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21"/>
  </p:notesMasterIdLst>
  <p:sldIdLst>
    <p:sldId id="257" r:id="rId2"/>
    <p:sldId id="260" r:id="rId3"/>
    <p:sldId id="262" r:id="rId4"/>
    <p:sldId id="259" r:id="rId5"/>
    <p:sldId id="258" r:id="rId6"/>
    <p:sldId id="285" r:id="rId7"/>
    <p:sldId id="261" r:id="rId8"/>
    <p:sldId id="263" r:id="rId9"/>
    <p:sldId id="264" r:id="rId10"/>
    <p:sldId id="267" r:id="rId11"/>
    <p:sldId id="269" r:id="rId12"/>
    <p:sldId id="265" r:id="rId13"/>
    <p:sldId id="268" r:id="rId14"/>
    <p:sldId id="270" r:id="rId15"/>
    <p:sldId id="271" r:id="rId16"/>
    <p:sldId id="272" r:id="rId17"/>
    <p:sldId id="273" r:id="rId18"/>
    <p:sldId id="274" r:id="rId19"/>
    <p:sldId id="284" r:id="rId20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22"/>
    </p:embeddedFont>
    <p:embeddedFont>
      <p:font typeface="Fredoka One" panose="02000000000000000000" pitchFamily="2" charset="0"/>
      <p:regular r:id="rId23"/>
    </p:embeddedFont>
    <p:embeddedFont>
      <p:font typeface="Nunito" pitchFamily="2" charset="-93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5" name="Google Shape;1655;g112877eba7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6" name="Google Shape;1656;g112877eba7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9" name="Google Shape;2399;g10733d35d96_0_1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0" name="Google Shape;2400;g10733d35d96_0_1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9" name="Google Shape;3149;g10733d35d96_0_18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0" name="Google Shape;3150;g10733d35d96_0_18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5" name="Google Shape;2295;g10733d35d96_0_10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6" name="Google Shape;2296;g10733d35d96_0_10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1" name="Google Shape;2761;g10733d35d96_0_15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2" name="Google Shape;2762;g10733d35d96_0_15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8" name="Google Shape;3518;g10733d35d96_0_2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9" name="Google Shape;3519;g10733d35d96_0_2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0" name="Google Shape;3560;g10733d35d96_0_2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1" name="Google Shape;3561;g10733d35d96_0_2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3" name="Google Shape;3593;g10733d35d96_0_2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4" name="Google Shape;3594;g10733d35d96_0_2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" name="Google Shape;3645;g10733d35d96_0_23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6" name="Google Shape;3646;g10733d35d96_0_23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2" name="Google Shape;3662;g10733d35d96_0_23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3" name="Google Shape;3663;g10733d35d96_0_23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7" name="Google Shape;2327;g10733d35d96_0_10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8" name="Google Shape;2328;g10733d35d96_0_10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9879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" name="Google Shape;2088;g10733d35d96_0_8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9" name="Google Shape;2089;g10733d35d96_0_8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3" name="Google Shape;2143;g10733d35d96_0_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4" name="Google Shape;2144;g10733d35d96_0_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Google Shape;2056;g10733d35d96_0_8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7" name="Google Shape;2057;g10733d35d96_0_8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6" name="Google Shape;1706;g10733d35d96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7" name="Google Shape;1707;g10733d35d96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Google Shape;2056;g10733d35d96_0_8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7" name="Google Shape;2057;g10733d35d96_0_8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0390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1" name="Google Shape;2121;g10733d35d96_0_8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2" name="Google Shape;2122;g10733d35d96_0_8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8" name="Google Shape;2188;g10733d35d96_0_9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9" name="Google Shape;2189;g10733d35d96_0_9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5" name="Google Shape;2245;g10733d35d96_0_10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6" name="Google Shape;2246;g10733d35d96_0_10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chemeClr val="accent2"/>
        </a:solidFill>
        <a:effectLst/>
      </p:bgPr>
    </p:bg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1" name="Google Shape;391;p3"/>
          <p:cNvGrpSpPr/>
          <p:nvPr/>
        </p:nvGrpSpPr>
        <p:grpSpPr>
          <a:xfrm rot="-85256">
            <a:off x="1812316" y="514925"/>
            <a:ext cx="5517113" cy="5590796"/>
            <a:chOff x="3624961" y="1028691"/>
            <a:chExt cx="11033039" cy="11180389"/>
          </a:xfrm>
        </p:grpSpPr>
        <p:sp>
          <p:nvSpPr>
            <p:cNvPr id="392" name="Google Shape;392;p3"/>
            <p:cNvSpPr/>
            <p:nvPr/>
          </p:nvSpPr>
          <p:spPr>
            <a:xfrm>
              <a:off x="3624961" y="1028691"/>
              <a:ext cx="11033039" cy="11180389"/>
            </a:xfrm>
            <a:custGeom>
              <a:avLst/>
              <a:gdLst/>
              <a:ahLst/>
              <a:cxnLst/>
              <a:rect l="l" t="t" r="r" b="b"/>
              <a:pathLst>
                <a:path w="11033039" h="11180389" extrusionOk="0">
                  <a:moveTo>
                    <a:pt x="10823892" y="8341003"/>
                  </a:moveTo>
                  <a:cubicBezTo>
                    <a:pt x="9953134" y="10004935"/>
                    <a:pt x="9410279" y="10390368"/>
                    <a:pt x="8568122" y="10946592"/>
                  </a:cubicBezTo>
                  <a:cubicBezTo>
                    <a:pt x="7902998" y="11310804"/>
                    <a:pt x="8812077" y="11127848"/>
                    <a:pt x="187663" y="11175276"/>
                  </a:cubicBezTo>
                  <a:cubicBezTo>
                    <a:pt x="-125202" y="11177042"/>
                    <a:pt x="61864" y="11547448"/>
                    <a:pt x="2361" y="2351826"/>
                  </a:cubicBezTo>
                  <a:cubicBezTo>
                    <a:pt x="8796" y="1186359"/>
                    <a:pt x="5959" y="1696811"/>
                    <a:pt x="13623" y="329070"/>
                  </a:cubicBezTo>
                  <a:cubicBezTo>
                    <a:pt x="15053" y="-2541"/>
                    <a:pt x="-97674" y="204721"/>
                    <a:pt x="10844851" y="31"/>
                  </a:cubicBezTo>
                  <a:cubicBezTo>
                    <a:pt x="10946697" y="-1825"/>
                    <a:pt x="11030019" y="80552"/>
                    <a:pt x="11029571" y="182316"/>
                  </a:cubicBezTo>
                  <a:cubicBezTo>
                    <a:pt x="10982224" y="8727732"/>
                    <a:pt x="11153627" y="7704884"/>
                    <a:pt x="10823892" y="834100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3"/>
            <p:cNvSpPr/>
            <p:nvPr/>
          </p:nvSpPr>
          <p:spPr>
            <a:xfrm>
              <a:off x="11696972" y="8927174"/>
              <a:ext cx="2953873" cy="3274936"/>
            </a:xfrm>
            <a:custGeom>
              <a:avLst/>
              <a:gdLst/>
              <a:ahLst/>
              <a:cxnLst/>
              <a:rect l="l" t="t" r="r" b="b"/>
              <a:pathLst>
                <a:path w="2953873" h="3274936" extrusionOk="0">
                  <a:moveTo>
                    <a:pt x="2953874" y="0"/>
                  </a:moveTo>
                  <a:cubicBezTo>
                    <a:pt x="2775454" y="609443"/>
                    <a:pt x="1535166" y="2792794"/>
                    <a:pt x="0" y="3274937"/>
                  </a:cubicBezTo>
                  <a:cubicBezTo>
                    <a:pt x="835767" y="2704491"/>
                    <a:pt x="1143761" y="1683789"/>
                    <a:pt x="1303902" y="676771"/>
                  </a:cubicBezTo>
                  <a:cubicBezTo>
                    <a:pt x="1326403" y="535116"/>
                    <a:pt x="1692850" y="651951"/>
                    <a:pt x="2076457" y="488918"/>
                  </a:cubicBezTo>
                  <a:cubicBezTo>
                    <a:pt x="2385568" y="356453"/>
                    <a:pt x="2725649" y="271930"/>
                    <a:pt x="29538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3"/>
            <p:cNvSpPr/>
            <p:nvPr/>
          </p:nvSpPr>
          <p:spPr>
            <a:xfrm>
              <a:off x="3632461" y="1028691"/>
              <a:ext cx="11022094" cy="1422533"/>
            </a:xfrm>
            <a:custGeom>
              <a:avLst/>
              <a:gdLst/>
              <a:ahLst/>
              <a:cxnLst/>
              <a:rect l="l" t="t" r="r" b="b"/>
              <a:pathLst>
                <a:path w="11022094" h="1422533" extrusionOk="0">
                  <a:moveTo>
                    <a:pt x="11022093" y="182338"/>
                  </a:moveTo>
                  <a:lnTo>
                    <a:pt x="11016395" y="1211426"/>
                  </a:lnTo>
                  <a:lnTo>
                    <a:pt x="0" y="1422534"/>
                  </a:lnTo>
                  <a:lnTo>
                    <a:pt x="6122" y="329070"/>
                  </a:lnTo>
                  <a:cubicBezTo>
                    <a:pt x="7575" y="-6991"/>
                    <a:pt x="-81758" y="204274"/>
                    <a:pt x="10837350" y="31"/>
                  </a:cubicBezTo>
                  <a:cubicBezTo>
                    <a:pt x="10939219" y="-1825"/>
                    <a:pt x="11022518" y="80552"/>
                    <a:pt x="11022093" y="1823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5" name="Google Shape;395;p3"/>
          <p:cNvGrpSpPr/>
          <p:nvPr/>
        </p:nvGrpSpPr>
        <p:grpSpPr>
          <a:xfrm>
            <a:off x="8000634" y="2942768"/>
            <a:ext cx="1258088" cy="1348765"/>
            <a:chOff x="16001269" y="5885536"/>
            <a:chExt cx="2516175" cy="2697530"/>
          </a:xfrm>
        </p:grpSpPr>
        <p:sp>
          <p:nvSpPr>
            <p:cNvPr id="396" name="Google Shape;396;p3"/>
            <p:cNvSpPr/>
            <p:nvPr/>
          </p:nvSpPr>
          <p:spPr>
            <a:xfrm>
              <a:off x="17467086" y="5885536"/>
              <a:ext cx="1050358" cy="1275026"/>
            </a:xfrm>
            <a:custGeom>
              <a:avLst/>
              <a:gdLst/>
              <a:ahLst/>
              <a:cxnLst/>
              <a:rect l="l" t="t" r="r" b="b"/>
              <a:pathLst>
                <a:path w="1050358" h="1275026" extrusionOk="0">
                  <a:moveTo>
                    <a:pt x="504209" y="53352"/>
                  </a:moveTo>
                  <a:cubicBezTo>
                    <a:pt x="664568" y="787457"/>
                    <a:pt x="1286601" y="542408"/>
                    <a:pt x="953925" y="640998"/>
                  </a:cubicBezTo>
                  <a:cubicBezTo>
                    <a:pt x="773357" y="694511"/>
                    <a:pt x="578952" y="986680"/>
                    <a:pt x="572343" y="1248940"/>
                  </a:cubicBezTo>
                  <a:cubicBezTo>
                    <a:pt x="566388" y="1404711"/>
                    <a:pt x="533193" y="815150"/>
                    <a:pt x="98449" y="740029"/>
                  </a:cubicBezTo>
                  <a:cubicBezTo>
                    <a:pt x="-243476" y="680948"/>
                    <a:pt x="409193" y="802418"/>
                    <a:pt x="482623" y="54620"/>
                  </a:cubicBezTo>
                  <a:cubicBezTo>
                    <a:pt x="488795" y="-12187"/>
                    <a:pt x="487877" y="-23528"/>
                    <a:pt x="504209" y="5335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3"/>
            <p:cNvSpPr/>
            <p:nvPr/>
          </p:nvSpPr>
          <p:spPr>
            <a:xfrm>
              <a:off x="16001269" y="6323517"/>
              <a:ext cx="1676411" cy="2004101"/>
            </a:xfrm>
            <a:custGeom>
              <a:avLst/>
              <a:gdLst/>
              <a:ahLst/>
              <a:cxnLst/>
              <a:rect l="l" t="t" r="r" b="b"/>
              <a:pathLst>
                <a:path w="1676411" h="2004101" extrusionOk="0">
                  <a:moveTo>
                    <a:pt x="1003991" y="88059"/>
                  </a:moveTo>
                  <a:cubicBezTo>
                    <a:pt x="1016339" y="1287800"/>
                    <a:pt x="2068440" y="1106322"/>
                    <a:pt x="1516300" y="1152617"/>
                  </a:cubicBezTo>
                  <a:cubicBezTo>
                    <a:pt x="1216614" y="1177747"/>
                    <a:pt x="817797" y="1571521"/>
                    <a:pt x="722311" y="1979409"/>
                  </a:cubicBezTo>
                  <a:cubicBezTo>
                    <a:pt x="713737" y="2013997"/>
                    <a:pt x="692642" y="2011898"/>
                    <a:pt x="694451" y="1975314"/>
                  </a:cubicBezTo>
                  <a:cubicBezTo>
                    <a:pt x="720567" y="1557230"/>
                    <a:pt x="426382" y="1140418"/>
                    <a:pt x="146636" y="1030111"/>
                  </a:cubicBezTo>
                  <a:cubicBezTo>
                    <a:pt x="-368768" y="826890"/>
                    <a:pt x="612214" y="1228390"/>
                    <a:pt x="969829" y="83036"/>
                  </a:cubicBezTo>
                  <a:cubicBezTo>
                    <a:pt x="1001177" y="-19411"/>
                    <a:pt x="1003418" y="-37436"/>
                    <a:pt x="1003991" y="880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3"/>
            <p:cNvSpPr/>
            <p:nvPr/>
          </p:nvSpPr>
          <p:spPr>
            <a:xfrm>
              <a:off x="17467088" y="7844218"/>
              <a:ext cx="618032" cy="738848"/>
            </a:xfrm>
            <a:custGeom>
              <a:avLst/>
              <a:gdLst/>
              <a:ahLst/>
              <a:cxnLst/>
              <a:rect l="l" t="t" r="r" b="b"/>
              <a:pathLst>
                <a:path w="618032" h="738848" extrusionOk="0">
                  <a:moveTo>
                    <a:pt x="370132" y="32466"/>
                  </a:moveTo>
                  <a:cubicBezTo>
                    <a:pt x="374684" y="474769"/>
                    <a:pt x="762562" y="407865"/>
                    <a:pt x="559004" y="424935"/>
                  </a:cubicBezTo>
                  <a:cubicBezTo>
                    <a:pt x="448519" y="434198"/>
                    <a:pt x="301492" y="579368"/>
                    <a:pt x="266288" y="729745"/>
                  </a:cubicBezTo>
                  <a:cubicBezTo>
                    <a:pt x="263130" y="742499"/>
                    <a:pt x="255349" y="741722"/>
                    <a:pt x="256019" y="728234"/>
                  </a:cubicBezTo>
                  <a:cubicBezTo>
                    <a:pt x="265646" y="574097"/>
                    <a:pt x="157191" y="420435"/>
                    <a:pt x="54059" y="379767"/>
                  </a:cubicBezTo>
                  <a:cubicBezTo>
                    <a:pt x="-135952" y="304846"/>
                    <a:pt x="225702" y="452865"/>
                    <a:pt x="357541" y="30610"/>
                  </a:cubicBezTo>
                  <a:cubicBezTo>
                    <a:pt x="369096" y="-7155"/>
                    <a:pt x="369922" y="-13802"/>
                    <a:pt x="370132" y="3246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9" name="Google Shape;399;p3"/>
          <p:cNvGrpSpPr/>
          <p:nvPr/>
        </p:nvGrpSpPr>
        <p:grpSpPr>
          <a:xfrm rot="-2118275">
            <a:off x="782541" y="614498"/>
            <a:ext cx="1754166" cy="616293"/>
            <a:chOff x="1564787" y="1228901"/>
            <a:chExt cx="3507864" cy="1232421"/>
          </a:xfrm>
        </p:grpSpPr>
        <p:sp>
          <p:nvSpPr>
            <p:cNvPr id="400" name="Google Shape;400;p3"/>
            <p:cNvSpPr/>
            <p:nvPr/>
          </p:nvSpPr>
          <p:spPr>
            <a:xfrm>
              <a:off x="1564787" y="1228901"/>
              <a:ext cx="3507864" cy="1232421"/>
            </a:xfrm>
            <a:custGeom>
              <a:avLst/>
              <a:gdLst/>
              <a:ahLst/>
              <a:cxnLst/>
              <a:rect l="l" t="t" r="r" b="b"/>
              <a:pathLst>
                <a:path w="3507864" h="1232421" extrusionOk="0">
                  <a:moveTo>
                    <a:pt x="1753941" y="1229045"/>
                  </a:moveTo>
                  <a:cubicBezTo>
                    <a:pt x="2637990" y="1195395"/>
                    <a:pt x="2227193" y="1244288"/>
                    <a:pt x="3082618" y="1225205"/>
                  </a:cubicBezTo>
                  <a:cubicBezTo>
                    <a:pt x="3407094" y="1217911"/>
                    <a:pt x="3488546" y="1255627"/>
                    <a:pt x="3506920" y="1207226"/>
                  </a:cubicBezTo>
                  <a:cubicBezTo>
                    <a:pt x="3509551" y="1197998"/>
                    <a:pt x="3506661" y="1185878"/>
                    <a:pt x="3498558" y="1180131"/>
                  </a:cubicBezTo>
                  <a:cubicBezTo>
                    <a:pt x="3462385" y="1162258"/>
                    <a:pt x="3440040" y="1126575"/>
                    <a:pt x="3419217" y="1093044"/>
                  </a:cubicBezTo>
                  <a:cubicBezTo>
                    <a:pt x="3437935" y="1061258"/>
                    <a:pt x="3477581" y="1029683"/>
                    <a:pt x="3467696" y="989041"/>
                  </a:cubicBezTo>
                  <a:cubicBezTo>
                    <a:pt x="3447399" y="948659"/>
                    <a:pt x="3417954" y="917667"/>
                    <a:pt x="3399447" y="875126"/>
                  </a:cubicBezTo>
                  <a:cubicBezTo>
                    <a:pt x="3506759" y="715983"/>
                    <a:pt x="3470004" y="760206"/>
                    <a:pt x="3387562" y="608498"/>
                  </a:cubicBezTo>
                  <a:cubicBezTo>
                    <a:pt x="3407543" y="570072"/>
                    <a:pt x="3448550" y="532538"/>
                    <a:pt x="3442558" y="486255"/>
                  </a:cubicBezTo>
                  <a:cubicBezTo>
                    <a:pt x="3418424" y="442610"/>
                    <a:pt x="3389036" y="405815"/>
                    <a:pt x="3365793" y="360742"/>
                  </a:cubicBezTo>
                  <a:cubicBezTo>
                    <a:pt x="3388088" y="323891"/>
                    <a:pt x="3456856" y="278297"/>
                    <a:pt x="3430618" y="230748"/>
                  </a:cubicBezTo>
                  <a:cubicBezTo>
                    <a:pt x="3417576" y="214141"/>
                    <a:pt x="3403853" y="197646"/>
                    <a:pt x="3393862" y="178929"/>
                  </a:cubicBezTo>
                  <a:cubicBezTo>
                    <a:pt x="3402541" y="137865"/>
                    <a:pt x="3448017" y="11824"/>
                    <a:pt x="3368416" y="24900"/>
                  </a:cubicBezTo>
                  <a:cubicBezTo>
                    <a:pt x="3321937" y="24745"/>
                    <a:pt x="3275037" y="22213"/>
                    <a:pt x="3228453" y="21580"/>
                  </a:cubicBezTo>
                  <a:cubicBezTo>
                    <a:pt x="2953178" y="54238"/>
                    <a:pt x="2358674" y="-6007"/>
                    <a:pt x="1857009" y="2131"/>
                  </a:cubicBezTo>
                  <a:cubicBezTo>
                    <a:pt x="1251518" y="-7928"/>
                    <a:pt x="1384326" y="20658"/>
                    <a:pt x="139445" y="24893"/>
                  </a:cubicBezTo>
                  <a:cubicBezTo>
                    <a:pt x="59844" y="11817"/>
                    <a:pt x="105327" y="137858"/>
                    <a:pt x="113999" y="178922"/>
                  </a:cubicBezTo>
                  <a:cubicBezTo>
                    <a:pt x="104008" y="197632"/>
                    <a:pt x="90286" y="214134"/>
                    <a:pt x="77243" y="230741"/>
                  </a:cubicBezTo>
                  <a:cubicBezTo>
                    <a:pt x="51005" y="278290"/>
                    <a:pt x="119780" y="323884"/>
                    <a:pt x="142069" y="360735"/>
                  </a:cubicBezTo>
                  <a:cubicBezTo>
                    <a:pt x="118833" y="405808"/>
                    <a:pt x="89437" y="442603"/>
                    <a:pt x="65303" y="486248"/>
                  </a:cubicBezTo>
                  <a:cubicBezTo>
                    <a:pt x="59311" y="532531"/>
                    <a:pt x="100318" y="570065"/>
                    <a:pt x="120299" y="608491"/>
                  </a:cubicBezTo>
                  <a:cubicBezTo>
                    <a:pt x="37857" y="760206"/>
                    <a:pt x="1102" y="715976"/>
                    <a:pt x="108414" y="875119"/>
                  </a:cubicBezTo>
                  <a:cubicBezTo>
                    <a:pt x="89907" y="917660"/>
                    <a:pt x="60462" y="948659"/>
                    <a:pt x="40165" y="989034"/>
                  </a:cubicBezTo>
                  <a:cubicBezTo>
                    <a:pt x="30280" y="1029676"/>
                    <a:pt x="69926" y="1061251"/>
                    <a:pt x="88644" y="1093037"/>
                  </a:cubicBezTo>
                  <a:cubicBezTo>
                    <a:pt x="67821" y="1126561"/>
                    <a:pt x="45476" y="1162251"/>
                    <a:pt x="9303" y="1180124"/>
                  </a:cubicBezTo>
                  <a:cubicBezTo>
                    <a:pt x="1207" y="1185871"/>
                    <a:pt x="-1683" y="1197998"/>
                    <a:pt x="941" y="1207219"/>
                  </a:cubicBezTo>
                  <a:cubicBezTo>
                    <a:pt x="19378" y="1255788"/>
                    <a:pt x="99006" y="1217861"/>
                    <a:pt x="425243" y="1225198"/>
                  </a:cubicBezTo>
                  <a:cubicBezTo>
                    <a:pt x="1277371" y="1244211"/>
                    <a:pt x="871933" y="1195465"/>
                    <a:pt x="1753941" y="12290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3"/>
            <p:cNvSpPr/>
            <p:nvPr/>
          </p:nvSpPr>
          <p:spPr>
            <a:xfrm>
              <a:off x="1564787" y="1228901"/>
              <a:ext cx="3507864" cy="1232421"/>
            </a:xfrm>
            <a:custGeom>
              <a:avLst/>
              <a:gdLst/>
              <a:ahLst/>
              <a:cxnLst/>
              <a:rect l="l" t="t" r="r" b="b"/>
              <a:pathLst>
                <a:path w="3507864" h="1232421" extrusionOk="0">
                  <a:moveTo>
                    <a:pt x="1753941" y="1229045"/>
                  </a:moveTo>
                  <a:cubicBezTo>
                    <a:pt x="2637990" y="1195395"/>
                    <a:pt x="2227193" y="1244288"/>
                    <a:pt x="3082618" y="1225205"/>
                  </a:cubicBezTo>
                  <a:cubicBezTo>
                    <a:pt x="3407094" y="1217911"/>
                    <a:pt x="3488546" y="1255627"/>
                    <a:pt x="3506920" y="1207226"/>
                  </a:cubicBezTo>
                  <a:cubicBezTo>
                    <a:pt x="3509551" y="1197998"/>
                    <a:pt x="3506661" y="1185878"/>
                    <a:pt x="3498558" y="1180131"/>
                  </a:cubicBezTo>
                  <a:cubicBezTo>
                    <a:pt x="3462385" y="1162258"/>
                    <a:pt x="3440040" y="1126575"/>
                    <a:pt x="3419217" y="1093044"/>
                  </a:cubicBezTo>
                  <a:cubicBezTo>
                    <a:pt x="3437935" y="1061258"/>
                    <a:pt x="3477581" y="1029683"/>
                    <a:pt x="3467696" y="989041"/>
                  </a:cubicBezTo>
                  <a:cubicBezTo>
                    <a:pt x="3447399" y="948659"/>
                    <a:pt x="3417954" y="917667"/>
                    <a:pt x="3399447" y="875126"/>
                  </a:cubicBezTo>
                  <a:cubicBezTo>
                    <a:pt x="3506759" y="715983"/>
                    <a:pt x="3470004" y="760206"/>
                    <a:pt x="3387562" y="608498"/>
                  </a:cubicBezTo>
                  <a:cubicBezTo>
                    <a:pt x="3407543" y="570072"/>
                    <a:pt x="3448550" y="532538"/>
                    <a:pt x="3442558" y="486255"/>
                  </a:cubicBezTo>
                  <a:cubicBezTo>
                    <a:pt x="3418424" y="442610"/>
                    <a:pt x="3389036" y="405815"/>
                    <a:pt x="3365793" y="360742"/>
                  </a:cubicBezTo>
                  <a:cubicBezTo>
                    <a:pt x="3388088" y="323891"/>
                    <a:pt x="3456856" y="278297"/>
                    <a:pt x="3430618" y="230748"/>
                  </a:cubicBezTo>
                  <a:cubicBezTo>
                    <a:pt x="3417576" y="214141"/>
                    <a:pt x="3403853" y="197646"/>
                    <a:pt x="3393862" y="178929"/>
                  </a:cubicBezTo>
                  <a:cubicBezTo>
                    <a:pt x="3402541" y="137865"/>
                    <a:pt x="3448017" y="11824"/>
                    <a:pt x="3368416" y="24900"/>
                  </a:cubicBezTo>
                  <a:cubicBezTo>
                    <a:pt x="3321937" y="24745"/>
                    <a:pt x="3275037" y="22213"/>
                    <a:pt x="3228453" y="21580"/>
                  </a:cubicBezTo>
                  <a:cubicBezTo>
                    <a:pt x="2953178" y="54238"/>
                    <a:pt x="2358674" y="-6007"/>
                    <a:pt x="1857009" y="2131"/>
                  </a:cubicBezTo>
                  <a:cubicBezTo>
                    <a:pt x="1251518" y="-7928"/>
                    <a:pt x="1384326" y="20658"/>
                    <a:pt x="139445" y="24893"/>
                  </a:cubicBezTo>
                  <a:cubicBezTo>
                    <a:pt x="59844" y="11817"/>
                    <a:pt x="105327" y="137858"/>
                    <a:pt x="113999" y="178922"/>
                  </a:cubicBezTo>
                  <a:cubicBezTo>
                    <a:pt x="104008" y="197632"/>
                    <a:pt x="90286" y="214134"/>
                    <a:pt x="77243" y="230741"/>
                  </a:cubicBezTo>
                  <a:cubicBezTo>
                    <a:pt x="51005" y="278290"/>
                    <a:pt x="119780" y="323884"/>
                    <a:pt x="142069" y="360735"/>
                  </a:cubicBezTo>
                  <a:cubicBezTo>
                    <a:pt x="118833" y="405808"/>
                    <a:pt x="89437" y="442603"/>
                    <a:pt x="65303" y="486248"/>
                  </a:cubicBezTo>
                  <a:cubicBezTo>
                    <a:pt x="59311" y="532531"/>
                    <a:pt x="100318" y="570065"/>
                    <a:pt x="120299" y="608491"/>
                  </a:cubicBezTo>
                  <a:cubicBezTo>
                    <a:pt x="37857" y="760206"/>
                    <a:pt x="1102" y="715976"/>
                    <a:pt x="108414" y="875119"/>
                  </a:cubicBezTo>
                  <a:cubicBezTo>
                    <a:pt x="89907" y="917660"/>
                    <a:pt x="60462" y="948659"/>
                    <a:pt x="40165" y="989034"/>
                  </a:cubicBezTo>
                  <a:cubicBezTo>
                    <a:pt x="30280" y="1029676"/>
                    <a:pt x="69926" y="1061251"/>
                    <a:pt x="88644" y="1093037"/>
                  </a:cubicBezTo>
                  <a:cubicBezTo>
                    <a:pt x="67821" y="1126561"/>
                    <a:pt x="45476" y="1162251"/>
                    <a:pt x="9303" y="1180124"/>
                  </a:cubicBezTo>
                  <a:cubicBezTo>
                    <a:pt x="1207" y="1185871"/>
                    <a:pt x="-1683" y="1197998"/>
                    <a:pt x="941" y="1207219"/>
                  </a:cubicBezTo>
                  <a:cubicBezTo>
                    <a:pt x="19378" y="1255788"/>
                    <a:pt x="99006" y="1217861"/>
                    <a:pt x="425243" y="1225198"/>
                  </a:cubicBezTo>
                  <a:cubicBezTo>
                    <a:pt x="1277371" y="1244211"/>
                    <a:pt x="871933" y="1195465"/>
                    <a:pt x="1753941" y="12290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2" name="Google Shape;402;p3"/>
          <p:cNvGrpSpPr/>
          <p:nvPr/>
        </p:nvGrpSpPr>
        <p:grpSpPr>
          <a:xfrm rot="-1014335">
            <a:off x="640366" y="2480293"/>
            <a:ext cx="1603881" cy="2813003"/>
            <a:chOff x="1280791" y="4960442"/>
            <a:chExt cx="3207713" cy="5625919"/>
          </a:xfrm>
        </p:grpSpPr>
        <p:sp>
          <p:nvSpPr>
            <p:cNvPr id="403" name="Google Shape;403;p3"/>
            <p:cNvSpPr/>
            <p:nvPr/>
          </p:nvSpPr>
          <p:spPr>
            <a:xfrm>
              <a:off x="1340707" y="7265084"/>
              <a:ext cx="1189634" cy="1325954"/>
            </a:xfrm>
            <a:custGeom>
              <a:avLst/>
              <a:gdLst/>
              <a:ahLst/>
              <a:cxnLst/>
              <a:rect l="l" t="t" r="r" b="b"/>
              <a:pathLst>
                <a:path w="1189634" h="1325954" extrusionOk="0">
                  <a:moveTo>
                    <a:pt x="1189125" y="1152944"/>
                  </a:moveTo>
                  <a:cubicBezTo>
                    <a:pt x="1189159" y="1153822"/>
                    <a:pt x="1189192" y="1154688"/>
                    <a:pt x="1189226" y="1155566"/>
                  </a:cubicBezTo>
                  <a:cubicBezTo>
                    <a:pt x="1198772" y="1396074"/>
                    <a:pt x="1039507" y="1339804"/>
                    <a:pt x="878067" y="1242351"/>
                  </a:cubicBezTo>
                  <a:cubicBezTo>
                    <a:pt x="735347" y="1156196"/>
                    <a:pt x="594508" y="1062221"/>
                    <a:pt x="463362" y="959210"/>
                  </a:cubicBezTo>
                  <a:cubicBezTo>
                    <a:pt x="335281" y="858607"/>
                    <a:pt x="218672" y="746100"/>
                    <a:pt x="128458" y="609762"/>
                  </a:cubicBezTo>
                  <a:cubicBezTo>
                    <a:pt x="46526" y="485901"/>
                    <a:pt x="-44826" y="308606"/>
                    <a:pt x="24562" y="160307"/>
                  </a:cubicBezTo>
                  <a:cubicBezTo>
                    <a:pt x="102289" y="-5883"/>
                    <a:pt x="307264" y="-26710"/>
                    <a:pt x="463475" y="25026"/>
                  </a:cubicBezTo>
                  <a:cubicBezTo>
                    <a:pt x="767511" y="125685"/>
                    <a:pt x="977816" y="405350"/>
                    <a:pt x="1090030" y="693554"/>
                  </a:cubicBezTo>
                  <a:cubicBezTo>
                    <a:pt x="1146976" y="839806"/>
                    <a:pt x="1182566" y="995958"/>
                    <a:pt x="1189125" y="115294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3"/>
            <p:cNvSpPr/>
            <p:nvPr/>
          </p:nvSpPr>
          <p:spPr>
            <a:xfrm>
              <a:off x="2599866" y="7572227"/>
              <a:ext cx="1610182" cy="1412832"/>
            </a:xfrm>
            <a:custGeom>
              <a:avLst/>
              <a:gdLst/>
              <a:ahLst/>
              <a:cxnLst/>
              <a:rect l="l" t="t" r="r" b="b"/>
              <a:pathLst>
                <a:path w="1610182" h="1412832" extrusionOk="0">
                  <a:moveTo>
                    <a:pt x="1036128" y="1170270"/>
                  </a:moveTo>
                  <a:cubicBezTo>
                    <a:pt x="802371" y="1292994"/>
                    <a:pt x="401358" y="1475769"/>
                    <a:pt x="133870" y="1391268"/>
                  </a:cubicBezTo>
                  <a:cubicBezTo>
                    <a:pt x="-285918" y="1258687"/>
                    <a:pt x="400716" y="478800"/>
                    <a:pt x="566810" y="335530"/>
                  </a:cubicBezTo>
                  <a:cubicBezTo>
                    <a:pt x="799080" y="135180"/>
                    <a:pt x="1224165" y="-177193"/>
                    <a:pt x="1491653" y="126921"/>
                  </a:cubicBezTo>
                  <a:cubicBezTo>
                    <a:pt x="1828924" y="510463"/>
                    <a:pt x="1373287" y="993324"/>
                    <a:pt x="1036128" y="11702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3"/>
            <p:cNvSpPr/>
            <p:nvPr/>
          </p:nvSpPr>
          <p:spPr>
            <a:xfrm>
              <a:off x="2451143" y="6992358"/>
              <a:ext cx="561337" cy="3594003"/>
            </a:xfrm>
            <a:custGeom>
              <a:avLst/>
              <a:gdLst/>
              <a:ahLst/>
              <a:cxnLst/>
              <a:rect l="l" t="t" r="r" b="b"/>
              <a:pathLst>
                <a:path w="561337" h="3594003" extrusionOk="0">
                  <a:moveTo>
                    <a:pt x="561159" y="3483361"/>
                  </a:moveTo>
                  <a:cubicBezTo>
                    <a:pt x="559536" y="3521438"/>
                    <a:pt x="547320" y="3554496"/>
                    <a:pt x="516238" y="3574141"/>
                  </a:cubicBezTo>
                  <a:cubicBezTo>
                    <a:pt x="487060" y="3592572"/>
                    <a:pt x="450557" y="3596769"/>
                    <a:pt x="416230" y="3592437"/>
                  </a:cubicBezTo>
                  <a:cubicBezTo>
                    <a:pt x="284587" y="3575908"/>
                    <a:pt x="197742" y="3469274"/>
                    <a:pt x="164497" y="3346246"/>
                  </a:cubicBezTo>
                  <a:cubicBezTo>
                    <a:pt x="109804" y="3143691"/>
                    <a:pt x="85653" y="2927588"/>
                    <a:pt x="59327" y="2719744"/>
                  </a:cubicBezTo>
                  <a:cubicBezTo>
                    <a:pt x="25" y="2246076"/>
                    <a:pt x="-15989" y="1768334"/>
                    <a:pt x="16581" y="1291954"/>
                  </a:cubicBezTo>
                  <a:cubicBezTo>
                    <a:pt x="33271" y="1049015"/>
                    <a:pt x="45352" y="774515"/>
                    <a:pt x="96111" y="518716"/>
                  </a:cubicBezTo>
                  <a:cubicBezTo>
                    <a:pt x="119992" y="397590"/>
                    <a:pt x="152562" y="280661"/>
                    <a:pt x="198295" y="173352"/>
                  </a:cubicBezTo>
                  <a:cubicBezTo>
                    <a:pt x="200334" y="168469"/>
                    <a:pt x="203727" y="160075"/>
                    <a:pt x="208065" y="149509"/>
                  </a:cubicBezTo>
                  <a:cubicBezTo>
                    <a:pt x="235338" y="83123"/>
                    <a:pt x="303194" y="-69305"/>
                    <a:pt x="348521" y="36102"/>
                  </a:cubicBezTo>
                  <a:cubicBezTo>
                    <a:pt x="358156" y="58594"/>
                    <a:pt x="355440" y="84204"/>
                    <a:pt x="352589" y="108451"/>
                  </a:cubicBezTo>
                  <a:cubicBezTo>
                    <a:pt x="350955" y="122134"/>
                    <a:pt x="349332" y="135816"/>
                    <a:pt x="347833" y="149509"/>
                  </a:cubicBezTo>
                  <a:cubicBezTo>
                    <a:pt x="325711" y="337842"/>
                    <a:pt x="304681" y="524814"/>
                    <a:pt x="287168" y="711111"/>
                  </a:cubicBezTo>
                  <a:cubicBezTo>
                    <a:pt x="239125" y="1225838"/>
                    <a:pt x="219042" y="1736502"/>
                    <a:pt x="285534" y="2260309"/>
                  </a:cubicBezTo>
                  <a:cubicBezTo>
                    <a:pt x="317563" y="2513273"/>
                    <a:pt x="364918" y="2764470"/>
                    <a:pt x="427218" y="3011876"/>
                  </a:cubicBezTo>
                  <a:cubicBezTo>
                    <a:pt x="448923" y="3098582"/>
                    <a:pt x="486655" y="3181914"/>
                    <a:pt x="512845" y="3267270"/>
                  </a:cubicBezTo>
                  <a:cubicBezTo>
                    <a:pt x="528860" y="3319287"/>
                    <a:pt x="564146" y="3410607"/>
                    <a:pt x="561159" y="34833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3"/>
            <p:cNvSpPr/>
            <p:nvPr/>
          </p:nvSpPr>
          <p:spPr>
            <a:xfrm>
              <a:off x="2547232" y="7141856"/>
              <a:ext cx="251744" cy="561601"/>
            </a:xfrm>
            <a:custGeom>
              <a:avLst/>
              <a:gdLst/>
              <a:ahLst/>
              <a:cxnLst/>
              <a:rect l="l" t="t" r="r" b="b"/>
              <a:pathLst>
                <a:path w="251744" h="561601" extrusionOk="0">
                  <a:moveTo>
                    <a:pt x="251744" y="0"/>
                  </a:moveTo>
                  <a:cubicBezTo>
                    <a:pt x="229622" y="188333"/>
                    <a:pt x="208592" y="375305"/>
                    <a:pt x="191079" y="561602"/>
                  </a:cubicBezTo>
                  <a:cubicBezTo>
                    <a:pt x="130560" y="505511"/>
                    <a:pt x="64193" y="437764"/>
                    <a:pt x="0" y="369207"/>
                  </a:cubicBezTo>
                  <a:cubicBezTo>
                    <a:pt x="23881" y="248081"/>
                    <a:pt x="56450" y="131151"/>
                    <a:pt x="102183" y="23843"/>
                  </a:cubicBezTo>
                  <a:cubicBezTo>
                    <a:pt x="104223" y="18959"/>
                    <a:pt x="107615" y="10566"/>
                    <a:pt x="111954" y="0"/>
                  </a:cubicBezTo>
                  <a:lnTo>
                    <a:pt x="2517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3"/>
            <p:cNvSpPr/>
            <p:nvPr/>
          </p:nvSpPr>
          <p:spPr>
            <a:xfrm>
              <a:off x="1280791" y="4960442"/>
              <a:ext cx="3207713" cy="2469518"/>
            </a:xfrm>
            <a:custGeom>
              <a:avLst/>
              <a:gdLst/>
              <a:ahLst/>
              <a:cxnLst/>
              <a:rect l="l" t="t" r="r" b="b"/>
              <a:pathLst>
                <a:path w="3207713" h="2469518" extrusionOk="0">
                  <a:moveTo>
                    <a:pt x="3026376" y="1830492"/>
                  </a:moveTo>
                  <a:cubicBezTo>
                    <a:pt x="2558838" y="2592837"/>
                    <a:pt x="1519910" y="2627774"/>
                    <a:pt x="821556" y="2174370"/>
                  </a:cubicBezTo>
                  <a:cubicBezTo>
                    <a:pt x="258202" y="1808618"/>
                    <a:pt x="-220189" y="1006834"/>
                    <a:pt x="106386" y="344169"/>
                  </a:cubicBezTo>
                  <a:cubicBezTo>
                    <a:pt x="181984" y="190930"/>
                    <a:pt x="306560" y="30107"/>
                    <a:pt x="486640" y="3958"/>
                  </a:cubicBezTo>
                  <a:cubicBezTo>
                    <a:pt x="654515" y="-20436"/>
                    <a:pt x="813148" y="70749"/>
                    <a:pt x="913844" y="199740"/>
                  </a:cubicBezTo>
                  <a:cubicBezTo>
                    <a:pt x="1024040" y="340782"/>
                    <a:pt x="1084558" y="524243"/>
                    <a:pt x="1123507" y="696993"/>
                  </a:cubicBezTo>
                  <a:cubicBezTo>
                    <a:pt x="1132196" y="675175"/>
                    <a:pt x="1141144" y="653504"/>
                    <a:pt x="1150644" y="631957"/>
                  </a:cubicBezTo>
                  <a:cubicBezTo>
                    <a:pt x="1222162" y="471674"/>
                    <a:pt x="1328143" y="293097"/>
                    <a:pt x="1493167" y="214649"/>
                  </a:cubicBezTo>
                  <a:cubicBezTo>
                    <a:pt x="1654111" y="138238"/>
                    <a:pt x="1831486" y="191481"/>
                    <a:pt x="1944116" y="324264"/>
                  </a:cubicBezTo>
                  <a:cubicBezTo>
                    <a:pt x="2087963" y="493897"/>
                    <a:pt x="2140762" y="722197"/>
                    <a:pt x="2132614" y="949416"/>
                  </a:cubicBezTo>
                  <a:cubicBezTo>
                    <a:pt x="2232487" y="791575"/>
                    <a:pt x="2349885" y="651198"/>
                    <a:pt x="2541764" y="579535"/>
                  </a:cubicBezTo>
                  <a:cubicBezTo>
                    <a:pt x="2670409" y="531568"/>
                    <a:pt x="2819282" y="531163"/>
                    <a:pt x="2939925" y="601892"/>
                  </a:cubicBezTo>
                  <a:cubicBezTo>
                    <a:pt x="3067217" y="676548"/>
                    <a:pt x="3142534" y="815148"/>
                    <a:pt x="3177549" y="954570"/>
                  </a:cubicBezTo>
                  <a:cubicBezTo>
                    <a:pt x="3251783" y="1250459"/>
                    <a:pt x="3184344" y="1572926"/>
                    <a:pt x="3026376" y="183049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3"/>
            <p:cNvSpPr/>
            <p:nvPr/>
          </p:nvSpPr>
          <p:spPr>
            <a:xfrm>
              <a:off x="2980416" y="6021488"/>
              <a:ext cx="429257" cy="1120345"/>
            </a:xfrm>
            <a:custGeom>
              <a:avLst/>
              <a:gdLst/>
              <a:ahLst/>
              <a:cxnLst/>
              <a:rect l="l" t="t" r="r" b="b"/>
              <a:pathLst>
                <a:path w="429257" h="1120345" extrusionOk="0">
                  <a:moveTo>
                    <a:pt x="400679" y="10104"/>
                  </a:moveTo>
                  <a:cubicBezTo>
                    <a:pt x="344263" y="193779"/>
                    <a:pt x="297989" y="380368"/>
                    <a:pt x="232173" y="561140"/>
                  </a:cubicBezTo>
                  <a:cubicBezTo>
                    <a:pt x="198082" y="654766"/>
                    <a:pt x="160362" y="747065"/>
                    <a:pt x="118912" y="837688"/>
                  </a:cubicBezTo>
                  <a:cubicBezTo>
                    <a:pt x="81181" y="920186"/>
                    <a:pt x="26691" y="1001222"/>
                    <a:pt x="929" y="1088075"/>
                  </a:cubicBezTo>
                  <a:cubicBezTo>
                    <a:pt x="-5890" y="1111074"/>
                    <a:pt x="26522" y="1132261"/>
                    <a:pt x="43033" y="1112548"/>
                  </a:cubicBezTo>
                  <a:cubicBezTo>
                    <a:pt x="103202" y="1040659"/>
                    <a:pt x="138679" y="942352"/>
                    <a:pt x="176602" y="857232"/>
                  </a:cubicBezTo>
                  <a:cubicBezTo>
                    <a:pt x="215934" y="768950"/>
                    <a:pt x="252200" y="679284"/>
                    <a:pt x="284927" y="588347"/>
                  </a:cubicBezTo>
                  <a:cubicBezTo>
                    <a:pt x="352027" y="401859"/>
                    <a:pt x="409436" y="211579"/>
                    <a:pt x="429181" y="13963"/>
                  </a:cubicBezTo>
                  <a:cubicBezTo>
                    <a:pt x="430837" y="-2813"/>
                    <a:pt x="405300" y="-4929"/>
                    <a:pt x="400679" y="1010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3"/>
            <p:cNvSpPr/>
            <p:nvPr/>
          </p:nvSpPr>
          <p:spPr>
            <a:xfrm>
              <a:off x="2307866" y="5790295"/>
              <a:ext cx="153017" cy="1156274"/>
            </a:xfrm>
            <a:custGeom>
              <a:avLst/>
              <a:gdLst/>
              <a:ahLst/>
              <a:cxnLst/>
              <a:rect l="l" t="t" r="r" b="b"/>
              <a:pathLst>
                <a:path w="153017" h="1156274" extrusionOk="0">
                  <a:moveTo>
                    <a:pt x="152363" y="1131824"/>
                  </a:moveTo>
                  <a:cubicBezTo>
                    <a:pt x="107803" y="944661"/>
                    <a:pt x="81060" y="748237"/>
                    <a:pt x="67739" y="556360"/>
                  </a:cubicBezTo>
                  <a:cubicBezTo>
                    <a:pt x="61349" y="464320"/>
                    <a:pt x="60368" y="372381"/>
                    <a:pt x="65023" y="280228"/>
                  </a:cubicBezTo>
                  <a:cubicBezTo>
                    <a:pt x="69294" y="195592"/>
                    <a:pt x="97299" y="95698"/>
                    <a:pt x="78727" y="13121"/>
                  </a:cubicBezTo>
                  <a:cubicBezTo>
                    <a:pt x="75244" y="-2350"/>
                    <a:pt x="52795" y="-4567"/>
                    <a:pt x="45244" y="8755"/>
                  </a:cubicBezTo>
                  <a:cubicBezTo>
                    <a:pt x="4876" y="79946"/>
                    <a:pt x="9000" y="187806"/>
                    <a:pt x="4594" y="267694"/>
                  </a:cubicBezTo>
                  <a:cubicBezTo>
                    <a:pt x="-939" y="367858"/>
                    <a:pt x="-1480" y="468685"/>
                    <a:pt x="3005" y="568906"/>
                  </a:cubicBezTo>
                  <a:cubicBezTo>
                    <a:pt x="11908" y="767534"/>
                    <a:pt x="52107" y="954146"/>
                    <a:pt x="114091" y="1142367"/>
                  </a:cubicBezTo>
                  <a:cubicBezTo>
                    <a:pt x="122036" y="1166513"/>
                    <a:pt x="158303" y="1156780"/>
                    <a:pt x="152363" y="11318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3"/>
            <p:cNvSpPr/>
            <p:nvPr/>
          </p:nvSpPr>
          <p:spPr>
            <a:xfrm>
              <a:off x="1798709" y="6115845"/>
              <a:ext cx="156960" cy="357264"/>
            </a:xfrm>
            <a:custGeom>
              <a:avLst/>
              <a:gdLst/>
              <a:ahLst/>
              <a:cxnLst/>
              <a:rect l="l" t="t" r="r" b="b"/>
              <a:pathLst>
                <a:path w="156960" h="357264" extrusionOk="0">
                  <a:moveTo>
                    <a:pt x="155868" y="328251"/>
                  </a:moveTo>
                  <a:cubicBezTo>
                    <a:pt x="136822" y="268402"/>
                    <a:pt x="105447" y="214371"/>
                    <a:pt x="89591" y="152823"/>
                  </a:cubicBezTo>
                  <a:cubicBezTo>
                    <a:pt x="77487" y="105847"/>
                    <a:pt x="79504" y="39326"/>
                    <a:pt x="42956" y="4997"/>
                  </a:cubicBezTo>
                  <a:cubicBezTo>
                    <a:pt x="36837" y="-753"/>
                    <a:pt x="24496" y="-2520"/>
                    <a:pt x="18670" y="4997"/>
                  </a:cubicBezTo>
                  <a:cubicBezTo>
                    <a:pt x="-16537" y="50375"/>
                    <a:pt x="5946" y="120902"/>
                    <a:pt x="22028" y="171423"/>
                  </a:cubicBezTo>
                  <a:cubicBezTo>
                    <a:pt x="41728" y="233319"/>
                    <a:pt x="70184" y="304757"/>
                    <a:pt x="116954" y="350867"/>
                  </a:cubicBezTo>
                  <a:cubicBezTo>
                    <a:pt x="133013" y="366698"/>
                    <a:pt x="163058" y="350867"/>
                    <a:pt x="155868" y="32825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3"/>
            <p:cNvSpPr/>
            <p:nvPr/>
          </p:nvSpPr>
          <p:spPr>
            <a:xfrm>
              <a:off x="3652488" y="6540793"/>
              <a:ext cx="239466" cy="340145"/>
            </a:xfrm>
            <a:custGeom>
              <a:avLst/>
              <a:gdLst/>
              <a:ahLst/>
              <a:cxnLst/>
              <a:rect l="l" t="t" r="r" b="b"/>
              <a:pathLst>
                <a:path w="239466" h="340145" extrusionOk="0">
                  <a:moveTo>
                    <a:pt x="212260" y="6965"/>
                  </a:moveTo>
                  <a:cubicBezTo>
                    <a:pt x="182519" y="61120"/>
                    <a:pt x="153657" y="115872"/>
                    <a:pt x="118146" y="166561"/>
                  </a:cubicBezTo>
                  <a:cubicBezTo>
                    <a:pt x="82759" y="217048"/>
                    <a:pt x="35719" y="259614"/>
                    <a:pt x="2687" y="311170"/>
                  </a:cubicBezTo>
                  <a:cubicBezTo>
                    <a:pt x="-7377" y="326878"/>
                    <a:pt x="12932" y="347918"/>
                    <a:pt x="28800" y="337241"/>
                  </a:cubicBezTo>
                  <a:cubicBezTo>
                    <a:pt x="128019" y="270495"/>
                    <a:pt x="203019" y="128845"/>
                    <a:pt x="238767" y="18127"/>
                  </a:cubicBezTo>
                  <a:cubicBezTo>
                    <a:pt x="243816" y="2510"/>
                    <a:pt x="220149" y="-7403"/>
                    <a:pt x="212260" y="696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2" name="Google Shape;412;p3"/>
          <p:cNvGrpSpPr/>
          <p:nvPr/>
        </p:nvGrpSpPr>
        <p:grpSpPr>
          <a:xfrm rot="6658549">
            <a:off x="6981682" y="928055"/>
            <a:ext cx="939381" cy="1505816"/>
            <a:chOff x="13962400" y="1854354"/>
            <a:chExt cx="1878625" cy="3011973"/>
          </a:xfrm>
        </p:grpSpPr>
        <p:sp>
          <p:nvSpPr>
            <p:cNvPr id="413" name="Google Shape;413;p3"/>
            <p:cNvSpPr/>
            <p:nvPr/>
          </p:nvSpPr>
          <p:spPr>
            <a:xfrm>
              <a:off x="14357561" y="3050879"/>
              <a:ext cx="1014610" cy="975928"/>
            </a:xfrm>
            <a:custGeom>
              <a:avLst/>
              <a:gdLst/>
              <a:ahLst/>
              <a:cxnLst/>
              <a:rect l="l" t="t" r="r" b="b"/>
              <a:pathLst>
                <a:path w="1014610" h="975928" extrusionOk="0">
                  <a:moveTo>
                    <a:pt x="595884" y="289837"/>
                  </a:moveTo>
                  <a:cubicBezTo>
                    <a:pt x="356288" y="78089"/>
                    <a:pt x="243296" y="-21644"/>
                    <a:pt x="139865" y="3928"/>
                  </a:cubicBezTo>
                  <a:cubicBezTo>
                    <a:pt x="51720" y="25723"/>
                    <a:pt x="-2404" y="119191"/>
                    <a:pt x="82" y="212923"/>
                  </a:cubicBezTo>
                  <a:cubicBezTo>
                    <a:pt x="5248" y="407816"/>
                    <a:pt x="446595" y="752429"/>
                    <a:pt x="603169" y="869963"/>
                  </a:cubicBezTo>
                  <a:cubicBezTo>
                    <a:pt x="695619" y="939346"/>
                    <a:pt x="815811" y="1011797"/>
                    <a:pt x="917285" y="956177"/>
                  </a:cubicBezTo>
                  <a:cubicBezTo>
                    <a:pt x="965497" y="929750"/>
                    <a:pt x="1002830" y="878065"/>
                    <a:pt x="1012168" y="815458"/>
                  </a:cubicBezTo>
                  <a:cubicBezTo>
                    <a:pt x="1037592" y="644974"/>
                    <a:pt x="862210" y="525193"/>
                    <a:pt x="595884" y="28983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3"/>
            <p:cNvSpPr/>
            <p:nvPr/>
          </p:nvSpPr>
          <p:spPr>
            <a:xfrm>
              <a:off x="13962400" y="4330519"/>
              <a:ext cx="1116087" cy="535808"/>
            </a:xfrm>
            <a:custGeom>
              <a:avLst/>
              <a:gdLst/>
              <a:ahLst/>
              <a:cxnLst/>
              <a:rect l="l" t="t" r="r" b="b"/>
              <a:pathLst>
                <a:path w="1116087" h="535808" extrusionOk="0">
                  <a:moveTo>
                    <a:pt x="1064957" y="53794"/>
                  </a:moveTo>
                  <a:cubicBezTo>
                    <a:pt x="1000033" y="-14723"/>
                    <a:pt x="882086" y="-13548"/>
                    <a:pt x="526621" y="33426"/>
                  </a:cubicBezTo>
                  <a:cubicBezTo>
                    <a:pt x="375616" y="53390"/>
                    <a:pt x="233130" y="68576"/>
                    <a:pt x="94714" y="146382"/>
                  </a:cubicBezTo>
                  <a:cubicBezTo>
                    <a:pt x="-52336" y="229043"/>
                    <a:pt x="-22239" y="497952"/>
                    <a:pt x="144021" y="526385"/>
                  </a:cubicBezTo>
                  <a:cubicBezTo>
                    <a:pt x="296646" y="552487"/>
                    <a:pt x="439041" y="519458"/>
                    <a:pt x="585320" y="487007"/>
                  </a:cubicBezTo>
                  <a:cubicBezTo>
                    <a:pt x="945307" y="407129"/>
                    <a:pt x="1047980" y="366961"/>
                    <a:pt x="1091688" y="286349"/>
                  </a:cubicBezTo>
                  <a:cubicBezTo>
                    <a:pt x="1132218" y="211615"/>
                    <a:pt x="1121544" y="113515"/>
                    <a:pt x="1064957" y="5379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3"/>
            <p:cNvSpPr/>
            <p:nvPr/>
          </p:nvSpPr>
          <p:spPr>
            <a:xfrm>
              <a:off x="14967377" y="1854354"/>
              <a:ext cx="873648" cy="1583306"/>
            </a:xfrm>
            <a:custGeom>
              <a:avLst/>
              <a:gdLst/>
              <a:ahLst/>
              <a:cxnLst/>
              <a:rect l="l" t="t" r="r" b="b"/>
              <a:pathLst>
                <a:path w="873648" h="1583306" extrusionOk="0">
                  <a:moveTo>
                    <a:pt x="807781" y="1091052"/>
                  </a:moveTo>
                  <a:cubicBezTo>
                    <a:pt x="420642" y="133785"/>
                    <a:pt x="409029" y="63395"/>
                    <a:pt x="250528" y="9083"/>
                  </a:cubicBezTo>
                  <a:cubicBezTo>
                    <a:pt x="149806" y="-25434"/>
                    <a:pt x="53262" y="42299"/>
                    <a:pt x="18603" y="146772"/>
                  </a:cubicBezTo>
                  <a:cubicBezTo>
                    <a:pt x="-35828" y="310835"/>
                    <a:pt x="24509" y="397417"/>
                    <a:pt x="261823" y="926273"/>
                  </a:cubicBezTo>
                  <a:cubicBezTo>
                    <a:pt x="473399" y="1397774"/>
                    <a:pt x="532165" y="1521892"/>
                    <a:pt x="659504" y="1573631"/>
                  </a:cubicBezTo>
                  <a:cubicBezTo>
                    <a:pt x="767185" y="1617389"/>
                    <a:pt x="982151" y="1522259"/>
                    <a:pt x="807781" y="10910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6" name="Google Shape;416;p3"/>
          <p:cNvSpPr txBox="1">
            <a:spLocks noGrp="1"/>
          </p:cNvSpPr>
          <p:nvPr>
            <p:ph type="ctrTitle"/>
          </p:nvPr>
        </p:nvSpPr>
        <p:spPr>
          <a:xfrm>
            <a:off x="2224575" y="1800375"/>
            <a:ext cx="4694700" cy="1938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7" name="Google Shape;417;p3"/>
          <p:cNvSpPr txBox="1">
            <a:spLocks noGrp="1"/>
          </p:cNvSpPr>
          <p:nvPr>
            <p:ph type="subTitle" idx="1"/>
          </p:nvPr>
        </p:nvSpPr>
        <p:spPr>
          <a:xfrm>
            <a:off x="2589975" y="4041500"/>
            <a:ext cx="3961800" cy="453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algn="ctr" rtl="0"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 rtl="0"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 rtl="0"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 rtl="0"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 rtl="0"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 rtl="0"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 rtl="0"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 rtl="0">
              <a:spcBef>
                <a:spcPts val="800"/>
              </a:spcBef>
              <a:spcAft>
                <a:spcPts val="80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bg>
      <p:bgPr>
        <a:solidFill>
          <a:schemeClr val="accent1"/>
        </a:solidFill>
        <a:effectLst/>
      </p:bgPr>
    </p:bg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" name="Google Shape;419;p4"/>
          <p:cNvGrpSpPr/>
          <p:nvPr/>
        </p:nvGrpSpPr>
        <p:grpSpPr>
          <a:xfrm>
            <a:off x="-591838" y="-1146155"/>
            <a:ext cx="3815534" cy="5099833"/>
            <a:chOff x="-591838" y="-1146155"/>
            <a:chExt cx="3815534" cy="5099833"/>
          </a:xfrm>
        </p:grpSpPr>
        <p:sp>
          <p:nvSpPr>
            <p:cNvPr id="420" name="Google Shape;420;p4"/>
            <p:cNvSpPr/>
            <p:nvPr/>
          </p:nvSpPr>
          <p:spPr>
            <a:xfrm rot="-395572">
              <a:off x="-329847" y="-972914"/>
              <a:ext cx="3291551" cy="4753352"/>
            </a:xfrm>
            <a:custGeom>
              <a:avLst/>
              <a:gdLst/>
              <a:ahLst/>
              <a:cxnLst/>
              <a:rect l="l" t="t" r="r" b="b"/>
              <a:pathLst>
                <a:path w="6572431" h="9491293" extrusionOk="0">
                  <a:moveTo>
                    <a:pt x="1929178" y="9447156"/>
                  </a:moveTo>
                  <a:cubicBezTo>
                    <a:pt x="1882165" y="9447156"/>
                    <a:pt x="1837813" y="9441557"/>
                    <a:pt x="1787590" y="9426465"/>
                  </a:cubicBezTo>
                  <a:cubicBezTo>
                    <a:pt x="1700634" y="9398296"/>
                    <a:pt x="1507169" y="9089183"/>
                    <a:pt x="1429373" y="8855754"/>
                  </a:cubicBezTo>
                  <a:cubicBezTo>
                    <a:pt x="1321724" y="8529919"/>
                    <a:pt x="1381335" y="8425552"/>
                    <a:pt x="1316479" y="8412207"/>
                  </a:cubicBezTo>
                  <a:cubicBezTo>
                    <a:pt x="757292" y="8297876"/>
                    <a:pt x="280974" y="7889675"/>
                    <a:pt x="17998" y="7395748"/>
                  </a:cubicBezTo>
                  <a:cubicBezTo>
                    <a:pt x="-6268" y="7395748"/>
                    <a:pt x="1029" y="7284130"/>
                    <a:pt x="1029" y="154806"/>
                  </a:cubicBezTo>
                  <a:cubicBezTo>
                    <a:pt x="349459" y="111184"/>
                    <a:pt x="697263" y="77395"/>
                    <a:pt x="1047650" y="77319"/>
                  </a:cubicBezTo>
                  <a:cubicBezTo>
                    <a:pt x="3667510" y="76712"/>
                    <a:pt x="5004109" y="-34716"/>
                    <a:pt x="6389546" y="11013"/>
                  </a:cubicBezTo>
                  <a:cubicBezTo>
                    <a:pt x="6458582" y="13708"/>
                    <a:pt x="6579552" y="6664823"/>
                    <a:pt x="6572103" y="9440380"/>
                  </a:cubicBezTo>
                  <a:cubicBezTo>
                    <a:pt x="6572103" y="9550839"/>
                    <a:pt x="5469823" y="9447156"/>
                    <a:pt x="1929178" y="944715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21" name="Google Shape;421;p4"/>
            <p:cNvGrpSpPr/>
            <p:nvPr/>
          </p:nvGrpSpPr>
          <p:grpSpPr>
            <a:xfrm rot="-392710">
              <a:off x="-304457" y="-617347"/>
              <a:ext cx="2940472" cy="4372701"/>
              <a:chOff x="-645247" y="-1270328"/>
              <a:chExt cx="5880248" cy="8744167"/>
            </a:xfrm>
          </p:grpSpPr>
          <p:grpSp>
            <p:nvGrpSpPr>
              <p:cNvPr id="422" name="Google Shape;422;p4"/>
              <p:cNvGrpSpPr/>
              <p:nvPr/>
            </p:nvGrpSpPr>
            <p:grpSpPr>
              <a:xfrm>
                <a:off x="-179964" y="-1270328"/>
                <a:ext cx="5414965" cy="8020809"/>
                <a:chOff x="-179964" y="-1270328"/>
                <a:chExt cx="5414965" cy="8020809"/>
              </a:xfrm>
            </p:grpSpPr>
            <p:grpSp>
              <p:nvGrpSpPr>
                <p:cNvPr id="423" name="Google Shape;423;p4"/>
                <p:cNvGrpSpPr/>
                <p:nvPr/>
              </p:nvGrpSpPr>
              <p:grpSpPr>
                <a:xfrm>
                  <a:off x="-179900" y="-1270328"/>
                  <a:ext cx="5414896" cy="109024"/>
                  <a:chOff x="-179900" y="-1270328"/>
                  <a:chExt cx="5414896" cy="109024"/>
                </a:xfrm>
              </p:grpSpPr>
              <p:grpSp>
                <p:nvGrpSpPr>
                  <p:cNvPr id="424" name="Google Shape;424;p4"/>
                  <p:cNvGrpSpPr/>
                  <p:nvPr/>
                </p:nvGrpSpPr>
                <p:grpSpPr>
                  <a:xfrm>
                    <a:off x="-179900" y="-1270328"/>
                    <a:ext cx="97002" cy="108976"/>
                    <a:chOff x="-179900" y="-1270328"/>
                    <a:chExt cx="97002" cy="108976"/>
                  </a:xfrm>
                </p:grpSpPr>
                <p:sp>
                  <p:nvSpPr>
                    <p:cNvPr id="425" name="Google Shape;425;p4"/>
                    <p:cNvSpPr/>
                    <p:nvPr/>
                  </p:nvSpPr>
                  <p:spPr>
                    <a:xfrm>
                      <a:off x="-117222" y="-1267732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26" name="Google Shape;426;p4"/>
                    <p:cNvSpPr/>
                    <p:nvPr/>
                  </p:nvSpPr>
                  <p:spPr>
                    <a:xfrm>
                      <a:off x="-179900" y="-1270328"/>
                      <a:ext cx="97002" cy="10897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02" h="108976" extrusionOk="0">
                          <a:moveTo>
                            <a:pt x="96824" y="53699"/>
                          </a:moveTo>
                          <a:cubicBezTo>
                            <a:pt x="92605" y="3603"/>
                            <a:pt x="46714" y="-4654"/>
                            <a:pt x="66990" y="5065"/>
                          </a:cubicBezTo>
                          <a:cubicBezTo>
                            <a:pt x="51826" y="-2585"/>
                            <a:pt x="37061" y="-1370"/>
                            <a:pt x="23778" y="7362"/>
                          </a:cubicBezTo>
                          <a:cubicBezTo>
                            <a:pt x="-27909" y="42005"/>
                            <a:pt x="13821" y="127294"/>
                            <a:pt x="62030" y="105445"/>
                          </a:cubicBezTo>
                          <a:cubicBezTo>
                            <a:pt x="103532" y="86368"/>
                            <a:pt x="96292" y="46941"/>
                            <a:pt x="96824" y="53699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27" name="Google Shape;427;p4"/>
                  <p:cNvGrpSpPr/>
                  <p:nvPr/>
                </p:nvGrpSpPr>
                <p:grpSpPr>
                  <a:xfrm>
                    <a:off x="484883" y="-1270296"/>
                    <a:ext cx="96972" cy="108992"/>
                    <a:chOff x="484883" y="-1270296"/>
                    <a:chExt cx="96972" cy="108992"/>
                  </a:xfrm>
                </p:grpSpPr>
                <p:sp>
                  <p:nvSpPr>
                    <p:cNvPr id="428" name="Google Shape;428;p4"/>
                    <p:cNvSpPr/>
                    <p:nvPr/>
                  </p:nvSpPr>
                  <p:spPr>
                    <a:xfrm>
                      <a:off x="547513" y="-1267732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29" name="Google Shape;429;p4"/>
                    <p:cNvSpPr/>
                    <p:nvPr/>
                  </p:nvSpPr>
                  <p:spPr>
                    <a:xfrm>
                      <a:off x="484883" y="-127029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30" name="Google Shape;430;p4"/>
                  <p:cNvGrpSpPr/>
                  <p:nvPr/>
                </p:nvGrpSpPr>
                <p:grpSpPr>
                  <a:xfrm>
                    <a:off x="1149629" y="-1270296"/>
                    <a:ext cx="96972" cy="108992"/>
                    <a:chOff x="1149629" y="-1270296"/>
                    <a:chExt cx="96972" cy="108992"/>
                  </a:xfrm>
                </p:grpSpPr>
                <p:sp>
                  <p:nvSpPr>
                    <p:cNvPr id="431" name="Google Shape;431;p4"/>
                    <p:cNvSpPr/>
                    <p:nvPr/>
                  </p:nvSpPr>
                  <p:spPr>
                    <a:xfrm>
                      <a:off x="1212251" y="-1267732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32" name="Google Shape;432;p4"/>
                    <p:cNvSpPr/>
                    <p:nvPr/>
                  </p:nvSpPr>
                  <p:spPr>
                    <a:xfrm>
                      <a:off x="1149629" y="-127029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33" name="Google Shape;433;p4"/>
                  <p:cNvGrpSpPr/>
                  <p:nvPr/>
                </p:nvGrpSpPr>
                <p:grpSpPr>
                  <a:xfrm>
                    <a:off x="1814356" y="-1270296"/>
                    <a:ext cx="96972" cy="108992"/>
                    <a:chOff x="1814356" y="-1270296"/>
                    <a:chExt cx="96972" cy="108992"/>
                  </a:xfrm>
                </p:grpSpPr>
                <p:sp>
                  <p:nvSpPr>
                    <p:cNvPr id="434" name="Google Shape;434;p4"/>
                    <p:cNvSpPr/>
                    <p:nvPr/>
                  </p:nvSpPr>
                  <p:spPr>
                    <a:xfrm>
                      <a:off x="1876986" y="-1267732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35" name="Google Shape;435;p4"/>
                    <p:cNvSpPr/>
                    <p:nvPr/>
                  </p:nvSpPr>
                  <p:spPr>
                    <a:xfrm>
                      <a:off x="1814356" y="-127029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36" name="Google Shape;436;p4"/>
                  <p:cNvGrpSpPr/>
                  <p:nvPr/>
                </p:nvGrpSpPr>
                <p:grpSpPr>
                  <a:xfrm>
                    <a:off x="2479103" y="-1270296"/>
                    <a:ext cx="96972" cy="108992"/>
                    <a:chOff x="2479103" y="-1270296"/>
                    <a:chExt cx="96972" cy="108992"/>
                  </a:xfrm>
                </p:grpSpPr>
                <p:sp>
                  <p:nvSpPr>
                    <p:cNvPr id="437" name="Google Shape;437;p4"/>
                    <p:cNvSpPr/>
                    <p:nvPr/>
                  </p:nvSpPr>
                  <p:spPr>
                    <a:xfrm>
                      <a:off x="2541718" y="-1267732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38" name="Google Shape;438;p4"/>
                    <p:cNvSpPr/>
                    <p:nvPr/>
                  </p:nvSpPr>
                  <p:spPr>
                    <a:xfrm>
                      <a:off x="2479103" y="-127029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39" name="Google Shape;439;p4"/>
                  <p:cNvGrpSpPr/>
                  <p:nvPr/>
                </p:nvGrpSpPr>
                <p:grpSpPr>
                  <a:xfrm>
                    <a:off x="3143830" y="-1270296"/>
                    <a:ext cx="96972" cy="108992"/>
                    <a:chOff x="3143830" y="-1270296"/>
                    <a:chExt cx="96972" cy="108992"/>
                  </a:xfrm>
                </p:grpSpPr>
                <p:sp>
                  <p:nvSpPr>
                    <p:cNvPr id="440" name="Google Shape;440;p4"/>
                    <p:cNvSpPr/>
                    <p:nvPr/>
                  </p:nvSpPr>
                  <p:spPr>
                    <a:xfrm>
                      <a:off x="3206460" y="-1267732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41" name="Google Shape;441;p4"/>
                    <p:cNvSpPr/>
                    <p:nvPr/>
                  </p:nvSpPr>
                  <p:spPr>
                    <a:xfrm>
                      <a:off x="3143830" y="-127029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3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42" name="Google Shape;442;p4"/>
                  <p:cNvGrpSpPr/>
                  <p:nvPr/>
                </p:nvGrpSpPr>
                <p:grpSpPr>
                  <a:xfrm>
                    <a:off x="3808576" y="-1270296"/>
                    <a:ext cx="96972" cy="108992"/>
                    <a:chOff x="3808576" y="-1270296"/>
                    <a:chExt cx="96972" cy="108992"/>
                  </a:xfrm>
                </p:grpSpPr>
                <p:sp>
                  <p:nvSpPr>
                    <p:cNvPr id="443" name="Google Shape;443;p4"/>
                    <p:cNvSpPr/>
                    <p:nvPr/>
                  </p:nvSpPr>
                  <p:spPr>
                    <a:xfrm>
                      <a:off x="3871192" y="-1267732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44" name="Google Shape;444;p4"/>
                    <p:cNvSpPr/>
                    <p:nvPr/>
                  </p:nvSpPr>
                  <p:spPr>
                    <a:xfrm>
                      <a:off x="3808576" y="-127029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45" name="Google Shape;445;p4"/>
                  <p:cNvGrpSpPr/>
                  <p:nvPr/>
                </p:nvGrpSpPr>
                <p:grpSpPr>
                  <a:xfrm>
                    <a:off x="4473304" y="-1270296"/>
                    <a:ext cx="96972" cy="108992"/>
                    <a:chOff x="4473304" y="-1270296"/>
                    <a:chExt cx="96972" cy="108992"/>
                  </a:xfrm>
                </p:grpSpPr>
                <p:sp>
                  <p:nvSpPr>
                    <p:cNvPr id="446" name="Google Shape;446;p4"/>
                    <p:cNvSpPr/>
                    <p:nvPr/>
                  </p:nvSpPr>
                  <p:spPr>
                    <a:xfrm>
                      <a:off x="4535934" y="-1267732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47" name="Google Shape;447;p4"/>
                    <p:cNvSpPr/>
                    <p:nvPr/>
                  </p:nvSpPr>
                  <p:spPr>
                    <a:xfrm>
                      <a:off x="4473304" y="-127029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0" y="3590"/>
                            <a:pt x="46524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48" name="Google Shape;448;p4"/>
                  <p:cNvGrpSpPr/>
                  <p:nvPr/>
                </p:nvGrpSpPr>
                <p:grpSpPr>
                  <a:xfrm>
                    <a:off x="5137994" y="-1270328"/>
                    <a:ext cx="97002" cy="108976"/>
                    <a:chOff x="5137994" y="-1270328"/>
                    <a:chExt cx="97002" cy="108976"/>
                  </a:xfrm>
                </p:grpSpPr>
                <p:sp>
                  <p:nvSpPr>
                    <p:cNvPr id="449" name="Google Shape;449;p4"/>
                    <p:cNvSpPr/>
                    <p:nvPr/>
                  </p:nvSpPr>
                  <p:spPr>
                    <a:xfrm>
                      <a:off x="5200666" y="-1267732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50" name="Google Shape;450;p4"/>
                    <p:cNvSpPr/>
                    <p:nvPr/>
                  </p:nvSpPr>
                  <p:spPr>
                    <a:xfrm>
                      <a:off x="5137994" y="-1270328"/>
                      <a:ext cx="97002" cy="10897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02" h="108976" extrusionOk="0">
                          <a:moveTo>
                            <a:pt x="96824" y="53699"/>
                          </a:moveTo>
                          <a:cubicBezTo>
                            <a:pt x="92605" y="3603"/>
                            <a:pt x="46714" y="-4654"/>
                            <a:pt x="66990" y="5065"/>
                          </a:cubicBezTo>
                          <a:cubicBezTo>
                            <a:pt x="51825" y="-2585"/>
                            <a:pt x="37061" y="-1370"/>
                            <a:pt x="23778" y="7362"/>
                          </a:cubicBezTo>
                          <a:cubicBezTo>
                            <a:pt x="-27909" y="42005"/>
                            <a:pt x="13820" y="127294"/>
                            <a:pt x="62030" y="105445"/>
                          </a:cubicBezTo>
                          <a:cubicBezTo>
                            <a:pt x="103532" y="86368"/>
                            <a:pt x="96291" y="46941"/>
                            <a:pt x="96824" y="53699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451" name="Google Shape;451;p4"/>
                <p:cNvGrpSpPr/>
                <p:nvPr/>
              </p:nvGrpSpPr>
              <p:grpSpPr>
                <a:xfrm>
                  <a:off x="-179964" y="-551097"/>
                  <a:ext cx="5414965" cy="109043"/>
                  <a:chOff x="-179964" y="-551097"/>
                  <a:chExt cx="5414965" cy="109043"/>
                </a:xfrm>
              </p:grpSpPr>
              <p:grpSp>
                <p:nvGrpSpPr>
                  <p:cNvPr id="452" name="Google Shape;452;p4"/>
                  <p:cNvGrpSpPr/>
                  <p:nvPr/>
                </p:nvGrpSpPr>
                <p:grpSpPr>
                  <a:xfrm>
                    <a:off x="-179964" y="-551097"/>
                    <a:ext cx="97073" cy="109017"/>
                    <a:chOff x="-179964" y="-551097"/>
                    <a:chExt cx="97073" cy="109017"/>
                  </a:xfrm>
                </p:grpSpPr>
                <p:sp>
                  <p:nvSpPr>
                    <p:cNvPr id="453" name="Google Shape;453;p4"/>
                    <p:cNvSpPr/>
                    <p:nvPr/>
                  </p:nvSpPr>
                  <p:spPr>
                    <a:xfrm>
                      <a:off x="-117222" y="-548468"/>
                      <a:ext cx="55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43" extrusionOk="0">
                          <a:moveTo>
                            <a:pt x="55" y="44"/>
                          </a:moveTo>
                          <a:cubicBezTo>
                            <a:pt x="36" y="6"/>
                            <a:pt x="-59" y="-32"/>
                            <a:pt x="55" y="44"/>
                          </a:cubicBezTo>
                          <a:lnTo>
                            <a:pt x="55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54" name="Google Shape;454;p4"/>
                    <p:cNvSpPr/>
                    <p:nvPr/>
                  </p:nvSpPr>
                  <p:spPr>
                    <a:xfrm>
                      <a:off x="-179964" y="-551097"/>
                      <a:ext cx="97073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3" h="109017" extrusionOk="0">
                          <a:moveTo>
                            <a:pt x="96887" y="53717"/>
                          </a:moveTo>
                          <a:cubicBezTo>
                            <a:pt x="92669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52" y="86500"/>
                            <a:pt x="96355" y="46979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55" name="Google Shape;455;p4"/>
                  <p:cNvGrpSpPr/>
                  <p:nvPr/>
                </p:nvGrpSpPr>
                <p:grpSpPr>
                  <a:xfrm>
                    <a:off x="484883" y="-551046"/>
                    <a:ext cx="96972" cy="108992"/>
                    <a:chOff x="484883" y="-551046"/>
                    <a:chExt cx="96972" cy="108992"/>
                  </a:xfrm>
                </p:grpSpPr>
                <p:sp>
                  <p:nvSpPr>
                    <p:cNvPr id="456" name="Google Shape;456;p4"/>
                    <p:cNvSpPr/>
                    <p:nvPr/>
                  </p:nvSpPr>
                  <p:spPr>
                    <a:xfrm>
                      <a:off x="547513" y="-548468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57" name="Google Shape;457;p4"/>
                    <p:cNvSpPr/>
                    <p:nvPr/>
                  </p:nvSpPr>
                  <p:spPr>
                    <a:xfrm>
                      <a:off x="484883" y="-55104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58" name="Google Shape;458;p4"/>
                  <p:cNvGrpSpPr/>
                  <p:nvPr/>
                </p:nvGrpSpPr>
                <p:grpSpPr>
                  <a:xfrm>
                    <a:off x="1149629" y="-551046"/>
                    <a:ext cx="96972" cy="108992"/>
                    <a:chOff x="1149629" y="-551046"/>
                    <a:chExt cx="96972" cy="108992"/>
                  </a:xfrm>
                </p:grpSpPr>
                <p:sp>
                  <p:nvSpPr>
                    <p:cNvPr id="459" name="Google Shape;459;p4"/>
                    <p:cNvSpPr/>
                    <p:nvPr/>
                  </p:nvSpPr>
                  <p:spPr>
                    <a:xfrm>
                      <a:off x="1212251" y="-548468"/>
                      <a:ext cx="55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43" extrusionOk="0">
                          <a:moveTo>
                            <a:pt x="55" y="44"/>
                          </a:moveTo>
                          <a:cubicBezTo>
                            <a:pt x="36" y="6"/>
                            <a:pt x="-59" y="-32"/>
                            <a:pt x="55" y="44"/>
                          </a:cubicBezTo>
                          <a:lnTo>
                            <a:pt x="55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60" name="Google Shape;460;p4"/>
                    <p:cNvSpPr/>
                    <p:nvPr/>
                  </p:nvSpPr>
                  <p:spPr>
                    <a:xfrm>
                      <a:off x="1149629" y="-55104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61" name="Google Shape;461;p4"/>
                  <p:cNvGrpSpPr/>
                  <p:nvPr/>
                </p:nvGrpSpPr>
                <p:grpSpPr>
                  <a:xfrm>
                    <a:off x="1814356" y="-551046"/>
                    <a:ext cx="96972" cy="108992"/>
                    <a:chOff x="1814356" y="-551046"/>
                    <a:chExt cx="96972" cy="108992"/>
                  </a:xfrm>
                </p:grpSpPr>
                <p:sp>
                  <p:nvSpPr>
                    <p:cNvPr id="462" name="Google Shape;462;p4"/>
                    <p:cNvSpPr/>
                    <p:nvPr/>
                  </p:nvSpPr>
                  <p:spPr>
                    <a:xfrm>
                      <a:off x="1876986" y="-548468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63" name="Google Shape;463;p4"/>
                    <p:cNvSpPr/>
                    <p:nvPr/>
                  </p:nvSpPr>
                  <p:spPr>
                    <a:xfrm>
                      <a:off x="1814356" y="-55104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64" name="Google Shape;464;p4"/>
                  <p:cNvGrpSpPr/>
                  <p:nvPr/>
                </p:nvGrpSpPr>
                <p:grpSpPr>
                  <a:xfrm>
                    <a:off x="2479103" y="-551046"/>
                    <a:ext cx="96972" cy="108992"/>
                    <a:chOff x="2479103" y="-551046"/>
                    <a:chExt cx="96972" cy="108992"/>
                  </a:xfrm>
                </p:grpSpPr>
                <p:sp>
                  <p:nvSpPr>
                    <p:cNvPr id="465" name="Google Shape;465;p4"/>
                    <p:cNvSpPr/>
                    <p:nvPr/>
                  </p:nvSpPr>
                  <p:spPr>
                    <a:xfrm>
                      <a:off x="2541718" y="-548468"/>
                      <a:ext cx="42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3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66" name="Google Shape;466;p4"/>
                    <p:cNvSpPr/>
                    <p:nvPr/>
                  </p:nvSpPr>
                  <p:spPr>
                    <a:xfrm>
                      <a:off x="2479103" y="-55104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67" name="Google Shape;467;p4"/>
                  <p:cNvGrpSpPr/>
                  <p:nvPr/>
                </p:nvGrpSpPr>
                <p:grpSpPr>
                  <a:xfrm>
                    <a:off x="3143830" y="-551046"/>
                    <a:ext cx="96972" cy="108992"/>
                    <a:chOff x="3143830" y="-551046"/>
                    <a:chExt cx="96972" cy="108992"/>
                  </a:xfrm>
                </p:grpSpPr>
                <p:sp>
                  <p:nvSpPr>
                    <p:cNvPr id="468" name="Google Shape;468;p4"/>
                    <p:cNvSpPr/>
                    <p:nvPr/>
                  </p:nvSpPr>
                  <p:spPr>
                    <a:xfrm>
                      <a:off x="3206460" y="-548468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69" name="Google Shape;469;p4"/>
                    <p:cNvSpPr/>
                    <p:nvPr/>
                  </p:nvSpPr>
                  <p:spPr>
                    <a:xfrm>
                      <a:off x="3143830" y="-55104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3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70" name="Google Shape;470;p4"/>
                  <p:cNvGrpSpPr/>
                  <p:nvPr/>
                </p:nvGrpSpPr>
                <p:grpSpPr>
                  <a:xfrm>
                    <a:off x="3808576" y="-551046"/>
                    <a:ext cx="96972" cy="108992"/>
                    <a:chOff x="3808576" y="-551046"/>
                    <a:chExt cx="96972" cy="108992"/>
                  </a:xfrm>
                </p:grpSpPr>
                <p:sp>
                  <p:nvSpPr>
                    <p:cNvPr id="471" name="Google Shape;471;p4"/>
                    <p:cNvSpPr/>
                    <p:nvPr/>
                  </p:nvSpPr>
                  <p:spPr>
                    <a:xfrm>
                      <a:off x="3871192" y="-548468"/>
                      <a:ext cx="42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3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72" name="Google Shape;472;p4"/>
                    <p:cNvSpPr/>
                    <p:nvPr/>
                  </p:nvSpPr>
                  <p:spPr>
                    <a:xfrm>
                      <a:off x="3808576" y="-55104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73" name="Google Shape;473;p4"/>
                  <p:cNvGrpSpPr/>
                  <p:nvPr/>
                </p:nvGrpSpPr>
                <p:grpSpPr>
                  <a:xfrm>
                    <a:off x="4473304" y="-551046"/>
                    <a:ext cx="96972" cy="108992"/>
                    <a:chOff x="4473304" y="-551046"/>
                    <a:chExt cx="96972" cy="108992"/>
                  </a:xfrm>
                </p:grpSpPr>
                <p:sp>
                  <p:nvSpPr>
                    <p:cNvPr id="474" name="Google Shape;474;p4"/>
                    <p:cNvSpPr/>
                    <p:nvPr/>
                  </p:nvSpPr>
                  <p:spPr>
                    <a:xfrm>
                      <a:off x="4535934" y="-548468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75" name="Google Shape;475;p4"/>
                    <p:cNvSpPr/>
                    <p:nvPr/>
                  </p:nvSpPr>
                  <p:spPr>
                    <a:xfrm>
                      <a:off x="4473304" y="-551046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0" y="3590"/>
                            <a:pt x="46524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76" name="Google Shape;476;p4"/>
                  <p:cNvGrpSpPr/>
                  <p:nvPr/>
                </p:nvGrpSpPr>
                <p:grpSpPr>
                  <a:xfrm>
                    <a:off x="5137930" y="-551097"/>
                    <a:ext cx="97071" cy="109017"/>
                    <a:chOff x="5137930" y="-551097"/>
                    <a:chExt cx="97071" cy="109017"/>
                  </a:xfrm>
                </p:grpSpPr>
                <p:sp>
                  <p:nvSpPr>
                    <p:cNvPr id="477" name="Google Shape;477;p4"/>
                    <p:cNvSpPr/>
                    <p:nvPr/>
                  </p:nvSpPr>
                  <p:spPr>
                    <a:xfrm>
                      <a:off x="5200666" y="-548468"/>
                      <a:ext cx="42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3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78" name="Google Shape;478;p4"/>
                    <p:cNvSpPr/>
                    <p:nvPr/>
                  </p:nvSpPr>
                  <p:spPr>
                    <a:xfrm>
                      <a:off x="5137930" y="-551097"/>
                      <a:ext cx="97071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1" h="109017" extrusionOk="0">
                          <a:moveTo>
                            <a:pt x="96887" y="53717"/>
                          </a:moveTo>
                          <a:cubicBezTo>
                            <a:pt x="92668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33" y="86500"/>
                            <a:pt x="96355" y="46979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479" name="Google Shape;479;p4"/>
                <p:cNvGrpSpPr/>
                <p:nvPr/>
              </p:nvGrpSpPr>
              <p:grpSpPr>
                <a:xfrm>
                  <a:off x="-179964" y="168152"/>
                  <a:ext cx="5414965" cy="109043"/>
                  <a:chOff x="-179964" y="168152"/>
                  <a:chExt cx="5414965" cy="109043"/>
                </a:xfrm>
              </p:grpSpPr>
              <p:grpSp>
                <p:nvGrpSpPr>
                  <p:cNvPr id="480" name="Google Shape;480;p4"/>
                  <p:cNvGrpSpPr/>
                  <p:nvPr/>
                </p:nvGrpSpPr>
                <p:grpSpPr>
                  <a:xfrm>
                    <a:off x="-179964" y="168152"/>
                    <a:ext cx="97073" cy="109017"/>
                    <a:chOff x="-179964" y="168152"/>
                    <a:chExt cx="97073" cy="109017"/>
                  </a:xfrm>
                </p:grpSpPr>
                <p:sp>
                  <p:nvSpPr>
                    <p:cNvPr id="481" name="Google Shape;481;p4"/>
                    <p:cNvSpPr/>
                    <p:nvPr/>
                  </p:nvSpPr>
                  <p:spPr>
                    <a:xfrm>
                      <a:off x="-117222" y="170781"/>
                      <a:ext cx="55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43" extrusionOk="0">
                          <a:moveTo>
                            <a:pt x="55" y="44"/>
                          </a:moveTo>
                          <a:cubicBezTo>
                            <a:pt x="36" y="6"/>
                            <a:pt x="-59" y="-32"/>
                            <a:pt x="55" y="44"/>
                          </a:cubicBezTo>
                          <a:lnTo>
                            <a:pt x="55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82" name="Google Shape;482;p4"/>
                    <p:cNvSpPr/>
                    <p:nvPr/>
                  </p:nvSpPr>
                  <p:spPr>
                    <a:xfrm>
                      <a:off x="-179964" y="168152"/>
                      <a:ext cx="97073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3" h="109017" extrusionOk="0">
                          <a:moveTo>
                            <a:pt x="96887" y="53717"/>
                          </a:moveTo>
                          <a:cubicBezTo>
                            <a:pt x="92669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52" y="86500"/>
                            <a:pt x="96355" y="46979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83" name="Google Shape;483;p4"/>
                  <p:cNvGrpSpPr/>
                  <p:nvPr/>
                </p:nvGrpSpPr>
                <p:grpSpPr>
                  <a:xfrm>
                    <a:off x="484883" y="168203"/>
                    <a:ext cx="96972" cy="108992"/>
                    <a:chOff x="484883" y="168203"/>
                    <a:chExt cx="96972" cy="108992"/>
                  </a:xfrm>
                </p:grpSpPr>
                <p:sp>
                  <p:nvSpPr>
                    <p:cNvPr id="484" name="Google Shape;484;p4"/>
                    <p:cNvSpPr/>
                    <p:nvPr/>
                  </p:nvSpPr>
                  <p:spPr>
                    <a:xfrm>
                      <a:off x="547513" y="170781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85" name="Google Shape;485;p4"/>
                    <p:cNvSpPr/>
                    <p:nvPr/>
                  </p:nvSpPr>
                  <p:spPr>
                    <a:xfrm>
                      <a:off x="484883" y="168203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86" name="Google Shape;486;p4"/>
                  <p:cNvGrpSpPr/>
                  <p:nvPr/>
                </p:nvGrpSpPr>
                <p:grpSpPr>
                  <a:xfrm>
                    <a:off x="1149629" y="168203"/>
                    <a:ext cx="96972" cy="108992"/>
                    <a:chOff x="1149629" y="168203"/>
                    <a:chExt cx="96972" cy="108992"/>
                  </a:xfrm>
                </p:grpSpPr>
                <p:sp>
                  <p:nvSpPr>
                    <p:cNvPr id="487" name="Google Shape;487;p4"/>
                    <p:cNvSpPr/>
                    <p:nvPr/>
                  </p:nvSpPr>
                  <p:spPr>
                    <a:xfrm>
                      <a:off x="1212251" y="170781"/>
                      <a:ext cx="55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43" extrusionOk="0">
                          <a:moveTo>
                            <a:pt x="55" y="44"/>
                          </a:moveTo>
                          <a:cubicBezTo>
                            <a:pt x="36" y="6"/>
                            <a:pt x="-59" y="-32"/>
                            <a:pt x="55" y="44"/>
                          </a:cubicBezTo>
                          <a:lnTo>
                            <a:pt x="55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88" name="Google Shape;488;p4"/>
                    <p:cNvSpPr/>
                    <p:nvPr/>
                  </p:nvSpPr>
                  <p:spPr>
                    <a:xfrm>
                      <a:off x="1149629" y="168203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89" name="Google Shape;489;p4"/>
                  <p:cNvGrpSpPr/>
                  <p:nvPr/>
                </p:nvGrpSpPr>
                <p:grpSpPr>
                  <a:xfrm>
                    <a:off x="1814356" y="168203"/>
                    <a:ext cx="96972" cy="108992"/>
                    <a:chOff x="1814356" y="168203"/>
                    <a:chExt cx="96972" cy="108992"/>
                  </a:xfrm>
                </p:grpSpPr>
                <p:sp>
                  <p:nvSpPr>
                    <p:cNvPr id="490" name="Google Shape;490;p4"/>
                    <p:cNvSpPr/>
                    <p:nvPr/>
                  </p:nvSpPr>
                  <p:spPr>
                    <a:xfrm>
                      <a:off x="1876986" y="170781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91" name="Google Shape;491;p4"/>
                    <p:cNvSpPr/>
                    <p:nvPr/>
                  </p:nvSpPr>
                  <p:spPr>
                    <a:xfrm>
                      <a:off x="1814356" y="168203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92" name="Google Shape;492;p4"/>
                  <p:cNvGrpSpPr/>
                  <p:nvPr/>
                </p:nvGrpSpPr>
                <p:grpSpPr>
                  <a:xfrm>
                    <a:off x="2479103" y="168203"/>
                    <a:ext cx="96972" cy="108992"/>
                    <a:chOff x="2479103" y="168203"/>
                    <a:chExt cx="96972" cy="108992"/>
                  </a:xfrm>
                </p:grpSpPr>
                <p:sp>
                  <p:nvSpPr>
                    <p:cNvPr id="493" name="Google Shape;493;p4"/>
                    <p:cNvSpPr/>
                    <p:nvPr/>
                  </p:nvSpPr>
                  <p:spPr>
                    <a:xfrm>
                      <a:off x="2541718" y="170781"/>
                      <a:ext cx="42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3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94" name="Google Shape;494;p4"/>
                    <p:cNvSpPr/>
                    <p:nvPr/>
                  </p:nvSpPr>
                  <p:spPr>
                    <a:xfrm>
                      <a:off x="2479103" y="168203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95" name="Google Shape;495;p4"/>
                  <p:cNvGrpSpPr/>
                  <p:nvPr/>
                </p:nvGrpSpPr>
                <p:grpSpPr>
                  <a:xfrm>
                    <a:off x="3143830" y="168203"/>
                    <a:ext cx="96972" cy="108992"/>
                    <a:chOff x="3143830" y="168203"/>
                    <a:chExt cx="96972" cy="108992"/>
                  </a:xfrm>
                </p:grpSpPr>
                <p:sp>
                  <p:nvSpPr>
                    <p:cNvPr id="496" name="Google Shape;496;p4"/>
                    <p:cNvSpPr/>
                    <p:nvPr/>
                  </p:nvSpPr>
                  <p:spPr>
                    <a:xfrm>
                      <a:off x="3206460" y="170781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497" name="Google Shape;497;p4"/>
                    <p:cNvSpPr/>
                    <p:nvPr/>
                  </p:nvSpPr>
                  <p:spPr>
                    <a:xfrm>
                      <a:off x="3143830" y="168203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3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98" name="Google Shape;498;p4"/>
                  <p:cNvGrpSpPr/>
                  <p:nvPr/>
                </p:nvGrpSpPr>
                <p:grpSpPr>
                  <a:xfrm>
                    <a:off x="3808576" y="168203"/>
                    <a:ext cx="96972" cy="108992"/>
                    <a:chOff x="3808576" y="168203"/>
                    <a:chExt cx="96972" cy="108992"/>
                  </a:xfrm>
                </p:grpSpPr>
                <p:sp>
                  <p:nvSpPr>
                    <p:cNvPr id="499" name="Google Shape;499;p4"/>
                    <p:cNvSpPr/>
                    <p:nvPr/>
                  </p:nvSpPr>
                  <p:spPr>
                    <a:xfrm>
                      <a:off x="3871192" y="170781"/>
                      <a:ext cx="42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3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00" name="Google Shape;500;p4"/>
                    <p:cNvSpPr/>
                    <p:nvPr/>
                  </p:nvSpPr>
                  <p:spPr>
                    <a:xfrm>
                      <a:off x="3808576" y="168203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01" name="Google Shape;501;p4"/>
                  <p:cNvGrpSpPr/>
                  <p:nvPr/>
                </p:nvGrpSpPr>
                <p:grpSpPr>
                  <a:xfrm>
                    <a:off x="4473304" y="168203"/>
                    <a:ext cx="96972" cy="108992"/>
                    <a:chOff x="4473304" y="168203"/>
                    <a:chExt cx="96972" cy="108992"/>
                  </a:xfrm>
                </p:grpSpPr>
                <p:sp>
                  <p:nvSpPr>
                    <p:cNvPr id="502" name="Google Shape;502;p4"/>
                    <p:cNvSpPr/>
                    <p:nvPr/>
                  </p:nvSpPr>
                  <p:spPr>
                    <a:xfrm>
                      <a:off x="4535934" y="170781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03" name="Google Shape;503;p4"/>
                    <p:cNvSpPr/>
                    <p:nvPr/>
                  </p:nvSpPr>
                  <p:spPr>
                    <a:xfrm>
                      <a:off x="4473304" y="168203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0" y="3590"/>
                            <a:pt x="46524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04" name="Google Shape;504;p4"/>
                  <p:cNvGrpSpPr/>
                  <p:nvPr/>
                </p:nvGrpSpPr>
                <p:grpSpPr>
                  <a:xfrm>
                    <a:off x="5137930" y="168152"/>
                    <a:ext cx="97071" cy="109017"/>
                    <a:chOff x="5137930" y="168152"/>
                    <a:chExt cx="97071" cy="109017"/>
                  </a:xfrm>
                </p:grpSpPr>
                <p:sp>
                  <p:nvSpPr>
                    <p:cNvPr id="505" name="Google Shape;505;p4"/>
                    <p:cNvSpPr/>
                    <p:nvPr/>
                  </p:nvSpPr>
                  <p:spPr>
                    <a:xfrm>
                      <a:off x="5200666" y="170781"/>
                      <a:ext cx="42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3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06" name="Google Shape;506;p4"/>
                    <p:cNvSpPr/>
                    <p:nvPr/>
                  </p:nvSpPr>
                  <p:spPr>
                    <a:xfrm>
                      <a:off x="5137930" y="168152"/>
                      <a:ext cx="97071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1" h="109017" extrusionOk="0">
                          <a:moveTo>
                            <a:pt x="96887" y="53717"/>
                          </a:moveTo>
                          <a:cubicBezTo>
                            <a:pt x="92668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33" y="86500"/>
                            <a:pt x="96355" y="46979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507" name="Google Shape;507;p4"/>
                <p:cNvGrpSpPr/>
                <p:nvPr/>
              </p:nvGrpSpPr>
              <p:grpSpPr>
                <a:xfrm>
                  <a:off x="-179964" y="887420"/>
                  <a:ext cx="5414965" cy="109044"/>
                  <a:chOff x="-179964" y="887420"/>
                  <a:chExt cx="5414965" cy="109044"/>
                </a:xfrm>
              </p:grpSpPr>
              <p:grpSp>
                <p:nvGrpSpPr>
                  <p:cNvPr id="508" name="Google Shape;508;p4"/>
                  <p:cNvGrpSpPr/>
                  <p:nvPr/>
                </p:nvGrpSpPr>
                <p:grpSpPr>
                  <a:xfrm>
                    <a:off x="-179964" y="887420"/>
                    <a:ext cx="97073" cy="109017"/>
                    <a:chOff x="-179964" y="887420"/>
                    <a:chExt cx="97073" cy="109017"/>
                  </a:xfrm>
                </p:grpSpPr>
                <p:sp>
                  <p:nvSpPr>
                    <p:cNvPr id="509" name="Google Shape;509;p4"/>
                    <p:cNvSpPr/>
                    <p:nvPr/>
                  </p:nvSpPr>
                  <p:spPr>
                    <a:xfrm>
                      <a:off x="-117222" y="890036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10" name="Google Shape;510;p4"/>
                    <p:cNvSpPr/>
                    <p:nvPr/>
                  </p:nvSpPr>
                  <p:spPr>
                    <a:xfrm>
                      <a:off x="-179964" y="887420"/>
                      <a:ext cx="97073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3" h="109017" extrusionOk="0">
                          <a:moveTo>
                            <a:pt x="96887" y="53717"/>
                          </a:moveTo>
                          <a:cubicBezTo>
                            <a:pt x="92669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52" y="86481"/>
                            <a:pt x="96355" y="46959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11" name="Google Shape;511;p4"/>
                  <p:cNvGrpSpPr/>
                  <p:nvPr/>
                </p:nvGrpSpPr>
                <p:grpSpPr>
                  <a:xfrm>
                    <a:off x="484883" y="887472"/>
                    <a:ext cx="96972" cy="108992"/>
                    <a:chOff x="484883" y="887472"/>
                    <a:chExt cx="96972" cy="108992"/>
                  </a:xfrm>
                </p:grpSpPr>
                <p:sp>
                  <p:nvSpPr>
                    <p:cNvPr id="512" name="Google Shape;512;p4"/>
                    <p:cNvSpPr/>
                    <p:nvPr/>
                  </p:nvSpPr>
                  <p:spPr>
                    <a:xfrm>
                      <a:off x="547513" y="890036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13" name="Google Shape;513;p4"/>
                    <p:cNvSpPr/>
                    <p:nvPr/>
                  </p:nvSpPr>
                  <p:spPr>
                    <a:xfrm>
                      <a:off x="484883" y="88747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14" name="Google Shape;514;p4"/>
                  <p:cNvGrpSpPr/>
                  <p:nvPr/>
                </p:nvGrpSpPr>
                <p:grpSpPr>
                  <a:xfrm>
                    <a:off x="1149629" y="887472"/>
                    <a:ext cx="96972" cy="108992"/>
                    <a:chOff x="1149629" y="887472"/>
                    <a:chExt cx="96972" cy="108992"/>
                  </a:xfrm>
                </p:grpSpPr>
                <p:sp>
                  <p:nvSpPr>
                    <p:cNvPr id="515" name="Google Shape;515;p4"/>
                    <p:cNvSpPr/>
                    <p:nvPr/>
                  </p:nvSpPr>
                  <p:spPr>
                    <a:xfrm>
                      <a:off x="1212251" y="890036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16" name="Google Shape;516;p4"/>
                    <p:cNvSpPr/>
                    <p:nvPr/>
                  </p:nvSpPr>
                  <p:spPr>
                    <a:xfrm>
                      <a:off x="1149629" y="88747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17" name="Google Shape;517;p4"/>
                  <p:cNvGrpSpPr/>
                  <p:nvPr/>
                </p:nvGrpSpPr>
                <p:grpSpPr>
                  <a:xfrm>
                    <a:off x="1814356" y="887472"/>
                    <a:ext cx="96972" cy="108992"/>
                    <a:chOff x="1814356" y="887472"/>
                    <a:chExt cx="96972" cy="108992"/>
                  </a:xfrm>
                </p:grpSpPr>
                <p:sp>
                  <p:nvSpPr>
                    <p:cNvPr id="518" name="Google Shape;518;p4"/>
                    <p:cNvSpPr/>
                    <p:nvPr/>
                  </p:nvSpPr>
                  <p:spPr>
                    <a:xfrm>
                      <a:off x="1876986" y="890036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19" name="Google Shape;519;p4"/>
                    <p:cNvSpPr/>
                    <p:nvPr/>
                  </p:nvSpPr>
                  <p:spPr>
                    <a:xfrm>
                      <a:off x="1814356" y="88747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20" name="Google Shape;520;p4"/>
                  <p:cNvGrpSpPr/>
                  <p:nvPr/>
                </p:nvGrpSpPr>
                <p:grpSpPr>
                  <a:xfrm>
                    <a:off x="2479103" y="887472"/>
                    <a:ext cx="96972" cy="108992"/>
                    <a:chOff x="2479103" y="887472"/>
                    <a:chExt cx="96972" cy="108992"/>
                  </a:xfrm>
                </p:grpSpPr>
                <p:sp>
                  <p:nvSpPr>
                    <p:cNvPr id="521" name="Google Shape;521;p4"/>
                    <p:cNvSpPr/>
                    <p:nvPr/>
                  </p:nvSpPr>
                  <p:spPr>
                    <a:xfrm>
                      <a:off x="2541718" y="890036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22" name="Google Shape;522;p4"/>
                    <p:cNvSpPr/>
                    <p:nvPr/>
                  </p:nvSpPr>
                  <p:spPr>
                    <a:xfrm>
                      <a:off x="2479103" y="88747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23" name="Google Shape;523;p4"/>
                  <p:cNvGrpSpPr/>
                  <p:nvPr/>
                </p:nvGrpSpPr>
                <p:grpSpPr>
                  <a:xfrm>
                    <a:off x="3143830" y="887472"/>
                    <a:ext cx="96972" cy="108992"/>
                    <a:chOff x="3143830" y="887472"/>
                    <a:chExt cx="96972" cy="108992"/>
                  </a:xfrm>
                </p:grpSpPr>
                <p:sp>
                  <p:nvSpPr>
                    <p:cNvPr id="524" name="Google Shape;524;p4"/>
                    <p:cNvSpPr/>
                    <p:nvPr/>
                  </p:nvSpPr>
                  <p:spPr>
                    <a:xfrm>
                      <a:off x="3206460" y="890036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25" name="Google Shape;525;p4"/>
                    <p:cNvSpPr/>
                    <p:nvPr/>
                  </p:nvSpPr>
                  <p:spPr>
                    <a:xfrm>
                      <a:off x="3143830" y="88747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3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26" name="Google Shape;526;p4"/>
                  <p:cNvGrpSpPr/>
                  <p:nvPr/>
                </p:nvGrpSpPr>
                <p:grpSpPr>
                  <a:xfrm>
                    <a:off x="3808576" y="887472"/>
                    <a:ext cx="96972" cy="108992"/>
                    <a:chOff x="3808576" y="887472"/>
                    <a:chExt cx="96972" cy="108992"/>
                  </a:xfrm>
                </p:grpSpPr>
                <p:sp>
                  <p:nvSpPr>
                    <p:cNvPr id="527" name="Google Shape;527;p4"/>
                    <p:cNvSpPr/>
                    <p:nvPr/>
                  </p:nvSpPr>
                  <p:spPr>
                    <a:xfrm>
                      <a:off x="3871192" y="890036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28" name="Google Shape;528;p4"/>
                    <p:cNvSpPr/>
                    <p:nvPr/>
                  </p:nvSpPr>
                  <p:spPr>
                    <a:xfrm>
                      <a:off x="3808576" y="88747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29" name="Google Shape;529;p4"/>
                  <p:cNvGrpSpPr/>
                  <p:nvPr/>
                </p:nvGrpSpPr>
                <p:grpSpPr>
                  <a:xfrm>
                    <a:off x="4473304" y="887472"/>
                    <a:ext cx="96972" cy="108992"/>
                    <a:chOff x="4473304" y="887472"/>
                    <a:chExt cx="96972" cy="108992"/>
                  </a:xfrm>
                </p:grpSpPr>
                <p:sp>
                  <p:nvSpPr>
                    <p:cNvPr id="530" name="Google Shape;530;p4"/>
                    <p:cNvSpPr/>
                    <p:nvPr/>
                  </p:nvSpPr>
                  <p:spPr>
                    <a:xfrm>
                      <a:off x="4535934" y="890036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31" name="Google Shape;531;p4"/>
                    <p:cNvSpPr/>
                    <p:nvPr/>
                  </p:nvSpPr>
                  <p:spPr>
                    <a:xfrm>
                      <a:off x="4473304" y="88747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0" y="3590"/>
                            <a:pt x="46524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32" name="Google Shape;532;p4"/>
                  <p:cNvGrpSpPr/>
                  <p:nvPr/>
                </p:nvGrpSpPr>
                <p:grpSpPr>
                  <a:xfrm>
                    <a:off x="5137930" y="887420"/>
                    <a:ext cx="97071" cy="109017"/>
                    <a:chOff x="5137930" y="887420"/>
                    <a:chExt cx="97071" cy="109017"/>
                  </a:xfrm>
                </p:grpSpPr>
                <p:sp>
                  <p:nvSpPr>
                    <p:cNvPr id="533" name="Google Shape;533;p4"/>
                    <p:cNvSpPr/>
                    <p:nvPr/>
                  </p:nvSpPr>
                  <p:spPr>
                    <a:xfrm>
                      <a:off x="5200666" y="890036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34" name="Google Shape;534;p4"/>
                    <p:cNvSpPr/>
                    <p:nvPr/>
                  </p:nvSpPr>
                  <p:spPr>
                    <a:xfrm>
                      <a:off x="5137930" y="887420"/>
                      <a:ext cx="97071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1" h="109017" extrusionOk="0">
                          <a:moveTo>
                            <a:pt x="96887" y="53717"/>
                          </a:moveTo>
                          <a:cubicBezTo>
                            <a:pt x="92668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33" y="86481"/>
                            <a:pt x="96355" y="46959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535" name="Google Shape;535;p4"/>
                <p:cNvGrpSpPr/>
                <p:nvPr/>
              </p:nvGrpSpPr>
              <p:grpSpPr>
                <a:xfrm>
                  <a:off x="-179964" y="1606670"/>
                  <a:ext cx="5414965" cy="109044"/>
                  <a:chOff x="-179964" y="1606670"/>
                  <a:chExt cx="5414965" cy="109044"/>
                </a:xfrm>
              </p:grpSpPr>
              <p:grpSp>
                <p:nvGrpSpPr>
                  <p:cNvPr id="536" name="Google Shape;536;p4"/>
                  <p:cNvGrpSpPr/>
                  <p:nvPr/>
                </p:nvGrpSpPr>
                <p:grpSpPr>
                  <a:xfrm>
                    <a:off x="-179964" y="1606670"/>
                    <a:ext cx="97073" cy="109017"/>
                    <a:chOff x="-179964" y="1606670"/>
                    <a:chExt cx="97073" cy="109017"/>
                  </a:xfrm>
                </p:grpSpPr>
                <p:sp>
                  <p:nvSpPr>
                    <p:cNvPr id="537" name="Google Shape;537;p4"/>
                    <p:cNvSpPr/>
                    <p:nvPr/>
                  </p:nvSpPr>
                  <p:spPr>
                    <a:xfrm>
                      <a:off x="-117222" y="1609286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38" name="Google Shape;538;p4"/>
                    <p:cNvSpPr/>
                    <p:nvPr/>
                  </p:nvSpPr>
                  <p:spPr>
                    <a:xfrm>
                      <a:off x="-179964" y="1606670"/>
                      <a:ext cx="97073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3" h="109017" extrusionOk="0">
                          <a:moveTo>
                            <a:pt x="96887" y="53717"/>
                          </a:moveTo>
                          <a:cubicBezTo>
                            <a:pt x="92669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52" y="86481"/>
                            <a:pt x="96355" y="46959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39" name="Google Shape;539;p4"/>
                  <p:cNvGrpSpPr/>
                  <p:nvPr/>
                </p:nvGrpSpPr>
                <p:grpSpPr>
                  <a:xfrm>
                    <a:off x="484883" y="1606722"/>
                    <a:ext cx="96972" cy="108992"/>
                    <a:chOff x="484883" y="1606722"/>
                    <a:chExt cx="96972" cy="108992"/>
                  </a:xfrm>
                </p:grpSpPr>
                <p:sp>
                  <p:nvSpPr>
                    <p:cNvPr id="540" name="Google Shape;540;p4"/>
                    <p:cNvSpPr/>
                    <p:nvPr/>
                  </p:nvSpPr>
                  <p:spPr>
                    <a:xfrm>
                      <a:off x="547513" y="1609286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41" name="Google Shape;541;p4"/>
                    <p:cNvSpPr/>
                    <p:nvPr/>
                  </p:nvSpPr>
                  <p:spPr>
                    <a:xfrm>
                      <a:off x="484883" y="160672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42" name="Google Shape;542;p4"/>
                  <p:cNvGrpSpPr/>
                  <p:nvPr/>
                </p:nvGrpSpPr>
                <p:grpSpPr>
                  <a:xfrm>
                    <a:off x="1149629" y="1606722"/>
                    <a:ext cx="96972" cy="108992"/>
                    <a:chOff x="1149629" y="1606722"/>
                    <a:chExt cx="96972" cy="108992"/>
                  </a:xfrm>
                </p:grpSpPr>
                <p:sp>
                  <p:nvSpPr>
                    <p:cNvPr id="543" name="Google Shape;543;p4"/>
                    <p:cNvSpPr/>
                    <p:nvPr/>
                  </p:nvSpPr>
                  <p:spPr>
                    <a:xfrm>
                      <a:off x="1212251" y="1609286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44" name="Google Shape;544;p4"/>
                    <p:cNvSpPr/>
                    <p:nvPr/>
                  </p:nvSpPr>
                  <p:spPr>
                    <a:xfrm>
                      <a:off x="1149629" y="160672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45" name="Google Shape;545;p4"/>
                  <p:cNvGrpSpPr/>
                  <p:nvPr/>
                </p:nvGrpSpPr>
                <p:grpSpPr>
                  <a:xfrm>
                    <a:off x="1814356" y="1606722"/>
                    <a:ext cx="96972" cy="108992"/>
                    <a:chOff x="1814356" y="1606722"/>
                    <a:chExt cx="96972" cy="108992"/>
                  </a:xfrm>
                </p:grpSpPr>
                <p:sp>
                  <p:nvSpPr>
                    <p:cNvPr id="546" name="Google Shape;546;p4"/>
                    <p:cNvSpPr/>
                    <p:nvPr/>
                  </p:nvSpPr>
                  <p:spPr>
                    <a:xfrm>
                      <a:off x="1876986" y="1609286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47" name="Google Shape;547;p4"/>
                    <p:cNvSpPr/>
                    <p:nvPr/>
                  </p:nvSpPr>
                  <p:spPr>
                    <a:xfrm>
                      <a:off x="1814356" y="160672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48" name="Google Shape;548;p4"/>
                  <p:cNvGrpSpPr/>
                  <p:nvPr/>
                </p:nvGrpSpPr>
                <p:grpSpPr>
                  <a:xfrm>
                    <a:off x="2479103" y="1606722"/>
                    <a:ext cx="96972" cy="108992"/>
                    <a:chOff x="2479103" y="1606722"/>
                    <a:chExt cx="96972" cy="108992"/>
                  </a:xfrm>
                </p:grpSpPr>
                <p:sp>
                  <p:nvSpPr>
                    <p:cNvPr id="549" name="Google Shape;549;p4"/>
                    <p:cNvSpPr/>
                    <p:nvPr/>
                  </p:nvSpPr>
                  <p:spPr>
                    <a:xfrm>
                      <a:off x="2541718" y="1609286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50" name="Google Shape;550;p4"/>
                    <p:cNvSpPr/>
                    <p:nvPr/>
                  </p:nvSpPr>
                  <p:spPr>
                    <a:xfrm>
                      <a:off x="2479103" y="160672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51" name="Google Shape;551;p4"/>
                  <p:cNvGrpSpPr/>
                  <p:nvPr/>
                </p:nvGrpSpPr>
                <p:grpSpPr>
                  <a:xfrm>
                    <a:off x="3143830" y="1606722"/>
                    <a:ext cx="96972" cy="108992"/>
                    <a:chOff x="3143830" y="1606722"/>
                    <a:chExt cx="96972" cy="108992"/>
                  </a:xfrm>
                </p:grpSpPr>
                <p:sp>
                  <p:nvSpPr>
                    <p:cNvPr id="552" name="Google Shape;552;p4"/>
                    <p:cNvSpPr/>
                    <p:nvPr/>
                  </p:nvSpPr>
                  <p:spPr>
                    <a:xfrm>
                      <a:off x="3206460" y="1609286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53" name="Google Shape;553;p4"/>
                    <p:cNvSpPr/>
                    <p:nvPr/>
                  </p:nvSpPr>
                  <p:spPr>
                    <a:xfrm>
                      <a:off x="3143830" y="160672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3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54" name="Google Shape;554;p4"/>
                  <p:cNvGrpSpPr/>
                  <p:nvPr/>
                </p:nvGrpSpPr>
                <p:grpSpPr>
                  <a:xfrm>
                    <a:off x="3808576" y="1606722"/>
                    <a:ext cx="96972" cy="108992"/>
                    <a:chOff x="3808576" y="1606722"/>
                    <a:chExt cx="96972" cy="108992"/>
                  </a:xfrm>
                </p:grpSpPr>
                <p:sp>
                  <p:nvSpPr>
                    <p:cNvPr id="555" name="Google Shape;555;p4"/>
                    <p:cNvSpPr/>
                    <p:nvPr/>
                  </p:nvSpPr>
                  <p:spPr>
                    <a:xfrm>
                      <a:off x="3871192" y="1609286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56" name="Google Shape;556;p4"/>
                    <p:cNvSpPr/>
                    <p:nvPr/>
                  </p:nvSpPr>
                  <p:spPr>
                    <a:xfrm>
                      <a:off x="3808576" y="160672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57" name="Google Shape;557;p4"/>
                  <p:cNvGrpSpPr/>
                  <p:nvPr/>
                </p:nvGrpSpPr>
                <p:grpSpPr>
                  <a:xfrm>
                    <a:off x="4473304" y="1606722"/>
                    <a:ext cx="96972" cy="108992"/>
                    <a:chOff x="4473304" y="1606722"/>
                    <a:chExt cx="96972" cy="108992"/>
                  </a:xfrm>
                </p:grpSpPr>
                <p:sp>
                  <p:nvSpPr>
                    <p:cNvPr id="558" name="Google Shape;558;p4"/>
                    <p:cNvSpPr/>
                    <p:nvPr/>
                  </p:nvSpPr>
                  <p:spPr>
                    <a:xfrm>
                      <a:off x="4535934" y="1609286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59" name="Google Shape;559;p4"/>
                    <p:cNvSpPr/>
                    <p:nvPr/>
                  </p:nvSpPr>
                  <p:spPr>
                    <a:xfrm>
                      <a:off x="4473304" y="1606722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0" y="3590"/>
                            <a:pt x="46524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60" name="Google Shape;560;p4"/>
                  <p:cNvGrpSpPr/>
                  <p:nvPr/>
                </p:nvGrpSpPr>
                <p:grpSpPr>
                  <a:xfrm>
                    <a:off x="5137930" y="1606670"/>
                    <a:ext cx="97071" cy="109017"/>
                    <a:chOff x="5137930" y="1606670"/>
                    <a:chExt cx="97071" cy="109017"/>
                  </a:xfrm>
                </p:grpSpPr>
                <p:sp>
                  <p:nvSpPr>
                    <p:cNvPr id="561" name="Google Shape;561;p4"/>
                    <p:cNvSpPr/>
                    <p:nvPr/>
                  </p:nvSpPr>
                  <p:spPr>
                    <a:xfrm>
                      <a:off x="5200666" y="1609286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62" name="Google Shape;562;p4"/>
                    <p:cNvSpPr/>
                    <p:nvPr/>
                  </p:nvSpPr>
                  <p:spPr>
                    <a:xfrm>
                      <a:off x="5137930" y="1606670"/>
                      <a:ext cx="97071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1" h="109017" extrusionOk="0">
                          <a:moveTo>
                            <a:pt x="96887" y="53717"/>
                          </a:moveTo>
                          <a:cubicBezTo>
                            <a:pt x="92668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33" y="86481"/>
                            <a:pt x="96355" y="46959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563" name="Google Shape;563;p4"/>
                <p:cNvGrpSpPr/>
                <p:nvPr/>
              </p:nvGrpSpPr>
              <p:grpSpPr>
                <a:xfrm>
                  <a:off x="-179964" y="2325920"/>
                  <a:ext cx="5414965" cy="109043"/>
                  <a:chOff x="-179964" y="2325920"/>
                  <a:chExt cx="5414965" cy="109043"/>
                </a:xfrm>
              </p:grpSpPr>
              <p:grpSp>
                <p:nvGrpSpPr>
                  <p:cNvPr id="564" name="Google Shape;564;p4"/>
                  <p:cNvGrpSpPr/>
                  <p:nvPr/>
                </p:nvGrpSpPr>
                <p:grpSpPr>
                  <a:xfrm>
                    <a:off x="-179964" y="2325920"/>
                    <a:ext cx="97073" cy="109017"/>
                    <a:chOff x="-179964" y="2325920"/>
                    <a:chExt cx="97073" cy="109017"/>
                  </a:xfrm>
                </p:grpSpPr>
                <p:sp>
                  <p:nvSpPr>
                    <p:cNvPr id="565" name="Google Shape;565;p4"/>
                    <p:cNvSpPr/>
                    <p:nvPr/>
                  </p:nvSpPr>
                  <p:spPr>
                    <a:xfrm>
                      <a:off x="-117222" y="2328535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66" name="Google Shape;566;p4"/>
                    <p:cNvSpPr/>
                    <p:nvPr/>
                  </p:nvSpPr>
                  <p:spPr>
                    <a:xfrm>
                      <a:off x="-179964" y="2325920"/>
                      <a:ext cx="97073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3" h="109017" extrusionOk="0">
                          <a:moveTo>
                            <a:pt x="96887" y="53717"/>
                          </a:moveTo>
                          <a:cubicBezTo>
                            <a:pt x="92669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52" y="86500"/>
                            <a:pt x="96355" y="46960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67" name="Google Shape;567;p4"/>
                  <p:cNvGrpSpPr/>
                  <p:nvPr/>
                </p:nvGrpSpPr>
                <p:grpSpPr>
                  <a:xfrm>
                    <a:off x="484883" y="2325971"/>
                    <a:ext cx="96972" cy="108992"/>
                    <a:chOff x="484883" y="2325971"/>
                    <a:chExt cx="96972" cy="108992"/>
                  </a:xfrm>
                </p:grpSpPr>
                <p:sp>
                  <p:nvSpPr>
                    <p:cNvPr id="568" name="Google Shape;568;p4"/>
                    <p:cNvSpPr/>
                    <p:nvPr/>
                  </p:nvSpPr>
                  <p:spPr>
                    <a:xfrm>
                      <a:off x="547513" y="2328535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69" name="Google Shape;569;p4"/>
                    <p:cNvSpPr/>
                    <p:nvPr/>
                  </p:nvSpPr>
                  <p:spPr>
                    <a:xfrm>
                      <a:off x="484883" y="23259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70" name="Google Shape;570;p4"/>
                  <p:cNvGrpSpPr/>
                  <p:nvPr/>
                </p:nvGrpSpPr>
                <p:grpSpPr>
                  <a:xfrm>
                    <a:off x="1149629" y="2325971"/>
                    <a:ext cx="96972" cy="108992"/>
                    <a:chOff x="1149629" y="2325971"/>
                    <a:chExt cx="96972" cy="108992"/>
                  </a:xfrm>
                </p:grpSpPr>
                <p:sp>
                  <p:nvSpPr>
                    <p:cNvPr id="571" name="Google Shape;571;p4"/>
                    <p:cNvSpPr/>
                    <p:nvPr/>
                  </p:nvSpPr>
                  <p:spPr>
                    <a:xfrm>
                      <a:off x="1212251" y="2328535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72" name="Google Shape;572;p4"/>
                    <p:cNvSpPr/>
                    <p:nvPr/>
                  </p:nvSpPr>
                  <p:spPr>
                    <a:xfrm>
                      <a:off x="1149629" y="23259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73" name="Google Shape;573;p4"/>
                  <p:cNvGrpSpPr/>
                  <p:nvPr/>
                </p:nvGrpSpPr>
                <p:grpSpPr>
                  <a:xfrm>
                    <a:off x="1814356" y="2325971"/>
                    <a:ext cx="96972" cy="108992"/>
                    <a:chOff x="1814356" y="2325971"/>
                    <a:chExt cx="96972" cy="108992"/>
                  </a:xfrm>
                </p:grpSpPr>
                <p:sp>
                  <p:nvSpPr>
                    <p:cNvPr id="574" name="Google Shape;574;p4"/>
                    <p:cNvSpPr/>
                    <p:nvPr/>
                  </p:nvSpPr>
                  <p:spPr>
                    <a:xfrm>
                      <a:off x="1876986" y="2328535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75" name="Google Shape;575;p4"/>
                    <p:cNvSpPr/>
                    <p:nvPr/>
                  </p:nvSpPr>
                  <p:spPr>
                    <a:xfrm>
                      <a:off x="1814356" y="23259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76" name="Google Shape;576;p4"/>
                  <p:cNvGrpSpPr/>
                  <p:nvPr/>
                </p:nvGrpSpPr>
                <p:grpSpPr>
                  <a:xfrm>
                    <a:off x="2479103" y="2325971"/>
                    <a:ext cx="96972" cy="108992"/>
                    <a:chOff x="2479103" y="2325971"/>
                    <a:chExt cx="96972" cy="108992"/>
                  </a:xfrm>
                </p:grpSpPr>
                <p:sp>
                  <p:nvSpPr>
                    <p:cNvPr id="577" name="Google Shape;577;p4"/>
                    <p:cNvSpPr/>
                    <p:nvPr/>
                  </p:nvSpPr>
                  <p:spPr>
                    <a:xfrm>
                      <a:off x="2541718" y="2328535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78" name="Google Shape;578;p4"/>
                    <p:cNvSpPr/>
                    <p:nvPr/>
                  </p:nvSpPr>
                  <p:spPr>
                    <a:xfrm>
                      <a:off x="2479103" y="23259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79" name="Google Shape;579;p4"/>
                  <p:cNvGrpSpPr/>
                  <p:nvPr/>
                </p:nvGrpSpPr>
                <p:grpSpPr>
                  <a:xfrm>
                    <a:off x="3143830" y="2325971"/>
                    <a:ext cx="96972" cy="108992"/>
                    <a:chOff x="3143830" y="2325971"/>
                    <a:chExt cx="96972" cy="108992"/>
                  </a:xfrm>
                </p:grpSpPr>
                <p:sp>
                  <p:nvSpPr>
                    <p:cNvPr id="580" name="Google Shape;580;p4"/>
                    <p:cNvSpPr/>
                    <p:nvPr/>
                  </p:nvSpPr>
                  <p:spPr>
                    <a:xfrm>
                      <a:off x="3206460" y="2328535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81" name="Google Shape;581;p4"/>
                    <p:cNvSpPr/>
                    <p:nvPr/>
                  </p:nvSpPr>
                  <p:spPr>
                    <a:xfrm>
                      <a:off x="3143830" y="23259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3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82" name="Google Shape;582;p4"/>
                  <p:cNvGrpSpPr/>
                  <p:nvPr/>
                </p:nvGrpSpPr>
                <p:grpSpPr>
                  <a:xfrm>
                    <a:off x="3808576" y="2325971"/>
                    <a:ext cx="96972" cy="108992"/>
                    <a:chOff x="3808576" y="2325971"/>
                    <a:chExt cx="96972" cy="108992"/>
                  </a:xfrm>
                </p:grpSpPr>
                <p:sp>
                  <p:nvSpPr>
                    <p:cNvPr id="583" name="Google Shape;583;p4"/>
                    <p:cNvSpPr/>
                    <p:nvPr/>
                  </p:nvSpPr>
                  <p:spPr>
                    <a:xfrm>
                      <a:off x="3871192" y="2328535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84" name="Google Shape;584;p4"/>
                    <p:cNvSpPr/>
                    <p:nvPr/>
                  </p:nvSpPr>
                  <p:spPr>
                    <a:xfrm>
                      <a:off x="3808576" y="23259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85" name="Google Shape;585;p4"/>
                  <p:cNvGrpSpPr/>
                  <p:nvPr/>
                </p:nvGrpSpPr>
                <p:grpSpPr>
                  <a:xfrm>
                    <a:off x="4473304" y="2325971"/>
                    <a:ext cx="96972" cy="108992"/>
                    <a:chOff x="4473304" y="2325971"/>
                    <a:chExt cx="96972" cy="108992"/>
                  </a:xfrm>
                </p:grpSpPr>
                <p:sp>
                  <p:nvSpPr>
                    <p:cNvPr id="586" name="Google Shape;586;p4"/>
                    <p:cNvSpPr/>
                    <p:nvPr/>
                  </p:nvSpPr>
                  <p:spPr>
                    <a:xfrm>
                      <a:off x="4535934" y="2328535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87" name="Google Shape;587;p4"/>
                    <p:cNvSpPr/>
                    <p:nvPr/>
                  </p:nvSpPr>
                  <p:spPr>
                    <a:xfrm>
                      <a:off x="4473304" y="23259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0" y="3590"/>
                            <a:pt x="46524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88" name="Google Shape;588;p4"/>
                  <p:cNvGrpSpPr/>
                  <p:nvPr/>
                </p:nvGrpSpPr>
                <p:grpSpPr>
                  <a:xfrm>
                    <a:off x="5137930" y="2325920"/>
                    <a:ext cx="97071" cy="109017"/>
                    <a:chOff x="5137930" y="2325920"/>
                    <a:chExt cx="97071" cy="109017"/>
                  </a:xfrm>
                </p:grpSpPr>
                <p:sp>
                  <p:nvSpPr>
                    <p:cNvPr id="589" name="Google Shape;589;p4"/>
                    <p:cNvSpPr/>
                    <p:nvPr/>
                  </p:nvSpPr>
                  <p:spPr>
                    <a:xfrm>
                      <a:off x="5200666" y="2328535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90" name="Google Shape;590;p4"/>
                    <p:cNvSpPr/>
                    <p:nvPr/>
                  </p:nvSpPr>
                  <p:spPr>
                    <a:xfrm>
                      <a:off x="5137930" y="2325920"/>
                      <a:ext cx="97071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1" h="109017" extrusionOk="0">
                          <a:moveTo>
                            <a:pt x="96887" y="53717"/>
                          </a:moveTo>
                          <a:cubicBezTo>
                            <a:pt x="92668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33" y="86500"/>
                            <a:pt x="96355" y="46960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591" name="Google Shape;591;p4"/>
                <p:cNvGrpSpPr/>
                <p:nvPr/>
              </p:nvGrpSpPr>
              <p:grpSpPr>
                <a:xfrm>
                  <a:off x="-179964" y="3045170"/>
                  <a:ext cx="5414965" cy="109043"/>
                  <a:chOff x="-179964" y="3045170"/>
                  <a:chExt cx="5414965" cy="109043"/>
                </a:xfrm>
              </p:grpSpPr>
              <p:grpSp>
                <p:nvGrpSpPr>
                  <p:cNvPr id="592" name="Google Shape;592;p4"/>
                  <p:cNvGrpSpPr/>
                  <p:nvPr/>
                </p:nvGrpSpPr>
                <p:grpSpPr>
                  <a:xfrm>
                    <a:off x="-179964" y="3045170"/>
                    <a:ext cx="97073" cy="109017"/>
                    <a:chOff x="-179964" y="3045170"/>
                    <a:chExt cx="97073" cy="109017"/>
                  </a:xfrm>
                </p:grpSpPr>
                <p:sp>
                  <p:nvSpPr>
                    <p:cNvPr id="593" name="Google Shape;593;p4"/>
                    <p:cNvSpPr/>
                    <p:nvPr/>
                  </p:nvSpPr>
                  <p:spPr>
                    <a:xfrm>
                      <a:off x="-117222" y="3047799"/>
                      <a:ext cx="55" cy="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44" extrusionOk="0">
                          <a:moveTo>
                            <a:pt x="55" y="44"/>
                          </a:moveTo>
                          <a:cubicBezTo>
                            <a:pt x="36" y="6"/>
                            <a:pt x="-59" y="-32"/>
                            <a:pt x="55" y="44"/>
                          </a:cubicBezTo>
                          <a:lnTo>
                            <a:pt x="55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94" name="Google Shape;594;p4"/>
                    <p:cNvSpPr/>
                    <p:nvPr/>
                  </p:nvSpPr>
                  <p:spPr>
                    <a:xfrm>
                      <a:off x="-179964" y="3045170"/>
                      <a:ext cx="97073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3" h="109017" extrusionOk="0">
                          <a:moveTo>
                            <a:pt x="96887" y="53718"/>
                          </a:moveTo>
                          <a:cubicBezTo>
                            <a:pt x="92669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52" y="86500"/>
                            <a:pt x="96355" y="46979"/>
                            <a:pt x="96887" y="53718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95" name="Google Shape;595;p4"/>
                  <p:cNvGrpSpPr/>
                  <p:nvPr/>
                </p:nvGrpSpPr>
                <p:grpSpPr>
                  <a:xfrm>
                    <a:off x="484883" y="3045221"/>
                    <a:ext cx="96972" cy="108992"/>
                    <a:chOff x="484883" y="3045221"/>
                    <a:chExt cx="96972" cy="108992"/>
                  </a:xfrm>
                </p:grpSpPr>
                <p:sp>
                  <p:nvSpPr>
                    <p:cNvPr id="596" name="Google Shape;596;p4"/>
                    <p:cNvSpPr/>
                    <p:nvPr/>
                  </p:nvSpPr>
                  <p:spPr>
                    <a:xfrm>
                      <a:off x="547513" y="3047799"/>
                      <a:ext cx="46" cy="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4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597" name="Google Shape;597;p4"/>
                    <p:cNvSpPr/>
                    <p:nvPr/>
                  </p:nvSpPr>
                  <p:spPr>
                    <a:xfrm>
                      <a:off x="484883" y="304522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80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598" name="Google Shape;598;p4"/>
                  <p:cNvGrpSpPr/>
                  <p:nvPr/>
                </p:nvGrpSpPr>
                <p:grpSpPr>
                  <a:xfrm>
                    <a:off x="1149629" y="3045221"/>
                    <a:ext cx="96972" cy="108992"/>
                    <a:chOff x="1149629" y="3045221"/>
                    <a:chExt cx="96972" cy="108992"/>
                  </a:xfrm>
                </p:grpSpPr>
                <p:sp>
                  <p:nvSpPr>
                    <p:cNvPr id="599" name="Google Shape;599;p4"/>
                    <p:cNvSpPr/>
                    <p:nvPr/>
                  </p:nvSpPr>
                  <p:spPr>
                    <a:xfrm>
                      <a:off x="1212251" y="3047799"/>
                      <a:ext cx="55" cy="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44" extrusionOk="0">
                          <a:moveTo>
                            <a:pt x="55" y="44"/>
                          </a:moveTo>
                          <a:cubicBezTo>
                            <a:pt x="36" y="6"/>
                            <a:pt x="-59" y="-32"/>
                            <a:pt x="55" y="44"/>
                          </a:cubicBezTo>
                          <a:lnTo>
                            <a:pt x="55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00" name="Google Shape;600;p4"/>
                    <p:cNvSpPr/>
                    <p:nvPr/>
                  </p:nvSpPr>
                  <p:spPr>
                    <a:xfrm>
                      <a:off x="1149629" y="304522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80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01" name="Google Shape;601;p4"/>
                  <p:cNvGrpSpPr/>
                  <p:nvPr/>
                </p:nvGrpSpPr>
                <p:grpSpPr>
                  <a:xfrm>
                    <a:off x="1814356" y="3045221"/>
                    <a:ext cx="96972" cy="108992"/>
                    <a:chOff x="1814356" y="3045221"/>
                    <a:chExt cx="96972" cy="108992"/>
                  </a:xfrm>
                </p:grpSpPr>
                <p:sp>
                  <p:nvSpPr>
                    <p:cNvPr id="602" name="Google Shape;602;p4"/>
                    <p:cNvSpPr/>
                    <p:nvPr/>
                  </p:nvSpPr>
                  <p:spPr>
                    <a:xfrm>
                      <a:off x="1876986" y="3047799"/>
                      <a:ext cx="46" cy="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4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03" name="Google Shape;603;p4"/>
                    <p:cNvSpPr/>
                    <p:nvPr/>
                  </p:nvSpPr>
                  <p:spPr>
                    <a:xfrm>
                      <a:off x="1814356" y="304522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80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04" name="Google Shape;604;p4"/>
                  <p:cNvGrpSpPr/>
                  <p:nvPr/>
                </p:nvGrpSpPr>
                <p:grpSpPr>
                  <a:xfrm>
                    <a:off x="2479103" y="3045221"/>
                    <a:ext cx="96972" cy="108992"/>
                    <a:chOff x="2479103" y="3045221"/>
                    <a:chExt cx="96972" cy="108992"/>
                  </a:xfrm>
                </p:grpSpPr>
                <p:sp>
                  <p:nvSpPr>
                    <p:cNvPr id="605" name="Google Shape;605;p4"/>
                    <p:cNvSpPr/>
                    <p:nvPr/>
                  </p:nvSpPr>
                  <p:spPr>
                    <a:xfrm>
                      <a:off x="2541718" y="3047799"/>
                      <a:ext cx="42" cy="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4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06" name="Google Shape;606;p4"/>
                    <p:cNvSpPr/>
                    <p:nvPr/>
                  </p:nvSpPr>
                  <p:spPr>
                    <a:xfrm>
                      <a:off x="2479103" y="304522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80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07" name="Google Shape;607;p4"/>
                  <p:cNvGrpSpPr/>
                  <p:nvPr/>
                </p:nvGrpSpPr>
                <p:grpSpPr>
                  <a:xfrm>
                    <a:off x="3143830" y="3045221"/>
                    <a:ext cx="96972" cy="108992"/>
                    <a:chOff x="3143830" y="3045221"/>
                    <a:chExt cx="96972" cy="108992"/>
                  </a:xfrm>
                </p:grpSpPr>
                <p:sp>
                  <p:nvSpPr>
                    <p:cNvPr id="608" name="Google Shape;608;p4"/>
                    <p:cNvSpPr/>
                    <p:nvPr/>
                  </p:nvSpPr>
                  <p:spPr>
                    <a:xfrm>
                      <a:off x="3206460" y="3047799"/>
                      <a:ext cx="46" cy="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4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09" name="Google Shape;609;p4"/>
                    <p:cNvSpPr/>
                    <p:nvPr/>
                  </p:nvSpPr>
                  <p:spPr>
                    <a:xfrm>
                      <a:off x="3143830" y="304522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3" y="-1137"/>
                            <a:pt x="23722" y="7330"/>
                          </a:cubicBezTo>
                          <a:cubicBezTo>
                            <a:pt x="-27737" y="41480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10" name="Google Shape;610;p4"/>
                  <p:cNvGrpSpPr/>
                  <p:nvPr/>
                </p:nvGrpSpPr>
                <p:grpSpPr>
                  <a:xfrm>
                    <a:off x="3808576" y="3045221"/>
                    <a:ext cx="96972" cy="108992"/>
                    <a:chOff x="3808576" y="3045221"/>
                    <a:chExt cx="96972" cy="108992"/>
                  </a:xfrm>
                </p:grpSpPr>
                <p:sp>
                  <p:nvSpPr>
                    <p:cNvPr id="611" name="Google Shape;611;p4"/>
                    <p:cNvSpPr/>
                    <p:nvPr/>
                  </p:nvSpPr>
                  <p:spPr>
                    <a:xfrm>
                      <a:off x="3871192" y="3047799"/>
                      <a:ext cx="42" cy="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4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12" name="Google Shape;612;p4"/>
                    <p:cNvSpPr/>
                    <p:nvPr/>
                  </p:nvSpPr>
                  <p:spPr>
                    <a:xfrm>
                      <a:off x="3808576" y="304522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80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13" name="Google Shape;613;p4"/>
                  <p:cNvGrpSpPr/>
                  <p:nvPr/>
                </p:nvGrpSpPr>
                <p:grpSpPr>
                  <a:xfrm>
                    <a:off x="4473304" y="3045221"/>
                    <a:ext cx="96972" cy="108992"/>
                    <a:chOff x="4473304" y="3045221"/>
                    <a:chExt cx="96972" cy="108992"/>
                  </a:xfrm>
                </p:grpSpPr>
                <p:sp>
                  <p:nvSpPr>
                    <p:cNvPr id="614" name="Google Shape;614;p4"/>
                    <p:cNvSpPr/>
                    <p:nvPr/>
                  </p:nvSpPr>
                  <p:spPr>
                    <a:xfrm>
                      <a:off x="4535934" y="3047799"/>
                      <a:ext cx="46" cy="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4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15" name="Google Shape;615;p4"/>
                    <p:cNvSpPr/>
                    <p:nvPr/>
                  </p:nvSpPr>
                  <p:spPr>
                    <a:xfrm>
                      <a:off x="4473304" y="304522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0" y="3590"/>
                            <a:pt x="46524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80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16" name="Google Shape;616;p4"/>
                  <p:cNvGrpSpPr/>
                  <p:nvPr/>
                </p:nvGrpSpPr>
                <p:grpSpPr>
                  <a:xfrm>
                    <a:off x="5137930" y="3045170"/>
                    <a:ext cx="97071" cy="109017"/>
                    <a:chOff x="5137930" y="3045170"/>
                    <a:chExt cx="97071" cy="109017"/>
                  </a:xfrm>
                </p:grpSpPr>
                <p:sp>
                  <p:nvSpPr>
                    <p:cNvPr id="617" name="Google Shape;617;p4"/>
                    <p:cNvSpPr/>
                    <p:nvPr/>
                  </p:nvSpPr>
                  <p:spPr>
                    <a:xfrm>
                      <a:off x="5200666" y="3047799"/>
                      <a:ext cx="42" cy="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4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18" name="Google Shape;618;p4"/>
                    <p:cNvSpPr/>
                    <p:nvPr/>
                  </p:nvSpPr>
                  <p:spPr>
                    <a:xfrm>
                      <a:off x="5137930" y="3045170"/>
                      <a:ext cx="97071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1" h="109017" extrusionOk="0">
                          <a:moveTo>
                            <a:pt x="96887" y="53718"/>
                          </a:moveTo>
                          <a:cubicBezTo>
                            <a:pt x="92668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33" y="86500"/>
                            <a:pt x="96355" y="46979"/>
                            <a:pt x="96887" y="53718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619" name="Google Shape;619;p4"/>
                <p:cNvGrpSpPr/>
                <p:nvPr/>
              </p:nvGrpSpPr>
              <p:grpSpPr>
                <a:xfrm>
                  <a:off x="-179964" y="3764420"/>
                  <a:ext cx="5414965" cy="109043"/>
                  <a:chOff x="-179964" y="3764420"/>
                  <a:chExt cx="5414965" cy="109043"/>
                </a:xfrm>
              </p:grpSpPr>
              <p:grpSp>
                <p:nvGrpSpPr>
                  <p:cNvPr id="620" name="Google Shape;620;p4"/>
                  <p:cNvGrpSpPr/>
                  <p:nvPr/>
                </p:nvGrpSpPr>
                <p:grpSpPr>
                  <a:xfrm>
                    <a:off x="-179964" y="3764420"/>
                    <a:ext cx="97073" cy="109017"/>
                    <a:chOff x="-179964" y="3764420"/>
                    <a:chExt cx="97073" cy="109017"/>
                  </a:xfrm>
                </p:grpSpPr>
                <p:sp>
                  <p:nvSpPr>
                    <p:cNvPr id="621" name="Google Shape;621;p4"/>
                    <p:cNvSpPr/>
                    <p:nvPr/>
                  </p:nvSpPr>
                  <p:spPr>
                    <a:xfrm>
                      <a:off x="-117222" y="3767049"/>
                      <a:ext cx="55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43" extrusionOk="0">
                          <a:moveTo>
                            <a:pt x="55" y="44"/>
                          </a:moveTo>
                          <a:cubicBezTo>
                            <a:pt x="36" y="6"/>
                            <a:pt x="-59" y="-32"/>
                            <a:pt x="55" y="44"/>
                          </a:cubicBezTo>
                          <a:lnTo>
                            <a:pt x="55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22" name="Google Shape;622;p4"/>
                    <p:cNvSpPr/>
                    <p:nvPr/>
                  </p:nvSpPr>
                  <p:spPr>
                    <a:xfrm>
                      <a:off x="-179964" y="3764420"/>
                      <a:ext cx="97073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3" h="109017" extrusionOk="0">
                          <a:moveTo>
                            <a:pt x="96887" y="53717"/>
                          </a:moveTo>
                          <a:cubicBezTo>
                            <a:pt x="92669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6"/>
                            <a:pt x="62094" y="105464"/>
                          </a:cubicBezTo>
                          <a:cubicBezTo>
                            <a:pt x="103652" y="86501"/>
                            <a:pt x="96355" y="46979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23" name="Google Shape;623;p4"/>
                  <p:cNvGrpSpPr/>
                  <p:nvPr/>
                </p:nvGrpSpPr>
                <p:grpSpPr>
                  <a:xfrm>
                    <a:off x="484883" y="3764471"/>
                    <a:ext cx="96972" cy="108992"/>
                    <a:chOff x="484883" y="3764471"/>
                    <a:chExt cx="96972" cy="108992"/>
                  </a:xfrm>
                </p:grpSpPr>
                <p:sp>
                  <p:nvSpPr>
                    <p:cNvPr id="624" name="Google Shape;624;p4"/>
                    <p:cNvSpPr/>
                    <p:nvPr/>
                  </p:nvSpPr>
                  <p:spPr>
                    <a:xfrm>
                      <a:off x="547513" y="3767049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25" name="Google Shape;625;p4"/>
                    <p:cNvSpPr/>
                    <p:nvPr/>
                  </p:nvSpPr>
                  <p:spPr>
                    <a:xfrm>
                      <a:off x="484883" y="37644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26" name="Google Shape;626;p4"/>
                  <p:cNvGrpSpPr/>
                  <p:nvPr/>
                </p:nvGrpSpPr>
                <p:grpSpPr>
                  <a:xfrm>
                    <a:off x="1149629" y="3764471"/>
                    <a:ext cx="96972" cy="108992"/>
                    <a:chOff x="1149629" y="3764471"/>
                    <a:chExt cx="96972" cy="108992"/>
                  </a:xfrm>
                </p:grpSpPr>
                <p:sp>
                  <p:nvSpPr>
                    <p:cNvPr id="627" name="Google Shape;627;p4"/>
                    <p:cNvSpPr/>
                    <p:nvPr/>
                  </p:nvSpPr>
                  <p:spPr>
                    <a:xfrm>
                      <a:off x="1212251" y="3767049"/>
                      <a:ext cx="55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43" extrusionOk="0">
                          <a:moveTo>
                            <a:pt x="55" y="44"/>
                          </a:moveTo>
                          <a:cubicBezTo>
                            <a:pt x="36" y="6"/>
                            <a:pt x="-59" y="-32"/>
                            <a:pt x="55" y="44"/>
                          </a:cubicBezTo>
                          <a:lnTo>
                            <a:pt x="55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28" name="Google Shape;628;p4"/>
                    <p:cNvSpPr/>
                    <p:nvPr/>
                  </p:nvSpPr>
                  <p:spPr>
                    <a:xfrm>
                      <a:off x="1149629" y="37644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29" name="Google Shape;629;p4"/>
                  <p:cNvGrpSpPr/>
                  <p:nvPr/>
                </p:nvGrpSpPr>
                <p:grpSpPr>
                  <a:xfrm>
                    <a:off x="1814356" y="3764471"/>
                    <a:ext cx="96972" cy="108992"/>
                    <a:chOff x="1814356" y="3764471"/>
                    <a:chExt cx="96972" cy="108992"/>
                  </a:xfrm>
                </p:grpSpPr>
                <p:sp>
                  <p:nvSpPr>
                    <p:cNvPr id="630" name="Google Shape;630;p4"/>
                    <p:cNvSpPr/>
                    <p:nvPr/>
                  </p:nvSpPr>
                  <p:spPr>
                    <a:xfrm>
                      <a:off x="1876986" y="3767049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31" name="Google Shape;631;p4"/>
                    <p:cNvSpPr/>
                    <p:nvPr/>
                  </p:nvSpPr>
                  <p:spPr>
                    <a:xfrm>
                      <a:off x="1814356" y="37644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4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32" name="Google Shape;632;p4"/>
                  <p:cNvGrpSpPr/>
                  <p:nvPr/>
                </p:nvGrpSpPr>
                <p:grpSpPr>
                  <a:xfrm>
                    <a:off x="2479103" y="3764471"/>
                    <a:ext cx="96972" cy="108992"/>
                    <a:chOff x="2479103" y="3764471"/>
                    <a:chExt cx="96972" cy="108992"/>
                  </a:xfrm>
                </p:grpSpPr>
                <p:sp>
                  <p:nvSpPr>
                    <p:cNvPr id="633" name="Google Shape;633;p4"/>
                    <p:cNvSpPr/>
                    <p:nvPr/>
                  </p:nvSpPr>
                  <p:spPr>
                    <a:xfrm>
                      <a:off x="2541718" y="3767049"/>
                      <a:ext cx="42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3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34" name="Google Shape;634;p4"/>
                    <p:cNvSpPr/>
                    <p:nvPr/>
                  </p:nvSpPr>
                  <p:spPr>
                    <a:xfrm>
                      <a:off x="2479103" y="37644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35" name="Google Shape;635;p4"/>
                  <p:cNvGrpSpPr/>
                  <p:nvPr/>
                </p:nvGrpSpPr>
                <p:grpSpPr>
                  <a:xfrm>
                    <a:off x="3143830" y="3764471"/>
                    <a:ext cx="96972" cy="108992"/>
                    <a:chOff x="3143830" y="3764471"/>
                    <a:chExt cx="96972" cy="108992"/>
                  </a:xfrm>
                </p:grpSpPr>
                <p:sp>
                  <p:nvSpPr>
                    <p:cNvPr id="636" name="Google Shape;636;p4"/>
                    <p:cNvSpPr/>
                    <p:nvPr/>
                  </p:nvSpPr>
                  <p:spPr>
                    <a:xfrm>
                      <a:off x="3206460" y="3767049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37" name="Google Shape;637;p4"/>
                    <p:cNvSpPr/>
                    <p:nvPr/>
                  </p:nvSpPr>
                  <p:spPr>
                    <a:xfrm>
                      <a:off x="3143830" y="37644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4" y="5033"/>
                          </a:cubicBezTo>
                          <a:cubicBezTo>
                            <a:pt x="51465" y="-2750"/>
                            <a:pt x="36473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38" name="Google Shape;638;p4"/>
                  <p:cNvGrpSpPr/>
                  <p:nvPr/>
                </p:nvGrpSpPr>
                <p:grpSpPr>
                  <a:xfrm>
                    <a:off x="3808576" y="3764471"/>
                    <a:ext cx="96972" cy="108992"/>
                    <a:chOff x="3808576" y="3764471"/>
                    <a:chExt cx="96972" cy="108992"/>
                  </a:xfrm>
                </p:grpSpPr>
                <p:sp>
                  <p:nvSpPr>
                    <p:cNvPr id="639" name="Google Shape;639;p4"/>
                    <p:cNvSpPr/>
                    <p:nvPr/>
                  </p:nvSpPr>
                  <p:spPr>
                    <a:xfrm>
                      <a:off x="3871192" y="3767049"/>
                      <a:ext cx="42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3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40" name="Google Shape;640;p4"/>
                    <p:cNvSpPr/>
                    <p:nvPr/>
                  </p:nvSpPr>
                  <p:spPr>
                    <a:xfrm>
                      <a:off x="3808576" y="37644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41" name="Google Shape;641;p4"/>
                  <p:cNvGrpSpPr/>
                  <p:nvPr/>
                </p:nvGrpSpPr>
                <p:grpSpPr>
                  <a:xfrm>
                    <a:off x="4473304" y="3764471"/>
                    <a:ext cx="96972" cy="108992"/>
                    <a:chOff x="4473304" y="3764471"/>
                    <a:chExt cx="96972" cy="108992"/>
                  </a:xfrm>
                </p:grpSpPr>
                <p:sp>
                  <p:nvSpPr>
                    <p:cNvPr id="642" name="Google Shape;642;p4"/>
                    <p:cNvSpPr/>
                    <p:nvPr/>
                  </p:nvSpPr>
                  <p:spPr>
                    <a:xfrm>
                      <a:off x="4535934" y="3767049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43" name="Google Shape;643;p4"/>
                    <p:cNvSpPr/>
                    <p:nvPr/>
                  </p:nvSpPr>
                  <p:spPr>
                    <a:xfrm>
                      <a:off x="4473304" y="3764471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0" y="3590"/>
                            <a:pt x="46524" y="-4763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44" name="Google Shape;644;p4"/>
                  <p:cNvGrpSpPr/>
                  <p:nvPr/>
                </p:nvGrpSpPr>
                <p:grpSpPr>
                  <a:xfrm>
                    <a:off x="5137930" y="3764420"/>
                    <a:ext cx="97071" cy="109017"/>
                    <a:chOff x="5137930" y="3764420"/>
                    <a:chExt cx="97071" cy="109017"/>
                  </a:xfrm>
                </p:grpSpPr>
                <p:sp>
                  <p:nvSpPr>
                    <p:cNvPr id="645" name="Google Shape;645;p4"/>
                    <p:cNvSpPr/>
                    <p:nvPr/>
                  </p:nvSpPr>
                  <p:spPr>
                    <a:xfrm>
                      <a:off x="5200666" y="3767049"/>
                      <a:ext cx="42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3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46" name="Google Shape;646;p4"/>
                    <p:cNvSpPr/>
                    <p:nvPr/>
                  </p:nvSpPr>
                  <p:spPr>
                    <a:xfrm>
                      <a:off x="5137930" y="3764420"/>
                      <a:ext cx="97071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1" h="109017" extrusionOk="0">
                          <a:moveTo>
                            <a:pt x="96887" y="53717"/>
                          </a:moveTo>
                          <a:cubicBezTo>
                            <a:pt x="92668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6"/>
                            <a:pt x="62094" y="105464"/>
                          </a:cubicBezTo>
                          <a:cubicBezTo>
                            <a:pt x="103633" y="86501"/>
                            <a:pt x="96355" y="46979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647" name="Google Shape;647;p4"/>
                <p:cNvGrpSpPr/>
                <p:nvPr/>
              </p:nvGrpSpPr>
              <p:grpSpPr>
                <a:xfrm>
                  <a:off x="-179964" y="4483688"/>
                  <a:ext cx="5414965" cy="109044"/>
                  <a:chOff x="-179964" y="4483688"/>
                  <a:chExt cx="5414965" cy="109044"/>
                </a:xfrm>
              </p:grpSpPr>
              <p:grpSp>
                <p:nvGrpSpPr>
                  <p:cNvPr id="648" name="Google Shape;648;p4"/>
                  <p:cNvGrpSpPr/>
                  <p:nvPr/>
                </p:nvGrpSpPr>
                <p:grpSpPr>
                  <a:xfrm>
                    <a:off x="-179964" y="4483688"/>
                    <a:ext cx="97073" cy="109017"/>
                    <a:chOff x="-179964" y="4483688"/>
                    <a:chExt cx="97073" cy="109017"/>
                  </a:xfrm>
                </p:grpSpPr>
                <p:sp>
                  <p:nvSpPr>
                    <p:cNvPr id="649" name="Google Shape;649;p4"/>
                    <p:cNvSpPr/>
                    <p:nvPr/>
                  </p:nvSpPr>
                  <p:spPr>
                    <a:xfrm>
                      <a:off x="-117222" y="4486304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50" name="Google Shape;650;p4"/>
                    <p:cNvSpPr/>
                    <p:nvPr/>
                  </p:nvSpPr>
                  <p:spPr>
                    <a:xfrm>
                      <a:off x="-179964" y="4483688"/>
                      <a:ext cx="97073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3" h="109017" extrusionOk="0">
                          <a:moveTo>
                            <a:pt x="96887" y="53717"/>
                          </a:moveTo>
                          <a:cubicBezTo>
                            <a:pt x="92669" y="3623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52" y="86481"/>
                            <a:pt x="96355" y="46960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51" name="Google Shape;651;p4"/>
                  <p:cNvGrpSpPr/>
                  <p:nvPr/>
                </p:nvGrpSpPr>
                <p:grpSpPr>
                  <a:xfrm>
                    <a:off x="484883" y="4483740"/>
                    <a:ext cx="96972" cy="108992"/>
                    <a:chOff x="484883" y="4483740"/>
                    <a:chExt cx="96972" cy="108992"/>
                  </a:xfrm>
                </p:grpSpPr>
                <p:sp>
                  <p:nvSpPr>
                    <p:cNvPr id="652" name="Google Shape;652;p4"/>
                    <p:cNvSpPr/>
                    <p:nvPr/>
                  </p:nvSpPr>
                  <p:spPr>
                    <a:xfrm>
                      <a:off x="547513" y="4486304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53" name="Google Shape;653;p4"/>
                    <p:cNvSpPr/>
                    <p:nvPr/>
                  </p:nvSpPr>
                  <p:spPr>
                    <a:xfrm>
                      <a:off x="484883" y="448374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54" name="Google Shape;654;p4"/>
                  <p:cNvGrpSpPr/>
                  <p:nvPr/>
                </p:nvGrpSpPr>
                <p:grpSpPr>
                  <a:xfrm>
                    <a:off x="1149629" y="4483740"/>
                    <a:ext cx="96972" cy="108992"/>
                    <a:chOff x="1149629" y="4483740"/>
                    <a:chExt cx="96972" cy="108992"/>
                  </a:xfrm>
                </p:grpSpPr>
                <p:sp>
                  <p:nvSpPr>
                    <p:cNvPr id="655" name="Google Shape;655;p4"/>
                    <p:cNvSpPr/>
                    <p:nvPr/>
                  </p:nvSpPr>
                  <p:spPr>
                    <a:xfrm>
                      <a:off x="1212251" y="4486304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56" name="Google Shape;656;p4"/>
                    <p:cNvSpPr/>
                    <p:nvPr/>
                  </p:nvSpPr>
                  <p:spPr>
                    <a:xfrm>
                      <a:off x="1149629" y="448374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57" name="Google Shape;657;p4"/>
                  <p:cNvGrpSpPr/>
                  <p:nvPr/>
                </p:nvGrpSpPr>
                <p:grpSpPr>
                  <a:xfrm>
                    <a:off x="1814356" y="4483740"/>
                    <a:ext cx="96972" cy="108992"/>
                    <a:chOff x="1814356" y="4483740"/>
                    <a:chExt cx="96972" cy="108992"/>
                  </a:xfrm>
                </p:grpSpPr>
                <p:sp>
                  <p:nvSpPr>
                    <p:cNvPr id="658" name="Google Shape;658;p4"/>
                    <p:cNvSpPr/>
                    <p:nvPr/>
                  </p:nvSpPr>
                  <p:spPr>
                    <a:xfrm>
                      <a:off x="1876986" y="4486304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59" name="Google Shape;659;p4"/>
                    <p:cNvSpPr/>
                    <p:nvPr/>
                  </p:nvSpPr>
                  <p:spPr>
                    <a:xfrm>
                      <a:off x="1814356" y="448374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60" name="Google Shape;660;p4"/>
                  <p:cNvGrpSpPr/>
                  <p:nvPr/>
                </p:nvGrpSpPr>
                <p:grpSpPr>
                  <a:xfrm>
                    <a:off x="2479103" y="4483740"/>
                    <a:ext cx="96972" cy="108992"/>
                    <a:chOff x="2479103" y="4483740"/>
                    <a:chExt cx="96972" cy="108992"/>
                  </a:xfrm>
                </p:grpSpPr>
                <p:sp>
                  <p:nvSpPr>
                    <p:cNvPr id="661" name="Google Shape;661;p4"/>
                    <p:cNvSpPr/>
                    <p:nvPr/>
                  </p:nvSpPr>
                  <p:spPr>
                    <a:xfrm>
                      <a:off x="2541718" y="4486304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62" name="Google Shape;662;p4"/>
                    <p:cNvSpPr/>
                    <p:nvPr/>
                  </p:nvSpPr>
                  <p:spPr>
                    <a:xfrm>
                      <a:off x="2479103" y="448374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63" name="Google Shape;663;p4"/>
                  <p:cNvGrpSpPr/>
                  <p:nvPr/>
                </p:nvGrpSpPr>
                <p:grpSpPr>
                  <a:xfrm>
                    <a:off x="3143830" y="4483740"/>
                    <a:ext cx="96972" cy="108992"/>
                    <a:chOff x="3143830" y="4483740"/>
                    <a:chExt cx="96972" cy="108992"/>
                  </a:xfrm>
                </p:grpSpPr>
                <p:sp>
                  <p:nvSpPr>
                    <p:cNvPr id="664" name="Google Shape;664;p4"/>
                    <p:cNvSpPr/>
                    <p:nvPr/>
                  </p:nvSpPr>
                  <p:spPr>
                    <a:xfrm>
                      <a:off x="3206460" y="4486304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65" name="Google Shape;665;p4"/>
                    <p:cNvSpPr/>
                    <p:nvPr/>
                  </p:nvSpPr>
                  <p:spPr>
                    <a:xfrm>
                      <a:off x="3143830" y="448374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3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66" name="Google Shape;666;p4"/>
                  <p:cNvGrpSpPr/>
                  <p:nvPr/>
                </p:nvGrpSpPr>
                <p:grpSpPr>
                  <a:xfrm>
                    <a:off x="3808576" y="4483740"/>
                    <a:ext cx="96972" cy="108992"/>
                    <a:chOff x="3808576" y="4483740"/>
                    <a:chExt cx="96972" cy="108992"/>
                  </a:xfrm>
                </p:grpSpPr>
                <p:sp>
                  <p:nvSpPr>
                    <p:cNvPr id="667" name="Google Shape;667;p4"/>
                    <p:cNvSpPr/>
                    <p:nvPr/>
                  </p:nvSpPr>
                  <p:spPr>
                    <a:xfrm>
                      <a:off x="3871192" y="4486304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68" name="Google Shape;668;p4"/>
                    <p:cNvSpPr/>
                    <p:nvPr/>
                  </p:nvSpPr>
                  <p:spPr>
                    <a:xfrm>
                      <a:off x="3808576" y="448374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69" name="Google Shape;669;p4"/>
                  <p:cNvGrpSpPr/>
                  <p:nvPr/>
                </p:nvGrpSpPr>
                <p:grpSpPr>
                  <a:xfrm>
                    <a:off x="4473304" y="4483740"/>
                    <a:ext cx="96972" cy="108992"/>
                    <a:chOff x="4473304" y="4483740"/>
                    <a:chExt cx="96972" cy="108992"/>
                  </a:xfrm>
                </p:grpSpPr>
                <p:sp>
                  <p:nvSpPr>
                    <p:cNvPr id="670" name="Google Shape;670;p4"/>
                    <p:cNvSpPr/>
                    <p:nvPr/>
                  </p:nvSpPr>
                  <p:spPr>
                    <a:xfrm>
                      <a:off x="4535934" y="4486304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71" name="Google Shape;671;p4"/>
                    <p:cNvSpPr/>
                    <p:nvPr/>
                  </p:nvSpPr>
                  <p:spPr>
                    <a:xfrm>
                      <a:off x="4473304" y="448374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0" y="3590"/>
                            <a:pt x="46524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72" name="Google Shape;672;p4"/>
                  <p:cNvGrpSpPr/>
                  <p:nvPr/>
                </p:nvGrpSpPr>
                <p:grpSpPr>
                  <a:xfrm>
                    <a:off x="5137930" y="4483688"/>
                    <a:ext cx="97071" cy="109017"/>
                    <a:chOff x="5137930" y="4483688"/>
                    <a:chExt cx="97071" cy="109017"/>
                  </a:xfrm>
                </p:grpSpPr>
                <p:sp>
                  <p:nvSpPr>
                    <p:cNvPr id="673" name="Google Shape;673;p4"/>
                    <p:cNvSpPr/>
                    <p:nvPr/>
                  </p:nvSpPr>
                  <p:spPr>
                    <a:xfrm>
                      <a:off x="5200666" y="4486304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74" name="Google Shape;674;p4"/>
                    <p:cNvSpPr/>
                    <p:nvPr/>
                  </p:nvSpPr>
                  <p:spPr>
                    <a:xfrm>
                      <a:off x="5137930" y="4483688"/>
                      <a:ext cx="97071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1" h="109017" extrusionOk="0">
                          <a:moveTo>
                            <a:pt x="96887" y="53717"/>
                          </a:moveTo>
                          <a:cubicBezTo>
                            <a:pt x="92668" y="3623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33" y="86481"/>
                            <a:pt x="96355" y="46960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675" name="Google Shape;675;p4"/>
                <p:cNvGrpSpPr/>
                <p:nvPr/>
              </p:nvGrpSpPr>
              <p:grpSpPr>
                <a:xfrm>
                  <a:off x="-179964" y="5202938"/>
                  <a:ext cx="5414965" cy="109044"/>
                  <a:chOff x="-179964" y="5202938"/>
                  <a:chExt cx="5414965" cy="109044"/>
                </a:xfrm>
              </p:grpSpPr>
              <p:grpSp>
                <p:nvGrpSpPr>
                  <p:cNvPr id="676" name="Google Shape;676;p4"/>
                  <p:cNvGrpSpPr/>
                  <p:nvPr/>
                </p:nvGrpSpPr>
                <p:grpSpPr>
                  <a:xfrm>
                    <a:off x="-179964" y="5202938"/>
                    <a:ext cx="97073" cy="109017"/>
                    <a:chOff x="-179964" y="5202938"/>
                    <a:chExt cx="97073" cy="109017"/>
                  </a:xfrm>
                </p:grpSpPr>
                <p:sp>
                  <p:nvSpPr>
                    <p:cNvPr id="677" name="Google Shape;677;p4"/>
                    <p:cNvSpPr/>
                    <p:nvPr/>
                  </p:nvSpPr>
                  <p:spPr>
                    <a:xfrm>
                      <a:off x="-117222" y="5205554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78" name="Google Shape;678;p4"/>
                    <p:cNvSpPr/>
                    <p:nvPr/>
                  </p:nvSpPr>
                  <p:spPr>
                    <a:xfrm>
                      <a:off x="-179964" y="5202938"/>
                      <a:ext cx="97073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3" h="109017" extrusionOk="0">
                          <a:moveTo>
                            <a:pt x="96887" y="53717"/>
                          </a:moveTo>
                          <a:cubicBezTo>
                            <a:pt x="92669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52" y="86482"/>
                            <a:pt x="96355" y="46960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79" name="Google Shape;679;p4"/>
                  <p:cNvGrpSpPr/>
                  <p:nvPr/>
                </p:nvGrpSpPr>
                <p:grpSpPr>
                  <a:xfrm>
                    <a:off x="484883" y="5202990"/>
                    <a:ext cx="96972" cy="108992"/>
                    <a:chOff x="484883" y="5202990"/>
                    <a:chExt cx="96972" cy="108992"/>
                  </a:xfrm>
                </p:grpSpPr>
                <p:sp>
                  <p:nvSpPr>
                    <p:cNvPr id="680" name="Google Shape;680;p4"/>
                    <p:cNvSpPr/>
                    <p:nvPr/>
                  </p:nvSpPr>
                  <p:spPr>
                    <a:xfrm>
                      <a:off x="547513" y="5205554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81" name="Google Shape;681;p4"/>
                    <p:cNvSpPr/>
                    <p:nvPr/>
                  </p:nvSpPr>
                  <p:spPr>
                    <a:xfrm>
                      <a:off x="484883" y="520299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3" y="5032"/>
                          </a:cubicBezTo>
                          <a:cubicBezTo>
                            <a:pt x="51465" y="-2750"/>
                            <a:pt x="36472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82" name="Google Shape;682;p4"/>
                  <p:cNvGrpSpPr/>
                  <p:nvPr/>
                </p:nvGrpSpPr>
                <p:grpSpPr>
                  <a:xfrm>
                    <a:off x="1149629" y="5202990"/>
                    <a:ext cx="96972" cy="108992"/>
                    <a:chOff x="1149629" y="5202990"/>
                    <a:chExt cx="96972" cy="108992"/>
                  </a:xfrm>
                </p:grpSpPr>
                <p:sp>
                  <p:nvSpPr>
                    <p:cNvPr id="683" name="Google Shape;683;p4"/>
                    <p:cNvSpPr/>
                    <p:nvPr/>
                  </p:nvSpPr>
                  <p:spPr>
                    <a:xfrm>
                      <a:off x="1212251" y="5205554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84" name="Google Shape;684;p4"/>
                    <p:cNvSpPr/>
                    <p:nvPr/>
                  </p:nvSpPr>
                  <p:spPr>
                    <a:xfrm>
                      <a:off x="1149629" y="520299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3" y="5032"/>
                          </a:cubicBezTo>
                          <a:cubicBezTo>
                            <a:pt x="51465" y="-2750"/>
                            <a:pt x="36472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85" name="Google Shape;685;p4"/>
                  <p:cNvGrpSpPr/>
                  <p:nvPr/>
                </p:nvGrpSpPr>
                <p:grpSpPr>
                  <a:xfrm>
                    <a:off x="1814356" y="5202990"/>
                    <a:ext cx="96972" cy="108992"/>
                    <a:chOff x="1814356" y="5202990"/>
                    <a:chExt cx="96972" cy="108992"/>
                  </a:xfrm>
                </p:grpSpPr>
                <p:sp>
                  <p:nvSpPr>
                    <p:cNvPr id="686" name="Google Shape;686;p4"/>
                    <p:cNvSpPr/>
                    <p:nvPr/>
                  </p:nvSpPr>
                  <p:spPr>
                    <a:xfrm>
                      <a:off x="1876986" y="5205554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87" name="Google Shape;687;p4"/>
                    <p:cNvSpPr/>
                    <p:nvPr/>
                  </p:nvSpPr>
                  <p:spPr>
                    <a:xfrm>
                      <a:off x="1814356" y="520299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4" y="5032"/>
                          </a:cubicBezTo>
                          <a:cubicBezTo>
                            <a:pt x="51465" y="-2750"/>
                            <a:pt x="36472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88" name="Google Shape;688;p4"/>
                  <p:cNvGrpSpPr/>
                  <p:nvPr/>
                </p:nvGrpSpPr>
                <p:grpSpPr>
                  <a:xfrm>
                    <a:off x="2479103" y="5202990"/>
                    <a:ext cx="96972" cy="108992"/>
                    <a:chOff x="2479103" y="5202990"/>
                    <a:chExt cx="96972" cy="108992"/>
                  </a:xfrm>
                </p:grpSpPr>
                <p:sp>
                  <p:nvSpPr>
                    <p:cNvPr id="689" name="Google Shape;689;p4"/>
                    <p:cNvSpPr/>
                    <p:nvPr/>
                  </p:nvSpPr>
                  <p:spPr>
                    <a:xfrm>
                      <a:off x="2541718" y="5205554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90" name="Google Shape;690;p4"/>
                    <p:cNvSpPr/>
                    <p:nvPr/>
                  </p:nvSpPr>
                  <p:spPr>
                    <a:xfrm>
                      <a:off x="2479103" y="520299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3" y="5032"/>
                          </a:cubicBezTo>
                          <a:cubicBezTo>
                            <a:pt x="51465" y="-2750"/>
                            <a:pt x="36472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91" name="Google Shape;691;p4"/>
                  <p:cNvGrpSpPr/>
                  <p:nvPr/>
                </p:nvGrpSpPr>
                <p:grpSpPr>
                  <a:xfrm>
                    <a:off x="3143830" y="5202990"/>
                    <a:ext cx="96972" cy="108992"/>
                    <a:chOff x="3143830" y="5202990"/>
                    <a:chExt cx="96972" cy="108992"/>
                  </a:xfrm>
                </p:grpSpPr>
                <p:sp>
                  <p:nvSpPr>
                    <p:cNvPr id="692" name="Google Shape;692;p4"/>
                    <p:cNvSpPr/>
                    <p:nvPr/>
                  </p:nvSpPr>
                  <p:spPr>
                    <a:xfrm>
                      <a:off x="3206460" y="5205554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93" name="Google Shape;693;p4"/>
                    <p:cNvSpPr/>
                    <p:nvPr/>
                  </p:nvSpPr>
                  <p:spPr>
                    <a:xfrm>
                      <a:off x="3143830" y="520299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4" y="5032"/>
                          </a:cubicBezTo>
                          <a:cubicBezTo>
                            <a:pt x="51465" y="-2750"/>
                            <a:pt x="36473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94" name="Google Shape;694;p4"/>
                  <p:cNvGrpSpPr/>
                  <p:nvPr/>
                </p:nvGrpSpPr>
                <p:grpSpPr>
                  <a:xfrm>
                    <a:off x="3808576" y="5202990"/>
                    <a:ext cx="96972" cy="108992"/>
                    <a:chOff x="3808576" y="5202990"/>
                    <a:chExt cx="96972" cy="108992"/>
                  </a:xfrm>
                </p:grpSpPr>
                <p:sp>
                  <p:nvSpPr>
                    <p:cNvPr id="695" name="Google Shape;695;p4"/>
                    <p:cNvSpPr/>
                    <p:nvPr/>
                  </p:nvSpPr>
                  <p:spPr>
                    <a:xfrm>
                      <a:off x="3871192" y="5205554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96" name="Google Shape;696;p4"/>
                    <p:cNvSpPr/>
                    <p:nvPr/>
                  </p:nvSpPr>
                  <p:spPr>
                    <a:xfrm>
                      <a:off x="3808576" y="520299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3" y="5032"/>
                          </a:cubicBezTo>
                          <a:cubicBezTo>
                            <a:pt x="51465" y="-2750"/>
                            <a:pt x="36472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697" name="Google Shape;697;p4"/>
                  <p:cNvGrpSpPr/>
                  <p:nvPr/>
                </p:nvGrpSpPr>
                <p:grpSpPr>
                  <a:xfrm>
                    <a:off x="4473304" y="5202990"/>
                    <a:ext cx="96972" cy="108992"/>
                    <a:chOff x="4473304" y="5202990"/>
                    <a:chExt cx="96972" cy="108992"/>
                  </a:xfrm>
                </p:grpSpPr>
                <p:sp>
                  <p:nvSpPr>
                    <p:cNvPr id="698" name="Google Shape;698;p4"/>
                    <p:cNvSpPr/>
                    <p:nvPr/>
                  </p:nvSpPr>
                  <p:spPr>
                    <a:xfrm>
                      <a:off x="4535934" y="5205554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699" name="Google Shape;699;p4"/>
                    <p:cNvSpPr/>
                    <p:nvPr/>
                  </p:nvSpPr>
                  <p:spPr>
                    <a:xfrm>
                      <a:off x="4473304" y="5202990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0" y="3590"/>
                            <a:pt x="46524" y="-4763"/>
                            <a:pt x="66933" y="5032"/>
                          </a:cubicBezTo>
                          <a:cubicBezTo>
                            <a:pt x="51465" y="-2750"/>
                            <a:pt x="36472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49"/>
                            <a:pt x="96292" y="47781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00" name="Google Shape;700;p4"/>
                  <p:cNvGrpSpPr/>
                  <p:nvPr/>
                </p:nvGrpSpPr>
                <p:grpSpPr>
                  <a:xfrm>
                    <a:off x="5137930" y="5202938"/>
                    <a:ext cx="97071" cy="109017"/>
                    <a:chOff x="5137930" y="5202938"/>
                    <a:chExt cx="97071" cy="109017"/>
                  </a:xfrm>
                </p:grpSpPr>
                <p:sp>
                  <p:nvSpPr>
                    <p:cNvPr id="701" name="Google Shape;701;p4"/>
                    <p:cNvSpPr/>
                    <p:nvPr/>
                  </p:nvSpPr>
                  <p:spPr>
                    <a:xfrm>
                      <a:off x="5200666" y="5205554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02" name="Google Shape;702;p4"/>
                    <p:cNvSpPr/>
                    <p:nvPr/>
                  </p:nvSpPr>
                  <p:spPr>
                    <a:xfrm>
                      <a:off x="5137930" y="5202938"/>
                      <a:ext cx="97071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1" h="109017" extrusionOk="0">
                          <a:moveTo>
                            <a:pt x="96887" y="53717"/>
                          </a:moveTo>
                          <a:cubicBezTo>
                            <a:pt x="92668" y="3622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33" y="86482"/>
                            <a:pt x="96355" y="46960"/>
                            <a:pt x="96887" y="537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703" name="Google Shape;703;p4"/>
                <p:cNvGrpSpPr/>
                <p:nvPr/>
              </p:nvGrpSpPr>
              <p:grpSpPr>
                <a:xfrm>
                  <a:off x="484883" y="5922188"/>
                  <a:ext cx="4750118" cy="109043"/>
                  <a:chOff x="484883" y="5922188"/>
                  <a:chExt cx="4750118" cy="109043"/>
                </a:xfrm>
              </p:grpSpPr>
              <p:grpSp>
                <p:nvGrpSpPr>
                  <p:cNvPr id="704" name="Google Shape;704;p4"/>
                  <p:cNvGrpSpPr/>
                  <p:nvPr/>
                </p:nvGrpSpPr>
                <p:grpSpPr>
                  <a:xfrm>
                    <a:off x="484883" y="5922239"/>
                    <a:ext cx="96972" cy="108992"/>
                    <a:chOff x="484883" y="5922239"/>
                    <a:chExt cx="96972" cy="108992"/>
                  </a:xfrm>
                </p:grpSpPr>
                <p:sp>
                  <p:nvSpPr>
                    <p:cNvPr id="705" name="Google Shape;705;p4"/>
                    <p:cNvSpPr/>
                    <p:nvPr/>
                  </p:nvSpPr>
                  <p:spPr>
                    <a:xfrm>
                      <a:off x="547513" y="5924804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06" name="Google Shape;706;p4"/>
                    <p:cNvSpPr/>
                    <p:nvPr/>
                  </p:nvSpPr>
                  <p:spPr>
                    <a:xfrm>
                      <a:off x="484883" y="592223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07" name="Google Shape;707;p4"/>
                  <p:cNvGrpSpPr/>
                  <p:nvPr/>
                </p:nvGrpSpPr>
                <p:grpSpPr>
                  <a:xfrm>
                    <a:off x="1149629" y="5922239"/>
                    <a:ext cx="96972" cy="108992"/>
                    <a:chOff x="1149629" y="5922239"/>
                    <a:chExt cx="96972" cy="108992"/>
                  </a:xfrm>
                </p:grpSpPr>
                <p:sp>
                  <p:nvSpPr>
                    <p:cNvPr id="708" name="Google Shape;708;p4"/>
                    <p:cNvSpPr/>
                    <p:nvPr/>
                  </p:nvSpPr>
                  <p:spPr>
                    <a:xfrm>
                      <a:off x="1212251" y="5924804"/>
                      <a:ext cx="55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57" extrusionOk="0">
                          <a:moveTo>
                            <a:pt x="55" y="58"/>
                          </a:moveTo>
                          <a:cubicBezTo>
                            <a:pt x="36" y="1"/>
                            <a:pt x="-59" y="-37"/>
                            <a:pt x="55" y="58"/>
                          </a:cubicBezTo>
                          <a:lnTo>
                            <a:pt x="55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09" name="Google Shape;709;p4"/>
                    <p:cNvSpPr/>
                    <p:nvPr/>
                  </p:nvSpPr>
                  <p:spPr>
                    <a:xfrm>
                      <a:off x="1149629" y="592223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10" name="Google Shape;710;p4"/>
                  <p:cNvGrpSpPr/>
                  <p:nvPr/>
                </p:nvGrpSpPr>
                <p:grpSpPr>
                  <a:xfrm>
                    <a:off x="1814356" y="5922239"/>
                    <a:ext cx="96972" cy="108992"/>
                    <a:chOff x="1814356" y="5922239"/>
                    <a:chExt cx="96972" cy="108992"/>
                  </a:xfrm>
                </p:grpSpPr>
                <p:sp>
                  <p:nvSpPr>
                    <p:cNvPr id="711" name="Google Shape;711;p4"/>
                    <p:cNvSpPr/>
                    <p:nvPr/>
                  </p:nvSpPr>
                  <p:spPr>
                    <a:xfrm>
                      <a:off x="1876986" y="5924804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12" name="Google Shape;712;p4"/>
                    <p:cNvSpPr/>
                    <p:nvPr/>
                  </p:nvSpPr>
                  <p:spPr>
                    <a:xfrm>
                      <a:off x="1814356" y="592223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13" name="Google Shape;713;p4"/>
                  <p:cNvGrpSpPr/>
                  <p:nvPr/>
                </p:nvGrpSpPr>
                <p:grpSpPr>
                  <a:xfrm>
                    <a:off x="2479103" y="5922239"/>
                    <a:ext cx="96972" cy="108992"/>
                    <a:chOff x="2479103" y="5922239"/>
                    <a:chExt cx="96972" cy="108992"/>
                  </a:xfrm>
                </p:grpSpPr>
                <p:sp>
                  <p:nvSpPr>
                    <p:cNvPr id="714" name="Google Shape;714;p4"/>
                    <p:cNvSpPr/>
                    <p:nvPr/>
                  </p:nvSpPr>
                  <p:spPr>
                    <a:xfrm>
                      <a:off x="2541718" y="5924804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15" name="Google Shape;715;p4"/>
                    <p:cNvSpPr/>
                    <p:nvPr/>
                  </p:nvSpPr>
                  <p:spPr>
                    <a:xfrm>
                      <a:off x="2479103" y="592223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16" name="Google Shape;716;p4"/>
                  <p:cNvGrpSpPr/>
                  <p:nvPr/>
                </p:nvGrpSpPr>
                <p:grpSpPr>
                  <a:xfrm>
                    <a:off x="3143830" y="5922239"/>
                    <a:ext cx="96972" cy="108992"/>
                    <a:chOff x="3143830" y="5922239"/>
                    <a:chExt cx="96972" cy="108992"/>
                  </a:xfrm>
                </p:grpSpPr>
                <p:sp>
                  <p:nvSpPr>
                    <p:cNvPr id="717" name="Google Shape;717;p4"/>
                    <p:cNvSpPr/>
                    <p:nvPr/>
                  </p:nvSpPr>
                  <p:spPr>
                    <a:xfrm>
                      <a:off x="3206460" y="5924804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18" name="Google Shape;718;p4"/>
                    <p:cNvSpPr/>
                    <p:nvPr/>
                  </p:nvSpPr>
                  <p:spPr>
                    <a:xfrm>
                      <a:off x="3143830" y="592223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4" y="5033"/>
                          </a:cubicBezTo>
                          <a:cubicBezTo>
                            <a:pt x="51465" y="-2750"/>
                            <a:pt x="36473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19" name="Google Shape;719;p4"/>
                  <p:cNvGrpSpPr/>
                  <p:nvPr/>
                </p:nvGrpSpPr>
                <p:grpSpPr>
                  <a:xfrm>
                    <a:off x="3808576" y="5922239"/>
                    <a:ext cx="96972" cy="108992"/>
                    <a:chOff x="3808576" y="5922239"/>
                    <a:chExt cx="96972" cy="108992"/>
                  </a:xfrm>
                </p:grpSpPr>
                <p:sp>
                  <p:nvSpPr>
                    <p:cNvPr id="720" name="Google Shape;720;p4"/>
                    <p:cNvSpPr/>
                    <p:nvPr/>
                  </p:nvSpPr>
                  <p:spPr>
                    <a:xfrm>
                      <a:off x="3871192" y="5924804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21" name="Google Shape;721;p4"/>
                    <p:cNvSpPr/>
                    <p:nvPr/>
                  </p:nvSpPr>
                  <p:spPr>
                    <a:xfrm>
                      <a:off x="3808576" y="592223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22" name="Google Shape;722;p4"/>
                  <p:cNvGrpSpPr/>
                  <p:nvPr/>
                </p:nvGrpSpPr>
                <p:grpSpPr>
                  <a:xfrm>
                    <a:off x="4473304" y="5922239"/>
                    <a:ext cx="96972" cy="108992"/>
                    <a:chOff x="4473304" y="5922239"/>
                    <a:chExt cx="96972" cy="108992"/>
                  </a:xfrm>
                </p:grpSpPr>
                <p:sp>
                  <p:nvSpPr>
                    <p:cNvPr id="723" name="Google Shape;723;p4"/>
                    <p:cNvSpPr/>
                    <p:nvPr/>
                  </p:nvSpPr>
                  <p:spPr>
                    <a:xfrm>
                      <a:off x="4535934" y="5924804"/>
                      <a:ext cx="46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57" extrusionOk="0">
                          <a:moveTo>
                            <a:pt x="47" y="58"/>
                          </a:moveTo>
                          <a:cubicBezTo>
                            <a:pt x="28" y="1"/>
                            <a:pt x="-48" y="-37"/>
                            <a:pt x="47" y="58"/>
                          </a:cubicBezTo>
                          <a:lnTo>
                            <a:pt x="47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24" name="Google Shape;724;p4"/>
                    <p:cNvSpPr/>
                    <p:nvPr/>
                  </p:nvSpPr>
                  <p:spPr>
                    <a:xfrm>
                      <a:off x="4473304" y="592223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0" y="3590"/>
                            <a:pt x="46524" y="-4762"/>
                            <a:pt x="66933" y="5033"/>
                          </a:cubicBezTo>
                          <a:cubicBezTo>
                            <a:pt x="51465" y="-2750"/>
                            <a:pt x="36472" y="-1137"/>
                            <a:pt x="23722" y="7330"/>
                          </a:cubicBezTo>
                          <a:cubicBezTo>
                            <a:pt x="-27737" y="41479"/>
                            <a:pt x="13555" y="127508"/>
                            <a:pt x="61974" y="105412"/>
                          </a:cubicBezTo>
                          <a:cubicBezTo>
                            <a:pt x="103494" y="86449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25" name="Google Shape;725;p4"/>
                  <p:cNvGrpSpPr/>
                  <p:nvPr/>
                </p:nvGrpSpPr>
                <p:grpSpPr>
                  <a:xfrm>
                    <a:off x="5137930" y="5922188"/>
                    <a:ext cx="97071" cy="109017"/>
                    <a:chOff x="5137930" y="5922188"/>
                    <a:chExt cx="97071" cy="109017"/>
                  </a:xfrm>
                </p:grpSpPr>
                <p:sp>
                  <p:nvSpPr>
                    <p:cNvPr id="726" name="Google Shape;726;p4"/>
                    <p:cNvSpPr/>
                    <p:nvPr/>
                  </p:nvSpPr>
                  <p:spPr>
                    <a:xfrm>
                      <a:off x="5200666" y="5924804"/>
                      <a:ext cx="42" cy="5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57" extrusionOk="0">
                          <a:moveTo>
                            <a:pt x="42" y="58"/>
                          </a:moveTo>
                          <a:cubicBezTo>
                            <a:pt x="42" y="1"/>
                            <a:pt x="-53" y="-37"/>
                            <a:pt x="42" y="58"/>
                          </a:cubicBezTo>
                          <a:lnTo>
                            <a:pt x="42" y="58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27" name="Google Shape;727;p4"/>
                    <p:cNvSpPr/>
                    <p:nvPr/>
                  </p:nvSpPr>
                  <p:spPr>
                    <a:xfrm>
                      <a:off x="5137930" y="5922188"/>
                      <a:ext cx="97071" cy="10901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71" h="109017" extrusionOk="0">
                          <a:moveTo>
                            <a:pt x="96887" y="53718"/>
                          </a:moveTo>
                          <a:cubicBezTo>
                            <a:pt x="92668" y="3623"/>
                            <a:pt x="46778" y="-4635"/>
                            <a:pt x="67053" y="5084"/>
                          </a:cubicBezTo>
                          <a:cubicBezTo>
                            <a:pt x="51889" y="-2566"/>
                            <a:pt x="37086" y="-1408"/>
                            <a:pt x="23842" y="7381"/>
                          </a:cubicBezTo>
                          <a:cubicBezTo>
                            <a:pt x="-28016" y="41796"/>
                            <a:pt x="13941" y="127427"/>
                            <a:pt x="62094" y="105464"/>
                          </a:cubicBezTo>
                          <a:cubicBezTo>
                            <a:pt x="103633" y="86501"/>
                            <a:pt x="96355" y="46960"/>
                            <a:pt x="96887" y="53718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728" name="Google Shape;728;p4"/>
                <p:cNvGrpSpPr/>
                <p:nvPr/>
              </p:nvGrpSpPr>
              <p:grpSpPr>
                <a:xfrm>
                  <a:off x="1149629" y="6641457"/>
                  <a:ext cx="4085367" cy="109024"/>
                  <a:chOff x="1149629" y="6641457"/>
                  <a:chExt cx="4085367" cy="109024"/>
                </a:xfrm>
              </p:grpSpPr>
              <p:grpSp>
                <p:nvGrpSpPr>
                  <p:cNvPr id="729" name="Google Shape;729;p4"/>
                  <p:cNvGrpSpPr/>
                  <p:nvPr/>
                </p:nvGrpSpPr>
                <p:grpSpPr>
                  <a:xfrm>
                    <a:off x="1149629" y="6641489"/>
                    <a:ext cx="96972" cy="108992"/>
                    <a:chOff x="1149629" y="6641489"/>
                    <a:chExt cx="96972" cy="108992"/>
                  </a:xfrm>
                </p:grpSpPr>
                <p:sp>
                  <p:nvSpPr>
                    <p:cNvPr id="730" name="Google Shape;730;p4"/>
                    <p:cNvSpPr/>
                    <p:nvPr/>
                  </p:nvSpPr>
                  <p:spPr>
                    <a:xfrm>
                      <a:off x="1212251" y="6644067"/>
                      <a:ext cx="55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" h="43" extrusionOk="0">
                          <a:moveTo>
                            <a:pt x="55" y="44"/>
                          </a:moveTo>
                          <a:cubicBezTo>
                            <a:pt x="36" y="6"/>
                            <a:pt x="-59" y="-32"/>
                            <a:pt x="55" y="44"/>
                          </a:cubicBezTo>
                          <a:lnTo>
                            <a:pt x="55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31" name="Google Shape;731;p4"/>
                    <p:cNvSpPr/>
                    <p:nvPr/>
                  </p:nvSpPr>
                  <p:spPr>
                    <a:xfrm>
                      <a:off x="1149629" y="664148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3" y="5032"/>
                          </a:cubicBezTo>
                          <a:cubicBezTo>
                            <a:pt x="51465" y="-2750"/>
                            <a:pt x="36472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32" name="Google Shape;732;p4"/>
                  <p:cNvGrpSpPr/>
                  <p:nvPr/>
                </p:nvGrpSpPr>
                <p:grpSpPr>
                  <a:xfrm>
                    <a:off x="1814356" y="6641489"/>
                    <a:ext cx="96972" cy="108992"/>
                    <a:chOff x="1814356" y="6641489"/>
                    <a:chExt cx="96972" cy="108992"/>
                  </a:xfrm>
                </p:grpSpPr>
                <p:sp>
                  <p:nvSpPr>
                    <p:cNvPr id="733" name="Google Shape;733;p4"/>
                    <p:cNvSpPr/>
                    <p:nvPr/>
                  </p:nvSpPr>
                  <p:spPr>
                    <a:xfrm>
                      <a:off x="1876986" y="6644067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34" name="Google Shape;734;p4"/>
                    <p:cNvSpPr/>
                    <p:nvPr/>
                  </p:nvSpPr>
                  <p:spPr>
                    <a:xfrm>
                      <a:off x="1814356" y="664148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4" y="5032"/>
                          </a:cubicBezTo>
                          <a:cubicBezTo>
                            <a:pt x="51465" y="-2750"/>
                            <a:pt x="36472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35" name="Google Shape;735;p4"/>
                  <p:cNvGrpSpPr/>
                  <p:nvPr/>
                </p:nvGrpSpPr>
                <p:grpSpPr>
                  <a:xfrm>
                    <a:off x="2479103" y="6641489"/>
                    <a:ext cx="96972" cy="108992"/>
                    <a:chOff x="2479103" y="6641489"/>
                    <a:chExt cx="96972" cy="108992"/>
                  </a:xfrm>
                </p:grpSpPr>
                <p:sp>
                  <p:nvSpPr>
                    <p:cNvPr id="736" name="Google Shape;736;p4"/>
                    <p:cNvSpPr/>
                    <p:nvPr/>
                  </p:nvSpPr>
                  <p:spPr>
                    <a:xfrm>
                      <a:off x="2541718" y="6644067"/>
                      <a:ext cx="42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3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37" name="Google Shape;737;p4"/>
                    <p:cNvSpPr/>
                    <p:nvPr/>
                  </p:nvSpPr>
                  <p:spPr>
                    <a:xfrm>
                      <a:off x="2479103" y="664148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3" y="5032"/>
                          </a:cubicBezTo>
                          <a:cubicBezTo>
                            <a:pt x="51465" y="-2750"/>
                            <a:pt x="36472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38" name="Google Shape;738;p4"/>
                  <p:cNvGrpSpPr/>
                  <p:nvPr/>
                </p:nvGrpSpPr>
                <p:grpSpPr>
                  <a:xfrm>
                    <a:off x="3143830" y="6641489"/>
                    <a:ext cx="96972" cy="108992"/>
                    <a:chOff x="3143830" y="6641489"/>
                    <a:chExt cx="96972" cy="108992"/>
                  </a:xfrm>
                </p:grpSpPr>
                <p:sp>
                  <p:nvSpPr>
                    <p:cNvPr id="739" name="Google Shape;739;p4"/>
                    <p:cNvSpPr/>
                    <p:nvPr/>
                  </p:nvSpPr>
                  <p:spPr>
                    <a:xfrm>
                      <a:off x="3206460" y="6644067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40" name="Google Shape;740;p4"/>
                    <p:cNvSpPr/>
                    <p:nvPr/>
                  </p:nvSpPr>
                  <p:spPr>
                    <a:xfrm>
                      <a:off x="3143830" y="664148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4" y="5032"/>
                          </a:cubicBezTo>
                          <a:cubicBezTo>
                            <a:pt x="51465" y="-2750"/>
                            <a:pt x="36473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41" name="Google Shape;741;p4"/>
                  <p:cNvGrpSpPr/>
                  <p:nvPr/>
                </p:nvGrpSpPr>
                <p:grpSpPr>
                  <a:xfrm>
                    <a:off x="3808576" y="6641489"/>
                    <a:ext cx="96972" cy="108992"/>
                    <a:chOff x="3808576" y="6641489"/>
                    <a:chExt cx="96972" cy="108992"/>
                  </a:xfrm>
                </p:grpSpPr>
                <p:sp>
                  <p:nvSpPr>
                    <p:cNvPr id="742" name="Google Shape;742;p4"/>
                    <p:cNvSpPr/>
                    <p:nvPr/>
                  </p:nvSpPr>
                  <p:spPr>
                    <a:xfrm>
                      <a:off x="3871192" y="6644067"/>
                      <a:ext cx="42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3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43" name="Google Shape;743;p4"/>
                    <p:cNvSpPr/>
                    <p:nvPr/>
                  </p:nvSpPr>
                  <p:spPr>
                    <a:xfrm>
                      <a:off x="3808576" y="664148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1" y="3590"/>
                            <a:pt x="46525" y="-4763"/>
                            <a:pt x="66933" y="5032"/>
                          </a:cubicBezTo>
                          <a:cubicBezTo>
                            <a:pt x="51465" y="-2750"/>
                            <a:pt x="36472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44" name="Google Shape;744;p4"/>
                  <p:cNvGrpSpPr/>
                  <p:nvPr/>
                </p:nvGrpSpPr>
                <p:grpSpPr>
                  <a:xfrm>
                    <a:off x="4473304" y="6641489"/>
                    <a:ext cx="96972" cy="108992"/>
                    <a:chOff x="4473304" y="6641489"/>
                    <a:chExt cx="96972" cy="108992"/>
                  </a:xfrm>
                </p:grpSpPr>
                <p:sp>
                  <p:nvSpPr>
                    <p:cNvPr id="745" name="Google Shape;745;p4"/>
                    <p:cNvSpPr/>
                    <p:nvPr/>
                  </p:nvSpPr>
                  <p:spPr>
                    <a:xfrm>
                      <a:off x="4535934" y="6644067"/>
                      <a:ext cx="46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" h="43" extrusionOk="0">
                          <a:moveTo>
                            <a:pt x="47" y="44"/>
                          </a:moveTo>
                          <a:cubicBezTo>
                            <a:pt x="28" y="6"/>
                            <a:pt x="-48" y="-32"/>
                            <a:pt x="47" y="44"/>
                          </a:cubicBezTo>
                          <a:lnTo>
                            <a:pt x="47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46" name="Google Shape;746;p4"/>
                    <p:cNvSpPr/>
                    <p:nvPr/>
                  </p:nvSpPr>
                  <p:spPr>
                    <a:xfrm>
                      <a:off x="4473304" y="6641489"/>
                      <a:ext cx="96972" cy="10899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972" h="108992" extrusionOk="0">
                          <a:moveTo>
                            <a:pt x="96767" y="53666"/>
                          </a:moveTo>
                          <a:cubicBezTo>
                            <a:pt x="92700" y="3590"/>
                            <a:pt x="46524" y="-4763"/>
                            <a:pt x="66933" y="5032"/>
                          </a:cubicBezTo>
                          <a:cubicBezTo>
                            <a:pt x="51465" y="-2750"/>
                            <a:pt x="36472" y="-1137"/>
                            <a:pt x="23722" y="7329"/>
                          </a:cubicBezTo>
                          <a:cubicBezTo>
                            <a:pt x="-27737" y="41479"/>
                            <a:pt x="13555" y="127508"/>
                            <a:pt x="61974" y="105413"/>
                          </a:cubicBezTo>
                          <a:cubicBezTo>
                            <a:pt x="103494" y="86468"/>
                            <a:pt x="96292" y="47800"/>
                            <a:pt x="96767" y="53666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47" name="Google Shape;747;p4"/>
                  <p:cNvGrpSpPr/>
                  <p:nvPr/>
                </p:nvGrpSpPr>
                <p:grpSpPr>
                  <a:xfrm>
                    <a:off x="5137994" y="6641457"/>
                    <a:ext cx="97002" cy="108976"/>
                    <a:chOff x="5137994" y="6641457"/>
                    <a:chExt cx="97002" cy="108976"/>
                  </a:xfrm>
                </p:grpSpPr>
                <p:sp>
                  <p:nvSpPr>
                    <p:cNvPr id="748" name="Google Shape;748;p4"/>
                    <p:cNvSpPr/>
                    <p:nvPr/>
                  </p:nvSpPr>
                  <p:spPr>
                    <a:xfrm>
                      <a:off x="5200666" y="6644067"/>
                      <a:ext cx="42" cy="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" h="43" extrusionOk="0">
                          <a:moveTo>
                            <a:pt x="42" y="44"/>
                          </a:moveTo>
                          <a:cubicBezTo>
                            <a:pt x="42" y="6"/>
                            <a:pt x="-53" y="-32"/>
                            <a:pt x="42" y="44"/>
                          </a:cubicBezTo>
                          <a:lnTo>
                            <a:pt x="42" y="44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749" name="Google Shape;749;p4"/>
                    <p:cNvSpPr/>
                    <p:nvPr/>
                  </p:nvSpPr>
                  <p:spPr>
                    <a:xfrm>
                      <a:off x="5137994" y="6641457"/>
                      <a:ext cx="97002" cy="10897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7002" h="108976" extrusionOk="0">
                          <a:moveTo>
                            <a:pt x="96824" y="53699"/>
                          </a:moveTo>
                          <a:cubicBezTo>
                            <a:pt x="92605" y="3603"/>
                            <a:pt x="46714" y="-4654"/>
                            <a:pt x="66990" y="5065"/>
                          </a:cubicBezTo>
                          <a:cubicBezTo>
                            <a:pt x="51825" y="-2585"/>
                            <a:pt x="37061" y="-1370"/>
                            <a:pt x="23778" y="7362"/>
                          </a:cubicBezTo>
                          <a:cubicBezTo>
                            <a:pt x="-27909" y="42005"/>
                            <a:pt x="13820" y="127294"/>
                            <a:pt x="62030" y="105445"/>
                          </a:cubicBezTo>
                          <a:cubicBezTo>
                            <a:pt x="103532" y="86368"/>
                            <a:pt x="96291" y="46960"/>
                            <a:pt x="96824" y="53699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45725" tIns="22850" rIns="45725" bIns="2285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  <p:sp>
            <p:nvSpPr>
              <p:cNvPr id="750" name="Google Shape;750;p4"/>
              <p:cNvSpPr/>
              <p:nvPr/>
            </p:nvSpPr>
            <p:spPr>
              <a:xfrm>
                <a:off x="-645247" y="5453486"/>
                <a:ext cx="1742170" cy="2020353"/>
              </a:xfrm>
              <a:custGeom>
                <a:avLst/>
                <a:gdLst/>
                <a:ahLst/>
                <a:cxnLst/>
                <a:rect l="l" t="t" r="r" b="b"/>
                <a:pathLst>
                  <a:path w="1742170" h="2020353" extrusionOk="0">
                    <a:moveTo>
                      <a:pt x="1181900" y="1615209"/>
                    </a:moveTo>
                    <a:cubicBezTo>
                      <a:pt x="1298747" y="1728269"/>
                      <a:pt x="1425931" y="1830244"/>
                      <a:pt x="1562331" y="1918778"/>
                    </a:cubicBezTo>
                    <a:cubicBezTo>
                      <a:pt x="1631975" y="1963995"/>
                      <a:pt x="1698807" y="2003972"/>
                      <a:pt x="1742171" y="2020354"/>
                    </a:cubicBezTo>
                    <a:cubicBezTo>
                      <a:pt x="1597314" y="1864374"/>
                      <a:pt x="1552411" y="1631648"/>
                      <a:pt x="1481950" y="1420220"/>
                    </a:cubicBezTo>
                    <a:cubicBezTo>
                      <a:pt x="1395356" y="1158090"/>
                      <a:pt x="1457247" y="907234"/>
                      <a:pt x="1381997" y="891745"/>
                    </a:cubicBezTo>
                    <a:cubicBezTo>
                      <a:pt x="770628" y="766744"/>
                      <a:pt x="282530" y="530696"/>
                      <a:pt x="0" y="0"/>
                    </a:cubicBezTo>
                    <a:cubicBezTo>
                      <a:pt x="15639" y="63801"/>
                      <a:pt x="39126" y="137510"/>
                      <a:pt x="69910" y="217693"/>
                    </a:cubicBezTo>
                    <a:cubicBezTo>
                      <a:pt x="201199" y="559663"/>
                      <a:pt x="408820" y="867238"/>
                      <a:pt x="672195" y="1122041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51" name="Google Shape;751;p4"/>
          <p:cNvGrpSpPr/>
          <p:nvPr/>
        </p:nvGrpSpPr>
        <p:grpSpPr>
          <a:xfrm rot="5400000">
            <a:off x="1970454" y="-381978"/>
            <a:ext cx="5203083" cy="6995762"/>
            <a:chOff x="108263" y="37851"/>
            <a:chExt cx="7593525" cy="10211301"/>
          </a:xfrm>
        </p:grpSpPr>
        <p:sp>
          <p:nvSpPr>
            <p:cNvPr id="752" name="Google Shape;752;p4"/>
            <p:cNvSpPr/>
            <p:nvPr/>
          </p:nvSpPr>
          <p:spPr>
            <a:xfrm>
              <a:off x="116382" y="37851"/>
              <a:ext cx="7585406" cy="10211301"/>
            </a:xfrm>
            <a:custGeom>
              <a:avLst/>
              <a:gdLst/>
              <a:ahLst/>
              <a:cxnLst/>
              <a:rect l="l" t="t" r="r" b="b"/>
              <a:pathLst>
                <a:path w="7585406" h="10211301" extrusionOk="0">
                  <a:moveTo>
                    <a:pt x="7542868" y="9841623"/>
                  </a:moveTo>
                  <a:cubicBezTo>
                    <a:pt x="7528314" y="9594081"/>
                    <a:pt x="7567588" y="9303080"/>
                    <a:pt x="7551401" y="9001541"/>
                  </a:cubicBezTo>
                  <a:cubicBezTo>
                    <a:pt x="7511657" y="8303272"/>
                    <a:pt x="7534336" y="8810548"/>
                    <a:pt x="7534336" y="8122308"/>
                  </a:cubicBezTo>
                  <a:cubicBezTo>
                    <a:pt x="7535867" y="7347026"/>
                    <a:pt x="7431987" y="6856088"/>
                    <a:pt x="7468831" y="5602959"/>
                  </a:cubicBezTo>
                  <a:cubicBezTo>
                    <a:pt x="7482590" y="5309303"/>
                    <a:pt x="7488019" y="5464494"/>
                    <a:pt x="7448297" y="4764204"/>
                  </a:cubicBezTo>
                  <a:cubicBezTo>
                    <a:pt x="7379425" y="3771973"/>
                    <a:pt x="7372750" y="12770"/>
                    <a:pt x="7299060" y="10952"/>
                  </a:cubicBezTo>
                  <a:cubicBezTo>
                    <a:pt x="6675762" y="-6203"/>
                    <a:pt x="5958280" y="24145"/>
                    <a:pt x="5962158" y="24145"/>
                  </a:cubicBezTo>
                  <a:cubicBezTo>
                    <a:pt x="5259046" y="24145"/>
                    <a:pt x="5910494" y="-44903"/>
                    <a:pt x="5053185" y="50531"/>
                  </a:cubicBezTo>
                  <a:cubicBezTo>
                    <a:pt x="4672143" y="92745"/>
                    <a:pt x="3732552" y="40422"/>
                    <a:pt x="3688358" y="37767"/>
                  </a:cubicBezTo>
                  <a:cubicBezTo>
                    <a:pt x="3653085" y="40402"/>
                    <a:pt x="2861179" y="102425"/>
                    <a:pt x="2778998" y="95379"/>
                  </a:cubicBezTo>
                  <a:cubicBezTo>
                    <a:pt x="1968393" y="26269"/>
                    <a:pt x="409933" y="132712"/>
                    <a:pt x="506729" y="125319"/>
                  </a:cubicBezTo>
                  <a:cubicBezTo>
                    <a:pt x="481540" y="125319"/>
                    <a:pt x="69879" y="117395"/>
                    <a:pt x="73758" y="117844"/>
                  </a:cubicBezTo>
                  <a:cubicBezTo>
                    <a:pt x="71145" y="117844"/>
                    <a:pt x="69104" y="1339482"/>
                    <a:pt x="69104" y="2237401"/>
                  </a:cubicBezTo>
                  <a:cubicBezTo>
                    <a:pt x="69022" y="2238912"/>
                    <a:pt x="20910" y="2967242"/>
                    <a:pt x="16766" y="3296066"/>
                  </a:cubicBezTo>
                  <a:cubicBezTo>
                    <a:pt x="16766" y="3337422"/>
                    <a:pt x="67940" y="3822438"/>
                    <a:pt x="61347" y="3886769"/>
                  </a:cubicBezTo>
                  <a:cubicBezTo>
                    <a:pt x="-25039" y="4743598"/>
                    <a:pt x="108520" y="5588705"/>
                    <a:pt x="29177" y="7297216"/>
                  </a:cubicBezTo>
                  <a:cubicBezTo>
                    <a:pt x="-2198" y="7909055"/>
                    <a:pt x="39955" y="7818012"/>
                    <a:pt x="29564" y="8135971"/>
                  </a:cubicBezTo>
                  <a:cubicBezTo>
                    <a:pt x="-22671" y="9579417"/>
                    <a:pt x="6315" y="8831911"/>
                    <a:pt x="25686" y="9763343"/>
                  </a:cubicBezTo>
                  <a:cubicBezTo>
                    <a:pt x="34178" y="10160399"/>
                    <a:pt x="17970" y="10177656"/>
                    <a:pt x="43506" y="10178105"/>
                  </a:cubicBezTo>
                  <a:cubicBezTo>
                    <a:pt x="1679229" y="10203082"/>
                    <a:pt x="3082839" y="10218440"/>
                    <a:pt x="5209362" y="10180740"/>
                  </a:cubicBezTo>
                  <a:cubicBezTo>
                    <a:pt x="6053219" y="10164463"/>
                    <a:pt x="6065241" y="10217684"/>
                    <a:pt x="6155547" y="10210659"/>
                  </a:cubicBezTo>
                  <a:cubicBezTo>
                    <a:pt x="7873123" y="10079566"/>
                    <a:pt x="7582019" y="10423523"/>
                    <a:pt x="7542868" y="9841623"/>
                  </a:cubicBezTo>
                  <a:close/>
                  <a:moveTo>
                    <a:pt x="410994" y="1149674"/>
                  </a:moveTo>
                  <a:cubicBezTo>
                    <a:pt x="339285" y="1120654"/>
                    <a:pt x="301297" y="1023892"/>
                    <a:pt x="332304" y="945142"/>
                  </a:cubicBezTo>
                  <a:cubicBezTo>
                    <a:pt x="384254" y="811864"/>
                    <a:pt x="562946" y="825956"/>
                    <a:pt x="609445" y="954822"/>
                  </a:cubicBezTo>
                  <a:cubicBezTo>
                    <a:pt x="655190" y="1064798"/>
                    <a:pt x="543166" y="1203774"/>
                    <a:pt x="410994" y="1149674"/>
                  </a:cubicBezTo>
                  <a:close/>
                  <a:moveTo>
                    <a:pt x="397420" y="1985366"/>
                  </a:moveTo>
                  <a:cubicBezTo>
                    <a:pt x="340060" y="1954569"/>
                    <a:pt x="310197" y="1878045"/>
                    <a:pt x="326874" y="1808997"/>
                  </a:cubicBezTo>
                  <a:cubicBezTo>
                    <a:pt x="363698" y="1658135"/>
                    <a:pt x="560618" y="1657686"/>
                    <a:pt x="610997" y="1797560"/>
                  </a:cubicBezTo>
                  <a:cubicBezTo>
                    <a:pt x="659844" y="1914540"/>
                    <a:pt x="531163" y="2057498"/>
                    <a:pt x="397420" y="1985366"/>
                  </a:cubicBezTo>
                  <a:close/>
                  <a:moveTo>
                    <a:pt x="414097" y="2835557"/>
                  </a:moveTo>
                  <a:cubicBezTo>
                    <a:pt x="342387" y="2806537"/>
                    <a:pt x="304400" y="2710653"/>
                    <a:pt x="335019" y="2631475"/>
                  </a:cubicBezTo>
                  <a:cubicBezTo>
                    <a:pt x="386581" y="2497319"/>
                    <a:pt x="566436" y="2511839"/>
                    <a:pt x="612548" y="2640706"/>
                  </a:cubicBezTo>
                  <a:cubicBezTo>
                    <a:pt x="658681" y="2751110"/>
                    <a:pt x="545881" y="2889208"/>
                    <a:pt x="414097" y="2835557"/>
                  </a:cubicBezTo>
                  <a:close/>
                  <a:moveTo>
                    <a:pt x="416036" y="3678703"/>
                  </a:moveTo>
                  <a:cubicBezTo>
                    <a:pt x="344327" y="3649683"/>
                    <a:pt x="306339" y="3553799"/>
                    <a:pt x="336958" y="3475070"/>
                  </a:cubicBezTo>
                  <a:cubicBezTo>
                    <a:pt x="388520" y="3340485"/>
                    <a:pt x="568375" y="3355006"/>
                    <a:pt x="614487" y="3483872"/>
                  </a:cubicBezTo>
                  <a:cubicBezTo>
                    <a:pt x="661008" y="3595134"/>
                    <a:pt x="546656" y="3731925"/>
                    <a:pt x="416036" y="3678703"/>
                  </a:cubicBezTo>
                  <a:close/>
                  <a:moveTo>
                    <a:pt x="331916" y="4338455"/>
                  </a:moveTo>
                  <a:cubicBezTo>
                    <a:pt x="368740" y="4187593"/>
                    <a:pt x="565660" y="4186715"/>
                    <a:pt x="616039" y="4327018"/>
                  </a:cubicBezTo>
                  <a:cubicBezTo>
                    <a:pt x="717591" y="4570251"/>
                    <a:pt x="264473" y="4615998"/>
                    <a:pt x="331916" y="4338455"/>
                  </a:cubicBezTo>
                  <a:close/>
                  <a:moveTo>
                    <a:pt x="333855" y="5181172"/>
                  </a:moveTo>
                  <a:cubicBezTo>
                    <a:pt x="370679" y="5030759"/>
                    <a:pt x="567212" y="5028983"/>
                    <a:pt x="617978" y="5169735"/>
                  </a:cubicBezTo>
                  <a:cubicBezTo>
                    <a:pt x="719918" y="5414275"/>
                    <a:pt x="266800" y="5458714"/>
                    <a:pt x="333855" y="5181172"/>
                  </a:cubicBezTo>
                  <a:close/>
                  <a:moveTo>
                    <a:pt x="421078" y="6207733"/>
                  </a:moveTo>
                  <a:cubicBezTo>
                    <a:pt x="349369" y="6178712"/>
                    <a:pt x="311381" y="6082828"/>
                    <a:pt x="342000" y="6004100"/>
                  </a:cubicBezTo>
                  <a:cubicBezTo>
                    <a:pt x="393562" y="5869515"/>
                    <a:pt x="573417" y="5884035"/>
                    <a:pt x="619529" y="6012902"/>
                  </a:cubicBezTo>
                  <a:cubicBezTo>
                    <a:pt x="665662" y="6123735"/>
                    <a:pt x="552086" y="6260954"/>
                    <a:pt x="421078" y="6207733"/>
                  </a:cubicBezTo>
                  <a:close/>
                  <a:moveTo>
                    <a:pt x="336958" y="6867484"/>
                  </a:moveTo>
                  <a:cubicBezTo>
                    <a:pt x="373782" y="6716173"/>
                    <a:pt x="570702" y="6716173"/>
                    <a:pt x="621081" y="6856048"/>
                  </a:cubicBezTo>
                  <a:cubicBezTo>
                    <a:pt x="722633" y="7099280"/>
                    <a:pt x="269515" y="7145027"/>
                    <a:pt x="336958" y="6867484"/>
                  </a:cubicBezTo>
                  <a:close/>
                  <a:moveTo>
                    <a:pt x="409443" y="7886570"/>
                  </a:moveTo>
                  <a:cubicBezTo>
                    <a:pt x="352083" y="7855773"/>
                    <a:pt x="322220" y="7779250"/>
                    <a:pt x="338897" y="7710201"/>
                  </a:cubicBezTo>
                  <a:cubicBezTo>
                    <a:pt x="375721" y="7559339"/>
                    <a:pt x="572642" y="7558890"/>
                    <a:pt x="623020" y="7698764"/>
                  </a:cubicBezTo>
                  <a:cubicBezTo>
                    <a:pt x="671867" y="7815765"/>
                    <a:pt x="543554" y="7958703"/>
                    <a:pt x="409443" y="7886570"/>
                  </a:cubicBezTo>
                  <a:close/>
                  <a:moveTo>
                    <a:pt x="426099" y="8736762"/>
                  </a:moveTo>
                  <a:cubicBezTo>
                    <a:pt x="354390" y="8707741"/>
                    <a:pt x="316402" y="8611858"/>
                    <a:pt x="347021" y="8533128"/>
                  </a:cubicBezTo>
                  <a:cubicBezTo>
                    <a:pt x="398583" y="8398544"/>
                    <a:pt x="578439" y="8413064"/>
                    <a:pt x="624551" y="8541930"/>
                  </a:cubicBezTo>
                  <a:cubicBezTo>
                    <a:pt x="670704" y="8652764"/>
                    <a:pt x="557128" y="8789983"/>
                    <a:pt x="426099" y="8736762"/>
                  </a:cubicBezTo>
                  <a:close/>
                  <a:moveTo>
                    <a:pt x="427651" y="9579928"/>
                  </a:moveTo>
                  <a:cubicBezTo>
                    <a:pt x="276087" y="9518354"/>
                    <a:pt x="326874" y="9252248"/>
                    <a:pt x="508281" y="9283045"/>
                  </a:cubicBezTo>
                  <a:cubicBezTo>
                    <a:pt x="728063" y="9321296"/>
                    <a:pt x="635043" y="9664375"/>
                    <a:pt x="427651" y="95799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53" name="Google Shape;753;p4"/>
            <p:cNvGrpSpPr/>
            <p:nvPr/>
          </p:nvGrpSpPr>
          <p:grpSpPr>
            <a:xfrm>
              <a:off x="108263" y="570070"/>
              <a:ext cx="7563238" cy="9309402"/>
              <a:chOff x="108263" y="570070"/>
              <a:chExt cx="7563238" cy="9309402"/>
            </a:xfrm>
          </p:grpSpPr>
          <p:sp>
            <p:nvSpPr>
              <p:cNvPr id="754" name="Google Shape;754;p4"/>
              <p:cNvSpPr/>
              <p:nvPr/>
            </p:nvSpPr>
            <p:spPr>
              <a:xfrm>
                <a:off x="177081" y="570070"/>
                <a:ext cx="7286420" cy="73826"/>
              </a:xfrm>
              <a:custGeom>
                <a:avLst/>
                <a:gdLst/>
                <a:ahLst/>
                <a:cxnLst/>
                <a:rect l="l" t="t" r="r" b="b"/>
                <a:pathLst>
                  <a:path w="7286420" h="73826" extrusionOk="0">
                    <a:moveTo>
                      <a:pt x="7282921" y="73827"/>
                    </a:moveTo>
                    <a:cubicBezTo>
                      <a:pt x="7280962" y="73847"/>
                      <a:pt x="12915" y="49217"/>
                      <a:pt x="10343" y="49197"/>
                    </a:cubicBezTo>
                    <a:cubicBezTo>
                      <a:pt x="10343" y="-25693"/>
                      <a:pt x="-514117" y="265"/>
                      <a:pt x="5906092" y="27202"/>
                    </a:cubicBezTo>
                    <a:cubicBezTo>
                      <a:pt x="7433975" y="33084"/>
                      <a:pt x="7281125" y="10455"/>
                      <a:pt x="7282921" y="7382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5" name="Google Shape;755;p4"/>
              <p:cNvSpPr/>
              <p:nvPr/>
            </p:nvSpPr>
            <p:spPr>
              <a:xfrm>
                <a:off x="177562" y="1406374"/>
                <a:ext cx="7307357" cy="77155"/>
              </a:xfrm>
              <a:custGeom>
                <a:avLst/>
                <a:gdLst/>
                <a:ahLst/>
                <a:cxnLst/>
                <a:rect l="l" t="t" r="r" b="b"/>
                <a:pathLst>
                  <a:path w="7307357" h="77155" extrusionOk="0">
                    <a:moveTo>
                      <a:pt x="7303384" y="77155"/>
                    </a:moveTo>
                    <a:cubicBezTo>
                      <a:pt x="7301057" y="77196"/>
                      <a:pt x="9801" y="52546"/>
                      <a:pt x="8311" y="52526"/>
                    </a:cubicBezTo>
                    <a:cubicBezTo>
                      <a:pt x="10046" y="-25917"/>
                      <a:pt x="-486204" y="-1757"/>
                      <a:pt x="5925370" y="30531"/>
                    </a:cubicBezTo>
                    <a:cubicBezTo>
                      <a:pt x="7452396" y="36392"/>
                      <a:pt x="7303384" y="13008"/>
                      <a:pt x="7303384" y="7715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6" name="Google Shape;756;p4"/>
              <p:cNvSpPr/>
              <p:nvPr/>
            </p:nvSpPr>
            <p:spPr>
              <a:xfrm>
                <a:off x="179669" y="2245761"/>
                <a:ext cx="7355914" cy="61082"/>
              </a:xfrm>
              <a:custGeom>
                <a:avLst/>
                <a:gdLst/>
                <a:ahLst/>
                <a:cxnLst/>
                <a:rect l="l" t="t" r="r" b="b"/>
                <a:pathLst>
                  <a:path w="7355914" h="61082" extrusionOk="0">
                    <a:moveTo>
                      <a:pt x="976435" y="56305"/>
                    </a:moveTo>
                    <a:cubicBezTo>
                      <a:pt x="-135806" y="56305"/>
                      <a:pt x="5837" y="71030"/>
                      <a:pt x="5837" y="0"/>
                    </a:cubicBezTo>
                    <a:cubicBezTo>
                      <a:pt x="8960861" y="50975"/>
                      <a:pt x="10257265" y="71193"/>
                      <a:pt x="976435" y="5630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7" name="Google Shape;757;p4"/>
              <p:cNvSpPr/>
              <p:nvPr/>
            </p:nvSpPr>
            <p:spPr>
              <a:xfrm>
                <a:off x="131254" y="3087967"/>
                <a:ext cx="7385037" cy="74849"/>
              </a:xfrm>
              <a:custGeom>
                <a:avLst/>
                <a:gdLst/>
                <a:ahLst/>
                <a:cxnLst/>
                <a:rect l="l" t="t" r="r" b="b"/>
                <a:pathLst>
                  <a:path w="7385037" h="74849" extrusionOk="0">
                    <a:moveTo>
                      <a:pt x="7381087" y="74849"/>
                    </a:moveTo>
                    <a:cubicBezTo>
                      <a:pt x="7379495" y="74870"/>
                      <a:pt x="9936" y="49791"/>
                      <a:pt x="7712" y="49770"/>
                    </a:cubicBezTo>
                    <a:cubicBezTo>
                      <a:pt x="11325" y="-26304"/>
                      <a:pt x="-490315" y="511"/>
                      <a:pt x="6011606" y="27775"/>
                    </a:cubicBezTo>
                    <a:cubicBezTo>
                      <a:pt x="7529200" y="33636"/>
                      <a:pt x="7381087" y="10988"/>
                      <a:pt x="7381087" y="7484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8" name="Google Shape;758;p4"/>
              <p:cNvSpPr/>
              <p:nvPr/>
            </p:nvSpPr>
            <p:spPr>
              <a:xfrm>
                <a:off x="165248" y="3927717"/>
                <a:ext cx="7369971" cy="74303"/>
              </a:xfrm>
              <a:custGeom>
                <a:avLst/>
                <a:gdLst/>
                <a:ahLst/>
                <a:cxnLst/>
                <a:rect l="l" t="t" r="r" b="b"/>
                <a:pathLst>
                  <a:path w="7369971" h="74303" extrusionOk="0">
                    <a:moveTo>
                      <a:pt x="7366464" y="74304"/>
                    </a:moveTo>
                    <a:cubicBezTo>
                      <a:pt x="7364667" y="74324"/>
                      <a:pt x="7643" y="49245"/>
                      <a:pt x="5499" y="49225"/>
                    </a:cubicBezTo>
                    <a:cubicBezTo>
                      <a:pt x="16787" y="-26012"/>
                      <a:pt x="-492854" y="435"/>
                      <a:pt x="5997759" y="27679"/>
                    </a:cubicBezTo>
                    <a:cubicBezTo>
                      <a:pt x="7517333" y="33540"/>
                      <a:pt x="7364626" y="11423"/>
                      <a:pt x="7366464" y="7430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9" name="Google Shape;759;p4"/>
              <p:cNvSpPr/>
              <p:nvPr/>
            </p:nvSpPr>
            <p:spPr>
              <a:xfrm>
                <a:off x="138734" y="4766865"/>
                <a:ext cx="7431175" cy="74789"/>
              </a:xfrm>
              <a:custGeom>
                <a:avLst/>
                <a:gdLst/>
                <a:ahLst/>
                <a:cxnLst/>
                <a:rect l="l" t="t" r="r" b="b"/>
                <a:pathLst>
                  <a:path w="7431175" h="74789" extrusionOk="0">
                    <a:moveTo>
                      <a:pt x="7429026" y="74789"/>
                    </a:moveTo>
                    <a:cubicBezTo>
                      <a:pt x="7427536" y="74810"/>
                      <a:pt x="182270" y="50466"/>
                      <a:pt x="9927" y="49281"/>
                    </a:cubicBezTo>
                    <a:cubicBezTo>
                      <a:pt x="8253" y="-26425"/>
                      <a:pt x="-503103" y="696"/>
                      <a:pt x="6044053" y="28164"/>
                    </a:cubicBezTo>
                    <a:cubicBezTo>
                      <a:pt x="7580386" y="34046"/>
                      <a:pt x="7423270" y="11418"/>
                      <a:pt x="7429026" y="7478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0" name="Google Shape;760;p4"/>
              <p:cNvSpPr/>
              <p:nvPr/>
            </p:nvSpPr>
            <p:spPr>
              <a:xfrm>
                <a:off x="161296" y="5603865"/>
                <a:ext cx="7446545" cy="68087"/>
              </a:xfrm>
              <a:custGeom>
                <a:avLst/>
                <a:gdLst/>
                <a:ahLst/>
                <a:cxnLst/>
                <a:rect l="l" t="t" r="r" b="b"/>
                <a:pathLst>
                  <a:path w="7446545" h="68087" extrusionOk="0">
                    <a:moveTo>
                      <a:pt x="2720509" y="59389"/>
                    </a:moveTo>
                    <a:cubicBezTo>
                      <a:pt x="-248625" y="47973"/>
                      <a:pt x="6615" y="81711"/>
                      <a:pt x="4818" y="0"/>
                    </a:cubicBezTo>
                    <a:cubicBezTo>
                      <a:pt x="7942622" y="22077"/>
                      <a:pt x="10563231" y="92474"/>
                      <a:pt x="2720509" y="5938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1" name="Google Shape;761;p4"/>
              <p:cNvSpPr/>
              <p:nvPr/>
            </p:nvSpPr>
            <p:spPr>
              <a:xfrm>
                <a:off x="159972" y="6444473"/>
                <a:ext cx="7430339" cy="76447"/>
              </a:xfrm>
              <a:custGeom>
                <a:avLst/>
                <a:gdLst/>
                <a:ahLst/>
                <a:cxnLst/>
                <a:rect l="l" t="t" r="r" b="b"/>
                <a:pathLst>
                  <a:path w="7430339" h="76447" extrusionOk="0">
                    <a:moveTo>
                      <a:pt x="7426405" y="76448"/>
                    </a:moveTo>
                    <a:cubicBezTo>
                      <a:pt x="7424915" y="76468"/>
                      <a:pt x="167912" y="52022"/>
                      <a:pt x="8837" y="50940"/>
                    </a:cubicBezTo>
                    <a:cubicBezTo>
                      <a:pt x="8837" y="-28483"/>
                      <a:pt x="-492783" y="1885"/>
                      <a:pt x="6062742" y="29394"/>
                    </a:cubicBezTo>
                    <a:cubicBezTo>
                      <a:pt x="7573907" y="36705"/>
                      <a:pt x="7426405" y="9911"/>
                      <a:pt x="7426405" y="7644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2" name="Google Shape;762;p4"/>
              <p:cNvSpPr/>
              <p:nvPr/>
            </p:nvSpPr>
            <p:spPr>
              <a:xfrm>
                <a:off x="137928" y="7282953"/>
                <a:ext cx="7486178" cy="77599"/>
              </a:xfrm>
              <a:custGeom>
                <a:avLst/>
                <a:gdLst/>
                <a:ahLst/>
                <a:cxnLst/>
                <a:rect l="l" t="t" r="r" b="b"/>
                <a:pathLst>
                  <a:path w="7486178" h="77599" extrusionOk="0">
                    <a:moveTo>
                      <a:pt x="7484498" y="77600"/>
                    </a:moveTo>
                    <a:cubicBezTo>
                      <a:pt x="7483007" y="77620"/>
                      <a:pt x="140047" y="52950"/>
                      <a:pt x="7630" y="52092"/>
                    </a:cubicBezTo>
                    <a:cubicBezTo>
                      <a:pt x="11448" y="-30108"/>
                      <a:pt x="-494601" y="2853"/>
                      <a:pt x="6104933" y="30547"/>
                    </a:cubicBezTo>
                    <a:cubicBezTo>
                      <a:pt x="7634816" y="36428"/>
                      <a:pt x="7477455" y="13739"/>
                      <a:pt x="7484498" y="7760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3" name="Google Shape;763;p4"/>
              <p:cNvSpPr/>
              <p:nvPr/>
            </p:nvSpPr>
            <p:spPr>
              <a:xfrm>
                <a:off x="139407" y="8121907"/>
                <a:ext cx="7532094" cy="69408"/>
              </a:xfrm>
              <a:custGeom>
                <a:avLst/>
                <a:gdLst/>
                <a:ahLst/>
                <a:cxnLst/>
                <a:rect l="l" t="t" r="r" b="b"/>
                <a:pathLst>
                  <a:path w="7532094" h="69408" extrusionOk="0">
                    <a:moveTo>
                      <a:pt x="2802472" y="59818"/>
                    </a:moveTo>
                    <a:cubicBezTo>
                      <a:pt x="-294567" y="47932"/>
                      <a:pt x="8090" y="84468"/>
                      <a:pt x="8090" y="0"/>
                    </a:cubicBezTo>
                    <a:cubicBezTo>
                      <a:pt x="7897924" y="30409"/>
                      <a:pt x="10756953" y="93392"/>
                      <a:pt x="2802472" y="5981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4" name="Google Shape;764;p4"/>
              <p:cNvSpPr/>
              <p:nvPr/>
            </p:nvSpPr>
            <p:spPr>
              <a:xfrm>
                <a:off x="108263" y="8963467"/>
                <a:ext cx="7562358" cy="75924"/>
              </a:xfrm>
              <a:custGeom>
                <a:avLst/>
                <a:gdLst/>
                <a:ahLst/>
                <a:cxnLst/>
                <a:rect l="l" t="t" r="r" b="b"/>
                <a:pathLst>
                  <a:path w="7562358" h="75924" extrusionOk="0">
                    <a:moveTo>
                      <a:pt x="7559519" y="75925"/>
                    </a:moveTo>
                    <a:cubicBezTo>
                      <a:pt x="7557968" y="75945"/>
                      <a:pt x="320683" y="52173"/>
                      <a:pt x="9391" y="49538"/>
                    </a:cubicBezTo>
                    <a:cubicBezTo>
                      <a:pt x="9391" y="-27373"/>
                      <a:pt x="-509905" y="1260"/>
                      <a:pt x="6174545" y="29299"/>
                    </a:cubicBezTo>
                    <a:cubicBezTo>
                      <a:pt x="7710430" y="35182"/>
                      <a:pt x="7555906" y="12533"/>
                      <a:pt x="7559519" y="7592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5" name="Google Shape;765;p4"/>
              <p:cNvSpPr/>
              <p:nvPr/>
            </p:nvSpPr>
            <p:spPr>
              <a:xfrm>
                <a:off x="133568" y="9800994"/>
                <a:ext cx="7528398" cy="78478"/>
              </a:xfrm>
              <a:custGeom>
                <a:avLst/>
                <a:gdLst/>
                <a:ahLst/>
                <a:cxnLst/>
                <a:rect l="l" t="t" r="r" b="b"/>
                <a:pathLst>
                  <a:path w="7528398" h="78478" extrusionOk="0">
                    <a:moveTo>
                      <a:pt x="7525681" y="78479"/>
                    </a:moveTo>
                    <a:cubicBezTo>
                      <a:pt x="7524212" y="78499"/>
                      <a:pt x="207012" y="53298"/>
                      <a:pt x="9663" y="51644"/>
                    </a:cubicBezTo>
                    <a:cubicBezTo>
                      <a:pt x="7826" y="-25472"/>
                      <a:pt x="-503285" y="-2190"/>
                      <a:pt x="6168999" y="31405"/>
                    </a:cubicBezTo>
                    <a:cubicBezTo>
                      <a:pt x="7674183" y="37287"/>
                      <a:pt x="7521823" y="12923"/>
                      <a:pt x="7525681" y="7847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66" name="Google Shape;766;p4"/>
            <p:cNvSpPr/>
            <p:nvPr/>
          </p:nvSpPr>
          <p:spPr>
            <a:xfrm>
              <a:off x="1104536" y="127530"/>
              <a:ext cx="203111" cy="10113055"/>
            </a:xfrm>
            <a:custGeom>
              <a:avLst/>
              <a:gdLst/>
              <a:ahLst/>
              <a:cxnLst/>
              <a:rect l="l" t="t" r="r" b="b"/>
              <a:pathLst>
                <a:path w="203111" h="10113055" extrusionOk="0">
                  <a:moveTo>
                    <a:pt x="203111" y="10113056"/>
                  </a:moveTo>
                  <a:cubicBezTo>
                    <a:pt x="91005" y="10113056"/>
                    <a:pt x="-85503" y="4271077"/>
                    <a:pt x="47669" y="2"/>
                  </a:cubicBezTo>
                  <a:cubicBezTo>
                    <a:pt x="161163" y="-3449"/>
                    <a:pt x="-112264" y="3940456"/>
                    <a:pt x="203111" y="10113056"/>
                  </a:cubicBezTo>
                  <a:close/>
                </a:path>
              </a:pathLst>
            </a:custGeom>
            <a:solidFill>
              <a:srgbClr val="25364E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67" name="Google Shape;767;p4"/>
          <p:cNvGrpSpPr/>
          <p:nvPr/>
        </p:nvGrpSpPr>
        <p:grpSpPr>
          <a:xfrm>
            <a:off x="514349" y="514350"/>
            <a:ext cx="1596657" cy="1467837"/>
            <a:chOff x="1028698" y="1028700"/>
            <a:chExt cx="3193313" cy="2935674"/>
          </a:xfrm>
        </p:grpSpPr>
        <p:sp>
          <p:nvSpPr>
            <p:cNvPr id="768" name="Google Shape;768;p4"/>
            <p:cNvSpPr/>
            <p:nvPr/>
          </p:nvSpPr>
          <p:spPr>
            <a:xfrm>
              <a:off x="2373453" y="2218460"/>
              <a:ext cx="968258" cy="1745914"/>
            </a:xfrm>
            <a:custGeom>
              <a:avLst/>
              <a:gdLst/>
              <a:ahLst/>
              <a:cxnLst/>
              <a:rect l="l" t="t" r="r" b="b"/>
              <a:pathLst>
                <a:path w="968258" h="1745914" extrusionOk="0">
                  <a:moveTo>
                    <a:pt x="966221" y="1709487"/>
                  </a:moveTo>
                  <a:cubicBezTo>
                    <a:pt x="993227" y="1891264"/>
                    <a:pt x="751448" y="1369671"/>
                    <a:pt x="256341" y="658082"/>
                  </a:cubicBezTo>
                  <a:cubicBezTo>
                    <a:pt x="4954" y="297041"/>
                    <a:pt x="-23565" y="303288"/>
                    <a:pt x="13007" y="277143"/>
                  </a:cubicBezTo>
                  <a:cubicBezTo>
                    <a:pt x="191724" y="148860"/>
                    <a:pt x="386460" y="64935"/>
                    <a:pt x="595790" y="972"/>
                  </a:cubicBezTo>
                  <a:cubicBezTo>
                    <a:pt x="608424" y="-2950"/>
                    <a:pt x="623200" y="5429"/>
                    <a:pt x="626403" y="18258"/>
                  </a:cubicBezTo>
                  <a:cubicBezTo>
                    <a:pt x="632867" y="45471"/>
                    <a:pt x="799975" y="538635"/>
                    <a:pt x="966221" y="170948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9" name="Google Shape;769;p4"/>
            <p:cNvSpPr/>
            <p:nvPr/>
          </p:nvSpPr>
          <p:spPr>
            <a:xfrm>
              <a:off x="2373459" y="2217841"/>
              <a:ext cx="666635" cy="658700"/>
            </a:xfrm>
            <a:custGeom>
              <a:avLst/>
              <a:gdLst/>
              <a:ahLst/>
              <a:cxnLst/>
              <a:rect l="l" t="t" r="r" b="b"/>
              <a:pathLst>
                <a:path w="666635" h="658700" extrusionOk="0">
                  <a:moveTo>
                    <a:pt x="666636" y="158028"/>
                  </a:moveTo>
                  <a:cubicBezTo>
                    <a:pt x="641085" y="192169"/>
                    <a:pt x="522122" y="402546"/>
                    <a:pt x="256341" y="658701"/>
                  </a:cubicBezTo>
                  <a:cubicBezTo>
                    <a:pt x="4954" y="297660"/>
                    <a:pt x="-23565" y="303907"/>
                    <a:pt x="13007" y="277762"/>
                  </a:cubicBezTo>
                  <a:cubicBezTo>
                    <a:pt x="191724" y="149479"/>
                    <a:pt x="386460" y="65554"/>
                    <a:pt x="595790" y="1591"/>
                  </a:cubicBezTo>
                  <a:cubicBezTo>
                    <a:pt x="623253" y="-6928"/>
                    <a:pt x="628902" y="15101"/>
                    <a:pt x="666636" y="15802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0" name="Google Shape;770;p4"/>
            <p:cNvSpPr/>
            <p:nvPr/>
          </p:nvSpPr>
          <p:spPr>
            <a:xfrm>
              <a:off x="1028698" y="1028700"/>
              <a:ext cx="3193313" cy="1821296"/>
            </a:xfrm>
            <a:custGeom>
              <a:avLst/>
              <a:gdLst/>
              <a:ahLst/>
              <a:cxnLst/>
              <a:rect l="l" t="t" r="r" b="b"/>
              <a:pathLst>
                <a:path w="3193313" h="1821296" extrusionOk="0">
                  <a:moveTo>
                    <a:pt x="3193303" y="433927"/>
                  </a:moveTo>
                  <a:cubicBezTo>
                    <a:pt x="3190769" y="569584"/>
                    <a:pt x="2691960" y="1051722"/>
                    <a:pt x="2049934" y="1381451"/>
                  </a:cubicBezTo>
                  <a:cubicBezTo>
                    <a:pt x="1437835" y="1695779"/>
                    <a:pt x="341691" y="1956625"/>
                    <a:pt x="34415" y="1744077"/>
                  </a:cubicBezTo>
                  <a:cubicBezTo>
                    <a:pt x="-72364" y="1670215"/>
                    <a:pt x="41906" y="1053606"/>
                    <a:pt x="770187" y="467852"/>
                  </a:cubicBezTo>
                  <a:cubicBezTo>
                    <a:pt x="1882644" y="-426901"/>
                    <a:pt x="3197790" y="193724"/>
                    <a:pt x="3193303" y="43392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1" name="Google Shape;771;p4"/>
            <p:cNvSpPr/>
            <p:nvPr/>
          </p:nvSpPr>
          <p:spPr>
            <a:xfrm>
              <a:off x="1371773" y="1451991"/>
              <a:ext cx="2542107" cy="1129657"/>
            </a:xfrm>
            <a:custGeom>
              <a:avLst/>
              <a:gdLst/>
              <a:ahLst/>
              <a:cxnLst/>
              <a:rect l="l" t="t" r="r" b="b"/>
              <a:pathLst>
                <a:path w="2542107" h="1129657" extrusionOk="0">
                  <a:moveTo>
                    <a:pt x="2532512" y="778"/>
                  </a:moveTo>
                  <a:cubicBezTo>
                    <a:pt x="2261040" y="76155"/>
                    <a:pt x="1938667" y="728990"/>
                    <a:pt x="24948" y="1101039"/>
                  </a:cubicBezTo>
                  <a:cubicBezTo>
                    <a:pt x="-129655" y="1131089"/>
                    <a:pt x="446816" y="1221079"/>
                    <a:pt x="1406981" y="788760"/>
                  </a:cubicBezTo>
                  <a:cubicBezTo>
                    <a:pt x="2184997" y="438446"/>
                    <a:pt x="2612807" y="-21486"/>
                    <a:pt x="2532512" y="77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72" name="Google Shape;772;p4"/>
          <p:cNvGrpSpPr/>
          <p:nvPr/>
        </p:nvGrpSpPr>
        <p:grpSpPr>
          <a:xfrm>
            <a:off x="7645455" y="1511635"/>
            <a:ext cx="1077292" cy="1421960"/>
            <a:chOff x="15290909" y="3023270"/>
            <a:chExt cx="2154585" cy="2843920"/>
          </a:xfrm>
        </p:grpSpPr>
        <p:sp>
          <p:nvSpPr>
            <p:cNvPr id="773" name="Google Shape;773;p4"/>
            <p:cNvSpPr/>
            <p:nvPr/>
          </p:nvSpPr>
          <p:spPr>
            <a:xfrm>
              <a:off x="15293420" y="3023270"/>
              <a:ext cx="2124540" cy="2813290"/>
            </a:xfrm>
            <a:custGeom>
              <a:avLst/>
              <a:gdLst/>
              <a:ahLst/>
              <a:cxnLst/>
              <a:rect l="l" t="t" r="r" b="b"/>
              <a:pathLst>
                <a:path w="2124540" h="2813290" extrusionOk="0">
                  <a:moveTo>
                    <a:pt x="2121204" y="1853129"/>
                  </a:moveTo>
                  <a:cubicBezTo>
                    <a:pt x="2111914" y="1778880"/>
                    <a:pt x="2081886" y="1702942"/>
                    <a:pt x="2016318" y="1661057"/>
                  </a:cubicBezTo>
                  <a:cubicBezTo>
                    <a:pt x="2011158" y="1657752"/>
                    <a:pt x="2008746" y="1657058"/>
                    <a:pt x="2001970" y="1654146"/>
                  </a:cubicBezTo>
                  <a:cubicBezTo>
                    <a:pt x="1999160" y="1652923"/>
                    <a:pt x="1995553" y="1651371"/>
                    <a:pt x="1995490" y="1651336"/>
                  </a:cubicBezTo>
                  <a:cubicBezTo>
                    <a:pt x="1988515" y="1648396"/>
                    <a:pt x="1981535" y="1645518"/>
                    <a:pt x="1974292" y="1643237"/>
                  </a:cubicBezTo>
                  <a:cubicBezTo>
                    <a:pt x="1957925" y="1638112"/>
                    <a:pt x="1941488" y="1634807"/>
                    <a:pt x="1924398" y="1632953"/>
                  </a:cubicBezTo>
                  <a:cubicBezTo>
                    <a:pt x="1893779" y="1629615"/>
                    <a:pt x="1862067" y="1632720"/>
                    <a:pt x="1835681" y="1649448"/>
                  </a:cubicBezTo>
                  <a:cubicBezTo>
                    <a:pt x="1835647" y="1649482"/>
                    <a:pt x="1835613" y="1649516"/>
                    <a:pt x="1835550" y="1649516"/>
                  </a:cubicBezTo>
                  <a:cubicBezTo>
                    <a:pt x="1842394" y="1543962"/>
                    <a:pt x="1815217" y="1433845"/>
                    <a:pt x="1721704" y="1372588"/>
                  </a:cubicBezTo>
                  <a:cubicBezTo>
                    <a:pt x="1693264" y="1353943"/>
                    <a:pt x="1657456" y="1342010"/>
                    <a:pt x="1624026" y="1336322"/>
                  </a:cubicBezTo>
                  <a:cubicBezTo>
                    <a:pt x="1605144" y="1333114"/>
                    <a:pt x="1585965" y="1332887"/>
                    <a:pt x="1566856" y="1333279"/>
                  </a:cubicBezTo>
                  <a:cubicBezTo>
                    <a:pt x="1561832" y="1333410"/>
                    <a:pt x="1557036" y="1333677"/>
                    <a:pt x="1552274" y="1334371"/>
                  </a:cubicBezTo>
                  <a:cubicBezTo>
                    <a:pt x="1552536" y="1331328"/>
                    <a:pt x="1552803" y="1328257"/>
                    <a:pt x="1553002" y="1325214"/>
                  </a:cubicBezTo>
                  <a:cubicBezTo>
                    <a:pt x="1559915" y="1225938"/>
                    <a:pt x="1522252" y="1131623"/>
                    <a:pt x="1450466" y="1063062"/>
                  </a:cubicBezTo>
                  <a:cubicBezTo>
                    <a:pt x="1418095" y="1032154"/>
                    <a:pt x="1379801" y="1005968"/>
                    <a:pt x="1338668" y="988182"/>
                  </a:cubicBezTo>
                  <a:cubicBezTo>
                    <a:pt x="1294821" y="969207"/>
                    <a:pt x="1251009" y="963121"/>
                    <a:pt x="1207231" y="975026"/>
                  </a:cubicBezTo>
                  <a:cubicBezTo>
                    <a:pt x="1252005" y="895419"/>
                    <a:pt x="1296744" y="815784"/>
                    <a:pt x="1341547" y="736177"/>
                  </a:cubicBezTo>
                  <a:cubicBezTo>
                    <a:pt x="1381559" y="665136"/>
                    <a:pt x="1424011" y="594721"/>
                    <a:pt x="1457612" y="520307"/>
                  </a:cubicBezTo>
                  <a:cubicBezTo>
                    <a:pt x="1489420" y="449727"/>
                    <a:pt x="1515875" y="376371"/>
                    <a:pt x="1518520" y="298152"/>
                  </a:cubicBezTo>
                  <a:cubicBezTo>
                    <a:pt x="1520705" y="233226"/>
                    <a:pt x="1505725" y="163374"/>
                    <a:pt x="1470009" y="108497"/>
                  </a:cubicBezTo>
                  <a:cubicBezTo>
                    <a:pt x="1428426" y="44669"/>
                    <a:pt x="1363422" y="6981"/>
                    <a:pt x="1287568" y="895"/>
                  </a:cubicBezTo>
                  <a:cubicBezTo>
                    <a:pt x="1121210" y="-12426"/>
                    <a:pt x="1003461" y="125493"/>
                    <a:pt x="910113" y="242554"/>
                  </a:cubicBezTo>
                  <a:cubicBezTo>
                    <a:pt x="857272" y="308805"/>
                    <a:pt x="806154" y="376377"/>
                    <a:pt x="756351" y="444972"/>
                  </a:cubicBezTo>
                  <a:cubicBezTo>
                    <a:pt x="754366" y="440444"/>
                    <a:pt x="752352" y="435911"/>
                    <a:pt x="750235" y="431452"/>
                  </a:cubicBezTo>
                  <a:cubicBezTo>
                    <a:pt x="736644" y="402660"/>
                    <a:pt x="721932" y="374693"/>
                    <a:pt x="705598" y="347318"/>
                  </a:cubicBezTo>
                  <a:cubicBezTo>
                    <a:pt x="673027" y="292772"/>
                    <a:pt x="634045" y="241234"/>
                    <a:pt x="587155" y="198126"/>
                  </a:cubicBezTo>
                  <a:cubicBezTo>
                    <a:pt x="498767" y="116836"/>
                    <a:pt x="373014" y="56903"/>
                    <a:pt x="250571" y="81992"/>
                  </a:cubicBezTo>
                  <a:cubicBezTo>
                    <a:pt x="146442" y="103310"/>
                    <a:pt x="45260" y="188440"/>
                    <a:pt x="28363" y="297003"/>
                  </a:cubicBezTo>
                  <a:cubicBezTo>
                    <a:pt x="7102" y="433369"/>
                    <a:pt x="98397" y="552944"/>
                    <a:pt x="167640" y="661012"/>
                  </a:cubicBezTo>
                  <a:cubicBezTo>
                    <a:pt x="211321" y="729113"/>
                    <a:pt x="255828" y="796616"/>
                    <a:pt x="300568" y="864022"/>
                  </a:cubicBezTo>
                  <a:cubicBezTo>
                    <a:pt x="323546" y="898633"/>
                    <a:pt x="346531" y="933249"/>
                    <a:pt x="369475" y="967893"/>
                  </a:cubicBezTo>
                  <a:cubicBezTo>
                    <a:pt x="375659" y="977181"/>
                    <a:pt x="381877" y="986470"/>
                    <a:pt x="388158" y="995695"/>
                  </a:cubicBezTo>
                  <a:cubicBezTo>
                    <a:pt x="372684" y="1020227"/>
                    <a:pt x="357209" y="1044753"/>
                    <a:pt x="341831" y="1069319"/>
                  </a:cubicBezTo>
                  <a:cubicBezTo>
                    <a:pt x="241508" y="1229254"/>
                    <a:pt x="138904" y="1404530"/>
                    <a:pt x="83582" y="1589959"/>
                  </a:cubicBezTo>
                  <a:cubicBezTo>
                    <a:pt x="77500" y="1603610"/>
                    <a:pt x="71515" y="1617329"/>
                    <a:pt x="65860" y="1631218"/>
                  </a:cubicBezTo>
                  <a:cubicBezTo>
                    <a:pt x="7859" y="1773107"/>
                    <a:pt x="-18658" y="1928515"/>
                    <a:pt x="14475" y="2079919"/>
                  </a:cubicBezTo>
                  <a:cubicBezTo>
                    <a:pt x="71612" y="2341116"/>
                    <a:pt x="296136" y="2524656"/>
                    <a:pt x="526178" y="2635932"/>
                  </a:cubicBezTo>
                  <a:cubicBezTo>
                    <a:pt x="662280" y="2701786"/>
                    <a:pt x="808464" y="2750514"/>
                    <a:pt x="956406" y="2781359"/>
                  </a:cubicBezTo>
                  <a:cubicBezTo>
                    <a:pt x="1120283" y="2815542"/>
                    <a:pt x="1289781" y="2825792"/>
                    <a:pt x="1455012" y="2794680"/>
                  </a:cubicBezTo>
                  <a:cubicBezTo>
                    <a:pt x="1600501" y="2767276"/>
                    <a:pt x="1734789" y="2700296"/>
                    <a:pt x="1839971" y="2595634"/>
                  </a:cubicBezTo>
                  <a:cubicBezTo>
                    <a:pt x="1934940" y="2501120"/>
                    <a:pt x="2004707" y="2383530"/>
                    <a:pt x="2052160" y="2258870"/>
                  </a:cubicBezTo>
                  <a:cubicBezTo>
                    <a:pt x="2075605" y="2197248"/>
                    <a:pt x="2093430" y="2133544"/>
                    <a:pt x="2105957" y="2068817"/>
                  </a:cubicBezTo>
                  <a:cubicBezTo>
                    <a:pt x="2119617" y="1998225"/>
                    <a:pt x="2130199" y="1924966"/>
                    <a:pt x="2121204" y="1853129"/>
                  </a:cubicBezTo>
                  <a:close/>
                  <a:moveTo>
                    <a:pt x="1966089" y="1749724"/>
                  </a:moveTo>
                  <a:cubicBezTo>
                    <a:pt x="1965992" y="1749656"/>
                    <a:pt x="1965855" y="1749559"/>
                    <a:pt x="1965759" y="1749491"/>
                  </a:cubicBezTo>
                  <a:cubicBezTo>
                    <a:pt x="1965525" y="1749360"/>
                    <a:pt x="1965298" y="1749195"/>
                    <a:pt x="1965099" y="1749059"/>
                  </a:cubicBezTo>
                  <a:cubicBezTo>
                    <a:pt x="1964900" y="1748928"/>
                    <a:pt x="1964700" y="1748763"/>
                    <a:pt x="1964501" y="1748627"/>
                  </a:cubicBezTo>
                  <a:cubicBezTo>
                    <a:pt x="1964405" y="1748592"/>
                    <a:pt x="1964336" y="1748530"/>
                    <a:pt x="1964302" y="1748496"/>
                  </a:cubicBezTo>
                  <a:cubicBezTo>
                    <a:pt x="1964268" y="1748462"/>
                    <a:pt x="1964205" y="1748427"/>
                    <a:pt x="1964171" y="1748399"/>
                  </a:cubicBezTo>
                  <a:cubicBezTo>
                    <a:pt x="1964137" y="1748399"/>
                    <a:pt x="1964137" y="1748365"/>
                    <a:pt x="1964103" y="1748331"/>
                  </a:cubicBezTo>
                  <a:cubicBezTo>
                    <a:pt x="1964234" y="1748331"/>
                    <a:pt x="1966151" y="1749554"/>
                    <a:pt x="1967346" y="1750543"/>
                  </a:cubicBezTo>
                  <a:cubicBezTo>
                    <a:pt x="1966851" y="1750253"/>
                    <a:pt x="1966453" y="1749957"/>
                    <a:pt x="1966089" y="17497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4" name="Google Shape;774;p4"/>
            <p:cNvSpPr/>
            <p:nvPr/>
          </p:nvSpPr>
          <p:spPr>
            <a:xfrm>
              <a:off x="16355686" y="3054706"/>
              <a:ext cx="1089808" cy="2096306"/>
            </a:xfrm>
            <a:custGeom>
              <a:avLst/>
              <a:gdLst/>
              <a:ahLst/>
              <a:cxnLst/>
              <a:rect l="l" t="t" r="r" b="b"/>
              <a:pathLst>
                <a:path w="1089808" h="2096306" extrusionOk="0">
                  <a:moveTo>
                    <a:pt x="1059638" y="1733236"/>
                  </a:moveTo>
                  <a:cubicBezTo>
                    <a:pt x="1034464" y="1679031"/>
                    <a:pt x="1000505" y="1634496"/>
                    <a:pt x="947038" y="1605795"/>
                  </a:cubicBezTo>
                  <a:cubicBezTo>
                    <a:pt x="920640" y="1591627"/>
                    <a:pt x="892723" y="1582606"/>
                    <a:pt x="863105" y="1578380"/>
                  </a:cubicBezTo>
                  <a:cubicBezTo>
                    <a:pt x="841651" y="1575320"/>
                    <a:pt x="814070" y="1572152"/>
                    <a:pt x="791649" y="1579250"/>
                  </a:cubicBezTo>
                  <a:cubicBezTo>
                    <a:pt x="790733" y="1547199"/>
                    <a:pt x="786273" y="1515006"/>
                    <a:pt x="775310" y="1485418"/>
                  </a:cubicBezTo>
                  <a:cubicBezTo>
                    <a:pt x="758948" y="1441241"/>
                    <a:pt x="734888" y="1400641"/>
                    <a:pt x="703120" y="1365769"/>
                  </a:cubicBezTo>
                  <a:cubicBezTo>
                    <a:pt x="656633" y="1314732"/>
                    <a:pt x="593808" y="1277915"/>
                    <a:pt x="528689" y="1256022"/>
                  </a:cubicBezTo>
                  <a:cubicBezTo>
                    <a:pt x="523654" y="1254327"/>
                    <a:pt x="518426" y="1252445"/>
                    <a:pt x="513106" y="1250807"/>
                  </a:cubicBezTo>
                  <a:cubicBezTo>
                    <a:pt x="511155" y="1240722"/>
                    <a:pt x="508862" y="1230712"/>
                    <a:pt x="506223" y="1220798"/>
                  </a:cubicBezTo>
                  <a:cubicBezTo>
                    <a:pt x="486202" y="1145622"/>
                    <a:pt x="446014" y="1076361"/>
                    <a:pt x="388798" y="1023277"/>
                  </a:cubicBezTo>
                  <a:cubicBezTo>
                    <a:pt x="349554" y="986863"/>
                    <a:pt x="304211" y="958510"/>
                    <a:pt x="253799" y="940434"/>
                  </a:cubicBezTo>
                  <a:cubicBezTo>
                    <a:pt x="228675" y="931424"/>
                    <a:pt x="202795" y="925179"/>
                    <a:pt x="176363" y="921487"/>
                  </a:cubicBezTo>
                  <a:cubicBezTo>
                    <a:pt x="175709" y="921396"/>
                    <a:pt x="175061" y="921311"/>
                    <a:pt x="174412" y="921226"/>
                  </a:cubicBezTo>
                  <a:cubicBezTo>
                    <a:pt x="174657" y="920748"/>
                    <a:pt x="174907" y="920276"/>
                    <a:pt x="175152" y="919804"/>
                  </a:cubicBezTo>
                  <a:lnTo>
                    <a:pt x="305337" y="669278"/>
                  </a:lnTo>
                  <a:cubicBezTo>
                    <a:pt x="347318" y="588488"/>
                    <a:pt x="392644" y="508534"/>
                    <a:pt x="428281" y="424668"/>
                  </a:cubicBezTo>
                  <a:cubicBezTo>
                    <a:pt x="459691" y="350749"/>
                    <a:pt x="483085" y="269822"/>
                    <a:pt x="473487" y="188777"/>
                  </a:cubicBezTo>
                  <a:cubicBezTo>
                    <a:pt x="468879" y="149883"/>
                    <a:pt x="459093" y="111189"/>
                    <a:pt x="439346" y="77073"/>
                  </a:cubicBezTo>
                  <a:cubicBezTo>
                    <a:pt x="429862" y="60687"/>
                    <a:pt x="418620" y="45580"/>
                    <a:pt x="404915" y="32475"/>
                  </a:cubicBezTo>
                  <a:cubicBezTo>
                    <a:pt x="398356" y="26201"/>
                    <a:pt x="391398" y="20007"/>
                    <a:pt x="383945" y="14792"/>
                  </a:cubicBezTo>
                  <a:cubicBezTo>
                    <a:pt x="374905" y="8467"/>
                    <a:pt x="364317" y="6044"/>
                    <a:pt x="354560" y="959"/>
                  </a:cubicBezTo>
                  <a:cubicBezTo>
                    <a:pt x="346538" y="-3222"/>
                    <a:pt x="337493" y="7221"/>
                    <a:pt x="344570" y="13904"/>
                  </a:cubicBezTo>
                  <a:cubicBezTo>
                    <a:pt x="355135" y="23892"/>
                    <a:pt x="364072" y="39500"/>
                    <a:pt x="372367" y="51819"/>
                  </a:cubicBezTo>
                  <a:cubicBezTo>
                    <a:pt x="381766" y="65777"/>
                    <a:pt x="390192" y="81004"/>
                    <a:pt x="397115" y="96338"/>
                  </a:cubicBezTo>
                  <a:cubicBezTo>
                    <a:pt x="409865" y="124589"/>
                    <a:pt x="418865" y="155565"/>
                    <a:pt x="422227" y="186388"/>
                  </a:cubicBezTo>
                  <a:cubicBezTo>
                    <a:pt x="430562" y="262661"/>
                    <a:pt x="410456" y="337451"/>
                    <a:pt x="380383" y="407069"/>
                  </a:cubicBezTo>
                  <a:cubicBezTo>
                    <a:pt x="346317" y="485948"/>
                    <a:pt x="303670" y="561380"/>
                    <a:pt x="264108" y="637586"/>
                  </a:cubicBezTo>
                  <a:cubicBezTo>
                    <a:pt x="222759" y="717226"/>
                    <a:pt x="181410" y="796867"/>
                    <a:pt x="140061" y="876514"/>
                  </a:cubicBezTo>
                  <a:lnTo>
                    <a:pt x="70476" y="1010547"/>
                  </a:lnTo>
                  <a:lnTo>
                    <a:pt x="34174" y="1080479"/>
                  </a:lnTo>
                  <a:cubicBezTo>
                    <a:pt x="22215" y="1103515"/>
                    <a:pt x="7924" y="1126334"/>
                    <a:pt x="778" y="1151355"/>
                  </a:cubicBezTo>
                  <a:cubicBezTo>
                    <a:pt x="-5150" y="1172110"/>
                    <a:pt x="24269" y="1192177"/>
                    <a:pt x="39169" y="1173697"/>
                  </a:cubicBezTo>
                  <a:cubicBezTo>
                    <a:pt x="54296" y="1154938"/>
                    <a:pt x="64156" y="1133404"/>
                    <a:pt x="75238" y="1112075"/>
                  </a:cubicBezTo>
                  <a:cubicBezTo>
                    <a:pt x="86338" y="1090712"/>
                    <a:pt x="97443" y="1069348"/>
                    <a:pt x="108543" y="1047985"/>
                  </a:cubicBezTo>
                  <a:cubicBezTo>
                    <a:pt x="125172" y="1015985"/>
                    <a:pt x="141802" y="983980"/>
                    <a:pt x="158431" y="951974"/>
                  </a:cubicBezTo>
                  <a:cubicBezTo>
                    <a:pt x="159296" y="952122"/>
                    <a:pt x="160047" y="952253"/>
                    <a:pt x="160616" y="952344"/>
                  </a:cubicBezTo>
                  <a:cubicBezTo>
                    <a:pt x="170760" y="953954"/>
                    <a:pt x="180812" y="956615"/>
                    <a:pt x="190706" y="959351"/>
                  </a:cubicBezTo>
                  <a:cubicBezTo>
                    <a:pt x="213036" y="965528"/>
                    <a:pt x="234860" y="973537"/>
                    <a:pt x="255705" y="983661"/>
                  </a:cubicBezTo>
                  <a:cubicBezTo>
                    <a:pt x="297276" y="1003858"/>
                    <a:pt x="336122" y="1029243"/>
                    <a:pt x="368965" y="1061914"/>
                  </a:cubicBezTo>
                  <a:cubicBezTo>
                    <a:pt x="429993" y="1122626"/>
                    <a:pt x="468992" y="1207938"/>
                    <a:pt x="468327" y="1295439"/>
                  </a:cubicBezTo>
                  <a:cubicBezTo>
                    <a:pt x="467980" y="1341163"/>
                    <a:pt x="453108" y="1381217"/>
                    <a:pt x="440450" y="1424018"/>
                  </a:cubicBezTo>
                  <a:cubicBezTo>
                    <a:pt x="424571" y="1477694"/>
                    <a:pt x="400961" y="1528759"/>
                    <a:pt x="381038" y="1580990"/>
                  </a:cubicBezTo>
                  <a:cubicBezTo>
                    <a:pt x="375144" y="1596450"/>
                    <a:pt x="393178" y="1609879"/>
                    <a:pt x="407094" y="1603964"/>
                  </a:cubicBezTo>
                  <a:cubicBezTo>
                    <a:pt x="415013" y="1600602"/>
                    <a:pt x="420560" y="1593430"/>
                    <a:pt x="425533" y="1586411"/>
                  </a:cubicBezTo>
                  <a:cubicBezTo>
                    <a:pt x="454030" y="1546192"/>
                    <a:pt x="475689" y="1501151"/>
                    <a:pt x="489365" y="1453799"/>
                  </a:cubicBezTo>
                  <a:cubicBezTo>
                    <a:pt x="493245" y="1440365"/>
                    <a:pt x="521066" y="1309619"/>
                    <a:pt x="520633" y="1309448"/>
                  </a:cubicBezTo>
                  <a:cubicBezTo>
                    <a:pt x="539607" y="1316854"/>
                    <a:pt x="561009" y="1324652"/>
                    <a:pt x="579334" y="1334310"/>
                  </a:cubicBezTo>
                  <a:cubicBezTo>
                    <a:pt x="652839" y="1373061"/>
                    <a:pt x="705282" y="1431697"/>
                    <a:pt x="723481" y="1513374"/>
                  </a:cubicBezTo>
                  <a:cubicBezTo>
                    <a:pt x="735252" y="1566191"/>
                    <a:pt x="735332" y="1622785"/>
                    <a:pt x="714600" y="1672655"/>
                  </a:cubicBezTo>
                  <a:cubicBezTo>
                    <a:pt x="697584" y="1713591"/>
                    <a:pt x="680568" y="1754526"/>
                    <a:pt x="663551" y="1795467"/>
                  </a:cubicBezTo>
                  <a:cubicBezTo>
                    <a:pt x="657418" y="1810210"/>
                    <a:pt x="641233" y="1832989"/>
                    <a:pt x="645295" y="1849717"/>
                  </a:cubicBezTo>
                  <a:cubicBezTo>
                    <a:pt x="652048" y="1877525"/>
                    <a:pt x="685170" y="1856838"/>
                    <a:pt x="695377" y="1844155"/>
                  </a:cubicBezTo>
                  <a:cubicBezTo>
                    <a:pt x="713912" y="1821119"/>
                    <a:pt x="722070" y="1791508"/>
                    <a:pt x="733454" y="1764735"/>
                  </a:cubicBezTo>
                  <a:cubicBezTo>
                    <a:pt x="745026" y="1737525"/>
                    <a:pt x="755170" y="1709689"/>
                    <a:pt x="764438" y="1681619"/>
                  </a:cubicBezTo>
                  <a:cubicBezTo>
                    <a:pt x="774769" y="1650319"/>
                    <a:pt x="786426" y="1630145"/>
                    <a:pt x="825619" y="1633660"/>
                  </a:cubicBezTo>
                  <a:cubicBezTo>
                    <a:pt x="855425" y="1636333"/>
                    <a:pt x="892279" y="1650962"/>
                    <a:pt x="918455" y="1665267"/>
                  </a:cubicBezTo>
                  <a:cubicBezTo>
                    <a:pt x="951697" y="1683434"/>
                    <a:pt x="982533" y="1707823"/>
                    <a:pt x="1005540" y="1738094"/>
                  </a:cubicBezTo>
                  <a:cubicBezTo>
                    <a:pt x="1030043" y="1770332"/>
                    <a:pt x="1039026" y="1804346"/>
                    <a:pt x="1044778" y="1844331"/>
                  </a:cubicBezTo>
                  <a:cubicBezTo>
                    <a:pt x="1050473" y="1883912"/>
                    <a:pt x="1050883" y="1924251"/>
                    <a:pt x="1046064" y="1963946"/>
                  </a:cubicBezTo>
                  <a:cubicBezTo>
                    <a:pt x="1043578" y="1984433"/>
                    <a:pt x="1039703" y="2004756"/>
                    <a:pt x="1034435" y="2024720"/>
                  </a:cubicBezTo>
                  <a:cubicBezTo>
                    <a:pt x="1029332" y="2044047"/>
                    <a:pt x="1012003" y="2065917"/>
                    <a:pt x="1016952" y="2086900"/>
                  </a:cubicBezTo>
                  <a:cubicBezTo>
                    <a:pt x="1018045" y="2091524"/>
                    <a:pt x="1021674" y="2095898"/>
                    <a:pt x="1026408" y="2096279"/>
                  </a:cubicBezTo>
                  <a:cubicBezTo>
                    <a:pt x="1031625" y="2096694"/>
                    <a:pt x="1035931" y="2092405"/>
                    <a:pt x="1039072" y="2088225"/>
                  </a:cubicBezTo>
                  <a:cubicBezTo>
                    <a:pt x="1052567" y="2070246"/>
                    <a:pt x="1057078" y="2048143"/>
                    <a:pt x="1063564" y="2027069"/>
                  </a:cubicBezTo>
                  <a:cubicBezTo>
                    <a:pt x="1075892" y="1987044"/>
                    <a:pt x="1083897" y="1945677"/>
                    <a:pt x="1088096" y="1904025"/>
                  </a:cubicBezTo>
                  <a:cubicBezTo>
                    <a:pt x="1094041" y="1845315"/>
                    <a:pt x="1084500" y="1786765"/>
                    <a:pt x="1059638" y="173323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5" name="Google Shape;775;p4"/>
            <p:cNvSpPr/>
            <p:nvPr/>
          </p:nvSpPr>
          <p:spPr>
            <a:xfrm>
              <a:off x="15373231" y="3063946"/>
              <a:ext cx="1023549" cy="921716"/>
            </a:xfrm>
            <a:custGeom>
              <a:avLst/>
              <a:gdLst/>
              <a:ahLst/>
              <a:cxnLst/>
              <a:rect l="l" t="t" r="r" b="b"/>
              <a:pathLst>
                <a:path w="1023549" h="921716" extrusionOk="0">
                  <a:moveTo>
                    <a:pt x="1021509" y="11080"/>
                  </a:moveTo>
                  <a:cubicBezTo>
                    <a:pt x="991095" y="58533"/>
                    <a:pt x="959651" y="77434"/>
                    <a:pt x="877801" y="187283"/>
                  </a:cubicBezTo>
                  <a:cubicBezTo>
                    <a:pt x="726252" y="390759"/>
                    <a:pt x="423610" y="895292"/>
                    <a:pt x="388252" y="919363"/>
                  </a:cubicBezTo>
                  <a:cubicBezTo>
                    <a:pt x="376908" y="927064"/>
                    <a:pt x="365239" y="914340"/>
                    <a:pt x="367190" y="903192"/>
                  </a:cubicBezTo>
                  <a:cubicBezTo>
                    <a:pt x="376259" y="850733"/>
                    <a:pt x="419241" y="840137"/>
                    <a:pt x="479620" y="697668"/>
                  </a:cubicBezTo>
                  <a:cubicBezTo>
                    <a:pt x="545905" y="541265"/>
                    <a:pt x="586895" y="292155"/>
                    <a:pt x="477526" y="162166"/>
                  </a:cubicBezTo>
                  <a:cubicBezTo>
                    <a:pt x="403772" y="74499"/>
                    <a:pt x="276909" y="30168"/>
                    <a:pt x="148123" y="76570"/>
                  </a:cubicBezTo>
                  <a:cubicBezTo>
                    <a:pt x="101630" y="93297"/>
                    <a:pt x="60594" y="122755"/>
                    <a:pt x="22272" y="153332"/>
                  </a:cubicBezTo>
                  <a:cubicBezTo>
                    <a:pt x="11263" y="162126"/>
                    <a:pt x="-5770" y="151217"/>
                    <a:pt x="1939" y="137628"/>
                  </a:cubicBezTo>
                  <a:cubicBezTo>
                    <a:pt x="46098" y="59836"/>
                    <a:pt x="170731" y="-3509"/>
                    <a:pt x="309092" y="18486"/>
                  </a:cubicBezTo>
                  <a:cubicBezTo>
                    <a:pt x="497046" y="48517"/>
                    <a:pt x="595554" y="244150"/>
                    <a:pt x="694649" y="380077"/>
                  </a:cubicBezTo>
                  <a:cubicBezTo>
                    <a:pt x="961409" y="-32557"/>
                    <a:pt x="1037587" y="-13941"/>
                    <a:pt x="1021509" y="1108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6" name="Google Shape;776;p4"/>
            <p:cNvSpPr/>
            <p:nvPr/>
          </p:nvSpPr>
          <p:spPr>
            <a:xfrm>
              <a:off x="15290909" y="4288374"/>
              <a:ext cx="1997696" cy="1578816"/>
            </a:xfrm>
            <a:custGeom>
              <a:avLst/>
              <a:gdLst/>
              <a:ahLst/>
              <a:cxnLst/>
              <a:rect l="l" t="t" r="r" b="b"/>
              <a:pathLst>
                <a:path w="1997696" h="1578816" extrusionOk="0">
                  <a:moveTo>
                    <a:pt x="1965403" y="1079896"/>
                  </a:moveTo>
                  <a:cubicBezTo>
                    <a:pt x="1896063" y="1162108"/>
                    <a:pt x="1839711" y="1253636"/>
                    <a:pt x="1757759" y="1324763"/>
                  </a:cubicBezTo>
                  <a:cubicBezTo>
                    <a:pt x="1684550" y="1388301"/>
                    <a:pt x="1602296" y="1437842"/>
                    <a:pt x="1510143" y="1468619"/>
                  </a:cubicBezTo>
                  <a:cubicBezTo>
                    <a:pt x="1312176" y="1534734"/>
                    <a:pt x="1100003" y="1519656"/>
                    <a:pt x="901587" y="1463767"/>
                  </a:cubicBezTo>
                  <a:cubicBezTo>
                    <a:pt x="794556" y="1433616"/>
                    <a:pt x="691224" y="1392340"/>
                    <a:pt x="589951" y="1346712"/>
                  </a:cubicBezTo>
                  <a:cubicBezTo>
                    <a:pt x="543106" y="1325604"/>
                    <a:pt x="496574" y="1303712"/>
                    <a:pt x="451060" y="1279857"/>
                  </a:cubicBezTo>
                  <a:cubicBezTo>
                    <a:pt x="406935" y="1256736"/>
                    <a:pt x="362343" y="1235168"/>
                    <a:pt x="321102" y="1207053"/>
                  </a:cubicBezTo>
                  <a:cubicBezTo>
                    <a:pt x="239593" y="1151477"/>
                    <a:pt x="172620" y="1082899"/>
                    <a:pt x="120752" y="998970"/>
                  </a:cubicBezTo>
                  <a:cubicBezTo>
                    <a:pt x="68445" y="914329"/>
                    <a:pt x="46963" y="814946"/>
                    <a:pt x="41456" y="716427"/>
                  </a:cubicBezTo>
                  <a:cubicBezTo>
                    <a:pt x="29042" y="494403"/>
                    <a:pt x="119369" y="288390"/>
                    <a:pt x="200327" y="87155"/>
                  </a:cubicBezTo>
                  <a:cubicBezTo>
                    <a:pt x="210601" y="61611"/>
                    <a:pt x="217212" y="35003"/>
                    <a:pt x="227527" y="9380"/>
                  </a:cubicBezTo>
                  <a:cubicBezTo>
                    <a:pt x="230712" y="1474"/>
                    <a:pt x="217673" y="-3907"/>
                    <a:pt x="213781" y="3584"/>
                  </a:cubicBezTo>
                  <a:cubicBezTo>
                    <a:pt x="200036" y="30038"/>
                    <a:pt x="183140" y="54342"/>
                    <a:pt x="169759" y="80932"/>
                  </a:cubicBezTo>
                  <a:cubicBezTo>
                    <a:pt x="156810" y="106664"/>
                    <a:pt x="144595" y="132584"/>
                    <a:pt x="133018" y="158964"/>
                  </a:cubicBezTo>
                  <a:cubicBezTo>
                    <a:pt x="109698" y="212111"/>
                    <a:pt x="87379" y="265827"/>
                    <a:pt x="68360" y="320686"/>
                  </a:cubicBezTo>
                  <a:cubicBezTo>
                    <a:pt x="31818" y="426070"/>
                    <a:pt x="5745" y="535663"/>
                    <a:pt x="858" y="647417"/>
                  </a:cubicBezTo>
                  <a:cubicBezTo>
                    <a:pt x="-3767" y="753074"/>
                    <a:pt x="10148" y="854857"/>
                    <a:pt x="46525" y="954212"/>
                  </a:cubicBezTo>
                  <a:cubicBezTo>
                    <a:pt x="64543" y="1003435"/>
                    <a:pt x="86031" y="1049483"/>
                    <a:pt x="117657" y="1091539"/>
                  </a:cubicBezTo>
                  <a:cubicBezTo>
                    <a:pt x="148498" y="1132554"/>
                    <a:pt x="183760" y="1169576"/>
                    <a:pt x="222935" y="1202719"/>
                  </a:cubicBezTo>
                  <a:cubicBezTo>
                    <a:pt x="301816" y="1269454"/>
                    <a:pt x="390590" y="1324438"/>
                    <a:pt x="483147" y="1369850"/>
                  </a:cubicBezTo>
                  <a:cubicBezTo>
                    <a:pt x="587316" y="1420961"/>
                    <a:pt x="694313" y="1467328"/>
                    <a:pt x="804461" y="1504031"/>
                  </a:cubicBezTo>
                  <a:cubicBezTo>
                    <a:pt x="1014318" y="1573946"/>
                    <a:pt x="1240503" y="1605081"/>
                    <a:pt x="1457973" y="1552293"/>
                  </a:cubicBezTo>
                  <a:cubicBezTo>
                    <a:pt x="1557431" y="1528148"/>
                    <a:pt x="1654153" y="1486376"/>
                    <a:pt x="1736515" y="1425181"/>
                  </a:cubicBezTo>
                  <a:cubicBezTo>
                    <a:pt x="1825210" y="1359276"/>
                    <a:pt x="1894675" y="1266360"/>
                    <a:pt x="1954491" y="1174359"/>
                  </a:cubicBezTo>
                  <a:cubicBezTo>
                    <a:pt x="1969482" y="1151307"/>
                    <a:pt x="1982806" y="1127509"/>
                    <a:pt x="1995561" y="1103165"/>
                  </a:cubicBezTo>
                  <a:cubicBezTo>
                    <a:pt x="2005159" y="1084833"/>
                    <a:pt x="1980138" y="1062429"/>
                    <a:pt x="1965403" y="107989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77" name="Google Shape;777;p4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778" name="Google Shape;778;p4"/>
          <p:cNvGrpSpPr/>
          <p:nvPr/>
        </p:nvGrpSpPr>
        <p:grpSpPr>
          <a:xfrm rot="-1445639">
            <a:off x="6629311" y="4383410"/>
            <a:ext cx="3110561" cy="1092925"/>
            <a:chOff x="13258169" y="8765547"/>
            <a:chExt cx="6221647" cy="2185856"/>
          </a:xfrm>
        </p:grpSpPr>
        <p:sp>
          <p:nvSpPr>
            <p:cNvPr id="779" name="Google Shape;779;p4"/>
            <p:cNvSpPr/>
            <p:nvPr/>
          </p:nvSpPr>
          <p:spPr>
            <a:xfrm>
              <a:off x="13258169" y="8765547"/>
              <a:ext cx="6221647" cy="2185856"/>
            </a:xfrm>
            <a:custGeom>
              <a:avLst/>
              <a:gdLst/>
              <a:ahLst/>
              <a:cxnLst/>
              <a:rect l="l" t="t" r="r" b="b"/>
              <a:pathLst>
                <a:path w="6221647" h="2185856" extrusionOk="0">
                  <a:moveTo>
                    <a:pt x="3110839" y="2179869"/>
                  </a:moveTo>
                  <a:cubicBezTo>
                    <a:pt x="4678814" y="2120186"/>
                    <a:pt x="3950211" y="2206904"/>
                    <a:pt x="5467417" y="2173058"/>
                  </a:cubicBezTo>
                  <a:cubicBezTo>
                    <a:pt x="6042918" y="2160121"/>
                    <a:pt x="6187384" y="2227015"/>
                    <a:pt x="6219973" y="2141170"/>
                  </a:cubicBezTo>
                  <a:cubicBezTo>
                    <a:pt x="6224639" y="2124802"/>
                    <a:pt x="6219513" y="2103307"/>
                    <a:pt x="6205141" y="2093114"/>
                  </a:cubicBezTo>
                  <a:cubicBezTo>
                    <a:pt x="6140983" y="2061414"/>
                    <a:pt x="6101352" y="1998125"/>
                    <a:pt x="6064420" y="1938654"/>
                  </a:cubicBezTo>
                  <a:cubicBezTo>
                    <a:pt x="6097619" y="1882277"/>
                    <a:pt x="6167936" y="1826274"/>
                    <a:pt x="6150403" y="1754190"/>
                  </a:cubicBezTo>
                  <a:cubicBezTo>
                    <a:pt x="6114405" y="1682568"/>
                    <a:pt x="6062180" y="1627600"/>
                    <a:pt x="6029355" y="1552148"/>
                  </a:cubicBezTo>
                  <a:cubicBezTo>
                    <a:pt x="6219687" y="1269888"/>
                    <a:pt x="6154497" y="1348322"/>
                    <a:pt x="6008276" y="1079249"/>
                  </a:cubicBezTo>
                  <a:cubicBezTo>
                    <a:pt x="6043715" y="1011095"/>
                    <a:pt x="6116445" y="944525"/>
                    <a:pt x="6105819" y="862436"/>
                  </a:cubicBezTo>
                  <a:cubicBezTo>
                    <a:pt x="6063014" y="785025"/>
                    <a:pt x="6010889" y="719765"/>
                    <a:pt x="5969665" y="639822"/>
                  </a:cubicBezTo>
                  <a:cubicBezTo>
                    <a:pt x="6009209" y="574462"/>
                    <a:pt x="6131178" y="493595"/>
                    <a:pt x="6084640" y="409260"/>
                  </a:cubicBezTo>
                  <a:cubicBezTo>
                    <a:pt x="6061508" y="379806"/>
                    <a:pt x="6037169" y="350550"/>
                    <a:pt x="6019450" y="317353"/>
                  </a:cubicBezTo>
                  <a:cubicBezTo>
                    <a:pt x="6034842" y="244520"/>
                    <a:pt x="6115500" y="20971"/>
                    <a:pt x="5974318" y="44163"/>
                  </a:cubicBezTo>
                  <a:cubicBezTo>
                    <a:pt x="5891882" y="43888"/>
                    <a:pt x="5808699" y="39397"/>
                    <a:pt x="5726076" y="38274"/>
                  </a:cubicBezTo>
                  <a:cubicBezTo>
                    <a:pt x="5237840" y="96198"/>
                    <a:pt x="4183410" y="-10655"/>
                    <a:pt x="3293643" y="3779"/>
                  </a:cubicBezTo>
                  <a:cubicBezTo>
                    <a:pt x="2219728" y="-14061"/>
                    <a:pt x="2455279" y="36640"/>
                    <a:pt x="247323" y="44150"/>
                  </a:cubicBezTo>
                  <a:cubicBezTo>
                    <a:pt x="106142" y="20958"/>
                    <a:pt x="186811" y="244508"/>
                    <a:pt x="202191" y="317340"/>
                  </a:cubicBezTo>
                  <a:cubicBezTo>
                    <a:pt x="184472" y="350525"/>
                    <a:pt x="160133" y="379793"/>
                    <a:pt x="137001" y="409248"/>
                  </a:cubicBezTo>
                  <a:cubicBezTo>
                    <a:pt x="90463" y="493583"/>
                    <a:pt x="212445" y="574450"/>
                    <a:pt x="251977" y="639809"/>
                  </a:cubicBezTo>
                  <a:cubicBezTo>
                    <a:pt x="210765" y="719753"/>
                    <a:pt x="158627" y="785012"/>
                    <a:pt x="115823" y="862423"/>
                  </a:cubicBezTo>
                  <a:cubicBezTo>
                    <a:pt x="105196" y="944513"/>
                    <a:pt x="177927" y="1011082"/>
                    <a:pt x="213365" y="1079236"/>
                  </a:cubicBezTo>
                  <a:cubicBezTo>
                    <a:pt x="67145" y="1348322"/>
                    <a:pt x="1954" y="1269876"/>
                    <a:pt x="192286" y="1552136"/>
                  </a:cubicBezTo>
                  <a:cubicBezTo>
                    <a:pt x="159461" y="1627588"/>
                    <a:pt x="107237" y="1682568"/>
                    <a:pt x="71238" y="1754178"/>
                  </a:cubicBezTo>
                  <a:cubicBezTo>
                    <a:pt x="53706" y="1826262"/>
                    <a:pt x="124023" y="1882264"/>
                    <a:pt x="157221" y="1938641"/>
                  </a:cubicBezTo>
                  <a:cubicBezTo>
                    <a:pt x="120290" y="1998100"/>
                    <a:pt x="80658" y="2061401"/>
                    <a:pt x="16501" y="2093102"/>
                  </a:cubicBezTo>
                  <a:cubicBezTo>
                    <a:pt x="2141" y="2103294"/>
                    <a:pt x="-2986" y="2124802"/>
                    <a:pt x="1668" y="2141158"/>
                  </a:cubicBezTo>
                  <a:cubicBezTo>
                    <a:pt x="34369" y="2227301"/>
                    <a:pt x="175600" y="2160033"/>
                    <a:pt x="754224" y="2173045"/>
                  </a:cubicBezTo>
                  <a:cubicBezTo>
                    <a:pt x="2265582" y="2206767"/>
                    <a:pt x="1546486" y="2120311"/>
                    <a:pt x="3110839" y="217986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0" name="Google Shape;780;p4"/>
            <p:cNvSpPr/>
            <p:nvPr/>
          </p:nvSpPr>
          <p:spPr>
            <a:xfrm>
              <a:off x="13258169" y="8765547"/>
              <a:ext cx="6221647" cy="2185856"/>
            </a:xfrm>
            <a:custGeom>
              <a:avLst/>
              <a:gdLst/>
              <a:ahLst/>
              <a:cxnLst/>
              <a:rect l="l" t="t" r="r" b="b"/>
              <a:pathLst>
                <a:path w="6221647" h="2185856" extrusionOk="0">
                  <a:moveTo>
                    <a:pt x="3110839" y="2179869"/>
                  </a:moveTo>
                  <a:cubicBezTo>
                    <a:pt x="4678814" y="2120186"/>
                    <a:pt x="3950211" y="2206904"/>
                    <a:pt x="5467417" y="2173058"/>
                  </a:cubicBezTo>
                  <a:cubicBezTo>
                    <a:pt x="6042918" y="2160121"/>
                    <a:pt x="6187384" y="2227015"/>
                    <a:pt x="6219973" y="2141170"/>
                  </a:cubicBezTo>
                  <a:cubicBezTo>
                    <a:pt x="6224639" y="2124802"/>
                    <a:pt x="6219513" y="2103307"/>
                    <a:pt x="6205141" y="2093114"/>
                  </a:cubicBezTo>
                  <a:cubicBezTo>
                    <a:pt x="6140983" y="2061414"/>
                    <a:pt x="6101352" y="1998125"/>
                    <a:pt x="6064420" y="1938654"/>
                  </a:cubicBezTo>
                  <a:cubicBezTo>
                    <a:pt x="6097619" y="1882277"/>
                    <a:pt x="6167936" y="1826274"/>
                    <a:pt x="6150403" y="1754190"/>
                  </a:cubicBezTo>
                  <a:cubicBezTo>
                    <a:pt x="6114405" y="1682568"/>
                    <a:pt x="6062180" y="1627600"/>
                    <a:pt x="6029355" y="1552148"/>
                  </a:cubicBezTo>
                  <a:cubicBezTo>
                    <a:pt x="6219687" y="1269888"/>
                    <a:pt x="6154497" y="1348322"/>
                    <a:pt x="6008276" y="1079249"/>
                  </a:cubicBezTo>
                  <a:cubicBezTo>
                    <a:pt x="6043715" y="1011095"/>
                    <a:pt x="6116445" y="944525"/>
                    <a:pt x="6105819" y="862436"/>
                  </a:cubicBezTo>
                  <a:cubicBezTo>
                    <a:pt x="6063014" y="785025"/>
                    <a:pt x="6010889" y="719765"/>
                    <a:pt x="5969665" y="639822"/>
                  </a:cubicBezTo>
                  <a:cubicBezTo>
                    <a:pt x="6009209" y="574462"/>
                    <a:pt x="6131178" y="493595"/>
                    <a:pt x="6084640" y="409260"/>
                  </a:cubicBezTo>
                  <a:cubicBezTo>
                    <a:pt x="6061508" y="379806"/>
                    <a:pt x="6037169" y="350550"/>
                    <a:pt x="6019450" y="317353"/>
                  </a:cubicBezTo>
                  <a:cubicBezTo>
                    <a:pt x="6034842" y="244520"/>
                    <a:pt x="6115500" y="20971"/>
                    <a:pt x="5974318" y="44163"/>
                  </a:cubicBezTo>
                  <a:cubicBezTo>
                    <a:pt x="5891882" y="43888"/>
                    <a:pt x="5808699" y="39397"/>
                    <a:pt x="5726076" y="38274"/>
                  </a:cubicBezTo>
                  <a:cubicBezTo>
                    <a:pt x="5237840" y="96198"/>
                    <a:pt x="4183410" y="-10655"/>
                    <a:pt x="3293643" y="3779"/>
                  </a:cubicBezTo>
                  <a:cubicBezTo>
                    <a:pt x="2219728" y="-14061"/>
                    <a:pt x="2455279" y="36640"/>
                    <a:pt x="247323" y="44150"/>
                  </a:cubicBezTo>
                  <a:cubicBezTo>
                    <a:pt x="106142" y="20958"/>
                    <a:pt x="186811" y="244508"/>
                    <a:pt x="202191" y="317340"/>
                  </a:cubicBezTo>
                  <a:cubicBezTo>
                    <a:pt x="184472" y="350525"/>
                    <a:pt x="160133" y="379793"/>
                    <a:pt x="137001" y="409248"/>
                  </a:cubicBezTo>
                  <a:cubicBezTo>
                    <a:pt x="90463" y="493583"/>
                    <a:pt x="212445" y="574450"/>
                    <a:pt x="251977" y="639809"/>
                  </a:cubicBezTo>
                  <a:cubicBezTo>
                    <a:pt x="210765" y="719753"/>
                    <a:pt x="158627" y="785012"/>
                    <a:pt x="115823" y="862423"/>
                  </a:cubicBezTo>
                  <a:cubicBezTo>
                    <a:pt x="105196" y="944513"/>
                    <a:pt x="177927" y="1011082"/>
                    <a:pt x="213365" y="1079236"/>
                  </a:cubicBezTo>
                  <a:cubicBezTo>
                    <a:pt x="67145" y="1348322"/>
                    <a:pt x="1954" y="1269876"/>
                    <a:pt x="192286" y="1552136"/>
                  </a:cubicBezTo>
                  <a:cubicBezTo>
                    <a:pt x="159461" y="1627588"/>
                    <a:pt x="107237" y="1682568"/>
                    <a:pt x="71238" y="1754178"/>
                  </a:cubicBezTo>
                  <a:cubicBezTo>
                    <a:pt x="53706" y="1826262"/>
                    <a:pt x="124023" y="1882264"/>
                    <a:pt x="157221" y="1938641"/>
                  </a:cubicBezTo>
                  <a:cubicBezTo>
                    <a:pt x="120290" y="1998100"/>
                    <a:pt x="80658" y="2061401"/>
                    <a:pt x="16501" y="2093102"/>
                  </a:cubicBezTo>
                  <a:cubicBezTo>
                    <a:pt x="2141" y="2103294"/>
                    <a:pt x="-2986" y="2124802"/>
                    <a:pt x="1668" y="2141158"/>
                  </a:cubicBezTo>
                  <a:cubicBezTo>
                    <a:pt x="34369" y="2227301"/>
                    <a:pt x="175600" y="2160033"/>
                    <a:pt x="754224" y="2173045"/>
                  </a:cubicBezTo>
                  <a:cubicBezTo>
                    <a:pt x="2265582" y="2206767"/>
                    <a:pt x="1546486" y="2120311"/>
                    <a:pt x="3110839" y="217986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1" name="Google Shape;781;p4"/>
          <p:cNvSpPr txBox="1">
            <a:spLocks noGrp="1"/>
          </p:cNvSpPr>
          <p:nvPr>
            <p:ph type="body" idx="1"/>
          </p:nvPr>
        </p:nvSpPr>
        <p:spPr>
          <a:xfrm>
            <a:off x="1523700" y="3717125"/>
            <a:ext cx="6096600" cy="89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 algn="ctr" rtl="0">
              <a:spcBef>
                <a:spcPts val="8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 algn="ctr" rtl="0">
              <a:spcBef>
                <a:spcPts val="8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 algn="ctr" rtl="0">
              <a:spcBef>
                <a:spcPts val="8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 algn="ctr" rtl="0">
              <a:spcBef>
                <a:spcPts val="8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 algn="ctr" rtl="0">
              <a:spcBef>
                <a:spcPts val="8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 algn="ctr" rtl="0">
              <a:spcBef>
                <a:spcPts val="8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 algn="ctr" rtl="0">
              <a:spcBef>
                <a:spcPts val="8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 algn="ctr" rtl="0">
              <a:spcBef>
                <a:spcPts val="800"/>
              </a:spcBef>
              <a:spcAft>
                <a:spcPts val="8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782" name="Google Shape;782;p4"/>
          <p:cNvSpPr txBox="1"/>
          <p:nvPr/>
        </p:nvSpPr>
        <p:spPr>
          <a:xfrm>
            <a:off x="2075075" y="2428395"/>
            <a:ext cx="5096100" cy="10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rPr>
              <a:t>“</a:t>
            </a:r>
            <a:endParaRPr sz="3500">
              <a:solidFill>
                <a:schemeClr val="dk1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bg>
      <p:bgPr>
        <a:solidFill>
          <a:schemeClr val="accent1"/>
        </a:solidFill>
        <a:effectLst/>
      </p:bgPr>
    </p:bg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5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785" name="Google Shape;785;p5"/>
          <p:cNvGrpSpPr/>
          <p:nvPr/>
        </p:nvGrpSpPr>
        <p:grpSpPr>
          <a:xfrm rot="-683045">
            <a:off x="18454" y="1884649"/>
            <a:ext cx="2628940" cy="3535236"/>
            <a:chOff x="36813" y="3769056"/>
            <a:chExt cx="5257484" cy="7069938"/>
          </a:xfrm>
        </p:grpSpPr>
        <p:sp>
          <p:nvSpPr>
            <p:cNvPr id="786" name="Google Shape;786;p5"/>
            <p:cNvSpPr/>
            <p:nvPr/>
          </p:nvSpPr>
          <p:spPr>
            <a:xfrm>
              <a:off x="42435" y="3769056"/>
              <a:ext cx="5251862" cy="7069938"/>
            </a:xfrm>
            <a:custGeom>
              <a:avLst/>
              <a:gdLst/>
              <a:ahLst/>
              <a:cxnLst/>
              <a:rect l="l" t="t" r="r" b="b"/>
              <a:pathLst>
                <a:path w="5251862" h="7069938" extrusionOk="0">
                  <a:moveTo>
                    <a:pt x="5222410" y="6813987"/>
                  </a:moveTo>
                  <a:cubicBezTo>
                    <a:pt x="5212333" y="6642598"/>
                    <a:pt x="5239525" y="6441119"/>
                    <a:pt x="5228318" y="6232344"/>
                  </a:cubicBezTo>
                  <a:cubicBezTo>
                    <a:pt x="5200801" y="5748888"/>
                    <a:pt x="5216503" y="6100108"/>
                    <a:pt x="5216503" y="5623595"/>
                  </a:cubicBezTo>
                  <a:cubicBezTo>
                    <a:pt x="5217563" y="5086818"/>
                    <a:pt x="5145640" y="4746909"/>
                    <a:pt x="5171150" y="3879288"/>
                  </a:cubicBezTo>
                  <a:cubicBezTo>
                    <a:pt x="5180676" y="3675971"/>
                    <a:pt x="5184435" y="3783420"/>
                    <a:pt x="5156933" y="3298564"/>
                  </a:cubicBezTo>
                  <a:cubicBezTo>
                    <a:pt x="5109248" y="2611579"/>
                    <a:pt x="5104627" y="8841"/>
                    <a:pt x="5053607" y="7583"/>
                  </a:cubicBezTo>
                  <a:cubicBezTo>
                    <a:pt x="4622057" y="-4294"/>
                    <a:pt x="4125298" y="16717"/>
                    <a:pt x="4127984" y="16717"/>
                  </a:cubicBezTo>
                  <a:cubicBezTo>
                    <a:pt x="3641174" y="16717"/>
                    <a:pt x="4092213" y="-31089"/>
                    <a:pt x="3498643" y="34986"/>
                  </a:cubicBezTo>
                  <a:cubicBezTo>
                    <a:pt x="3234824" y="64213"/>
                    <a:pt x="2584284" y="27987"/>
                    <a:pt x="2553687" y="26149"/>
                  </a:cubicBezTo>
                  <a:cubicBezTo>
                    <a:pt x="2529265" y="27973"/>
                    <a:pt x="1980977" y="70915"/>
                    <a:pt x="1924078" y="66037"/>
                  </a:cubicBezTo>
                  <a:cubicBezTo>
                    <a:pt x="1362845" y="18188"/>
                    <a:pt x="283823" y="91885"/>
                    <a:pt x="350841" y="86766"/>
                  </a:cubicBezTo>
                  <a:cubicBezTo>
                    <a:pt x="333401" y="86766"/>
                    <a:pt x="48382" y="81280"/>
                    <a:pt x="51067" y="81591"/>
                  </a:cubicBezTo>
                  <a:cubicBezTo>
                    <a:pt x="49258" y="81591"/>
                    <a:pt x="47845" y="927409"/>
                    <a:pt x="47845" y="1549096"/>
                  </a:cubicBezTo>
                  <a:cubicBezTo>
                    <a:pt x="47788" y="1550142"/>
                    <a:pt x="14477" y="2054412"/>
                    <a:pt x="11608" y="2282078"/>
                  </a:cubicBezTo>
                  <a:cubicBezTo>
                    <a:pt x="11608" y="2310711"/>
                    <a:pt x="47039" y="2646519"/>
                    <a:pt x="42474" y="2691059"/>
                  </a:cubicBezTo>
                  <a:cubicBezTo>
                    <a:pt x="-17336" y="3284297"/>
                    <a:pt x="75136" y="3869418"/>
                    <a:pt x="20201" y="5052330"/>
                  </a:cubicBezTo>
                  <a:cubicBezTo>
                    <a:pt x="-1521" y="5475946"/>
                    <a:pt x="27663" y="5412911"/>
                    <a:pt x="20469" y="5633054"/>
                  </a:cubicBezTo>
                  <a:cubicBezTo>
                    <a:pt x="-15697" y="6632445"/>
                    <a:pt x="4372" y="6114898"/>
                    <a:pt x="17784" y="6759789"/>
                  </a:cubicBezTo>
                  <a:cubicBezTo>
                    <a:pt x="23663" y="7034696"/>
                    <a:pt x="12442" y="7046644"/>
                    <a:pt x="30122" y="7046955"/>
                  </a:cubicBezTo>
                  <a:cubicBezTo>
                    <a:pt x="1162637" y="7064248"/>
                    <a:pt x="2134447" y="7074881"/>
                    <a:pt x="3606775" y="7048779"/>
                  </a:cubicBezTo>
                  <a:cubicBezTo>
                    <a:pt x="4191031" y="7037510"/>
                    <a:pt x="4199355" y="7074358"/>
                    <a:pt x="4261879" y="7069494"/>
                  </a:cubicBezTo>
                  <a:cubicBezTo>
                    <a:pt x="5451067" y="6978730"/>
                    <a:pt x="5249517" y="7216874"/>
                    <a:pt x="5222410" y="6813987"/>
                  </a:cubicBezTo>
                  <a:close/>
                  <a:moveTo>
                    <a:pt x="284558" y="795993"/>
                  </a:moveTo>
                  <a:cubicBezTo>
                    <a:pt x="234909" y="775900"/>
                    <a:pt x="208607" y="708906"/>
                    <a:pt x="230075" y="654382"/>
                  </a:cubicBezTo>
                  <a:cubicBezTo>
                    <a:pt x="266043" y="562106"/>
                    <a:pt x="389763" y="571862"/>
                    <a:pt x="421958" y="661085"/>
                  </a:cubicBezTo>
                  <a:cubicBezTo>
                    <a:pt x="453630" y="737228"/>
                    <a:pt x="376068" y="833450"/>
                    <a:pt x="284558" y="795993"/>
                  </a:cubicBezTo>
                  <a:close/>
                  <a:moveTo>
                    <a:pt x="275159" y="1374596"/>
                  </a:moveTo>
                  <a:cubicBezTo>
                    <a:pt x="235446" y="1353273"/>
                    <a:pt x="214769" y="1300291"/>
                    <a:pt x="226316" y="1252484"/>
                  </a:cubicBezTo>
                  <a:cubicBezTo>
                    <a:pt x="251812" y="1148033"/>
                    <a:pt x="388152" y="1147722"/>
                    <a:pt x="423032" y="1244566"/>
                  </a:cubicBezTo>
                  <a:cubicBezTo>
                    <a:pt x="456852" y="1325559"/>
                    <a:pt x="367758" y="1424538"/>
                    <a:pt x="275159" y="1374596"/>
                  </a:cubicBezTo>
                  <a:close/>
                  <a:moveTo>
                    <a:pt x="286706" y="1963238"/>
                  </a:moveTo>
                  <a:cubicBezTo>
                    <a:pt x="237057" y="1943146"/>
                    <a:pt x="210755" y="1876759"/>
                    <a:pt x="231955" y="1821939"/>
                  </a:cubicBezTo>
                  <a:cubicBezTo>
                    <a:pt x="267655" y="1729054"/>
                    <a:pt x="392180" y="1739107"/>
                    <a:pt x="424106" y="1828330"/>
                  </a:cubicBezTo>
                  <a:cubicBezTo>
                    <a:pt x="456047" y="1904770"/>
                    <a:pt x="377948" y="2000384"/>
                    <a:pt x="286706" y="1963238"/>
                  </a:cubicBezTo>
                  <a:close/>
                  <a:moveTo>
                    <a:pt x="288048" y="2547002"/>
                  </a:moveTo>
                  <a:cubicBezTo>
                    <a:pt x="238399" y="2526909"/>
                    <a:pt x="212098" y="2460523"/>
                    <a:pt x="233297" y="2406014"/>
                  </a:cubicBezTo>
                  <a:cubicBezTo>
                    <a:pt x="268997" y="2312832"/>
                    <a:pt x="393523" y="2322886"/>
                    <a:pt x="425449" y="2412108"/>
                  </a:cubicBezTo>
                  <a:cubicBezTo>
                    <a:pt x="457658" y="2489142"/>
                    <a:pt x="378485" y="2583851"/>
                    <a:pt x="288048" y="2547002"/>
                  </a:cubicBezTo>
                  <a:close/>
                  <a:moveTo>
                    <a:pt x="229807" y="3003790"/>
                  </a:moveTo>
                  <a:cubicBezTo>
                    <a:pt x="255302" y="2899339"/>
                    <a:pt x="391643" y="2898731"/>
                    <a:pt x="426523" y="2995872"/>
                  </a:cubicBezTo>
                  <a:cubicBezTo>
                    <a:pt x="496834" y="3164278"/>
                    <a:pt x="183111" y="3195951"/>
                    <a:pt x="229807" y="3003790"/>
                  </a:cubicBezTo>
                  <a:close/>
                  <a:moveTo>
                    <a:pt x="231149" y="3587257"/>
                  </a:moveTo>
                  <a:cubicBezTo>
                    <a:pt x="256645" y="3483117"/>
                    <a:pt x="392717" y="3481887"/>
                    <a:pt x="427866" y="3579339"/>
                  </a:cubicBezTo>
                  <a:cubicBezTo>
                    <a:pt x="498446" y="3748650"/>
                    <a:pt x="184722" y="3779418"/>
                    <a:pt x="231149" y="3587257"/>
                  </a:cubicBezTo>
                  <a:close/>
                  <a:moveTo>
                    <a:pt x="291539" y="4298011"/>
                  </a:moveTo>
                  <a:cubicBezTo>
                    <a:pt x="241890" y="4277919"/>
                    <a:pt x="215589" y="4211532"/>
                    <a:pt x="236788" y="4157023"/>
                  </a:cubicBezTo>
                  <a:cubicBezTo>
                    <a:pt x="272488" y="4063841"/>
                    <a:pt x="397013" y="4073895"/>
                    <a:pt x="428940" y="4163117"/>
                  </a:cubicBezTo>
                  <a:cubicBezTo>
                    <a:pt x="460880" y="4239854"/>
                    <a:pt x="382244" y="4334860"/>
                    <a:pt x="291539" y="4298011"/>
                  </a:cubicBezTo>
                  <a:close/>
                  <a:moveTo>
                    <a:pt x="233297" y="4754800"/>
                  </a:moveTo>
                  <a:cubicBezTo>
                    <a:pt x="258793" y="4650037"/>
                    <a:pt x="395134" y="4650037"/>
                    <a:pt x="430014" y="4746881"/>
                  </a:cubicBezTo>
                  <a:cubicBezTo>
                    <a:pt x="500325" y="4915287"/>
                    <a:pt x="186602" y="4946960"/>
                    <a:pt x="233297" y="4754800"/>
                  </a:cubicBezTo>
                  <a:close/>
                  <a:moveTo>
                    <a:pt x="283483" y="5460378"/>
                  </a:moveTo>
                  <a:cubicBezTo>
                    <a:pt x="243770" y="5439056"/>
                    <a:pt x="223093" y="5386073"/>
                    <a:pt x="234640" y="5338266"/>
                  </a:cubicBezTo>
                  <a:cubicBezTo>
                    <a:pt x="260136" y="5233815"/>
                    <a:pt x="396476" y="5233504"/>
                    <a:pt x="431356" y="5330348"/>
                  </a:cubicBezTo>
                  <a:cubicBezTo>
                    <a:pt x="465177" y="5411355"/>
                    <a:pt x="376337" y="5510320"/>
                    <a:pt x="283483" y="5460378"/>
                  </a:cubicBezTo>
                  <a:close/>
                  <a:moveTo>
                    <a:pt x="295016" y="6049021"/>
                  </a:moveTo>
                  <a:cubicBezTo>
                    <a:pt x="245367" y="6028928"/>
                    <a:pt x="219066" y="5962541"/>
                    <a:pt x="240265" y="5908032"/>
                  </a:cubicBezTo>
                  <a:cubicBezTo>
                    <a:pt x="275965" y="5814851"/>
                    <a:pt x="400490" y="5824904"/>
                    <a:pt x="432416" y="5914126"/>
                  </a:cubicBezTo>
                  <a:cubicBezTo>
                    <a:pt x="464371" y="5990863"/>
                    <a:pt x="385735" y="6085869"/>
                    <a:pt x="295016" y="6049021"/>
                  </a:cubicBezTo>
                  <a:close/>
                  <a:moveTo>
                    <a:pt x="296090" y="6632799"/>
                  </a:moveTo>
                  <a:cubicBezTo>
                    <a:pt x="191153" y="6590167"/>
                    <a:pt x="226316" y="6405925"/>
                    <a:pt x="351915" y="6427248"/>
                  </a:cubicBezTo>
                  <a:cubicBezTo>
                    <a:pt x="504085" y="6453731"/>
                    <a:pt x="439681" y="6691267"/>
                    <a:pt x="296090" y="663279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87" name="Google Shape;787;p5"/>
            <p:cNvGrpSpPr/>
            <p:nvPr/>
          </p:nvGrpSpPr>
          <p:grpSpPr>
            <a:xfrm>
              <a:off x="36813" y="4137546"/>
              <a:ext cx="5236515" cy="6445496"/>
              <a:chOff x="36813" y="4137546"/>
              <a:chExt cx="5236515" cy="6445496"/>
            </a:xfrm>
          </p:grpSpPr>
          <p:sp>
            <p:nvSpPr>
              <p:cNvPr id="788" name="Google Shape;788;p5"/>
              <p:cNvSpPr/>
              <p:nvPr/>
            </p:nvSpPr>
            <p:spPr>
              <a:xfrm>
                <a:off x="84461" y="4137546"/>
                <a:ext cx="5044855" cy="51114"/>
              </a:xfrm>
              <a:custGeom>
                <a:avLst/>
                <a:gdLst/>
                <a:ahLst/>
                <a:cxnLst/>
                <a:rect l="l" t="t" r="r" b="b"/>
                <a:pathLst>
                  <a:path w="5044855" h="51114" extrusionOk="0">
                    <a:moveTo>
                      <a:pt x="5042433" y="51115"/>
                    </a:moveTo>
                    <a:cubicBezTo>
                      <a:pt x="5041076" y="51129"/>
                      <a:pt x="8942" y="34076"/>
                      <a:pt x="7161" y="34062"/>
                    </a:cubicBezTo>
                    <a:cubicBezTo>
                      <a:pt x="7161" y="-17789"/>
                      <a:pt x="-355956" y="183"/>
                      <a:pt x="4089165" y="18834"/>
                    </a:cubicBezTo>
                    <a:cubicBezTo>
                      <a:pt x="5147016" y="22906"/>
                      <a:pt x="5041189" y="7239"/>
                      <a:pt x="5042433" y="5111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9" name="Google Shape;789;p5"/>
              <p:cNvSpPr/>
              <p:nvPr/>
            </p:nvSpPr>
            <p:spPr>
              <a:xfrm>
                <a:off x="84794" y="4716573"/>
                <a:ext cx="5059351" cy="53419"/>
              </a:xfrm>
              <a:custGeom>
                <a:avLst/>
                <a:gdLst/>
                <a:ahLst/>
                <a:cxnLst/>
                <a:rect l="l" t="t" r="r" b="b"/>
                <a:pathLst>
                  <a:path w="5059351" h="53419" extrusionOk="0">
                    <a:moveTo>
                      <a:pt x="5056600" y="53420"/>
                    </a:moveTo>
                    <a:cubicBezTo>
                      <a:pt x="5054989" y="53448"/>
                      <a:pt x="6786" y="36381"/>
                      <a:pt x="5754" y="36367"/>
                    </a:cubicBezTo>
                    <a:cubicBezTo>
                      <a:pt x="6956" y="-17944"/>
                      <a:pt x="-336630" y="-1217"/>
                      <a:pt x="4102513" y="21138"/>
                    </a:cubicBezTo>
                    <a:cubicBezTo>
                      <a:pt x="5159771" y="25196"/>
                      <a:pt x="5056600" y="9006"/>
                      <a:pt x="5056600" y="5342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0" name="Google Shape;790;p5"/>
              <p:cNvSpPr/>
              <p:nvPr/>
            </p:nvSpPr>
            <p:spPr>
              <a:xfrm>
                <a:off x="86252" y="5297734"/>
                <a:ext cx="5092970" cy="42291"/>
              </a:xfrm>
              <a:custGeom>
                <a:avLst/>
                <a:gdLst/>
                <a:ahLst/>
                <a:cxnLst/>
                <a:rect l="l" t="t" r="r" b="b"/>
                <a:pathLst>
                  <a:path w="5092970" h="42291" extrusionOk="0">
                    <a:moveTo>
                      <a:pt x="676048" y="38984"/>
                    </a:moveTo>
                    <a:cubicBezTo>
                      <a:pt x="-94027" y="38984"/>
                      <a:pt x="4041" y="49178"/>
                      <a:pt x="4041" y="0"/>
                    </a:cubicBezTo>
                    <a:cubicBezTo>
                      <a:pt x="6204178" y="35293"/>
                      <a:pt x="7101761" y="49292"/>
                      <a:pt x="676048" y="3898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1" name="Google Shape;791;p5"/>
              <p:cNvSpPr/>
              <p:nvPr/>
            </p:nvSpPr>
            <p:spPr>
              <a:xfrm>
                <a:off x="52731" y="5880848"/>
                <a:ext cx="5113133" cy="51822"/>
              </a:xfrm>
              <a:custGeom>
                <a:avLst/>
                <a:gdLst/>
                <a:ahLst/>
                <a:cxnLst/>
                <a:rect l="l" t="t" r="r" b="b"/>
                <a:pathLst>
                  <a:path w="5113133" h="51822" extrusionOk="0">
                    <a:moveTo>
                      <a:pt x="5110399" y="51823"/>
                    </a:moveTo>
                    <a:cubicBezTo>
                      <a:pt x="5109297" y="51837"/>
                      <a:pt x="6880" y="34473"/>
                      <a:pt x="5339" y="34459"/>
                    </a:cubicBezTo>
                    <a:cubicBezTo>
                      <a:pt x="7841" y="-18212"/>
                      <a:pt x="-339476" y="354"/>
                      <a:pt x="4162220" y="19231"/>
                    </a:cubicBezTo>
                    <a:cubicBezTo>
                      <a:pt x="5212947" y="23289"/>
                      <a:pt x="5110399" y="7608"/>
                      <a:pt x="5110399" y="518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2" name="Google Shape;792;p5"/>
              <p:cNvSpPr/>
              <p:nvPr/>
            </p:nvSpPr>
            <p:spPr>
              <a:xfrm>
                <a:off x="76268" y="6462260"/>
                <a:ext cx="5102703" cy="51445"/>
              </a:xfrm>
              <a:custGeom>
                <a:avLst/>
                <a:gdLst/>
                <a:ahLst/>
                <a:cxnLst/>
                <a:rect l="l" t="t" r="r" b="b"/>
                <a:pathLst>
                  <a:path w="5102703" h="51445" extrusionOk="0">
                    <a:moveTo>
                      <a:pt x="5100275" y="51445"/>
                    </a:moveTo>
                    <a:cubicBezTo>
                      <a:pt x="5099031" y="51459"/>
                      <a:pt x="5291" y="34096"/>
                      <a:pt x="3808" y="34081"/>
                    </a:cubicBezTo>
                    <a:cubicBezTo>
                      <a:pt x="11623" y="-18010"/>
                      <a:pt x="-341234" y="301"/>
                      <a:pt x="4152632" y="19164"/>
                    </a:cubicBezTo>
                    <a:cubicBezTo>
                      <a:pt x="5204731" y="23222"/>
                      <a:pt x="5099002" y="7909"/>
                      <a:pt x="5100275" y="5144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3" name="Google Shape;793;p5"/>
              <p:cNvSpPr/>
              <p:nvPr/>
            </p:nvSpPr>
            <p:spPr>
              <a:xfrm>
                <a:off x="57911" y="7043256"/>
                <a:ext cx="5145078" cy="51781"/>
              </a:xfrm>
              <a:custGeom>
                <a:avLst/>
                <a:gdLst/>
                <a:ahLst/>
                <a:cxnLst/>
                <a:rect l="l" t="t" r="r" b="b"/>
                <a:pathLst>
                  <a:path w="5145078" h="51781" extrusionOk="0">
                    <a:moveTo>
                      <a:pt x="5143591" y="51781"/>
                    </a:moveTo>
                    <a:cubicBezTo>
                      <a:pt x="5142559" y="51795"/>
                      <a:pt x="126197" y="34941"/>
                      <a:pt x="6873" y="34121"/>
                    </a:cubicBezTo>
                    <a:cubicBezTo>
                      <a:pt x="5714" y="-18296"/>
                      <a:pt x="-348330" y="482"/>
                      <a:pt x="4184684" y="19500"/>
                    </a:cubicBezTo>
                    <a:cubicBezTo>
                      <a:pt x="5248386" y="23572"/>
                      <a:pt x="5139605" y="7906"/>
                      <a:pt x="5143591" y="5178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4" name="Google Shape;794;p5"/>
              <p:cNvSpPr/>
              <p:nvPr/>
            </p:nvSpPr>
            <p:spPr>
              <a:xfrm>
                <a:off x="73531" y="7622765"/>
                <a:ext cx="5155720" cy="47141"/>
              </a:xfrm>
              <a:custGeom>
                <a:avLst/>
                <a:gdLst/>
                <a:ahLst/>
                <a:cxnLst/>
                <a:rect l="l" t="t" r="r" b="b"/>
                <a:pathLst>
                  <a:path w="5155720" h="47141" extrusionOk="0">
                    <a:moveTo>
                      <a:pt x="1883583" y="41119"/>
                    </a:moveTo>
                    <a:cubicBezTo>
                      <a:pt x="-172139" y="33215"/>
                      <a:pt x="4580" y="56574"/>
                      <a:pt x="3336" y="0"/>
                    </a:cubicBezTo>
                    <a:cubicBezTo>
                      <a:pt x="5499186" y="15285"/>
                      <a:pt x="7313601" y="64025"/>
                      <a:pt x="1883583" y="4111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5" name="Google Shape;795;p5"/>
              <p:cNvSpPr/>
              <p:nvPr/>
            </p:nvSpPr>
            <p:spPr>
              <a:xfrm>
                <a:off x="72615" y="8204772"/>
                <a:ext cx="5144499" cy="52929"/>
              </a:xfrm>
              <a:custGeom>
                <a:avLst/>
                <a:gdLst/>
                <a:ahLst/>
                <a:cxnLst/>
                <a:rect l="l" t="t" r="r" b="b"/>
                <a:pathLst>
                  <a:path w="5144499" h="52929" extrusionOk="0">
                    <a:moveTo>
                      <a:pt x="5141776" y="52930"/>
                    </a:moveTo>
                    <a:cubicBezTo>
                      <a:pt x="5140744" y="52944"/>
                      <a:pt x="116256" y="36018"/>
                      <a:pt x="6118" y="35269"/>
                    </a:cubicBezTo>
                    <a:cubicBezTo>
                      <a:pt x="6118" y="-19721"/>
                      <a:pt x="-341185" y="1305"/>
                      <a:pt x="4197624" y="20351"/>
                    </a:cubicBezTo>
                    <a:cubicBezTo>
                      <a:pt x="5243900" y="25413"/>
                      <a:pt x="5141776" y="6862"/>
                      <a:pt x="5141776" y="529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6" name="Google Shape;796;p5"/>
              <p:cNvSpPr/>
              <p:nvPr/>
            </p:nvSpPr>
            <p:spPr>
              <a:xfrm>
                <a:off x="57352" y="8785306"/>
                <a:ext cx="5183160" cy="53727"/>
              </a:xfrm>
              <a:custGeom>
                <a:avLst/>
                <a:gdLst/>
                <a:ahLst/>
                <a:cxnLst/>
                <a:rect l="l" t="t" r="r" b="b"/>
                <a:pathLst>
                  <a:path w="5183160" h="53727" extrusionOk="0">
                    <a:moveTo>
                      <a:pt x="5181997" y="53727"/>
                    </a:moveTo>
                    <a:cubicBezTo>
                      <a:pt x="5180965" y="53742"/>
                      <a:pt x="96963" y="36661"/>
                      <a:pt x="5283" y="36067"/>
                    </a:cubicBezTo>
                    <a:cubicBezTo>
                      <a:pt x="7926" y="-20846"/>
                      <a:pt x="-342444" y="1975"/>
                      <a:pt x="4226836" y="21149"/>
                    </a:cubicBezTo>
                    <a:cubicBezTo>
                      <a:pt x="5286072" y="25222"/>
                      <a:pt x="5177121" y="9512"/>
                      <a:pt x="5181997" y="5372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7" name="Google Shape;797;p5"/>
              <p:cNvSpPr/>
              <p:nvPr/>
            </p:nvSpPr>
            <p:spPr>
              <a:xfrm>
                <a:off x="58377" y="9366167"/>
                <a:ext cx="5214951" cy="48056"/>
              </a:xfrm>
              <a:custGeom>
                <a:avLst/>
                <a:gdLst/>
                <a:ahLst/>
                <a:cxnLst/>
                <a:rect l="l" t="t" r="r" b="b"/>
                <a:pathLst>
                  <a:path w="5214951" h="48056" extrusionOk="0">
                    <a:moveTo>
                      <a:pt x="1940331" y="41416"/>
                    </a:moveTo>
                    <a:cubicBezTo>
                      <a:pt x="-203948" y="33186"/>
                      <a:pt x="5601" y="58483"/>
                      <a:pt x="5601" y="0"/>
                    </a:cubicBezTo>
                    <a:cubicBezTo>
                      <a:pt x="5468239" y="21054"/>
                      <a:pt x="7447727" y="64662"/>
                      <a:pt x="1940331" y="4141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8" name="Google Shape;798;p5"/>
              <p:cNvSpPr/>
              <p:nvPr/>
            </p:nvSpPr>
            <p:spPr>
              <a:xfrm>
                <a:off x="36813" y="9948833"/>
                <a:ext cx="5235904" cy="52567"/>
              </a:xfrm>
              <a:custGeom>
                <a:avLst/>
                <a:gdLst/>
                <a:ahLst/>
                <a:cxnLst/>
                <a:rect l="l" t="t" r="r" b="b"/>
                <a:pathLst>
                  <a:path w="5235904" h="52567" extrusionOk="0">
                    <a:moveTo>
                      <a:pt x="5233939" y="52567"/>
                    </a:moveTo>
                    <a:cubicBezTo>
                      <a:pt x="5232865" y="52582"/>
                      <a:pt x="222030" y="36123"/>
                      <a:pt x="6502" y="34298"/>
                    </a:cubicBezTo>
                    <a:cubicBezTo>
                      <a:pt x="6502" y="-18952"/>
                      <a:pt x="-353040" y="872"/>
                      <a:pt x="4275033" y="20286"/>
                    </a:cubicBezTo>
                    <a:cubicBezTo>
                      <a:pt x="5338424" y="24359"/>
                      <a:pt x="5231438" y="8677"/>
                      <a:pt x="5233939" y="5256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9" name="Google Shape;799;p5"/>
              <p:cNvSpPr/>
              <p:nvPr/>
            </p:nvSpPr>
            <p:spPr>
              <a:xfrm>
                <a:off x="54334" y="10528707"/>
                <a:ext cx="5212391" cy="54335"/>
              </a:xfrm>
              <a:custGeom>
                <a:avLst/>
                <a:gdLst/>
                <a:ahLst/>
                <a:cxnLst/>
                <a:rect l="l" t="t" r="r" b="b"/>
                <a:pathLst>
                  <a:path w="5212391" h="54335" extrusionOk="0">
                    <a:moveTo>
                      <a:pt x="5210511" y="54336"/>
                    </a:moveTo>
                    <a:cubicBezTo>
                      <a:pt x="5209493" y="54350"/>
                      <a:pt x="143327" y="36901"/>
                      <a:pt x="6690" y="35756"/>
                    </a:cubicBezTo>
                    <a:cubicBezTo>
                      <a:pt x="5418" y="-17636"/>
                      <a:pt x="-348457" y="-1516"/>
                      <a:pt x="4271193" y="21744"/>
                    </a:cubicBezTo>
                    <a:cubicBezTo>
                      <a:pt x="5313328" y="25816"/>
                      <a:pt x="5207840" y="8947"/>
                      <a:pt x="5210511" y="5433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00" name="Google Shape;800;p5"/>
            <p:cNvSpPr/>
            <p:nvPr/>
          </p:nvSpPr>
          <p:spPr>
            <a:xfrm>
              <a:off x="726597" y="3831147"/>
              <a:ext cx="140626" cy="7001916"/>
            </a:xfrm>
            <a:custGeom>
              <a:avLst/>
              <a:gdLst/>
              <a:ahLst/>
              <a:cxnLst/>
              <a:rect l="l" t="t" r="r" b="b"/>
              <a:pathLst>
                <a:path w="140626" h="7001916" extrusionOk="0">
                  <a:moveTo>
                    <a:pt x="140627" y="7001917"/>
                  </a:moveTo>
                  <a:cubicBezTo>
                    <a:pt x="63009" y="7001917"/>
                    <a:pt x="-59199" y="2957140"/>
                    <a:pt x="33004" y="2"/>
                  </a:cubicBezTo>
                  <a:cubicBezTo>
                    <a:pt x="111584" y="-2388"/>
                    <a:pt x="-77727" y="2728230"/>
                    <a:pt x="140627" y="70019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01" name="Google Shape;801;p5"/>
          <p:cNvSpPr>
            <a:spLocks noGrp="1"/>
          </p:cNvSpPr>
          <p:nvPr>
            <p:ph type="pic" idx="2"/>
          </p:nvPr>
        </p:nvSpPr>
        <p:spPr>
          <a:xfrm>
            <a:off x="999150" y="881500"/>
            <a:ext cx="3302100" cy="33804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802" name="Google Shape;802;p5"/>
          <p:cNvGrpSpPr/>
          <p:nvPr/>
        </p:nvGrpSpPr>
        <p:grpSpPr>
          <a:xfrm>
            <a:off x="1892794" y="615740"/>
            <a:ext cx="1514728" cy="532170"/>
            <a:chOff x="3785587" y="1231480"/>
            <a:chExt cx="3029456" cy="1064340"/>
          </a:xfrm>
        </p:grpSpPr>
        <p:sp>
          <p:nvSpPr>
            <p:cNvPr id="803" name="Google Shape;803;p5"/>
            <p:cNvSpPr/>
            <p:nvPr/>
          </p:nvSpPr>
          <p:spPr>
            <a:xfrm>
              <a:off x="3785587" y="1231480"/>
              <a:ext cx="3029456" cy="1064340"/>
            </a:xfrm>
            <a:custGeom>
              <a:avLst/>
              <a:gdLst/>
              <a:ahLst/>
              <a:cxnLst/>
              <a:rect l="l" t="t" r="r" b="b"/>
              <a:pathLst>
                <a:path w="3029456" h="1064340" extrusionOk="0">
                  <a:moveTo>
                    <a:pt x="1514736" y="1061426"/>
                  </a:moveTo>
                  <a:cubicBezTo>
                    <a:pt x="2278217" y="1032365"/>
                    <a:pt x="1923444" y="1074589"/>
                    <a:pt x="2662205" y="1058109"/>
                  </a:cubicBezTo>
                  <a:cubicBezTo>
                    <a:pt x="2942429" y="1051809"/>
                    <a:pt x="3012772" y="1084382"/>
                    <a:pt x="3028641" y="1042582"/>
                  </a:cubicBezTo>
                  <a:cubicBezTo>
                    <a:pt x="3030913" y="1034612"/>
                    <a:pt x="3028417" y="1024146"/>
                    <a:pt x="3021419" y="1019183"/>
                  </a:cubicBezTo>
                  <a:cubicBezTo>
                    <a:pt x="2990179" y="1003747"/>
                    <a:pt x="2970881" y="972930"/>
                    <a:pt x="2952899" y="943973"/>
                  </a:cubicBezTo>
                  <a:cubicBezTo>
                    <a:pt x="2969064" y="916521"/>
                    <a:pt x="3003303" y="889252"/>
                    <a:pt x="2994765" y="854153"/>
                  </a:cubicBezTo>
                  <a:cubicBezTo>
                    <a:pt x="2977237" y="819279"/>
                    <a:pt x="2951808" y="792514"/>
                    <a:pt x="2935824" y="755775"/>
                  </a:cubicBezTo>
                  <a:cubicBezTo>
                    <a:pt x="3028501" y="618336"/>
                    <a:pt x="2996759" y="656527"/>
                    <a:pt x="2925561" y="525510"/>
                  </a:cubicBezTo>
                  <a:cubicBezTo>
                    <a:pt x="2942817" y="492324"/>
                    <a:pt x="2978231" y="459910"/>
                    <a:pt x="2973056" y="419939"/>
                  </a:cubicBezTo>
                  <a:cubicBezTo>
                    <a:pt x="2952214" y="382246"/>
                    <a:pt x="2926833" y="350469"/>
                    <a:pt x="2906760" y="311543"/>
                  </a:cubicBezTo>
                  <a:cubicBezTo>
                    <a:pt x="2926015" y="279718"/>
                    <a:pt x="2985404" y="240342"/>
                    <a:pt x="2962744" y="199278"/>
                  </a:cubicBezTo>
                  <a:cubicBezTo>
                    <a:pt x="2951481" y="184936"/>
                    <a:pt x="2939630" y="170691"/>
                    <a:pt x="2931002" y="154526"/>
                  </a:cubicBezTo>
                  <a:cubicBezTo>
                    <a:pt x="2938497" y="119062"/>
                    <a:pt x="2977770" y="10211"/>
                    <a:pt x="2909026" y="21504"/>
                  </a:cubicBezTo>
                  <a:cubicBezTo>
                    <a:pt x="2868886" y="21370"/>
                    <a:pt x="2828382" y="19183"/>
                    <a:pt x="2788151" y="18637"/>
                  </a:cubicBezTo>
                  <a:cubicBezTo>
                    <a:pt x="2550418" y="46841"/>
                    <a:pt x="2036994" y="-5188"/>
                    <a:pt x="1603747" y="1840"/>
                  </a:cubicBezTo>
                  <a:cubicBezTo>
                    <a:pt x="1080834" y="-6847"/>
                    <a:pt x="1195529" y="17841"/>
                    <a:pt x="120427" y="21498"/>
                  </a:cubicBezTo>
                  <a:cubicBezTo>
                    <a:pt x="51683" y="10205"/>
                    <a:pt x="90963" y="119056"/>
                    <a:pt x="98451" y="154520"/>
                  </a:cubicBezTo>
                  <a:cubicBezTo>
                    <a:pt x="89823" y="170678"/>
                    <a:pt x="77972" y="184930"/>
                    <a:pt x="66709" y="199272"/>
                  </a:cubicBezTo>
                  <a:cubicBezTo>
                    <a:pt x="44049" y="240336"/>
                    <a:pt x="103444" y="279712"/>
                    <a:pt x="122693" y="311537"/>
                  </a:cubicBezTo>
                  <a:cubicBezTo>
                    <a:pt x="102626" y="350463"/>
                    <a:pt x="77239" y="382240"/>
                    <a:pt x="56397" y="419933"/>
                  </a:cubicBezTo>
                  <a:cubicBezTo>
                    <a:pt x="51222" y="459904"/>
                    <a:pt x="86637" y="492318"/>
                    <a:pt x="103892" y="525504"/>
                  </a:cubicBezTo>
                  <a:cubicBezTo>
                    <a:pt x="32694" y="656527"/>
                    <a:pt x="952" y="618330"/>
                    <a:pt x="93628" y="755768"/>
                  </a:cubicBezTo>
                  <a:cubicBezTo>
                    <a:pt x="77645" y="792508"/>
                    <a:pt x="52216" y="819279"/>
                    <a:pt x="34688" y="854147"/>
                  </a:cubicBezTo>
                  <a:cubicBezTo>
                    <a:pt x="26151" y="889246"/>
                    <a:pt x="60389" y="916515"/>
                    <a:pt x="76555" y="943966"/>
                  </a:cubicBezTo>
                  <a:cubicBezTo>
                    <a:pt x="58572" y="972918"/>
                    <a:pt x="39274" y="1003741"/>
                    <a:pt x="8035" y="1019176"/>
                  </a:cubicBezTo>
                  <a:cubicBezTo>
                    <a:pt x="1043" y="1024139"/>
                    <a:pt x="-1454" y="1034612"/>
                    <a:pt x="812" y="1042576"/>
                  </a:cubicBezTo>
                  <a:cubicBezTo>
                    <a:pt x="16735" y="1084521"/>
                    <a:pt x="85503" y="1051767"/>
                    <a:pt x="367248" y="1058103"/>
                  </a:cubicBezTo>
                  <a:cubicBezTo>
                    <a:pt x="1103161" y="1074522"/>
                    <a:pt x="753018" y="1032425"/>
                    <a:pt x="1514736" y="10614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4" name="Google Shape;804;p5"/>
            <p:cNvSpPr/>
            <p:nvPr/>
          </p:nvSpPr>
          <p:spPr>
            <a:xfrm>
              <a:off x="3785587" y="1231480"/>
              <a:ext cx="3029456" cy="1064340"/>
            </a:xfrm>
            <a:custGeom>
              <a:avLst/>
              <a:gdLst/>
              <a:ahLst/>
              <a:cxnLst/>
              <a:rect l="l" t="t" r="r" b="b"/>
              <a:pathLst>
                <a:path w="3029456" h="1064340" extrusionOk="0">
                  <a:moveTo>
                    <a:pt x="1514736" y="1061426"/>
                  </a:moveTo>
                  <a:cubicBezTo>
                    <a:pt x="2278217" y="1032365"/>
                    <a:pt x="1923444" y="1074589"/>
                    <a:pt x="2662205" y="1058109"/>
                  </a:cubicBezTo>
                  <a:cubicBezTo>
                    <a:pt x="2942429" y="1051809"/>
                    <a:pt x="3012772" y="1084382"/>
                    <a:pt x="3028641" y="1042582"/>
                  </a:cubicBezTo>
                  <a:cubicBezTo>
                    <a:pt x="3030913" y="1034612"/>
                    <a:pt x="3028417" y="1024146"/>
                    <a:pt x="3021419" y="1019183"/>
                  </a:cubicBezTo>
                  <a:cubicBezTo>
                    <a:pt x="2990179" y="1003747"/>
                    <a:pt x="2970881" y="972930"/>
                    <a:pt x="2952899" y="943973"/>
                  </a:cubicBezTo>
                  <a:cubicBezTo>
                    <a:pt x="2969064" y="916521"/>
                    <a:pt x="3003303" y="889252"/>
                    <a:pt x="2994765" y="854153"/>
                  </a:cubicBezTo>
                  <a:cubicBezTo>
                    <a:pt x="2977237" y="819279"/>
                    <a:pt x="2951808" y="792514"/>
                    <a:pt x="2935824" y="755775"/>
                  </a:cubicBezTo>
                  <a:cubicBezTo>
                    <a:pt x="3028501" y="618336"/>
                    <a:pt x="2996759" y="656527"/>
                    <a:pt x="2925561" y="525510"/>
                  </a:cubicBezTo>
                  <a:cubicBezTo>
                    <a:pt x="2942817" y="492324"/>
                    <a:pt x="2978231" y="459910"/>
                    <a:pt x="2973056" y="419939"/>
                  </a:cubicBezTo>
                  <a:cubicBezTo>
                    <a:pt x="2952214" y="382246"/>
                    <a:pt x="2926833" y="350469"/>
                    <a:pt x="2906760" y="311543"/>
                  </a:cubicBezTo>
                  <a:cubicBezTo>
                    <a:pt x="2926015" y="279718"/>
                    <a:pt x="2985404" y="240342"/>
                    <a:pt x="2962744" y="199278"/>
                  </a:cubicBezTo>
                  <a:cubicBezTo>
                    <a:pt x="2951481" y="184936"/>
                    <a:pt x="2939630" y="170691"/>
                    <a:pt x="2931002" y="154526"/>
                  </a:cubicBezTo>
                  <a:cubicBezTo>
                    <a:pt x="2938497" y="119062"/>
                    <a:pt x="2977770" y="10211"/>
                    <a:pt x="2909026" y="21504"/>
                  </a:cubicBezTo>
                  <a:cubicBezTo>
                    <a:pt x="2868886" y="21370"/>
                    <a:pt x="2828382" y="19183"/>
                    <a:pt x="2788151" y="18637"/>
                  </a:cubicBezTo>
                  <a:cubicBezTo>
                    <a:pt x="2550418" y="46841"/>
                    <a:pt x="2036994" y="-5188"/>
                    <a:pt x="1603747" y="1840"/>
                  </a:cubicBezTo>
                  <a:cubicBezTo>
                    <a:pt x="1080834" y="-6847"/>
                    <a:pt x="1195529" y="17841"/>
                    <a:pt x="120427" y="21498"/>
                  </a:cubicBezTo>
                  <a:cubicBezTo>
                    <a:pt x="51683" y="10205"/>
                    <a:pt x="90963" y="119056"/>
                    <a:pt x="98451" y="154520"/>
                  </a:cubicBezTo>
                  <a:cubicBezTo>
                    <a:pt x="89823" y="170678"/>
                    <a:pt x="77972" y="184930"/>
                    <a:pt x="66709" y="199272"/>
                  </a:cubicBezTo>
                  <a:cubicBezTo>
                    <a:pt x="44049" y="240336"/>
                    <a:pt x="103444" y="279712"/>
                    <a:pt x="122693" y="311537"/>
                  </a:cubicBezTo>
                  <a:cubicBezTo>
                    <a:pt x="102626" y="350463"/>
                    <a:pt x="77239" y="382240"/>
                    <a:pt x="56397" y="419933"/>
                  </a:cubicBezTo>
                  <a:cubicBezTo>
                    <a:pt x="51222" y="459904"/>
                    <a:pt x="86637" y="492318"/>
                    <a:pt x="103892" y="525504"/>
                  </a:cubicBezTo>
                  <a:cubicBezTo>
                    <a:pt x="32694" y="656527"/>
                    <a:pt x="952" y="618330"/>
                    <a:pt x="93628" y="755768"/>
                  </a:cubicBezTo>
                  <a:cubicBezTo>
                    <a:pt x="77645" y="792508"/>
                    <a:pt x="52216" y="819279"/>
                    <a:pt x="34688" y="854147"/>
                  </a:cubicBezTo>
                  <a:cubicBezTo>
                    <a:pt x="26151" y="889246"/>
                    <a:pt x="60389" y="916515"/>
                    <a:pt x="76555" y="943966"/>
                  </a:cubicBezTo>
                  <a:cubicBezTo>
                    <a:pt x="58572" y="972918"/>
                    <a:pt x="39274" y="1003741"/>
                    <a:pt x="8035" y="1019176"/>
                  </a:cubicBezTo>
                  <a:cubicBezTo>
                    <a:pt x="1043" y="1024139"/>
                    <a:pt x="-1454" y="1034612"/>
                    <a:pt x="812" y="1042576"/>
                  </a:cubicBezTo>
                  <a:cubicBezTo>
                    <a:pt x="16735" y="1084521"/>
                    <a:pt x="85503" y="1051767"/>
                    <a:pt x="367248" y="1058103"/>
                  </a:cubicBezTo>
                  <a:cubicBezTo>
                    <a:pt x="1103161" y="1074522"/>
                    <a:pt x="753018" y="1032425"/>
                    <a:pt x="1514736" y="10614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5" name="Google Shape;805;p5"/>
          <p:cNvGrpSpPr/>
          <p:nvPr/>
        </p:nvGrpSpPr>
        <p:grpSpPr>
          <a:xfrm rot="-1408077">
            <a:off x="703768" y="3407266"/>
            <a:ext cx="1098349" cy="1177606"/>
            <a:chOff x="1406865" y="6814633"/>
            <a:chExt cx="2196896" cy="2355238"/>
          </a:xfrm>
        </p:grpSpPr>
        <p:sp>
          <p:nvSpPr>
            <p:cNvPr id="806" name="Google Shape;806;p5"/>
            <p:cNvSpPr/>
            <p:nvPr/>
          </p:nvSpPr>
          <p:spPr>
            <a:xfrm>
              <a:off x="2686684" y="6814633"/>
              <a:ext cx="917077" cy="1113237"/>
            </a:xfrm>
            <a:custGeom>
              <a:avLst/>
              <a:gdLst/>
              <a:ahLst/>
              <a:cxnLst/>
              <a:rect l="l" t="t" r="r" b="b"/>
              <a:pathLst>
                <a:path w="917077" h="1113237" extrusionOk="0">
                  <a:moveTo>
                    <a:pt x="440230" y="46582"/>
                  </a:moveTo>
                  <a:cubicBezTo>
                    <a:pt x="580240" y="687536"/>
                    <a:pt x="1123343" y="473582"/>
                    <a:pt x="832881" y="559661"/>
                  </a:cubicBezTo>
                  <a:cubicBezTo>
                    <a:pt x="675225" y="606384"/>
                    <a:pt x="505488" y="861480"/>
                    <a:pt x="499718" y="1090460"/>
                  </a:cubicBezTo>
                  <a:cubicBezTo>
                    <a:pt x="494518" y="1226466"/>
                    <a:pt x="465535" y="711715"/>
                    <a:pt x="85957" y="646126"/>
                  </a:cubicBezTo>
                  <a:cubicBezTo>
                    <a:pt x="-212581" y="594542"/>
                    <a:pt x="357270" y="700598"/>
                    <a:pt x="421383" y="47689"/>
                  </a:cubicBezTo>
                  <a:cubicBezTo>
                    <a:pt x="426771" y="-10641"/>
                    <a:pt x="425970" y="-20542"/>
                    <a:pt x="440230" y="4658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7" name="Google Shape;807;p5"/>
            <p:cNvSpPr/>
            <p:nvPr/>
          </p:nvSpPr>
          <p:spPr>
            <a:xfrm>
              <a:off x="1406865" y="7197039"/>
              <a:ext cx="1463689" cy="1749798"/>
            </a:xfrm>
            <a:custGeom>
              <a:avLst/>
              <a:gdLst/>
              <a:ahLst/>
              <a:cxnLst/>
              <a:rect l="l" t="t" r="r" b="b"/>
              <a:pathLst>
                <a:path w="1463689" h="1749798" extrusionOk="0">
                  <a:moveTo>
                    <a:pt x="876593" y="76885"/>
                  </a:moveTo>
                  <a:cubicBezTo>
                    <a:pt x="887374" y="1124390"/>
                    <a:pt x="1805973" y="965939"/>
                    <a:pt x="1323895" y="1006360"/>
                  </a:cubicBezTo>
                  <a:cubicBezTo>
                    <a:pt x="1062236" y="1028301"/>
                    <a:pt x="714026" y="1372109"/>
                    <a:pt x="630656" y="1728240"/>
                  </a:cubicBezTo>
                  <a:cubicBezTo>
                    <a:pt x="623170" y="1758439"/>
                    <a:pt x="604752" y="1756606"/>
                    <a:pt x="606331" y="1724665"/>
                  </a:cubicBezTo>
                  <a:cubicBezTo>
                    <a:pt x="629133" y="1359631"/>
                    <a:pt x="372278" y="995710"/>
                    <a:pt x="128029" y="899399"/>
                  </a:cubicBezTo>
                  <a:cubicBezTo>
                    <a:pt x="-321974" y="721965"/>
                    <a:pt x="534530" y="1072518"/>
                    <a:pt x="846767" y="72499"/>
                  </a:cubicBezTo>
                  <a:cubicBezTo>
                    <a:pt x="874137" y="-16948"/>
                    <a:pt x="876093" y="-32685"/>
                    <a:pt x="876593" y="7688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8" name="Google Shape;808;p5"/>
            <p:cNvSpPr/>
            <p:nvPr/>
          </p:nvSpPr>
          <p:spPr>
            <a:xfrm>
              <a:off x="2686686" y="8524776"/>
              <a:ext cx="539609" cy="645095"/>
            </a:xfrm>
            <a:custGeom>
              <a:avLst/>
              <a:gdLst/>
              <a:ahLst/>
              <a:cxnLst/>
              <a:rect l="l" t="t" r="r" b="b"/>
              <a:pathLst>
                <a:path w="539609" h="645095" extrusionOk="0">
                  <a:moveTo>
                    <a:pt x="323166" y="28346"/>
                  </a:moveTo>
                  <a:cubicBezTo>
                    <a:pt x="327140" y="414525"/>
                    <a:pt x="665800" y="356110"/>
                    <a:pt x="488072" y="371014"/>
                  </a:cubicBezTo>
                  <a:cubicBezTo>
                    <a:pt x="391606" y="379102"/>
                    <a:pt x="263235" y="505852"/>
                    <a:pt x="232499" y="637147"/>
                  </a:cubicBezTo>
                  <a:cubicBezTo>
                    <a:pt x="229741" y="648282"/>
                    <a:pt x="222948" y="647604"/>
                    <a:pt x="223532" y="635828"/>
                  </a:cubicBezTo>
                  <a:cubicBezTo>
                    <a:pt x="231938" y="501250"/>
                    <a:pt x="137245" y="367086"/>
                    <a:pt x="47200" y="331578"/>
                  </a:cubicBezTo>
                  <a:cubicBezTo>
                    <a:pt x="-118701" y="266164"/>
                    <a:pt x="197062" y="395400"/>
                    <a:pt x="312172" y="26726"/>
                  </a:cubicBezTo>
                  <a:cubicBezTo>
                    <a:pt x="322261" y="-6247"/>
                    <a:pt x="322982" y="-12051"/>
                    <a:pt x="323166" y="283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09" name="Google Shape;809;p5"/>
          <p:cNvSpPr txBox="1">
            <a:spLocks noGrp="1"/>
          </p:cNvSpPr>
          <p:nvPr>
            <p:ph type="title"/>
          </p:nvPr>
        </p:nvSpPr>
        <p:spPr>
          <a:xfrm>
            <a:off x="4946725" y="502875"/>
            <a:ext cx="3871500" cy="1860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10" name="Google Shape;810;p5"/>
          <p:cNvSpPr txBox="1">
            <a:spLocks noGrp="1"/>
          </p:cNvSpPr>
          <p:nvPr>
            <p:ph type="body" idx="1"/>
          </p:nvPr>
        </p:nvSpPr>
        <p:spPr>
          <a:xfrm>
            <a:off x="4946725" y="2614799"/>
            <a:ext cx="3484200" cy="1905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238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 rtl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6"/>
          <p:cNvSpPr txBox="1">
            <a:spLocks noGrp="1"/>
          </p:cNvSpPr>
          <p:nvPr>
            <p:ph type="title"/>
          </p:nvPr>
        </p:nvSpPr>
        <p:spPr>
          <a:xfrm>
            <a:off x="855300" y="836000"/>
            <a:ext cx="74334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13" name="Google Shape;813;p6"/>
          <p:cNvSpPr txBox="1">
            <a:spLocks noGrp="1"/>
          </p:cNvSpPr>
          <p:nvPr>
            <p:ph type="body" idx="1"/>
          </p:nvPr>
        </p:nvSpPr>
        <p:spPr>
          <a:xfrm>
            <a:off x="855275" y="1353950"/>
            <a:ext cx="3473100" cy="341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238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 rtl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814" name="Google Shape;814;p6"/>
          <p:cNvSpPr txBox="1">
            <a:spLocks noGrp="1"/>
          </p:cNvSpPr>
          <p:nvPr>
            <p:ph type="body" idx="2"/>
          </p:nvPr>
        </p:nvSpPr>
        <p:spPr>
          <a:xfrm>
            <a:off x="4815597" y="1353950"/>
            <a:ext cx="3473100" cy="341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238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 rtl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815" name="Google Shape;815;p6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7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18" name="Google Shape;818;p7"/>
          <p:cNvGrpSpPr/>
          <p:nvPr/>
        </p:nvGrpSpPr>
        <p:grpSpPr>
          <a:xfrm rot="-875691">
            <a:off x="7084422" y="-1559616"/>
            <a:ext cx="3090842" cy="3120584"/>
            <a:chOff x="14167455" y="-3120203"/>
            <a:chExt cx="6181248" cy="6240414"/>
          </a:xfrm>
        </p:grpSpPr>
        <p:sp>
          <p:nvSpPr>
            <p:cNvPr id="819" name="Google Shape;819;p7"/>
            <p:cNvSpPr/>
            <p:nvPr/>
          </p:nvSpPr>
          <p:spPr>
            <a:xfrm>
              <a:off x="14175614" y="-3120203"/>
              <a:ext cx="6164584" cy="6240414"/>
            </a:xfrm>
            <a:custGeom>
              <a:avLst/>
              <a:gdLst/>
              <a:ahLst/>
              <a:cxnLst/>
              <a:rect l="l" t="t" r="r" b="b"/>
              <a:pathLst>
                <a:path w="6164584" h="6240414" extrusionOk="0">
                  <a:moveTo>
                    <a:pt x="2" y="6138616"/>
                  </a:moveTo>
                  <a:cubicBezTo>
                    <a:pt x="-311" y="6195491"/>
                    <a:pt x="46310" y="6241458"/>
                    <a:pt x="103225" y="6240397"/>
                  </a:cubicBezTo>
                  <a:cubicBezTo>
                    <a:pt x="6263959" y="6125412"/>
                    <a:pt x="6159049" y="6233333"/>
                    <a:pt x="6160036" y="6056692"/>
                  </a:cubicBezTo>
                  <a:cubicBezTo>
                    <a:pt x="6161460" y="5799524"/>
                    <a:pt x="6164583" y="102589"/>
                    <a:pt x="6164583" y="103425"/>
                  </a:cubicBezTo>
                  <a:cubicBezTo>
                    <a:pt x="6164895" y="47074"/>
                    <a:pt x="6119086" y="1319"/>
                    <a:pt x="6062696" y="1631"/>
                  </a:cubicBezTo>
                  <a:cubicBezTo>
                    <a:pt x="-94802" y="35542"/>
                    <a:pt x="5523" y="-71681"/>
                    <a:pt x="4536" y="106807"/>
                  </a:cubicBezTo>
                  <a:cubicBezTo>
                    <a:pt x="3112" y="367582"/>
                    <a:pt x="-11" y="6139440"/>
                    <a:pt x="2" y="613861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20" name="Google Shape;820;p7"/>
            <p:cNvGrpSpPr/>
            <p:nvPr/>
          </p:nvGrpSpPr>
          <p:grpSpPr>
            <a:xfrm>
              <a:off x="14167455" y="-2699861"/>
              <a:ext cx="6181248" cy="5467080"/>
              <a:chOff x="14167455" y="-2699861"/>
              <a:chExt cx="6181248" cy="5467080"/>
            </a:xfrm>
          </p:grpSpPr>
          <p:sp>
            <p:nvSpPr>
              <p:cNvPr id="821" name="Google Shape;821;p7"/>
              <p:cNvSpPr/>
              <p:nvPr/>
            </p:nvSpPr>
            <p:spPr>
              <a:xfrm>
                <a:off x="14170748" y="-1246443"/>
                <a:ext cx="6174817" cy="56903"/>
              </a:xfrm>
              <a:custGeom>
                <a:avLst/>
                <a:gdLst/>
                <a:ahLst/>
                <a:cxnLst/>
                <a:rect l="l" t="t" r="r" b="b"/>
                <a:pathLst>
                  <a:path w="6174817" h="56903" extrusionOk="0">
                    <a:moveTo>
                      <a:pt x="6167489" y="23135"/>
                    </a:moveTo>
                    <a:cubicBezTo>
                      <a:pt x="6167251" y="-14045"/>
                      <a:pt x="6641171" y="-3424"/>
                      <a:pt x="7329" y="33769"/>
                    </a:cubicBezTo>
                    <a:cubicBezTo>
                      <a:pt x="7567" y="70949"/>
                      <a:pt x="-466366" y="60328"/>
                      <a:pt x="6167489" y="231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2" name="Google Shape;822;p7"/>
              <p:cNvSpPr/>
              <p:nvPr/>
            </p:nvSpPr>
            <p:spPr>
              <a:xfrm>
                <a:off x="14173913" y="-762452"/>
                <a:ext cx="6174790" cy="67276"/>
              </a:xfrm>
              <a:custGeom>
                <a:avLst/>
                <a:gdLst/>
                <a:ahLst/>
                <a:cxnLst/>
                <a:rect l="l" t="t" r="r" b="b"/>
                <a:pathLst>
                  <a:path w="6174790" h="67276" extrusionOk="0">
                    <a:moveTo>
                      <a:pt x="6167460" y="22564"/>
                    </a:moveTo>
                    <a:cubicBezTo>
                      <a:pt x="6167223" y="-14629"/>
                      <a:pt x="6641193" y="-4881"/>
                      <a:pt x="7326" y="44717"/>
                    </a:cubicBezTo>
                    <a:cubicBezTo>
                      <a:pt x="7576" y="81898"/>
                      <a:pt x="-466369" y="72163"/>
                      <a:pt x="6167460" y="2256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3" name="Google Shape;823;p7"/>
              <p:cNvSpPr/>
              <p:nvPr/>
            </p:nvSpPr>
            <p:spPr>
              <a:xfrm>
                <a:off x="14171820" y="-278516"/>
                <a:ext cx="6175007" cy="77831"/>
              </a:xfrm>
              <a:custGeom>
                <a:avLst/>
                <a:gdLst/>
                <a:ahLst/>
                <a:cxnLst/>
                <a:rect l="l" t="t" r="r" b="b"/>
                <a:pathLst>
                  <a:path w="6175007" h="77831" extrusionOk="0">
                    <a:moveTo>
                      <a:pt x="6167527" y="22085"/>
                    </a:moveTo>
                    <a:cubicBezTo>
                      <a:pt x="6167765" y="-15107"/>
                      <a:pt x="6641585" y="-6259"/>
                      <a:pt x="7481" y="55746"/>
                    </a:cubicBezTo>
                    <a:cubicBezTo>
                      <a:pt x="7243" y="92939"/>
                      <a:pt x="-466577" y="84090"/>
                      <a:pt x="6167527" y="2208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4" name="Google Shape;824;p7"/>
              <p:cNvSpPr/>
              <p:nvPr/>
            </p:nvSpPr>
            <p:spPr>
              <a:xfrm>
                <a:off x="14170950" y="-2699861"/>
                <a:ext cx="6174816" cy="28522"/>
              </a:xfrm>
              <a:custGeom>
                <a:avLst/>
                <a:gdLst/>
                <a:ahLst/>
                <a:cxnLst/>
                <a:rect l="l" t="t" r="r" b="b"/>
                <a:pathLst>
                  <a:path w="6174816" h="28522" extrusionOk="0">
                    <a:moveTo>
                      <a:pt x="7339" y="26218"/>
                    </a:moveTo>
                    <a:cubicBezTo>
                      <a:pt x="6641243" y="26218"/>
                      <a:pt x="6167273" y="39498"/>
                      <a:pt x="6167473" y="2305"/>
                    </a:cubicBezTo>
                    <a:cubicBezTo>
                      <a:pt x="-466418" y="2305"/>
                      <a:pt x="7551" y="-10975"/>
                      <a:pt x="7339" y="2621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5" name="Google Shape;825;p7"/>
              <p:cNvSpPr/>
              <p:nvPr/>
            </p:nvSpPr>
            <p:spPr>
              <a:xfrm>
                <a:off x="14167588" y="-1730588"/>
                <a:ext cx="6174854" cy="46821"/>
              </a:xfrm>
              <a:custGeom>
                <a:avLst/>
                <a:gdLst/>
                <a:ahLst/>
                <a:cxnLst/>
                <a:rect l="l" t="t" r="r" b="b"/>
                <a:pathLst>
                  <a:path w="6174854" h="46821" extrusionOk="0">
                    <a:moveTo>
                      <a:pt x="6167526" y="23848"/>
                    </a:moveTo>
                    <a:cubicBezTo>
                      <a:pt x="6167289" y="-13333"/>
                      <a:pt x="6641221" y="-1825"/>
                      <a:pt x="7329" y="22974"/>
                    </a:cubicBezTo>
                    <a:cubicBezTo>
                      <a:pt x="7567" y="60154"/>
                      <a:pt x="-466366" y="48647"/>
                      <a:pt x="6167526" y="2384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6" name="Google Shape;826;p7"/>
              <p:cNvSpPr/>
              <p:nvPr/>
            </p:nvSpPr>
            <p:spPr>
              <a:xfrm>
                <a:off x="14168245" y="-2214989"/>
                <a:ext cx="6174859" cy="37194"/>
              </a:xfrm>
              <a:custGeom>
                <a:avLst/>
                <a:gdLst/>
                <a:ahLst/>
                <a:cxnLst/>
                <a:rect l="l" t="t" r="r" b="b"/>
                <a:pathLst>
                  <a:path w="6174859" h="37194" extrusionOk="0">
                    <a:moveTo>
                      <a:pt x="6167393" y="24792"/>
                    </a:moveTo>
                    <a:cubicBezTo>
                      <a:pt x="6167593" y="-12389"/>
                      <a:pt x="6641375" y="-8"/>
                      <a:pt x="7471" y="12398"/>
                    </a:cubicBezTo>
                    <a:cubicBezTo>
                      <a:pt x="7259" y="49591"/>
                      <a:pt x="-466524" y="37198"/>
                      <a:pt x="6167393" y="2479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7" name="Google Shape;827;p7"/>
              <p:cNvSpPr/>
              <p:nvPr/>
            </p:nvSpPr>
            <p:spPr>
              <a:xfrm>
                <a:off x="14170623" y="1172927"/>
                <a:ext cx="6174653" cy="110174"/>
              </a:xfrm>
              <a:custGeom>
                <a:avLst/>
                <a:gdLst/>
                <a:ahLst/>
                <a:cxnLst/>
                <a:rect l="l" t="t" r="r" b="b"/>
                <a:pathLst>
                  <a:path w="6174653" h="110174" extrusionOk="0">
                    <a:moveTo>
                      <a:pt x="6167325" y="20988"/>
                    </a:moveTo>
                    <a:cubicBezTo>
                      <a:pt x="6167088" y="-16205"/>
                      <a:pt x="6640996" y="-10015"/>
                      <a:pt x="7329" y="89196"/>
                    </a:cubicBezTo>
                    <a:cubicBezTo>
                      <a:pt x="7566" y="126376"/>
                      <a:pt x="-466342" y="120185"/>
                      <a:pt x="6167325" y="2098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8" name="Google Shape;828;p7"/>
              <p:cNvSpPr/>
              <p:nvPr/>
            </p:nvSpPr>
            <p:spPr>
              <a:xfrm>
                <a:off x="14172320" y="2140329"/>
                <a:ext cx="6175110" cy="132114"/>
              </a:xfrm>
              <a:custGeom>
                <a:avLst/>
                <a:gdLst/>
                <a:ahLst/>
                <a:cxnLst/>
                <a:rect l="l" t="t" r="r" b="b"/>
                <a:pathLst>
                  <a:path w="6175110" h="132114" extrusionOk="0">
                    <a:moveTo>
                      <a:pt x="6167639" y="20438"/>
                    </a:moveTo>
                    <a:cubicBezTo>
                      <a:pt x="6167852" y="-16755"/>
                      <a:pt x="6641647" y="-12324"/>
                      <a:pt x="7468" y="111673"/>
                    </a:cubicBezTo>
                    <a:cubicBezTo>
                      <a:pt x="7268" y="148866"/>
                      <a:pt x="-466540" y="144448"/>
                      <a:pt x="6167639" y="204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9" name="Google Shape;829;p7"/>
              <p:cNvSpPr/>
              <p:nvPr/>
            </p:nvSpPr>
            <p:spPr>
              <a:xfrm>
                <a:off x="14168655" y="205367"/>
                <a:ext cx="6175036" cy="88521"/>
              </a:xfrm>
              <a:custGeom>
                <a:avLst/>
                <a:gdLst/>
                <a:ahLst/>
                <a:cxnLst/>
                <a:rect l="l" t="t" r="r" b="b"/>
                <a:pathLst>
                  <a:path w="6175036" h="88521" extrusionOk="0">
                    <a:moveTo>
                      <a:pt x="6167559" y="21671"/>
                    </a:moveTo>
                    <a:cubicBezTo>
                      <a:pt x="6167796" y="-15522"/>
                      <a:pt x="6641553" y="-7559"/>
                      <a:pt x="7474" y="66851"/>
                    </a:cubicBezTo>
                    <a:cubicBezTo>
                      <a:pt x="7250" y="104044"/>
                      <a:pt x="-466520" y="96082"/>
                      <a:pt x="6167559" y="2167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0" name="Google Shape;830;p7"/>
              <p:cNvSpPr/>
              <p:nvPr/>
            </p:nvSpPr>
            <p:spPr>
              <a:xfrm>
                <a:off x="14169620" y="2624057"/>
                <a:ext cx="6175125" cy="143162"/>
              </a:xfrm>
              <a:custGeom>
                <a:avLst/>
                <a:gdLst/>
                <a:ahLst/>
                <a:cxnLst/>
                <a:rect l="l" t="t" r="r" b="b"/>
                <a:pathLst>
                  <a:path w="6175125" h="143162" extrusionOk="0">
                    <a:moveTo>
                      <a:pt x="6167653" y="20205"/>
                    </a:moveTo>
                    <a:cubicBezTo>
                      <a:pt x="6167866" y="-16988"/>
                      <a:pt x="6641698" y="-13456"/>
                      <a:pt x="7469" y="122960"/>
                    </a:cubicBezTo>
                    <a:cubicBezTo>
                      <a:pt x="7269" y="160153"/>
                      <a:pt x="-466576" y="156608"/>
                      <a:pt x="6167653" y="2020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1" name="Google Shape;831;p7"/>
              <p:cNvSpPr/>
              <p:nvPr/>
            </p:nvSpPr>
            <p:spPr>
              <a:xfrm>
                <a:off x="14173794" y="1656612"/>
                <a:ext cx="6174621" cy="121105"/>
              </a:xfrm>
              <a:custGeom>
                <a:avLst/>
                <a:gdLst/>
                <a:ahLst/>
                <a:cxnLst/>
                <a:rect l="l" t="t" r="r" b="b"/>
                <a:pathLst>
                  <a:path w="6174621" h="121105" extrusionOk="0">
                    <a:moveTo>
                      <a:pt x="6167291" y="20698"/>
                    </a:moveTo>
                    <a:cubicBezTo>
                      <a:pt x="6167053" y="-16495"/>
                      <a:pt x="6641023" y="-11178"/>
                      <a:pt x="7331" y="100413"/>
                    </a:cubicBezTo>
                    <a:cubicBezTo>
                      <a:pt x="7569" y="137593"/>
                      <a:pt x="-466401" y="132289"/>
                      <a:pt x="6167291" y="2069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2" name="Google Shape;832;p7"/>
              <p:cNvSpPr/>
              <p:nvPr/>
            </p:nvSpPr>
            <p:spPr>
              <a:xfrm>
                <a:off x="14167455" y="689202"/>
                <a:ext cx="6174687" cy="99302"/>
              </a:xfrm>
              <a:custGeom>
                <a:avLst/>
                <a:gdLst/>
                <a:ahLst/>
                <a:cxnLst/>
                <a:rect l="l" t="t" r="r" b="b"/>
                <a:pathLst>
                  <a:path w="6174687" h="99302" extrusionOk="0">
                    <a:moveTo>
                      <a:pt x="6167359" y="21306"/>
                    </a:moveTo>
                    <a:cubicBezTo>
                      <a:pt x="6167122" y="-15887"/>
                      <a:pt x="6641042" y="-8798"/>
                      <a:pt x="7325" y="77994"/>
                    </a:cubicBezTo>
                    <a:cubicBezTo>
                      <a:pt x="7575" y="115187"/>
                      <a:pt x="-466345" y="108110"/>
                      <a:pt x="6167359" y="2130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833" name="Google Shape;833;p7"/>
          <p:cNvGrpSpPr/>
          <p:nvPr/>
        </p:nvGrpSpPr>
        <p:grpSpPr>
          <a:xfrm rot="-938402">
            <a:off x="7131007" y="913889"/>
            <a:ext cx="1419932" cy="1494000"/>
            <a:chOff x="14261631" y="1827907"/>
            <a:chExt cx="2839789" cy="2987921"/>
          </a:xfrm>
        </p:grpSpPr>
        <p:sp>
          <p:nvSpPr>
            <p:cNvPr id="834" name="Google Shape;834;p7"/>
            <p:cNvSpPr/>
            <p:nvPr/>
          </p:nvSpPr>
          <p:spPr>
            <a:xfrm>
              <a:off x="14261631" y="1827907"/>
              <a:ext cx="2839789" cy="2987921"/>
            </a:xfrm>
            <a:custGeom>
              <a:avLst/>
              <a:gdLst/>
              <a:ahLst/>
              <a:cxnLst/>
              <a:rect l="l" t="t" r="r" b="b"/>
              <a:pathLst>
                <a:path w="2839789" h="2987921" extrusionOk="0">
                  <a:moveTo>
                    <a:pt x="2678375" y="2030521"/>
                  </a:moveTo>
                  <a:cubicBezTo>
                    <a:pt x="2478890" y="2158649"/>
                    <a:pt x="2147272" y="2085110"/>
                    <a:pt x="1942643" y="1965271"/>
                  </a:cubicBezTo>
                  <a:cubicBezTo>
                    <a:pt x="2477035" y="2700981"/>
                    <a:pt x="1683994" y="3235286"/>
                    <a:pt x="1462743" y="2501812"/>
                  </a:cubicBezTo>
                  <a:cubicBezTo>
                    <a:pt x="1400307" y="2298089"/>
                    <a:pt x="1466152" y="2330114"/>
                    <a:pt x="1347526" y="2594258"/>
                  </a:cubicBezTo>
                  <a:cubicBezTo>
                    <a:pt x="1123074" y="3089936"/>
                    <a:pt x="706219" y="3064210"/>
                    <a:pt x="628124" y="2809962"/>
                  </a:cubicBezTo>
                  <a:cubicBezTo>
                    <a:pt x="586265" y="2675547"/>
                    <a:pt x="652074" y="2430986"/>
                    <a:pt x="698880" y="2300605"/>
                  </a:cubicBezTo>
                  <a:cubicBezTo>
                    <a:pt x="743508" y="2170947"/>
                    <a:pt x="770838" y="2215043"/>
                    <a:pt x="626305" y="2264350"/>
                  </a:cubicBezTo>
                  <a:cubicBezTo>
                    <a:pt x="99791" y="2439687"/>
                    <a:pt x="-374385" y="1848808"/>
                    <a:pt x="432162" y="1491255"/>
                  </a:cubicBezTo>
                  <a:cubicBezTo>
                    <a:pt x="618087" y="1408699"/>
                    <a:pt x="595279" y="1497010"/>
                    <a:pt x="384082" y="1348959"/>
                  </a:cubicBezTo>
                  <a:cubicBezTo>
                    <a:pt x="26947" y="1097107"/>
                    <a:pt x="69309" y="668053"/>
                    <a:pt x="360497" y="562275"/>
                  </a:cubicBezTo>
                  <a:cubicBezTo>
                    <a:pt x="619510" y="465054"/>
                    <a:pt x="885379" y="690266"/>
                    <a:pt x="1029097" y="950179"/>
                  </a:cubicBezTo>
                  <a:cubicBezTo>
                    <a:pt x="1008730" y="787397"/>
                    <a:pt x="991581" y="654160"/>
                    <a:pt x="1011859" y="490673"/>
                  </a:cubicBezTo>
                  <a:cubicBezTo>
                    <a:pt x="1072589" y="16406"/>
                    <a:pt x="1413861" y="-76100"/>
                    <a:pt x="1597914" y="52918"/>
                  </a:cubicBezTo>
                  <a:cubicBezTo>
                    <a:pt x="1715098" y="134865"/>
                    <a:pt x="1744821" y="361266"/>
                    <a:pt x="1760301" y="520582"/>
                  </a:cubicBezTo>
                  <a:cubicBezTo>
                    <a:pt x="1795724" y="949067"/>
                    <a:pt x="1667808" y="852211"/>
                    <a:pt x="1927228" y="596714"/>
                  </a:cubicBezTo>
                  <a:cubicBezTo>
                    <a:pt x="2322209" y="208410"/>
                    <a:pt x="2626449" y="494957"/>
                    <a:pt x="2613068" y="768914"/>
                  </a:cubicBezTo>
                  <a:cubicBezTo>
                    <a:pt x="2600483" y="1013977"/>
                    <a:pt x="2317681" y="1264024"/>
                    <a:pt x="2113201" y="1398809"/>
                  </a:cubicBezTo>
                  <a:cubicBezTo>
                    <a:pt x="2780175" y="1291334"/>
                    <a:pt x="3035187" y="1800804"/>
                    <a:pt x="2678375" y="203052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5" name="Google Shape;835;p7"/>
            <p:cNvSpPr/>
            <p:nvPr/>
          </p:nvSpPr>
          <p:spPr>
            <a:xfrm>
              <a:off x="15251488" y="2982002"/>
              <a:ext cx="756570" cy="835659"/>
            </a:xfrm>
            <a:custGeom>
              <a:avLst/>
              <a:gdLst/>
              <a:ahLst/>
              <a:cxnLst/>
              <a:rect l="l" t="t" r="r" b="b"/>
              <a:pathLst>
                <a:path w="756570" h="835659" extrusionOk="0">
                  <a:moveTo>
                    <a:pt x="744198" y="317434"/>
                  </a:moveTo>
                  <a:cubicBezTo>
                    <a:pt x="666808" y="-379"/>
                    <a:pt x="228617" y="-136000"/>
                    <a:pt x="62821" y="178526"/>
                  </a:cubicBezTo>
                  <a:cubicBezTo>
                    <a:pt x="-115663" y="517105"/>
                    <a:pt x="108645" y="890434"/>
                    <a:pt x="452896" y="828966"/>
                  </a:cubicBezTo>
                  <a:cubicBezTo>
                    <a:pt x="683563" y="787781"/>
                    <a:pt x="795801" y="529362"/>
                    <a:pt x="744198" y="3174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36" name="Google Shape;836;p7"/>
            <p:cNvGrpSpPr/>
            <p:nvPr/>
          </p:nvGrpSpPr>
          <p:grpSpPr>
            <a:xfrm>
              <a:off x="14946280" y="2754495"/>
              <a:ext cx="1315889" cy="1315747"/>
              <a:chOff x="14946280" y="2754495"/>
              <a:chExt cx="1315889" cy="1315747"/>
            </a:xfrm>
          </p:grpSpPr>
          <p:sp>
            <p:nvSpPr>
              <p:cNvPr id="837" name="Google Shape;837;p7"/>
              <p:cNvSpPr/>
              <p:nvPr/>
            </p:nvSpPr>
            <p:spPr>
              <a:xfrm>
                <a:off x="15907391" y="2754495"/>
                <a:ext cx="82868" cy="172919"/>
              </a:xfrm>
              <a:custGeom>
                <a:avLst/>
                <a:gdLst/>
                <a:ahLst/>
                <a:cxnLst/>
                <a:rect l="l" t="t" r="r" b="b"/>
                <a:pathLst>
                  <a:path w="82868" h="172919" extrusionOk="0">
                    <a:moveTo>
                      <a:pt x="70606" y="841"/>
                    </a:moveTo>
                    <a:cubicBezTo>
                      <a:pt x="50359" y="-4717"/>
                      <a:pt x="48786" y="16850"/>
                      <a:pt x="24806" y="78210"/>
                    </a:cubicBezTo>
                    <a:cubicBezTo>
                      <a:pt x="6933" y="123913"/>
                      <a:pt x="2877" y="129805"/>
                      <a:pt x="485" y="143873"/>
                    </a:cubicBezTo>
                    <a:cubicBezTo>
                      <a:pt x="-4528" y="173393"/>
                      <a:pt x="30727" y="182381"/>
                      <a:pt x="42684" y="161645"/>
                    </a:cubicBezTo>
                    <a:cubicBezTo>
                      <a:pt x="56047" y="138482"/>
                      <a:pt x="76564" y="47482"/>
                      <a:pt x="82408" y="21613"/>
                    </a:cubicBezTo>
                    <a:cubicBezTo>
                      <a:pt x="84424" y="12727"/>
                      <a:pt x="79698" y="3333"/>
                      <a:pt x="70606" y="84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8" name="Google Shape;838;p7"/>
              <p:cNvSpPr/>
              <p:nvPr/>
            </p:nvSpPr>
            <p:spPr>
              <a:xfrm>
                <a:off x="16135256" y="3222185"/>
                <a:ext cx="126912" cy="60945"/>
              </a:xfrm>
              <a:custGeom>
                <a:avLst/>
                <a:gdLst/>
                <a:ahLst/>
                <a:cxnLst/>
                <a:rect l="l" t="t" r="r" b="b"/>
                <a:pathLst>
                  <a:path w="126912" h="60945" extrusionOk="0">
                    <a:moveTo>
                      <a:pt x="114357" y="7387"/>
                    </a:moveTo>
                    <a:cubicBezTo>
                      <a:pt x="-8971" y="-29000"/>
                      <a:pt x="-31557" y="82169"/>
                      <a:pt x="41807" y="57274"/>
                    </a:cubicBezTo>
                    <a:cubicBezTo>
                      <a:pt x="58770" y="51513"/>
                      <a:pt x="81853" y="42896"/>
                      <a:pt x="109751" y="41366"/>
                    </a:cubicBezTo>
                    <a:cubicBezTo>
                      <a:pt x="130370" y="40236"/>
                      <a:pt x="133025" y="12891"/>
                      <a:pt x="114357" y="7387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9" name="Google Shape;839;p7"/>
              <p:cNvSpPr/>
              <p:nvPr/>
            </p:nvSpPr>
            <p:spPr>
              <a:xfrm>
                <a:off x="16033970" y="3703577"/>
                <a:ext cx="118121" cy="83450"/>
              </a:xfrm>
              <a:custGeom>
                <a:avLst/>
                <a:gdLst/>
                <a:ahLst/>
                <a:cxnLst/>
                <a:rect l="l" t="t" r="r" b="b"/>
                <a:pathLst>
                  <a:path w="118121" h="83450" extrusionOk="0">
                    <a:moveTo>
                      <a:pt x="114920" y="56256"/>
                    </a:moveTo>
                    <a:cubicBezTo>
                      <a:pt x="42525" y="-49929"/>
                      <a:pt x="-45409" y="21829"/>
                      <a:pt x="27147" y="48971"/>
                    </a:cubicBezTo>
                    <a:cubicBezTo>
                      <a:pt x="43931" y="55246"/>
                      <a:pt x="67253" y="63176"/>
                      <a:pt x="89816" y="79645"/>
                    </a:cubicBezTo>
                    <a:cubicBezTo>
                      <a:pt x="106492" y="91806"/>
                      <a:pt x="125884" y="72325"/>
                      <a:pt x="114920" y="56256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40" name="Google Shape;840;p7"/>
              <p:cNvSpPr/>
              <p:nvPr/>
            </p:nvSpPr>
            <p:spPr>
              <a:xfrm>
                <a:off x="15718706" y="3924584"/>
                <a:ext cx="60300" cy="145658"/>
              </a:xfrm>
              <a:custGeom>
                <a:avLst/>
                <a:gdLst/>
                <a:ahLst/>
                <a:cxnLst/>
                <a:rect l="l" t="t" r="r" b="b"/>
                <a:pathLst>
                  <a:path w="60300" h="145658" extrusionOk="0">
                    <a:moveTo>
                      <a:pt x="58406" y="88744"/>
                    </a:moveTo>
                    <a:cubicBezTo>
                      <a:pt x="58119" y="87513"/>
                      <a:pt x="48847" y="46812"/>
                      <a:pt x="45186" y="23476"/>
                    </a:cubicBezTo>
                    <a:cubicBezTo>
                      <a:pt x="40335" y="-11274"/>
                      <a:pt x="8531" y="-1359"/>
                      <a:pt x="5816" y="14435"/>
                    </a:cubicBezTo>
                    <a:cubicBezTo>
                      <a:pt x="-24612" y="191098"/>
                      <a:pt x="75082" y="160932"/>
                      <a:pt x="58406" y="88744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41" name="Google Shape;841;p7"/>
              <p:cNvSpPr/>
              <p:nvPr/>
            </p:nvSpPr>
            <p:spPr>
              <a:xfrm>
                <a:off x="15071255" y="3745503"/>
                <a:ext cx="110972" cy="118444"/>
              </a:xfrm>
              <a:custGeom>
                <a:avLst/>
                <a:gdLst/>
                <a:ahLst/>
                <a:cxnLst/>
                <a:rect l="l" t="t" r="r" b="b"/>
                <a:pathLst>
                  <a:path w="110972" h="118444" extrusionOk="0">
                    <a:moveTo>
                      <a:pt x="82216" y="2952"/>
                    </a:moveTo>
                    <a:cubicBezTo>
                      <a:pt x="-60684" y="109991"/>
                      <a:pt x="20121" y="139016"/>
                      <a:pt x="48593" y="104900"/>
                    </a:cubicBezTo>
                    <a:cubicBezTo>
                      <a:pt x="61520" y="89404"/>
                      <a:pt x="84525" y="57834"/>
                      <a:pt x="105448" y="33034"/>
                    </a:cubicBezTo>
                    <a:cubicBezTo>
                      <a:pt x="122268" y="13087"/>
                      <a:pt x="96655" y="-7870"/>
                      <a:pt x="82216" y="295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42" name="Google Shape;842;p7"/>
              <p:cNvSpPr/>
              <p:nvPr/>
            </p:nvSpPr>
            <p:spPr>
              <a:xfrm>
                <a:off x="14946280" y="3222959"/>
                <a:ext cx="158961" cy="61317"/>
              </a:xfrm>
              <a:custGeom>
                <a:avLst/>
                <a:gdLst/>
                <a:ahLst/>
                <a:cxnLst/>
                <a:rect l="l" t="t" r="r" b="b"/>
                <a:pathLst>
                  <a:path w="158961" h="61317" extrusionOk="0">
                    <a:moveTo>
                      <a:pt x="158650" y="41369"/>
                    </a:moveTo>
                    <a:cubicBezTo>
                      <a:pt x="162377" y="13671"/>
                      <a:pt x="132301" y="15398"/>
                      <a:pt x="88181" y="6620"/>
                    </a:cubicBezTo>
                    <a:cubicBezTo>
                      <a:pt x="84138" y="5819"/>
                      <a:pt x="35663" y="-3438"/>
                      <a:pt x="21726" y="1385"/>
                    </a:cubicBezTo>
                    <a:cubicBezTo>
                      <a:pt x="-3456" y="10098"/>
                      <a:pt x="-28465" y="62596"/>
                      <a:pt x="80818" y="60982"/>
                    </a:cubicBezTo>
                    <a:cubicBezTo>
                      <a:pt x="127923" y="60295"/>
                      <a:pt x="155187" y="67125"/>
                      <a:pt x="158650" y="4136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43" name="Google Shape;843;p7"/>
              <p:cNvSpPr/>
              <p:nvPr/>
            </p:nvSpPr>
            <p:spPr>
              <a:xfrm>
                <a:off x="15330748" y="2819594"/>
                <a:ext cx="82868" cy="115102"/>
              </a:xfrm>
              <a:custGeom>
                <a:avLst/>
                <a:gdLst/>
                <a:ahLst/>
                <a:cxnLst/>
                <a:rect l="l" t="t" r="r" b="b"/>
                <a:pathLst>
                  <a:path w="82868" h="115102" extrusionOk="0">
                    <a:moveTo>
                      <a:pt x="74976" y="62244"/>
                    </a:moveTo>
                    <a:cubicBezTo>
                      <a:pt x="56242" y="29365"/>
                      <a:pt x="63431" y="41723"/>
                      <a:pt x="43447" y="11241"/>
                    </a:cubicBezTo>
                    <a:cubicBezTo>
                      <a:pt x="27369" y="-13272"/>
                      <a:pt x="-6954" y="6747"/>
                      <a:pt x="1247" y="29013"/>
                    </a:cubicBezTo>
                    <a:cubicBezTo>
                      <a:pt x="12732" y="60225"/>
                      <a:pt x="26854" y="102480"/>
                      <a:pt x="42335" y="110930"/>
                    </a:cubicBezTo>
                    <a:cubicBezTo>
                      <a:pt x="68617" y="125307"/>
                      <a:pt x="97012" y="100944"/>
                      <a:pt x="74976" y="62244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844" name="Google Shape;844;p7"/>
          <p:cNvGrpSpPr/>
          <p:nvPr/>
        </p:nvGrpSpPr>
        <p:grpSpPr>
          <a:xfrm rot="720259">
            <a:off x="-243054" y="-1560253"/>
            <a:ext cx="3090839" cy="3120424"/>
            <a:chOff x="-486097" y="-3120203"/>
            <a:chExt cx="6181248" cy="6240414"/>
          </a:xfrm>
        </p:grpSpPr>
        <p:sp>
          <p:nvSpPr>
            <p:cNvPr id="845" name="Google Shape;845;p7"/>
            <p:cNvSpPr/>
            <p:nvPr/>
          </p:nvSpPr>
          <p:spPr>
            <a:xfrm>
              <a:off x="-477937" y="-3120203"/>
              <a:ext cx="6164584" cy="6240414"/>
            </a:xfrm>
            <a:custGeom>
              <a:avLst/>
              <a:gdLst/>
              <a:ahLst/>
              <a:cxnLst/>
              <a:rect l="l" t="t" r="r" b="b"/>
              <a:pathLst>
                <a:path w="6164584" h="6240414" extrusionOk="0">
                  <a:moveTo>
                    <a:pt x="2" y="6138616"/>
                  </a:moveTo>
                  <a:cubicBezTo>
                    <a:pt x="-311" y="6195491"/>
                    <a:pt x="46310" y="6241458"/>
                    <a:pt x="103225" y="6240397"/>
                  </a:cubicBezTo>
                  <a:cubicBezTo>
                    <a:pt x="6263959" y="6125412"/>
                    <a:pt x="6159049" y="6233333"/>
                    <a:pt x="6160036" y="6056692"/>
                  </a:cubicBezTo>
                  <a:cubicBezTo>
                    <a:pt x="6161460" y="5799524"/>
                    <a:pt x="6164583" y="102589"/>
                    <a:pt x="6164583" y="103425"/>
                  </a:cubicBezTo>
                  <a:cubicBezTo>
                    <a:pt x="6164895" y="47074"/>
                    <a:pt x="6119086" y="1319"/>
                    <a:pt x="6062696" y="1631"/>
                  </a:cubicBezTo>
                  <a:cubicBezTo>
                    <a:pt x="-94802" y="35542"/>
                    <a:pt x="5523" y="-71681"/>
                    <a:pt x="4536" y="106807"/>
                  </a:cubicBezTo>
                  <a:cubicBezTo>
                    <a:pt x="3112" y="367582"/>
                    <a:pt x="-11" y="6139440"/>
                    <a:pt x="2" y="613861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46" name="Google Shape;846;p7"/>
            <p:cNvGrpSpPr/>
            <p:nvPr/>
          </p:nvGrpSpPr>
          <p:grpSpPr>
            <a:xfrm>
              <a:off x="-486097" y="-2699861"/>
              <a:ext cx="6181248" cy="5467080"/>
              <a:chOff x="-486097" y="-2699861"/>
              <a:chExt cx="6181248" cy="5467080"/>
            </a:xfrm>
          </p:grpSpPr>
          <p:sp>
            <p:nvSpPr>
              <p:cNvPr id="847" name="Google Shape;847;p7"/>
              <p:cNvSpPr/>
              <p:nvPr/>
            </p:nvSpPr>
            <p:spPr>
              <a:xfrm>
                <a:off x="-482803" y="-1246443"/>
                <a:ext cx="6174817" cy="56903"/>
              </a:xfrm>
              <a:custGeom>
                <a:avLst/>
                <a:gdLst/>
                <a:ahLst/>
                <a:cxnLst/>
                <a:rect l="l" t="t" r="r" b="b"/>
                <a:pathLst>
                  <a:path w="6174817" h="56903" extrusionOk="0">
                    <a:moveTo>
                      <a:pt x="6167489" y="23135"/>
                    </a:moveTo>
                    <a:cubicBezTo>
                      <a:pt x="6167251" y="-14045"/>
                      <a:pt x="6641171" y="-3424"/>
                      <a:pt x="7329" y="33769"/>
                    </a:cubicBezTo>
                    <a:cubicBezTo>
                      <a:pt x="7567" y="70949"/>
                      <a:pt x="-466366" y="60328"/>
                      <a:pt x="6167489" y="231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48" name="Google Shape;848;p7"/>
              <p:cNvSpPr/>
              <p:nvPr/>
            </p:nvSpPr>
            <p:spPr>
              <a:xfrm>
                <a:off x="-479639" y="-762452"/>
                <a:ext cx="6174790" cy="67276"/>
              </a:xfrm>
              <a:custGeom>
                <a:avLst/>
                <a:gdLst/>
                <a:ahLst/>
                <a:cxnLst/>
                <a:rect l="l" t="t" r="r" b="b"/>
                <a:pathLst>
                  <a:path w="6174790" h="67276" extrusionOk="0">
                    <a:moveTo>
                      <a:pt x="6167460" y="22564"/>
                    </a:moveTo>
                    <a:cubicBezTo>
                      <a:pt x="6167223" y="-14629"/>
                      <a:pt x="6641193" y="-4881"/>
                      <a:pt x="7326" y="44717"/>
                    </a:cubicBezTo>
                    <a:cubicBezTo>
                      <a:pt x="7576" y="81898"/>
                      <a:pt x="-466369" y="72163"/>
                      <a:pt x="6167460" y="2256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49" name="Google Shape;849;p7"/>
              <p:cNvSpPr/>
              <p:nvPr/>
            </p:nvSpPr>
            <p:spPr>
              <a:xfrm>
                <a:off x="-481730" y="-278516"/>
                <a:ext cx="6175007" cy="77831"/>
              </a:xfrm>
              <a:custGeom>
                <a:avLst/>
                <a:gdLst/>
                <a:ahLst/>
                <a:cxnLst/>
                <a:rect l="l" t="t" r="r" b="b"/>
                <a:pathLst>
                  <a:path w="6175007" h="77831" extrusionOk="0">
                    <a:moveTo>
                      <a:pt x="6167527" y="22085"/>
                    </a:moveTo>
                    <a:cubicBezTo>
                      <a:pt x="6167765" y="-15107"/>
                      <a:pt x="6641585" y="-6259"/>
                      <a:pt x="7481" y="55746"/>
                    </a:cubicBezTo>
                    <a:cubicBezTo>
                      <a:pt x="7243" y="92939"/>
                      <a:pt x="-466577" y="84090"/>
                      <a:pt x="6167527" y="2208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0" name="Google Shape;850;p7"/>
              <p:cNvSpPr/>
              <p:nvPr/>
            </p:nvSpPr>
            <p:spPr>
              <a:xfrm>
                <a:off x="-482601" y="-2699861"/>
                <a:ext cx="6174816" cy="28522"/>
              </a:xfrm>
              <a:custGeom>
                <a:avLst/>
                <a:gdLst/>
                <a:ahLst/>
                <a:cxnLst/>
                <a:rect l="l" t="t" r="r" b="b"/>
                <a:pathLst>
                  <a:path w="6174816" h="28522" extrusionOk="0">
                    <a:moveTo>
                      <a:pt x="7339" y="26218"/>
                    </a:moveTo>
                    <a:cubicBezTo>
                      <a:pt x="6641243" y="26218"/>
                      <a:pt x="6167273" y="39498"/>
                      <a:pt x="6167473" y="2305"/>
                    </a:cubicBezTo>
                    <a:cubicBezTo>
                      <a:pt x="-466418" y="2305"/>
                      <a:pt x="7551" y="-10975"/>
                      <a:pt x="7339" y="2621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1" name="Google Shape;851;p7"/>
              <p:cNvSpPr/>
              <p:nvPr/>
            </p:nvSpPr>
            <p:spPr>
              <a:xfrm>
                <a:off x="-485964" y="-1730588"/>
                <a:ext cx="6174854" cy="46821"/>
              </a:xfrm>
              <a:custGeom>
                <a:avLst/>
                <a:gdLst/>
                <a:ahLst/>
                <a:cxnLst/>
                <a:rect l="l" t="t" r="r" b="b"/>
                <a:pathLst>
                  <a:path w="6174854" h="46821" extrusionOk="0">
                    <a:moveTo>
                      <a:pt x="6167526" y="23848"/>
                    </a:moveTo>
                    <a:cubicBezTo>
                      <a:pt x="6167289" y="-13333"/>
                      <a:pt x="6641221" y="-1825"/>
                      <a:pt x="7329" y="22974"/>
                    </a:cubicBezTo>
                    <a:cubicBezTo>
                      <a:pt x="7567" y="60154"/>
                      <a:pt x="-466366" y="48647"/>
                      <a:pt x="6167526" y="2384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2" name="Google Shape;852;p7"/>
              <p:cNvSpPr/>
              <p:nvPr/>
            </p:nvSpPr>
            <p:spPr>
              <a:xfrm>
                <a:off x="-485306" y="-2214989"/>
                <a:ext cx="6174859" cy="37194"/>
              </a:xfrm>
              <a:custGeom>
                <a:avLst/>
                <a:gdLst/>
                <a:ahLst/>
                <a:cxnLst/>
                <a:rect l="l" t="t" r="r" b="b"/>
                <a:pathLst>
                  <a:path w="6174859" h="37194" extrusionOk="0">
                    <a:moveTo>
                      <a:pt x="6167393" y="24792"/>
                    </a:moveTo>
                    <a:cubicBezTo>
                      <a:pt x="6167593" y="-12389"/>
                      <a:pt x="6641375" y="-8"/>
                      <a:pt x="7471" y="12398"/>
                    </a:cubicBezTo>
                    <a:cubicBezTo>
                      <a:pt x="7259" y="49591"/>
                      <a:pt x="-466524" y="37198"/>
                      <a:pt x="6167393" y="2479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3" name="Google Shape;853;p7"/>
              <p:cNvSpPr/>
              <p:nvPr/>
            </p:nvSpPr>
            <p:spPr>
              <a:xfrm>
                <a:off x="-482928" y="1172927"/>
                <a:ext cx="6174653" cy="110174"/>
              </a:xfrm>
              <a:custGeom>
                <a:avLst/>
                <a:gdLst/>
                <a:ahLst/>
                <a:cxnLst/>
                <a:rect l="l" t="t" r="r" b="b"/>
                <a:pathLst>
                  <a:path w="6174653" h="110174" extrusionOk="0">
                    <a:moveTo>
                      <a:pt x="6167325" y="20988"/>
                    </a:moveTo>
                    <a:cubicBezTo>
                      <a:pt x="6167088" y="-16205"/>
                      <a:pt x="6640996" y="-10015"/>
                      <a:pt x="7329" y="89196"/>
                    </a:cubicBezTo>
                    <a:cubicBezTo>
                      <a:pt x="7566" y="126376"/>
                      <a:pt x="-466342" y="120185"/>
                      <a:pt x="6167325" y="2098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4" name="Google Shape;854;p7"/>
              <p:cNvSpPr/>
              <p:nvPr/>
            </p:nvSpPr>
            <p:spPr>
              <a:xfrm>
                <a:off x="-481230" y="2140329"/>
                <a:ext cx="6175110" cy="132114"/>
              </a:xfrm>
              <a:custGeom>
                <a:avLst/>
                <a:gdLst/>
                <a:ahLst/>
                <a:cxnLst/>
                <a:rect l="l" t="t" r="r" b="b"/>
                <a:pathLst>
                  <a:path w="6175110" h="132114" extrusionOk="0">
                    <a:moveTo>
                      <a:pt x="6167639" y="20438"/>
                    </a:moveTo>
                    <a:cubicBezTo>
                      <a:pt x="6167852" y="-16755"/>
                      <a:pt x="6641647" y="-12324"/>
                      <a:pt x="7468" y="111673"/>
                    </a:cubicBezTo>
                    <a:cubicBezTo>
                      <a:pt x="7268" y="148866"/>
                      <a:pt x="-466540" y="144448"/>
                      <a:pt x="6167639" y="204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5" name="Google Shape;855;p7"/>
              <p:cNvSpPr/>
              <p:nvPr/>
            </p:nvSpPr>
            <p:spPr>
              <a:xfrm>
                <a:off x="-484897" y="205367"/>
                <a:ext cx="6175036" cy="88521"/>
              </a:xfrm>
              <a:custGeom>
                <a:avLst/>
                <a:gdLst/>
                <a:ahLst/>
                <a:cxnLst/>
                <a:rect l="l" t="t" r="r" b="b"/>
                <a:pathLst>
                  <a:path w="6175036" h="88521" extrusionOk="0">
                    <a:moveTo>
                      <a:pt x="6167559" y="21671"/>
                    </a:moveTo>
                    <a:cubicBezTo>
                      <a:pt x="6167796" y="-15522"/>
                      <a:pt x="6641553" y="-7559"/>
                      <a:pt x="7474" y="66851"/>
                    </a:cubicBezTo>
                    <a:cubicBezTo>
                      <a:pt x="7250" y="104044"/>
                      <a:pt x="-466520" y="96082"/>
                      <a:pt x="6167559" y="2167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6" name="Google Shape;856;p7"/>
              <p:cNvSpPr/>
              <p:nvPr/>
            </p:nvSpPr>
            <p:spPr>
              <a:xfrm>
                <a:off x="-483930" y="2624057"/>
                <a:ext cx="6175125" cy="143162"/>
              </a:xfrm>
              <a:custGeom>
                <a:avLst/>
                <a:gdLst/>
                <a:ahLst/>
                <a:cxnLst/>
                <a:rect l="l" t="t" r="r" b="b"/>
                <a:pathLst>
                  <a:path w="6175125" h="143162" extrusionOk="0">
                    <a:moveTo>
                      <a:pt x="6167653" y="20205"/>
                    </a:moveTo>
                    <a:cubicBezTo>
                      <a:pt x="6167866" y="-16988"/>
                      <a:pt x="6641698" y="-13456"/>
                      <a:pt x="7469" y="122960"/>
                    </a:cubicBezTo>
                    <a:cubicBezTo>
                      <a:pt x="7269" y="160153"/>
                      <a:pt x="-466576" y="156608"/>
                      <a:pt x="6167653" y="2020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7" name="Google Shape;857;p7"/>
              <p:cNvSpPr/>
              <p:nvPr/>
            </p:nvSpPr>
            <p:spPr>
              <a:xfrm>
                <a:off x="-479757" y="1656612"/>
                <a:ext cx="6174621" cy="121105"/>
              </a:xfrm>
              <a:custGeom>
                <a:avLst/>
                <a:gdLst/>
                <a:ahLst/>
                <a:cxnLst/>
                <a:rect l="l" t="t" r="r" b="b"/>
                <a:pathLst>
                  <a:path w="6174621" h="121105" extrusionOk="0">
                    <a:moveTo>
                      <a:pt x="6167291" y="20698"/>
                    </a:moveTo>
                    <a:cubicBezTo>
                      <a:pt x="6167053" y="-16495"/>
                      <a:pt x="6641023" y="-11178"/>
                      <a:pt x="7331" y="100413"/>
                    </a:cubicBezTo>
                    <a:cubicBezTo>
                      <a:pt x="7569" y="137593"/>
                      <a:pt x="-466401" y="132289"/>
                      <a:pt x="6167291" y="2069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8" name="Google Shape;858;p7"/>
              <p:cNvSpPr/>
              <p:nvPr/>
            </p:nvSpPr>
            <p:spPr>
              <a:xfrm>
                <a:off x="-486097" y="689202"/>
                <a:ext cx="6174687" cy="99302"/>
              </a:xfrm>
              <a:custGeom>
                <a:avLst/>
                <a:gdLst/>
                <a:ahLst/>
                <a:cxnLst/>
                <a:rect l="l" t="t" r="r" b="b"/>
                <a:pathLst>
                  <a:path w="6174687" h="99302" extrusionOk="0">
                    <a:moveTo>
                      <a:pt x="6167359" y="21306"/>
                    </a:moveTo>
                    <a:cubicBezTo>
                      <a:pt x="6167122" y="-15887"/>
                      <a:pt x="6641042" y="-8798"/>
                      <a:pt x="7325" y="77994"/>
                    </a:cubicBezTo>
                    <a:cubicBezTo>
                      <a:pt x="7575" y="115187"/>
                      <a:pt x="-466345" y="108110"/>
                      <a:pt x="6167359" y="2130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859" name="Google Shape;859;p7"/>
          <p:cNvGrpSpPr/>
          <p:nvPr/>
        </p:nvGrpSpPr>
        <p:grpSpPr>
          <a:xfrm>
            <a:off x="314970" y="1171283"/>
            <a:ext cx="716475" cy="768115"/>
            <a:chOff x="629939" y="2342566"/>
            <a:chExt cx="1432949" cy="1536230"/>
          </a:xfrm>
        </p:grpSpPr>
        <p:sp>
          <p:nvSpPr>
            <p:cNvPr id="860" name="Google Shape;860;p7"/>
            <p:cNvSpPr/>
            <p:nvPr/>
          </p:nvSpPr>
          <p:spPr>
            <a:xfrm>
              <a:off x="1464715" y="2342566"/>
              <a:ext cx="598173" cy="726121"/>
            </a:xfrm>
            <a:custGeom>
              <a:avLst/>
              <a:gdLst/>
              <a:ahLst/>
              <a:cxnLst/>
              <a:rect l="l" t="t" r="r" b="b"/>
              <a:pathLst>
                <a:path w="598173" h="726121" extrusionOk="0">
                  <a:moveTo>
                    <a:pt x="287145" y="30384"/>
                  </a:moveTo>
                  <a:cubicBezTo>
                    <a:pt x="378468" y="448453"/>
                    <a:pt x="732713" y="308899"/>
                    <a:pt x="543255" y="365045"/>
                  </a:cubicBezTo>
                  <a:cubicBezTo>
                    <a:pt x="440423" y="395521"/>
                    <a:pt x="329710" y="561910"/>
                    <a:pt x="325946" y="711265"/>
                  </a:cubicBezTo>
                  <a:cubicBezTo>
                    <a:pt x="322555" y="799976"/>
                    <a:pt x="303651" y="464224"/>
                    <a:pt x="56066" y="421443"/>
                  </a:cubicBezTo>
                  <a:cubicBezTo>
                    <a:pt x="-138658" y="387797"/>
                    <a:pt x="233033" y="456973"/>
                    <a:pt x="274851" y="31106"/>
                  </a:cubicBezTo>
                  <a:cubicBezTo>
                    <a:pt x="278366" y="-6941"/>
                    <a:pt x="277843" y="-13399"/>
                    <a:pt x="287145" y="303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1" name="Google Shape;861;p7"/>
            <p:cNvSpPr/>
            <p:nvPr/>
          </p:nvSpPr>
          <p:spPr>
            <a:xfrm>
              <a:off x="629939" y="2591994"/>
              <a:ext cx="954707" cy="1141325"/>
            </a:xfrm>
            <a:custGeom>
              <a:avLst/>
              <a:gdLst/>
              <a:ahLst/>
              <a:cxnLst/>
              <a:rect l="l" t="t" r="r" b="b"/>
              <a:pathLst>
                <a:path w="954707" h="1141325" extrusionOk="0">
                  <a:moveTo>
                    <a:pt x="571767" y="50149"/>
                  </a:moveTo>
                  <a:cubicBezTo>
                    <a:pt x="578800" y="733396"/>
                    <a:pt x="1177966" y="630045"/>
                    <a:pt x="863525" y="656410"/>
                  </a:cubicBezTo>
                  <a:cubicBezTo>
                    <a:pt x="692855" y="670721"/>
                    <a:pt x="465731" y="894974"/>
                    <a:pt x="411352" y="1127264"/>
                  </a:cubicBezTo>
                  <a:cubicBezTo>
                    <a:pt x="406469" y="1146961"/>
                    <a:pt x="394456" y="1145766"/>
                    <a:pt x="395486" y="1124932"/>
                  </a:cubicBezTo>
                  <a:cubicBezTo>
                    <a:pt x="410359" y="886835"/>
                    <a:pt x="242823" y="649463"/>
                    <a:pt x="83508" y="586643"/>
                  </a:cubicBezTo>
                  <a:cubicBezTo>
                    <a:pt x="-210011" y="470910"/>
                    <a:pt x="348653" y="699562"/>
                    <a:pt x="552313" y="47289"/>
                  </a:cubicBezTo>
                  <a:cubicBezTo>
                    <a:pt x="570165" y="-11054"/>
                    <a:pt x="571441" y="-21319"/>
                    <a:pt x="571767" y="50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2" name="Google Shape;862;p7"/>
            <p:cNvSpPr/>
            <p:nvPr/>
          </p:nvSpPr>
          <p:spPr>
            <a:xfrm>
              <a:off x="1464716" y="3458026"/>
              <a:ext cx="351966" cy="420770"/>
            </a:xfrm>
            <a:custGeom>
              <a:avLst/>
              <a:gdLst/>
              <a:ahLst/>
              <a:cxnLst/>
              <a:rect l="l" t="t" r="r" b="b"/>
              <a:pathLst>
                <a:path w="351966" h="420770" extrusionOk="0">
                  <a:moveTo>
                    <a:pt x="210788" y="18489"/>
                  </a:moveTo>
                  <a:cubicBezTo>
                    <a:pt x="213381" y="270379"/>
                    <a:pt x="434275" y="232277"/>
                    <a:pt x="318350" y="241998"/>
                  </a:cubicBezTo>
                  <a:cubicBezTo>
                    <a:pt x="255429" y="247274"/>
                    <a:pt x="171698" y="329947"/>
                    <a:pt x="151650" y="415586"/>
                  </a:cubicBezTo>
                  <a:cubicBezTo>
                    <a:pt x="149851" y="422849"/>
                    <a:pt x="145420" y="422407"/>
                    <a:pt x="145801" y="414726"/>
                  </a:cubicBezTo>
                  <a:cubicBezTo>
                    <a:pt x="151284" y="326946"/>
                    <a:pt x="89519" y="239436"/>
                    <a:pt x="30787" y="216276"/>
                  </a:cubicBezTo>
                  <a:cubicBezTo>
                    <a:pt x="-77424" y="173608"/>
                    <a:pt x="128536" y="257904"/>
                    <a:pt x="203618" y="17432"/>
                  </a:cubicBezTo>
                  <a:cubicBezTo>
                    <a:pt x="210198" y="-4075"/>
                    <a:pt x="210669" y="-7860"/>
                    <a:pt x="210788" y="184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3" name="Google Shape;863;p7"/>
          <p:cNvGrpSpPr/>
          <p:nvPr/>
        </p:nvGrpSpPr>
        <p:grpSpPr>
          <a:xfrm rot="-5400000">
            <a:off x="2420321" y="-3147906"/>
            <a:ext cx="4302505" cy="6538250"/>
            <a:chOff x="4840642" y="-6295811"/>
            <a:chExt cx="8605010" cy="13076500"/>
          </a:xfrm>
        </p:grpSpPr>
        <p:sp>
          <p:nvSpPr>
            <p:cNvPr id="864" name="Google Shape;864;p7"/>
            <p:cNvSpPr/>
            <p:nvPr/>
          </p:nvSpPr>
          <p:spPr>
            <a:xfrm>
              <a:off x="4840642" y="-6295811"/>
              <a:ext cx="8605010" cy="13076500"/>
            </a:xfrm>
            <a:custGeom>
              <a:avLst/>
              <a:gdLst/>
              <a:ahLst/>
              <a:cxnLst/>
              <a:rect l="l" t="t" r="r" b="b"/>
              <a:pathLst>
                <a:path w="8605010" h="13076500" extrusionOk="0">
                  <a:moveTo>
                    <a:pt x="8601145" y="12980205"/>
                  </a:moveTo>
                  <a:cubicBezTo>
                    <a:pt x="8603970" y="13028144"/>
                    <a:pt x="9022900" y="13007718"/>
                    <a:pt x="244363" y="13076501"/>
                  </a:cubicBezTo>
                  <a:cubicBezTo>
                    <a:pt x="87454" y="13076501"/>
                    <a:pt x="56663" y="1947742"/>
                    <a:pt x="0" y="247404"/>
                  </a:cubicBezTo>
                  <a:cubicBezTo>
                    <a:pt x="0" y="125270"/>
                    <a:pt x="1376342" y="166670"/>
                    <a:pt x="1832525" y="144230"/>
                  </a:cubicBezTo>
                  <a:cubicBezTo>
                    <a:pt x="4917235" y="-7457"/>
                    <a:pt x="6470211" y="-65098"/>
                    <a:pt x="8374492" y="98384"/>
                  </a:cubicBezTo>
                  <a:cubicBezTo>
                    <a:pt x="8509165" y="109944"/>
                    <a:pt x="8239611" y="4950238"/>
                    <a:pt x="8601145" y="129802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5" name="Google Shape;865;p7"/>
            <p:cNvSpPr/>
            <p:nvPr/>
          </p:nvSpPr>
          <p:spPr>
            <a:xfrm>
              <a:off x="5204347" y="-5892122"/>
              <a:ext cx="7866434" cy="12269087"/>
            </a:xfrm>
            <a:custGeom>
              <a:avLst/>
              <a:gdLst/>
              <a:ahLst/>
              <a:cxnLst/>
              <a:rect l="l" t="t" r="r" b="b"/>
              <a:pathLst>
                <a:path w="7866434" h="12269087" extrusionOk="0">
                  <a:moveTo>
                    <a:pt x="0" y="172877"/>
                  </a:moveTo>
                  <a:cubicBezTo>
                    <a:pt x="307827" y="145966"/>
                    <a:pt x="624105" y="150621"/>
                    <a:pt x="978210" y="151275"/>
                  </a:cubicBezTo>
                  <a:cubicBezTo>
                    <a:pt x="2191155" y="151275"/>
                    <a:pt x="5025224" y="-127150"/>
                    <a:pt x="7692862" y="71456"/>
                  </a:cubicBezTo>
                  <a:cubicBezTo>
                    <a:pt x="7770662" y="5493158"/>
                    <a:pt x="7545815" y="5174431"/>
                    <a:pt x="7866435" y="12209145"/>
                  </a:cubicBezTo>
                  <a:cubicBezTo>
                    <a:pt x="4302365" y="12237940"/>
                    <a:pt x="4557479" y="12234331"/>
                    <a:pt x="194083" y="12269088"/>
                  </a:cubicBezTo>
                  <a:cubicBezTo>
                    <a:pt x="19202" y="6999467"/>
                    <a:pt x="56140" y="2382440"/>
                    <a:pt x="0" y="1728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6" name="Google Shape;866;p7"/>
          <p:cNvGrpSpPr/>
          <p:nvPr/>
        </p:nvGrpSpPr>
        <p:grpSpPr>
          <a:xfrm>
            <a:off x="1620572" y="3024588"/>
            <a:ext cx="423430" cy="364319"/>
            <a:chOff x="1980240" y="0"/>
            <a:chExt cx="1129146" cy="971518"/>
          </a:xfrm>
        </p:grpSpPr>
        <p:sp>
          <p:nvSpPr>
            <p:cNvPr id="867" name="Google Shape;867;p7"/>
            <p:cNvSpPr/>
            <p:nvPr/>
          </p:nvSpPr>
          <p:spPr>
            <a:xfrm>
              <a:off x="1991533" y="11295"/>
              <a:ext cx="1106557" cy="948985"/>
            </a:xfrm>
            <a:custGeom>
              <a:avLst/>
              <a:gdLst/>
              <a:ahLst/>
              <a:cxnLst/>
              <a:rect l="l" t="t" r="r" b="b"/>
              <a:pathLst>
                <a:path w="1106557" h="948985" extrusionOk="0">
                  <a:moveTo>
                    <a:pt x="138314" y="555108"/>
                  </a:moveTo>
                  <a:cubicBezTo>
                    <a:pt x="41880" y="460459"/>
                    <a:pt x="0" y="356730"/>
                    <a:pt x="0" y="263910"/>
                  </a:cubicBezTo>
                  <a:cubicBezTo>
                    <a:pt x="0" y="105582"/>
                    <a:pt x="105582" y="0"/>
                    <a:pt x="265695" y="0"/>
                  </a:cubicBezTo>
                  <a:cubicBezTo>
                    <a:pt x="414897" y="0"/>
                    <a:pt x="465926" y="69191"/>
                    <a:pt x="553279" y="169261"/>
                  </a:cubicBezTo>
                  <a:cubicBezTo>
                    <a:pt x="640631" y="69191"/>
                    <a:pt x="691570" y="0"/>
                    <a:pt x="840795" y="0"/>
                  </a:cubicBezTo>
                  <a:cubicBezTo>
                    <a:pt x="1000998" y="0"/>
                    <a:pt x="1106558" y="105582"/>
                    <a:pt x="1106558" y="263910"/>
                  </a:cubicBezTo>
                  <a:cubicBezTo>
                    <a:pt x="1106558" y="356730"/>
                    <a:pt x="1064677" y="460482"/>
                    <a:pt x="968266" y="555108"/>
                  </a:cubicBezTo>
                  <a:lnTo>
                    <a:pt x="586349" y="935331"/>
                  </a:lnTo>
                  <a:cubicBezTo>
                    <a:pt x="568075" y="953538"/>
                    <a:pt x="538505" y="953538"/>
                    <a:pt x="520231" y="935331"/>
                  </a:cubicBezTo>
                  <a:lnTo>
                    <a:pt x="138314" y="55510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8" name="Google Shape;868;p7"/>
            <p:cNvSpPr/>
            <p:nvPr/>
          </p:nvSpPr>
          <p:spPr>
            <a:xfrm>
              <a:off x="1980240" y="0"/>
              <a:ext cx="1129146" cy="971518"/>
            </a:xfrm>
            <a:custGeom>
              <a:avLst/>
              <a:gdLst/>
              <a:ahLst/>
              <a:cxnLst/>
              <a:rect l="l" t="t" r="r" b="b"/>
              <a:pathLst>
                <a:path w="1129146" h="971518" extrusionOk="0">
                  <a:moveTo>
                    <a:pt x="852089" y="0"/>
                  </a:moveTo>
                  <a:cubicBezTo>
                    <a:pt x="706253" y="0"/>
                    <a:pt x="649396" y="65554"/>
                    <a:pt x="570695" y="156295"/>
                  </a:cubicBezTo>
                  <a:cubicBezTo>
                    <a:pt x="568662" y="158622"/>
                    <a:pt x="566629" y="160971"/>
                    <a:pt x="564573" y="163343"/>
                  </a:cubicBezTo>
                  <a:cubicBezTo>
                    <a:pt x="562563" y="161016"/>
                    <a:pt x="560553" y="158712"/>
                    <a:pt x="558587" y="156431"/>
                  </a:cubicBezTo>
                  <a:cubicBezTo>
                    <a:pt x="479796" y="65622"/>
                    <a:pt x="422894" y="0"/>
                    <a:pt x="276990" y="0"/>
                  </a:cubicBezTo>
                  <a:cubicBezTo>
                    <a:pt x="111320" y="0"/>
                    <a:pt x="0" y="110597"/>
                    <a:pt x="0" y="275205"/>
                  </a:cubicBezTo>
                  <a:cubicBezTo>
                    <a:pt x="0" y="378506"/>
                    <a:pt x="50306" y="484765"/>
                    <a:pt x="141657" y="574422"/>
                  </a:cubicBezTo>
                  <a:lnTo>
                    <a:pt x="523529" y="954622"/>
                  </a:lnTo>
                  <a:cubicBezTo>
                    <a:pt x="534846" y="965894"/>
                    <a:pt x="549710" y="971519"/>
                    <a:pt x="564573" y="971519"/>
                  </a:cubicBezTo>
                  <a:cubicBezTo>
                    <a:pt x="579437" y="971519"/>
                    <a:pt x="594301" y="965894"/>
                    <a:pt x="605595" y="954622"/>
                  </a:cubicBezTo>
                  <a:lnTo>
                    <a:pt x="987467" y="574445"/>
                  </a:lnTo>
                  <a:cubicBezTo>
                    <a:pt x="1078841" y="484788"/>
                    <a:pt x="1129147" y="378506"/>
                    <a:pt x="1129147" y="275182"/>
                  </a:cubicBezTo>
                  <a:cubicBezTo>
                    <a:pt x="1129147" y="110597"/>
                    <a:pt x="1017804" y="0"/>
                    <a:pt x="852089" y="0"/>
                  </a:cubicBezTo>
                  <a:close/>
                  <a:moveTo>
                    <a:pt x="971587" y="558384"/>
                  </a:moveTo>
                  <a:lnTo>
                    <a:pt x="589670" y="938606"/>
                  </a:lnTo>
                  <a:cubicBezTo>
                    <a:pt x="575823" y="952386"/>
                    <a:pt x="553324" y="952386"/>
                    <a:pt x="539477" y="938606"/>
                  </a:cubicBezTo>
                  <a:lnTo>
                    <a:pt x="157560" y="558384"/>
                  </a:lnTo>
                  <a:cubicBezTo>
                    <a:pt x="157538" y="558361"/>
                    <a:pt x="157515" y="558339"/>
                    <a:pt x="157492" y="558316"/>
                  </a:cubicBezTo>
                  <a:cubicBezTo>
                    <a:pt x="70501" y="472951"/>
                    <a:pt x="22589" y="372384"/>
                    <a:pt x="22589" y="275205"/>
                  </a:cubicBezTo>
                  <a:cubicBezTo>
                    <a:pt x="22589" y="200502"/>
                    <a:pt x="46624" y="137117"/>
                    <a:pt x="92074" y="91893"/>
                  </a:cubicBezTo>
                  <a:cubicBezTo>
                    <a:pt x="137614" y="46556"/>
                    <a:pt x="201564" y="22589"/>
                    <a:pt x="276990" y="22589"/>
                  </a:cubicBezTo>
                  <a:cubicBezTo>
                    <a:pt x="412593" y="22589"/>
                    <a:pt x="463870" y="81728"/>
                    <a:pt x="541510" y="171249"/>
                  </a:cubicBezTo>
                  <a:cubicBezTo>
                    <a:pt x="546254" y="176716"/>
                    <a:pt x="551110" y="182318"/>
                    <a:pt x="556057" y="187988"/>
                  </a:cubicBezTo>
                  <a:cubicBezTo>
                    <a:pt x="558203" y="190450"/>
                    <a:pt x="561298" y="191851"/>
                    <a:pt x="564573" y="191851"/>
                  </a:cubicBezTo>
                  <a:cubicBezTo>
                    <a:pt x="567826" y="191851"/>
                    <a:pt x="570944" y="190450"/>
                    <a:pt x="573090" y="187988"/>
                  </a:cubicBezTo>
                  <a:cubicBezTo>
                    <a:pt x="578082" y="182250"/>
                    <a:pt x="582984" y="176625"/>
                    <a:pt x="587773" y="171091"/>
                  </a:cubicBezTo>
                  <a:cubicBezTo>
                    <a:pt x="665322" y="81660"/>
                    <a:pt x="716554" y="22589"/>
                    <a:pt x="852089" y="22589"/>
                  </a:cubicBezTo>
                  <a:cubicBezTo>
                    <a:pt x="927560" y="22589"/>
                    <a:pt x="991510" y="46556"/>
                    <a:pt x="1037073" y="91871"/>
                  </a:cubicBezTo>
                  <a:cubicBezTo>
                    <a:pt x="1082523" y="137094"/>
                    <a:pt x="1106558" y="200480"/>
                    <a:pt x="1106558" y="275182"/>
                  </a:cubicBezTo>
                  <a:cubicBezTo>
                    <a:pt x="1106558" y="372406"/>
                    <a:pt x="1058646" y="472951"/>
                    <a:pt x="971587" y="5583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9" name="Google Shape;869;p7"/>
          <p:cNvGrpSpPr/>
          <p:nvPr/>
        </p:nvGrpSpPr>
        <p:grpSpPr>
          <a:xfrm>
            <a:off x="4364000" y="2998713"/>
            <a:ext cx="415701" cy="415693"/>
            <a:chOff x="1990304" y="0"/>
            <a:chExt cx="1108536" cy="1108514"/>
          </a:xfrm>
        </p:grpSpPr>
        <p:sp>
          <p:nvSpPr>
            <p:cNvPr id="870" name="Google Shape;870;p7"/>
            <p:cNvSpPr/>
            <p:nvPr/>
          </p:nvSpPr>
          <p:spPr>
            <a:xfrm>
              <a:off x="1990304" y="0"/>
              <a:ext cx="1108536" cy="1108514"/>
            </a:xfrm>
            <a:custGeom>
              <a:avLst/>
              <a:gdLst/>
              <a:ahLst/>
              <a:cxnLst/>
              <a:rect l="l" t="t" r="r" b="b"/>
              <a:pathLst>
                <a:path w="1108536" h="1108514" extrusionOk="0">
                  <a:moveTo>
                    <a:pt x="1108536" y="554246"/>
                  </a:moveTo>
                  <a:cubicBezTo>
                    <a:pt x="1108536" y="563587"/>
                    <a:pt x="1102834" y="571663"/>
                    <a:pt x="1094026" y="574813"/>
                  </a:cubicBezTo>
                  <a:lnTo>
                    <a:pt x="870806" y="654175"/>
                  </a:lnTo>
                  <a:cubicBezTo>
                    <a:pt x="864971" y="672634"/>
                    <a:pt x="857560" y="690406"/>
                    <a:pt x="848730" y="707312"/>
                  </a:cubicBezTo>
                  <a:lnTo>
                    <a:pt x="950478" y="921369"/>
                  </a:lnTo>
                  <a:cubicBezTo>
                    <a:pt x="954472" y="929822"/>
                    <a:pt x="952808" y="939540"/>
                    <a:pt x="946196" y="946152"/>
                  </a:cubicBezTo>
                  <a:cubicBezTo>
                    <a:pt x="941959" y="950389"/>
                    <a:pt x="936456" y="952608"/>
                    <a:pt x="930821" y="952608"/>
                  </a:cubicBezTo>
                  <a:cubicBezTo>
                    <a:pt x="927648" y="952608"/>
                    <a:pt x="924431" y="951898"/>
                    <a:pt x="921392" y="950456"/>
                  </a:cubicBezTo>
                  <a:lnTo>
                    <a:pt x="707334" y="848708"/>
                  </a:lnTo>
                  <a:cubicBezTo>
                    <a:pt x="690428" y="857538"/>
                    <a:pt x="672656" y="864949"/>
                    <a:pt x="654197" y="870784"/>
                  </a:cubicBezTo>
                  <a:lnTo>
                    <a:pt x="574835" y="1094004"/>
                  </a:lnTo>
                  <a:cubicBezTo>
                    <a:pt x="571685" y="1102812"/>
                    <a:pt x="563631" y="1108514"/>
                    <a:pt x="554268" y="1108514"/>
                  </a:cubicBezTo>
                  <a:cubicBezTo>
                    <a:pt x="544928" y="1108514"/>
                    <a:pt x="536852" y="1102812"/>
                    <a:pt x="533701" y="1094004"/>
                  </a:cubicBezTo>
                  <a:lnTo>
                    <a:pt x="454339" y="870784"/>
                  </a:lnTo>
                  <a:cubicBezTo>
                    <a:pt x="435880" y="864949"/>
                    <a:pt x="418108" y="857538"/>
                    <a:pt x="401202" y="848708"/>
                  </a:cubicBezTo>
                  <a:lnTo>
                    <a:pt x="187167" y="950456"/>
                  </a:lnTo>
                  <a:cubicBezTo>
                    <a:pt x="184105" y="951898"/>
                    <a:pt x="180888" y="952608"/>
                    <a:pt x="177715" y="952608"/>
                  </a:cubicBezTo>
                  <a:cubicBezTo>
                    <a:pt x="172080" y="952608"/>
                    <a:pt x="166578" y="950389"/>
                    <a:pt x="162340" y="946152"/>
                  </a:cubicBezTo>
                  <a:cubicBezTo>
                    <a:pt x="155728" y="939540"/>
                    <a:pt x="154064" y="929822"/>
                    <a:pt x="158058" y="921369"/>
                  </a:cubicBezTo>
                  <a:lnTo>
                    <a:pt x="259806" y="707312"/>
                  </a:lnTo>
                  <a:cubicBezTo>
                    <a:pt x="250976" y="690406"/>
                    <a:pt x="243566" y="672634"/>
                    <a:pt x="237731" y="654175"/>
                  </a:cubicBezTo>
                  <a:lnTo>
                    <a:pt x="14510" y="574813"/>
                  </a:lnTo>
                  <a:cubicBezTo>
                    <a:pt x="5702" y="571663"/>
                    <a:pt x="0" y="563587"/>
                    <a:pt x="0" y="554246"/>
                  </a:cubicBezTo>
                  <a:cubicBezTo>
                    <a:pt x="0" y="544883"/>
                    <a:pt x="5702" y="536829"/>
                    <a:pt x="14510" y="533679"/>
                  </a:cubicBezTo>
                  <a:lnTo>
                    <a:pt x="237731" y="454317"/>
                  </a:lnTo>
                  <a:cubicBezTo>
                    <a:pt x="243566" y="435858"/>
                    <a:pt x="250976" y="418086"/>
                    <a:pt x="259806" y="401180"/>
                  </a:cubicBezTo>
                  <a:lnTo>
                    <a:pt x="158058" y="187145"/>
                  </a:lnTo>
                  <a:cubicBezTo>
                    <a:pt x="154064" y="178692"/>
                    <a:pt x="155751" y="168952"/>
                    <a:pt x="162362" y="162340"/>
                  </a:cubicBezTo>
                  <a:cubicBezTo>
                    <a:pt x="168974" y="155728"/>
                    <a:pt x="178714" y="154042"/>
                    <a:pt x="187145" y="158036"/>
                  </a:cubicBezTo>
                  <a:lnTo>
                    <a:pt x="401202" y="259784"/>
                  </a:lnTo>
                  <a:cubicBezTo>
                    <a:pt x="418108" y="250954"/>
                    <a:pt x="435880" y="243543"/>
                    <a:pt x="454339" y="237708"/>
                  </a:cubicBezTo>
                  <a:lnTo>
                    <a:pt x="533701" y="14488"/>
                  </a:lnTo>
                  <a:cubicBezTo>
                    <a:pt x="535276" y="10073"/>
                    <a:pt x="538072" y="6456"/>
                    <a:pt x="541666" y="3949"/>
                  </a:cubicBezTo>
                  <a:cubicBezTo>
                    <a:pt x="545238" y="1420"/>
                    <a:pt x="549609" y="0"/>
                    <a:pt x="554268" y="0"/>
                  </a:cubicBezTo>
                  <a:cubicBezTo>
                    <a:pt x="563609" y="0"/>
                    <a:pt x="571685" y="5680"/>
                    <a:pt x="574835" y="14488"/>
                  </a:cubicBezTo>
                  <a:lnTo>
                    <a:pt x="654197" y="237708"/>
                  </a:lnTo>
                  <a:cubicBezTo>
                    <a:pt x="672656" y="243543"/>
                    <a:pt x="690428" y="250954"/>
                    <a:pt x="707334" y="259784"/>
                  </a:cubicBezTo>
                  <a:lnTo>
                    <a:pt x="921369" y="158036"/>
                  </a:lnTo>
                  <a:cubicBezTo>
                    <a:pt x="929822" y="154042"/>
                    <a:pt x="939562" y="155728"/>
                    <a:pt x="946174" y="162340"/>
                  </a:cubicBezTo>
                  <a:cubicBezTo>
                    <a:pt x="952786" y="168952"/>
                    <a:pt x="954472" y="178692"/>
                    <a:pt x="950478" y="187123"/>
                  </a:cubicBezTo>
                  <a:lnTo>
                    <a:pt x="848730" y="401180"/>
                  </a:lnTo>
                  <a:cubicBezTo>
                    <a:pt x="857560" y="418086"/>
                    <a:pt x="864971" y="435858"/>
                    <a:pt x="870806" y="454317"/>
                  </a:cubicBezTo>
                  <a:lnTo>
                    <a:pt x="1094004" y="533679"/>
                  </a:lnTo>
                  <a:cubicBezTo>
                    <a:pt x="1102834" y="536829"/>
                    <a:pt x="1108536" y="544883"/>
                    <a:pt x="1108536" y="554246"/>
                  </a:cubicBezTo>
                  <a:close/>
                </a:path>
              </a:pathLst>
            </a:custGeom>
            <a:solidFill>
              <a:srgbClr val="25364E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1" name="Google Shape;871;p7"/>
            <p:cNvSpPr/>
            <p:nvPr/>
          </p:nvSpPr>
          <p:spPr>
            <a:xfrm>
              <a:off x="2013200" y="22873"/>
              <a:ext cx="1062742" cy="1062742"/>
            </a:xfrm>
            <a:custGeom>
              <a:avLst/>
              <a:gdLst/>
              <a:ahLst/>
              <a:cxnLst/>
              <a:rect l="l" t="t" r="r" b="b"/>
              <a:pathLst>
                <a:path w="1062742" h="1062742" extrusionOk="0">
                  <a:moveTo>
                    <a:pt x="707844" y="250355"/>
                  </a:moveTo>
                  <a:lnTo>
                    <a:pt x="907103" y="155640"/>
                  </a:lnTo>
                  <a:lnTo>
                    <a:pt x="812388" y="354898"/>
                  </a:lnTo>
                  <a:cubicBezTo>
                    <a:pt x="785809" y="312744"/>
                    <a:pt x="749999" y="276934"/>
                    <a:pt x="707844" y="250355"/>
                  </a:cubicBezTo>
                  <a:close/>
                  <a:moveTo>
                    <a:pt x="1062743" y="531371"/>
                  </a:moveTo>
                  <a:lnTo>
                    <a:pt x="855009" y="457512"/>
                  </a:lnTo>
                  <a:cubicBezTo>
                    <a:pt x="860422" y="481274"/>
                    <a:pt x="863307" y="505990"/>
                    <a:pt x="863307" y="531371"/>
                  </a:cubicBezTo>
                  <a:cubicBezTo>
                    <a:pt x="863307" y="556753"/>
                    <a:pt x="860422" y="581469"/>
                    <a:pt x="855009" y="605231"/>
                  </a:cubicBezTo>
                  <a:lnTo>
                    <a:pt x="1062743" y="531371"/>
                  </a:lnTo>
                  <a:close/>
                  <a:moveTo>
                    <a:pt x="707844" y="812388"/>
                  </a:moveTo>
                  <a:lnTo>
                    <a:pt x="907081" y="907103"/>
                  </a:lnTo>
                  <a:lnTo>
                    <a:pt x="812388" y="707845"/>
                  </a:lnTo>
                  <a:cubicBezTo>
                    <a:pt x="785809" y="749999"/>
                    <a:pt x="749999" y="785809"/>
                    <a:pt x="707844" y="812388"/>
                  </a:cubicBezTo>
                  <a:close/>
                  <a:moveTo>
                    <a:pt x="457512" y="855009"/>
                  </a:moveTo>
                  <a:lnTo>
                    <a:pt x="531372" y="1062743"/>
                  </a:lnTo>
                  <a:lnTo>
                    <a:pt x="605231" y="855009"/>
                  </a:lnTo>
                  <a:cubicBezTo>
                    <a:pt x="581469" y="860422"/>
                    <a:pt x="556753" y="863307"/>
                    <a:pt x="531372" y="863307"/>
                  </a:cubicBezTo>
                  <a:cubicBezTo>
                    <a:pt x="505990" y="863307"/>
                    <a:pt x="481274" y="860422"/>
                    <a:pt x="457512" y="855009"/>
                  </a:cubicBezTo>
                  <a:close/>
                  <a:moveTo>
                    <a:pt x="250355" y="707845"/>
                  </a:moveTo>
                  <a:lnTo>
                    <a:pt x="155640" y="907103"/>
                  </a:lnTo>
                  <a:lnTo>
                    <a:pt x="354898" y="812388"/>
                  </a:lnTo>
                  <a:cubicBezTo>
                    <a:pt x="312744" y="785809"/>
                    <a:pt x="276934" y="749999"/>
                    <a:pt x="250355" y="707845"/>
                  </a:cubicBezTo>
                  <a:close/>
                  <a:moveTo>
                    <a:pt x="199436" y="531371"/>
                  </a:moveTo>
                  <a:cubicBezTo>
                    <a:pt x="199436" y="505990"/>
                    <a:pt x="202321" y="481274"/>
                    <a:pt x="207734" y="457512"/>
                  </a:cubicBezTo>
                  <a:lnTo>
                    <a:pt x="0" y="531371"/>
                  </a:lnTo>
                  <a:lnTo>
                    <a:pt x="207734" y="605231"/>
                  </a:lnTo>
                  <a:cubicBezTo>
                    <a:pt x="202321" y="581469"/>
                    <a:pt x="199436" y="556753"/>
                    <a:pt x="199436" y="531371"/>
                  </a:cubicBezTo>
                  <a:close/>
                  <a:moveTo>
                    <a:pt x="354898" y="250355"/>
                  </a:moveTo>
                  <a:lnTo>
                    <a:pt x="155640" y="155640"/>
                  </a:lnTo>
                  <a:lnTo>
                    <a:pt x="250355" y="354898"/>
                  </a:lnTo>
                  <a:cubicBezTo>
                    <a:pt x="276934" y="312744"/>
                    <a:pt x="312744" y="276934"/>
                    <a:pt x="354898" y="250355"/>
                  </a:cubicBezTo>
                  <a:close/>
                  <a:moveTo>
                    <a:pt x="531372" y="221623"/>
                  </a:moveTo>
                  <a:cubicBezTo>
                    <a:pt x="360578" y="221623"/>
                    <a:pt x="221623" y="360578"/>
                    <a:pt x="221623" y="531371"/>
                  </a:cubicBezTo>
                  <a:cubicBezTo>
                    <a:pt x="221623" y="702165"/>
                    <a:pt x="360578" y="841120"/>
                    <a:pt x="531372" y="841120"/>
                  </a:cubicBezTo>
                  <a:cubicBezTo>
                    <a:pt x="702165" y="841120"/>
                    <a:pt x="841120" y="702165"/>
                    <a:pt x="841120" y="531371"/>
                  </a:cubicBezTo>
                  <a:cubicBezTo>
                    <a:pt x="841120" y="360578"/>
                    <a:pt x="702165" y="221623"/>
                    <a:pt x="531372" y="221623"/>
                  </a:cubicBezTo>
                  <a:close/>
                  <a:moveTo>
                    <a:pt x="605231" y="207734"/>
                  </a:moveTo>
                  <a:lnTo>
                    <a:pt x="531372" y="0"/>
                  </a:lnTo>
                  <a:lnTo>
                    <a:pt x="457512" y="207734"/>
                  </a:lnTo>
                  <a:cubicBezTo>
                    <a:pt x="481274" y="202321"/>
                    <a:pt x="505990" y="199436"/>
                    <a:pt x="531372" y="199436"/>
                  </a:cubicBezTo>
                  <a:cubicBezTo>
                    <a:pt x="556753" y="199436"/>
                    <a:pt x="581469" y="202321"/>
                    <a:pt x="605231" y="2077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2" name="Google Shape;872;p7"/>
            <p:cNvSpPr/>
            <p:nvPr/>
          </p:nvSpPr>
          <p:spPr>
            <a:xfrm>
              <a:off x="1990304" y="0"/>
              <a:ext cx="1108536" cy="1108514"/>
            </a:xfrm>
            <a:custGeom>
              <a:avLst/>
              <a:gdLst/>
              <a:ahLst/>
              <a:cxnLst/>
              <a:rect l="l" t="t" r="r" b="b"/>
              <a:pathLst>
                <a:path w="1108536" h="1108514" extrusionOk="0">
                  <a:moveTo>
                    <a:pt x="1094004" y="533679"/>
                  </a:moveTo>
                  <a:lnTo>
                    <a:pt x="870806" y="454317"/>
                  </a:lnTo>
                  <a:cubicBezTo>
                    <a:pt x="864971" y="435858"/>
                    <a:pt x="857560" y="418086"/>
                    <a:pt x="848730" y="401180"/>
                  </a:cubicBezTo>
                  <a:lnTo>
                    <a:pt x="950478" y="187123"/>
                  </a:lnTo>
                  <a:cubicBezTo>
                    <a:pt x="954472" y="178692"/>
                    <a:pt x="952786" y="168952"/>
                    <a:pt x="946174" y="162340"/>
                  </a:cubicBezTo>
                  <a:cubicBezTo>
                    <a:pt x="939562" y="155728"/>
                    <a:pt x="929822" y="154042"/>
                    <a:pt x="921369" y="158036"/>
                  </a:cubicBezTo>
                  <a:lnTo>
                    <a:pt x="707334" y="259784"/>
                  </a:lnTo>
                  <a:cubicBezTo>
                    <a:pt x="690428" y="250954"/>
                    <a:pt x="672656" y="243543"/>
                    <a:pt x="654197" y="237708"/>
                  </a:cubicBezTo>
                  <a:lnTo>
                    <a:pt x="574835" y="14488"/>
                  </a:lnTo>
                  <a:cubicBezTo>
                    <a:pt x="571685" y="5680"/>
                    <a:pt x="563609" y="0"/>
                    <a:pt x="554268" y="0"/>
                  </a:cubicBezTo>
                  <a:cubicBezTo>
                    <a:pt x="549609" y="0"/>
                    <a:pt x="545238" y="1420"/>
                    <a:pt x="541666" y="3949"/>
                  </a:cubicBezTo>
                  <a:cubicBezTo>
                    <a:pt x="538072" y="6456"/>
                    <a:pt x="535276" y="10073"/>
                    <a:pt x="533701" y="14488"/>
                  </a:cubicBezTo>
                  <a:lnTo>
                    <a:pt x="454339" y="237708"/>
                  </a:lnTo>
                  <a:cubicBezTo>
                    <a:pt x="435880" y="243543"/>
                    <a:pt x="418108" y="250954"/>
                    <a:pt x="401202" y="259784"/>
                  </a:cubicBezTo>
                  <a:lnTo>
                    <a:pt x="187145" y="158036"/>
                  </a:lnTo>
                  <a:cubicBezTo>
                    <a:pt x="178714" y="154042"/>
                    <a:pt x="168974" y="155728"/>
                    <a:pt x="162362" y="162340"/>
                  </a:cubicBezTo>
                  <a:cubicBezTo>
                    <a:pt x="155751" y="168952"/>
                    <a:pt x="154064" y="178692"/>
                    <a:pt x="158058" y="187145"/>
                  </a:cubicBezTo>
                  <a:lnTo>
                    <a:pt x="259806" y="401180"/>
                  </a:lnTo>
                  <a:cubicBezTo>
                    <a:pt x="250976" y="418086"/>
                    <a:pt x="243566" y="435858"/>
                    <a:pt x="237731" y="454317"/>
                  </a:cubicBezTo>
                  <a:lnTo>
                    <a:pt x="14510" y="533679"/>
                  </a:lnTo>
                  <a:cubicBezTo>
                    <a:pt x="5702" y="536829"/>
                    <a:pt x="0" y="544883"/>
                    <a:pt x="0" y="554246"/>
                  </a:cubicBezTo>
                  <a:cubicBezTo>
                    <a:pt x="0" y="563587"/>
                    <a:pt x="5702" y="571663"/>
                    <a:pt x="14510" y="574813"/>
                  </a:cubicBezTo>
                  <a:lnTo>
                    <a:pt x="237731" y="654175"/>
                  </a:lnTo>
                  <a:cubicBezTo>
                    <a:pt x="243566" y="672634"/>
                    <a:pt x="250976" y="690406"/>
                    <a:pt x="259806" y="707312"/>
                  </a:cubicBezTo>
                  <a:lnTo>
                    <a:pt x="158058" y="921369"/>
                  </a:lnTo>
                  <a:cubicBezTo>
                    <a:pt x="154064" y="929822"/>
                    <a:pt x="155728" y="939540"/>
                    <a:pt x="162340" y="946152"/>
                  </a:cubicBezTo>
                  <a:cubicBezTo>
                    <a:pt x="166578" y="950389"/>
                    <a:pt x="172080" y="952608"/>
                    <a:pt x="177715" y="952608"/>
                  </a:cubicBezTo>
                  <a:cubicBezTo>
                    <a:pt x="180888" y="952608"/>
                    <a:pt x="184105" y="951898"/>
                    <a:pt x="187167" y="950456"/>
                  </a:cubicBezTo>
                  <a:lnTo>
                    <a:pt x="401202" y="848708"/>
                  </a:lnTo>
                  <a:cubicBezTo>
                    <a:pt x="418108" y="857538"/>
                    <a:pt x="435880" y="864949"/>
                    <a:pt x="454339" y="870784"/>
                  </a:cubicBezTo>
                  <a:lnTo>
                    <a:pt x="533701" y="1094004"/>
                  </a:lnTo>
                  <a:cubicBezTo>
                    <a:pt x="536852" y="1102812"/>
                    <a:pt x="544928" y="1108514"/>
                    <a:pt x="554268" y="1108514"/>
                  </a:cubicBezTo>
                  <a:cubicBezTo>
                    <a:pt x="563631" y="1108514"/>
                    <a:pt x="571685" y="1102812"/>
                    <a:pt x="574835" y="1094004"/>
                  </a:cubicBezTo>
                  <a:lnTo>
                    <a:pt x="654197" y="870784"/>
                  </a:lnTo>
                  <a:cubicBezTo>
                    <a:pt x="672656" y="864949"/>
                    <a:pt x="690428" y="857538"/>
                    <a:pt x="707334" y="848708"/>
                  </a:cubicBezTo>
                  <a:lnTo>
                    <a:pt x="921392" y="950456"/>
                  </a:lnTo>
                  <a:cubicBezTo>
                    <a:pt x="924431" y="951898"/>
                    <a:pt x="927648" y="952608"/>
                    <a:pt x="930821" y="952608"/>
                  </a:cubicBezTo>
                  <a:cubicBezTo>
                    <a:pt x="936456" y="952608"/>
                    <a:pt x="941959" y="950389"/>
                    <a:pt x="946196" y="946152"/>
                  </a:cubicBezTo>
                  <a:cubicBezTo>
                    <a:pt x="952808" y="939540"/>
                    <a:pt x="954472" y="929822"/>
                    <a:pt x="950478" y="921369"/>
                  </a:cubicBezTo>
                  <a:lnTo>
                    <a:pt x="848730" y="707312"/>
                  </a:lnTo>
                  <a:cubicBezTo>
                    <a:pt x="857560" y="690406"/>
                    <a:pt x="864971" y="672634"/>
                    <a:pt x="870806" y="654175"/>
                  </a:cubicBezTo>
                  <a:lnTo>
                    <a:pt x="1094026" y="574813"/>
                  </a:lnTo>
                  <a:cubicBezTo>
                    <a:pt x="1102834" y="571663"/>
                    <a:pt x="1108536" y="563587"/>
                    <a:pt x="1108536" y="554246"/>
                  </a:cubicBezTo>
                  <a:cubicBezTo>
                    <a:pt x="1108536" y="544883"/>
                    <a:pt x="1102834" y="536829"/>
                    <a:pt x="1094004" y="533679"/>
                  </a:cubicBezTo>
                  <a:close/>
                  <a:moveTo>
                    <a:pt x="230631" y="628106"/>
                  </a:moveTo>
                  <a:lnTo>
                    <a:pt x="22897" y="554246"/>
                  </a:lnTo>
                  <a:lnTo>
                    <a:pt x="230631" y="480386"/>
                  </a:lnTo>
                  <a:cubicBezTo>
                    <a:pt x="225217" y="504148"/>
                    <a:pt x="222333" y="528864"/>
                    <a:pt x="222333" y="554246"/>
                  </a:cubicBezTo>
                  <a:cubicBezTo>
                    <a:pt x="222333" y="579628"/>
                    <a:pt x="225217" y="604344"/>
                    <a:pt x="230631" y="628106"/>
                  </a:cubicBezTo>
                  <a:close/>
                  <a:moveTo>
                    <a:pt x="930000" y="178514"/>
                  </a:moveTo>
                  <a:lnTo>
                    <a:pt x="835285" y="377773"/>
                  </a:lnTo>
                  <a:cubicBezTo>
                    <a:pt x="808705" y="335618"/>
                    <a:pt x="772896" y="299809"/>
                    <a:pt x="730741" y="273229"/>
                  </a:cubicBezTo>
                  <a:lnTo>
                    <a:pt x="930000" y="178514"/>
                  </a:lnTo>
                  <a:close/>
                  <a:moveTo>
                    <a:pt x="554268" y="22874"/>
                  </a:moveTo>
                  <a:lnTo>
                    <a:pt x="628128" y="230609"/>
                  </a:lnTo>
                  <a:cubicBezTo>
                    <a:pt x="604366" y="225195"/>
                    <a:pt x="579650" y="222311"/>
                    <a:pt x="554268" y="222311"/>
                  </a:cubicBezTo>
                  <a:cubicBezTo>
                    <a:pt x="528887" y="222311"/>
                    <a:pt x="504171" y="225195"/>
                    <a:pt x="480409" y="230609"/>
                  </a:cubicBezTo>
                  <a:lnTo>
                    <a:pt x="554268" y="22874"/>
                  </a:lnTo>
                  <a:close/>
                  <a:moveTo>
                    <a:pt x="178536" y="178514"/>
                  </a:moveTo>
                  <a:lnTo>
                    <a:pt x="377795" y="273229"/>
                  </a:lnTo>
                  <a:cubicBezTo>
                    <a:pt x="335640" y="299809"/>
                    <a:pt x="299831" y="335618"/>
                    <a:pt x="273251" y="377773"/>
                  </a:cubicBezTo>
                  <a:lnTo>
                    <a:pt x="178536" y="178514"/>
                  </a:lnTo>
                  <a:close/>
                  <a:moveTo>
                    <a:pt x="178536" y="929978"/>
                  </a:moveTo>
                  <a:lnTo>
                    <a:pt x="273251" y="730719"/>
                  </a:lnTo>
                  <a:cubicBezTo>
                    <a:pt x="299831" y="772874"/>
                    <a:pt x="335640" y="808683"/>
                    <a:pt x="377795" y="835263"/>
                  </a:cubicBezTo>
                  <a:lnTo>
                    <a:pt x="178536" y="929978"/>
                  </a:lnTo>
                  <a:close/>
                  <a:moveTo>
                    <a:pt x="554268" y="1085617"/>
                  </a:moveTo>
                  <a:lnTo>
                    <a:pt x="480409" y="877883"/>
                  </a:lnTo>
                  <a:cubicBezTo>
                    <a:pt x="504171" y="883297"/>
                    <a:pt x="528887" y="886181"/>
                    <a:pt x="554268" y="886181"/>
                  </a:cubicBezTo>
                  <a:cubicBezTo>
                    <a:pt x="579650" y="886181"/>
                    <a:pt x="604366" y="883297"/>
                    <a:pt x="628128" y="877883"/>
                  </a:cubicBezTo>
                  <a:lnTo>
                    <a:pt x="554268" y="1085617"/>
                  </a:lnTo>
                  <a:close/>
                  <a:moveTo>
                    <a:pt x="929978" y="929978"/>
                  </a:moveTo>
                  <a:lnTo>
                    <a:pt x="730741" y="835263"/>
                  </a:lnTo>
                  <a:cubicBezTo>
                    <a:pt x="772896" y="808683"/>
                    <a:pt x="808705" y="772874"/>
                    <a:pt x="835285" y="730719"/>
                  </a:cubicBezTo>
                  <a:lnTo>
                    <a:pt x="929978" y="929978"/>
                  </a:lnTo>
                  <a:close/>
                  <a:moveTo>
                    <a:pt x="554268" y="863995"/>
                  </a:moveTo>
                  <a:cubicBezTo>
                    <a:pt x="383475" y="863995"/>
                    <a:pt x="244520" y="725039"/>
                    <a:pt x="244520" y="554246"/>
                  </a:cubicBezTo>
                  <a:cubicBezTo>
                    <a:pt x="244520" y="383453"/>
                    <a:pt x="383475" y="244497"/>
                    <a:pt x="554268" y="244497"/>
                  </a:cubicBezTo>
                  <a:cubicBezTo>
                    <a:pt x="725061" y="244497"/>
                    <a:pt x="864017" y="383453"/>
                    <a:pt x="864017" y="554246"/>
                  </a:cubicBezTo>
                  <a:cubicBezTo>
                    <a:pt x="864017" y="725039"/>
                    <a:pt x="725061" y="863995"/>
                    <a:pt x="554268" y="863995"/>
                  </a:cubicBezTo>
                  <a:close/>
                  <a:moveTo>
                    <a:pt x="877906" y="628106"/>
                  </a:moveTo>
                  <a:cubicBezTo>
                    <a:pt x="883319" y="604344"/>
                    <a:pt x="886203" y="579628"/>
                    <a:pt x="886203" y="554246"/>
                  </a:cubicBezTo>
                  <a:cubicBezTo>
                    <a:pt x="886203" y="528864"/>
                    <a:pt x="883319" y="504148"/>
                    <a:pt x="877906" y="480386"/>
                  </a:cubicBezTo>
                  <a:lnTo>
                    <a:pt x="1085640" y="554246"/>
                  </a:lnTo>
                  <a:lnTo>
                    <a:pt x="877906" y="62810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3" name="Google Shape;873;p7"/>
          <p:cNvGrpSpPr/>
          <p:nvPr/>
        </p:nvGrpSpPr>
        <p:grpSpPr>
          <a:xfrm>
            <a:off x="7166811" y="2998713"/>
            <a:ext cx="289694" cy="415967"/>
            <a:chOff x="2158725" y="0"/>
            <a:chExt cx="772518" cy="1109246"/>
          </a:xfrm>
        </p:grpSpPr>
        <p:sp>
          <p:nvSpPr>
            <p:cNvPr id="874" name="Google Shape;874;p7"/>
            <p:cNvSpPr/>
            <p:nvPr/>
          </p:nvSpPr>
          <p:spPr>
            <a:xfrm>
              <a:off x="2169829" y="11093"/>
              <a:ext cx="750299" cy="1087061"/>
            </a:xfrm>
            <a:custGeom>
              <a:avLst/>
              <a:gdLst/>
              <a:ahLst/>
              <a:cxnLst/>
              <a:rect l="l" t="t" r="r" b="b"/>
              <a:pathLst>
                <a:path w="750299" h="1087061" extrusionOk="0">
                  <a:moveTo>
                    <a:pt x="749184" y="1046968"/>
                  </a:moveTo>
                  <a:cubicBezTo>
                    <a:pt x="689937" y="1071130"/>
                    <a:pt x="625473" y="1085152"/>
                    <a:pt x="557945" y="1086882"/>
                  </a:cubicBezTo>
                  <a:cubicBezTo>
                    <a:pt x="249078" y="1094758"/>
                    <a:pt x="-5847" y="841630"/>
                    <a:pt x="102" y="532858"/>
                  </a:cubicBezTo>
                  <a:cubicBezTo>
                    <a:pt x="5785" y="237597"/>
                    <a:pt x="247036" y="0"/>
                    <a:pt x="543805" y="0"/>
                  </a:cubicBezTo>
                  <a:cubicBezTo>
                    <a:pt x="616482" y="0"/>
                    <a:pt x="685830" y="14244"/>
                    <a:pt x="749184" y="40091"/>
                  </a:cubicBezTo>
                  <a:cubicBezTo>
                    <a:pt x="750671" y="40690"/>
                    <a:pt x="750671" y="42820"/>
                    <a:pt x="749184" y="43442"/>
                  </a:cubicBezTo>
                  <a:cubicBezTo>
                    <a:pt x="554904" y="126353"/>
                    <a:pt x="418762" y="319045"/>
                    <a:pt x="418762" y="543530"/>
                  </a:cubicBezTo>
                  <a:cubicBezTo>
                    <a:pt x="418762" y="767993"/>
                    <a:pt x="554904" y="960706"/>
                    <a:pt x="749184" y="1043618"/>
                  </a:cubicBezTo>
                  <a:cubicBezTo>
                    <a:pt x="750671" y="1044239"/>
                    <a:pt x="750671" y="1046347"/>
                    <a:pt x="749184" y="10469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5" name="Google Shape;875;p7"/>
            <p:cNvSpPr/>
            <p:nvPr/>
          </p:nvSpPr>
          <p:spPr>
            <a:xfrm>
              <a:off x="2158725" y="0"/>
              <a:ext cx="772518" cy="1109246"/>
            </a:xfrm>
            <a:custGeom>
              <a:avLst/>
              <a:gdLst/>
              <a:ahLst/>
              <a:cxnLst/>
              <a:rect l="l" t="t" r="r" b="b"/>
              <a:pathLst>
                <a:path w="772518" h="1109246" extrusionOk="0">
                  <a:moveTo>
                    <a:pt x="764660" y="1044505"/>
                  </a:moveTo>
                  <a:cubicBezTo>
                    <a:pt x="568028" y="960595"/>
                    <a:pt x="440964" y="768303"/>
                    <a:pt x="440964" y="554623"/>
                  </a:cubicBezTo>
                  <a:cubicBezTo>
                    <a:pt x="440964" y="340943"/>
                    <a:pt x="568028" y="148651"/>
                    <a:pt x="764660" y="64741"/>
                  </a:cubicBezTo>
                  <a:cubicBezTo>
                    <a:pt x="769477" y="62677"/>
                    <a:pt x="772563" y="57974"/>
                    <a:pt x="772518" y="52760"/>
                  </a:cubicBezTo>
                  <a:cubicBezTo>
                    <a:pt x="772474" y="47546"/>
                    <a:pt x="769322" y="42887"/>
                    <a:pt x="764483" y="40912"/>
                  </a:cubicBezTo>
                  <a:cubicBezTo>
                    <a:pt x="697910" y="13778"/>
                    <a:pt x="627386" y="0"/>
                    <a:pt x="554908" y="0"/>
                  </a:cubicBezTo>
                  <a:cubicBezTo>
                    <a:pt x="408577" y="0"/>
                    <a:pt x="270504" y="56421"/>
                    <a:pt x="166105" y="158879"/>
                  </a:cubicBezTo>
                  <a:cubicBezTo>
                    <a:pt x="61862" y="261204"/>
                    <a:pt x="2903" y="397896"/>
                    <a:pt x="106" y="543752"/>
                  </a:cubicBezTo>
                  <a:cubicBezTo>
                    <a:pt x="-1381" y="620673"/>
                    <a:pt x="12781" y="695487"/>
                    <a:pt x="42172" y="766129"/>
                  </a:cubicBezTo>
                  <a:cubicBezTo>
                    <a:pt x="70497" y="834198"/>
                    <a:pt x="111564" y="895233"/>
                    <a:pt x="164218" y="947550"/>
                  </a:cubicBezTo>
                  <a:cubicBezTo>
                    <a:pt x="216895" y="999866"/>
                    <a:pt x="278229" y="1040534"/>
                    <a:pt x="346533" y="1068423"/>
                  </a:cubicBezTo>
                  <a:cubicBezTo>
                    <a:pt x="412950" y="1095535"/>
                    <a:pt x="482964" y="1109246"/>
                    <a:pt x="554842" y="1109246"/>
                  </a:cubicBezTo>
                  <a:cubicBezTo>
                    <a:pt x="559659" y="1109246"/>
                    <a:pt x="564498" y="1109180"/>
                    <a:pt x="569315" y="1109069"/>
                  </a:cubicBezTo>
                  <a:cubicBezTo>
                    <a:pt x="636753" y="1107338"/>
                    <a:pt x="702416" y="1093649"/>
                    <a:pt x="764460" y="1068334"/>
                  </a:cubicBezTo>
                  <a:cubicBezTo>
                    <a:pt x="769300" y="1066359"/>
                    <a:pt x="772452" y="1061722"/>
                    <a:pt x="772496" y="1056509"/>
                  </a:cubicBezTo>
                  <a:cubicBezTo>
                    <a:pt x="772540" y="1051272"/>
                    <a:pt x="769477" y="1046569"/>
                    <a:pt x="764660" y="1044505"/>
                  </a:cubicBezTo>
                  <a:close/>
                  <a:moveTo>
                    <a:pt x="568760" y="1086882"/>
                  </a:moveTo>
                  <a:cubicBezTo>
                    <a:pt x="494884" y="1088746"/>
                    <a:pt x="422939" y="1075633"/>
                    <a:pt x="354924" y="1047878"/>
                  </a:cubicBezTo>
                  <a:cubicBezTo>
                    <a:pt x="289350" y="1021121"/>
                    <a:pt x="230458" y="982050"/>
                    <a:pt x="179868" y="931819"/>
                  </a:cubicBezTo>
                  <a:cubicBezTo>
                    <a:pt x="129278" y="881589"/>
                    <a:pt x="89854" y="822971"/>
                    <a:pt x="62661" y="757631"/>
                  </a:cubicBezTo>
                  <a:cubicBezTo>
                    <a:pt x="34447" y="689829"/>
                    <a:pt x="20884" y="618033"/>
                    <a:pt x="22304" y="544195"/>
                  </a:cubicBezTo>
                  <a:cubicBezTo>
                    <a:pt x="24990" y="404175"/>
                    <a:pt x="81596" y="272963"/>
                    <a:pt x="181688" y="174742"/>
                  </a:cubicBezTo>
                  <a:cubicBezTo>
                    <a:pt x="281869" y="76367"/>
                    <a:pt x="414437" y="22187"/>
                    <a:pt x="554908" y="22187"/>
                  </a:cubicBezTo>
                  <a:cubicBezTo>
                    <a:pt x="617064" y="22187"/>
                    <a:pt x="677709" y="32725"/>
                    <a:pt x="735491" y="53559"/>
                  </a:cubicBezTo>
                  <a:cubicBezTo>
                    <a:pt x="542366" y="145279"/>
                    <a:pt x="418766" y="339545"/>
                    <a:pt x="418766" y="554623"/>
                  </a:cubicBezTo>
                  <a:cubicBezTo>
                    <a:pt x="418766" y="769701"/>
                    <a:pt x="542366" y="963990"/>
                    <a:pt x="735491" y="1055688"/>
                  </a:cubicBezTo>
                  <a:cubicBezTo>
                    <a:pt x="682082" y="1074946"/>
                    <a:pt x="626098" y="1085418"/>
                    <a:pt x="568760" y="10868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76" name="Google Shape;876;p7"/>
          <p:cNvSpPr txBox="1">
            <a:spLocks noGrp="1"/>
          </p:cNvSpPr>
          <p:nvPr>
            <p:ph type="body" idx="1"/>
          </p:nvPr>
        </p:nvSpPr>
        <p:spPr>
          <a:xfrm>
            <a:off x="855300" y="3584375"/>
            <a:ext cx="2315700" cy="341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ctr" rtl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77" name="Google Shape;877;p7"/>
          <p:cNvSpPr txBox="1">
            <a:spLocks noGrp="1"/>
          </p:cNvSpPr>
          <p:nvPr>
            <p:ph type="body" idx="2"/>
          </p:nvPr>
        </p:nvSpPr>
        <p:spPr>
          <a:xfrm>
            <a:off x="3414196" y="3584375"/>
            <a:ext cx="2315700" cy="341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ctr" rtl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78" name="Google Shape;878;p7"/>
          <p:cNvSpPr txBox="1">
            <a:spLocks noGrp="1"/>
          </p:cNvSpPr>
          <p:nvPr>
            <p:ph type="body" idx="3"/>
          </p:nvPr>
        </p:nvSpPr>
        <p:spPr>
          <a:xfrm>
            <a:off x="5973091" y="3584375"/>
            <a:ext cx="2315700" cy="341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ctr" rtl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79" name="Google Shape;879;p7"/>
          <p:cNvSpPr txBox="1">
            <a:spLocks noGrp="1"/>
          </p:cNvSpPr>
          <p:nvPr>
            <p:ph type="title"/>
          </p:nvPr>
        </p:nvSpPr>
        <p:spPr>
          <a:xfrm>
            <a:off x="1851475" y="335775"/>
            <a:ext cx="5440200" cy="1372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8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82" name="Google Shape;882;p8"/>
          <p:cNvGrpSpPr/>
          <p:nvPr/>
        </p:nvGrpSpPr>
        <p:grpSpPr>
          <a:xfrm rot="586501">
            <a:off x="-174978" y="-1045707"/>
            <a:ext cx="3090994" cy="3120475"/>
            <a:chOff x="-349988" y="-2091503"/>
            <a:chExt cx="6181248" cy="6240414"/>
          </a:xfrm>
        </p:grpSpPr>
        <p:sp>
          <p:nvSpPr>
            <p:cNvPr id="883" name="Google Shape;883;p8"/>
            <p:cNvSpPr/>
            <p:nvPr/>
          </p:nvSpPr>
          <p:spPr>
            <a:xfrm>
              <a:off x="-341828" y="-2091503"/>
              <a:ext cx="6164584" cy="6240414"/>
            </a:xfrm>
            <a:custGeom>
              <a:avLst/>
              <a:gdLst/>
              <a:ahLst/>
              <a:cxnLst/>
              <a:rect l="l" t="t" r="r" b="b"/>
              <a:pathLst>
                <a:path w="6164584" h="6240414" extrusionOk="0">
                  <a:moveTo>
                    <a:pt x="2" y="6138616"/>
                  </a:moveTo>
                  <a:cubicBezTo>
                    <a:pt x="-311" y="6195491"/>
                    <a:pt x="46310" y="6241458"/>
                    <a:pt x="103225" y="6240397"/>
                  </a:cubicBezTo>
                  <a:cubicBezTo>
                    <a:pt x="6263959" y="6125412"/>
                    <a:pt x="6159049" y="6233333"/>
                    <a:pt x="6160036" y="6056692"/>
                  </a:cubicBezTo>
                  <a:cubicBezTo>
                    <a:pt x="6161460" y="5799524"/>
                    <a:pt x="6164583" y="102589"/>
                    <a:pt x="6164583" y="103425"/>
                  </a:cubicBezTo>
                  <a:cubicBezTo>
                    <a:pt x="6164895" y="47074"/>
                    <a:pt x="6119086" y="1319"/>
                    <a:pt x="6062696" y="1631"/>
                  </a:cubicBezTo>
                  <a:cubicBezTo>
                    <a:pt x="-94802" y="35542"/>
                    <a:pt x="5523" y="-71681"/>
                    <a:pt x="4536" y="106807"/>
                  </a:cubicBezTo>
                  <a:cubicBezTo>
                    <a:pt x="3112" y="367582"/>
                    <a:pt x="-11" y="6139440"/>
                    <a:pt x="2" y="613861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84" name="Google Shape;884;p8"/>
            <p:cNvGrpSpPr/>
            <p:nvPr/>
          </p:nvGrpSpPr>
          <p:grpSpPr>
            <a:xfrm>
              <a:off x="-349988" y="-1671161"/>
              <a:ext cx="6181248" cy="5467080"/>
              <a:chOff x="-349988" y="-1671161"/>
              <a:chExt cx="6181248" cy="5467080"/>
            </a:xfrm>
          </p:grpSpPr>
          <p:sp>
            <p:nvSpPr>
              <p:cNvPr id="885" name="Google Shape;885;p8"/>
              <p:cNvSpPr/>
              <p:nvPr/>
            </p:nvSpPr>
            <p:spPr>
              <a:xfrm>
                <a:off x="-346694" y="-217743"/>
                <a:ext cx="6174817" cy="56903"/>
              </a:xfrm>
              <a:custGeom>
                <a:avLst/>
                <a:gdLst/>
                <a:ahLst/>
                <a:cxnLst/>
                <a:rect l="l" t="t" r="r" b="b"/>
                <a:pathLst>
                  <a:path w="6174817" h="56903" extrusionOk="0">
                    <a:moveTo>
                      <a:pt x="6167489" y="23135"/>
                    </a:moveTo>
                    <a:cubicBezTo>
                      <a:pt x="6167251" y="-14045"/>
                      <a:pt x="6641171" y="-3424"/>
                      <a:pt x="7329" y="33769"/>
                    </a:cubicBezTo>
                    <a:cubicBezTo>
                      <a:pt x="7567" y="70949"/>
                      <a:pt x="-466366" y="60328"/>
                      <a:pt x="6167489" y="231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6" name="Google Shape;886;p8"/>
              <p:cNvSpPr/>
              <p:nvPr/>
            </p:nvSpPr>
            <p:spPr>
              <a:xfrm>
                <a:off x="-343530" y="266247"/>
                <a:ext cx="6174790" cy="67276"/>
              </a:xfrm>
              <a:custGeom>
                <a:avLst/>
                <a:gdLst/>
                <a:ahLst/>
                <a:cxnLst/>
                <a:rect l="l" t="t" r="r" b="b"/>
                <a:pathLst>
                  <a:path w="6174790" h="67276" extrusionOk="0">
                    <a:moveTo>
                      <a:pt x="6167460" y="22564"/>
                    </a:moveTo>
                    <a:cubicBezTo>
                      <a:pt x="6167223" y="-14629"/>
                      <a:pt x="6641193" y="-4881"/>
                      <a:pt x="7326" y="44717"/>
                    </a:cubicBezTo>
                    <a:cubicBezTo>
                      <a:pt x="7576" y="81898"/>
                      <a:pt x="-466369" y="72163"/>
                      <a:pt x="6167460" y="2256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7" name="Google Shape;887;p8"/>
              <p:cNvSpPr/>
              <p:nvPr/>
            </p:nvSpPr>
            <p:spPr>
              <a:xfrm>
                <a:off x="-345621" y="750183"/>
                <a:ext cx="6175007" cy="77831"/>
              </a:xfrm>
              <a:custGeom>
                <a:avLst/>
                <a:gdLst/>
                <a:ahLst/>
                <a:cxnLst/>
                <a:rect l="l" t="t" r="r" b="b"/>
                <a:pathLst>
                  <a:path w="6175007" h="77831" extrusionOk="0">
                    <a:moveTo>
                      <a:pt x="6167527" y="22085"/>
                    </a:moveTo>
                    <a:cubicBezTo>
                      <a:pt x="6167765" y="-15107"/>
                      <a:pt x="6641585" y="-6259"/>
                      <a:pt x="7481" y="55746"/>
                    </a:cubicBezTo>
                    <a:cubicBezTo>
                      <a:pt x="7243" y="92939"/>
                      <a:pt x="-466577" y="84090"/>
                      <a:pt x="6167527" y="2208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8" name="Google Shape;888;p8"/>
              <p:cNvSpPr/>
              <p:nvPr/>
            </p:nvSpPr>
            <p:spPr>
              <a:xfrm>
                <a:off x="-346492" y="-1671161"/>
                <a:ext cx="6174816" cy="28522"/>
              </a:xfrm>
              <a:custGeom>
                <a:avLst/>
                <a:gdLst/>
                <a:ahLst/>
                <a:cxnLst/>
                <a:rect l="l" t="t" r="r" b="b"/>
                <a:pathLst>
                  <a:path w="6174816" h="28522" extrusionOk="0">
                    <a:moveTo>
                      <a:pt x="7339" y="26218"/>
                    </a:moveTo>
                    <a:cubicBezTo>
                      <a:pt x="6641243" y="26218"/>
                      <a:pt x="6167273" y="39498"/>
                      <a:pt x="6167473" y="2305"/>
                    </a:cubicBezTo>
                    <a:cubicBezTo>
                      <a:pt x="-466418" y="2305"/>
                      <a:pt x="7551" y="-10975"/>
                      <a:pt x="7339" y="2621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9" name="Google Shape;889;p8"/>
              <p:cNvSpPr/>
              <p:nvPr/>
            </p:nvSpPr>
            <p:spPr>
              <a:xfrm>
                <a:off x="-349855" y="-701888"/>
                <a:ext cx="6174854" cy="46821"/>
              </a:xfrm>
              <a:custGeom>
                <a:avLst/>
                <a:gdLst/>
                <a:ahLst/>
                <a:cxnLst/>
                <a:rect l="l" t="t" r="r" b="b"/>
                <a:pathLst>
                  <a:path w="6174854" h="46821" extrusionOk="0">
                    <a:moveTo>
                      <a:pt x="6167526" y="23848"/>
                    </a:moveTo>
                    <a:cubicBezTo>
                      <a:pt x="6167289" y="-13333"/>
                      <a:pt x="6641221" y="-1825"/>
                      <a:pt x="7329" y="22974"/>
                    </a:cubicBezTo>
                    <a:cubicBezTo>
                      <a:pt x="7567" y="60154"/>
                      <a:pt x="-466366" y="48647"/>
                      <a:pt x="6167526" y="2384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0" name="Google Shape;890;p8"/>
              <p:cNvSpPr/>
              <p:nvPr/>
            </p:nvSpPr>
            <p:spPr>
              <a:xfrm>
                <a:off x="-349197" y="-1186289"/>
                <a:ext cx="6174859" cy="37194"/>
              </a:xfrm>
              <a:custGeom>
                <a:avLst/>
                <a:gdLst/>
                <a:ahLst/>
                <a:cxnLst/>
                <a:rect l="l" t="t" r="r" b="b"/>
                <a:pathLst>
                  <a:path w="6174859" h="37194" extrusionOk="0">
                    <a:moveTo>
                      <a:pt x="6167393" y="24792"/>
                    </a:moveTo>
                    <a:cubicBezTo>
                      <a:pt x="6167593" y="-12389"/>
                      <a:pt x="6641375" y="-8"/>
                      <a:pt x="7471" y="12398"/>
                    </a:cubicBezTo>
                    <a:cubicBezTo>
                      <a:pt x="7259" y="49591"/>
                      <a:pt x="-466524" y="37198"/>
                      <a:pt x="6167393" y="2479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1" name="Google Shape;891;p8"/>
              <p:cNvSpPr/>
              <p:nvPr/>
            </p:nvSpPr>
            <p:spPr>
              <a:xfrm>
                <a:off x="-346819" y="2201627"/>
                <a:ext cx="6174653" cy="110174"/>
              </a:xfrm>
              <a:custGeom>
                <a:avLst/>
                <a:gdLst/>
                <a:ahLst/>
                <a:cxnLst/>
                <a:rect l="l" t="t" r="r" b="b"/>
                <a:pathLst>
                  <a:path w="6174653" h="110174" extrusionOk="0">
                    <a:moveTo>
                      <a:pt x="6167325" y="20988"/>
                    </a:moveTo>
                    <a:cubicBezTo>
                      <a:pt x="6167088" y="-16205"/>
                      <a:pt x="6640996" y="-10015"/>
                      <a:pt x="7329" y="89196"/>
                    </a:cubicBezTo>
                    <a:cubicBezTo>
                      <a:pt x="7566" y="126376"/>
                      <a:pt x="-466342" y="120185"/>
                      <a:pt x="6167325" y="2098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2" name="Google Shape;892;p8"/>
              <p:cNvSpPr/>
              <p:nvPr/>
            </p:nvSpPr>
            <p:spPr>
              <a:xfrm>
                <a:off x="-345121" y="3169029"/>
                <a:ext cx="6175110" cy="132114"/>
              </a:xfrm>
              <a:custGeom>
                <a:avLst/>
                <a:gdLst/>
                <a:ahLst/>
                <a:cxnLst/>
                <a:rect l="l" t="t" r="r" b="b"/>
                <a:pathLst>
                  <a:path w="6175110" h="132114" extrusionOk="0">
                    <a:moveTo>
                      <a:pt x="6167639" y="20438"/>
                    </a:moveTo>
                    <a:cubicBezTo>
                      <a:pt x="6167852" y="-16755"/>
                      <a:pt x="6641647" y="-12324"/>
                      <a:pt x="7468" y="111673"/>
                    </a:cubicBezTo>
                    <a:cubicBezTo>
                      <a:pt x="7268" y="148866"/>
                      <a:pt x="-466540" y="144448"/>
                      <a:pt x="6167639" y="204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3" name="Google Shape;893;p8"/>
              <p:cNvSpPr/>
              <p:nvPr/>
            </p:nvSpPr>
            <p:spPr>
              <a:xfrm>
                <a:off x="-348788" y="1234067"/>
                <a:ext cx="6175036" cy="88521"/>
              </a:xfrm>
              <a:custGeom>
                <a:avLst/>
                <a:gdLst/>
                <a:ahLst/>
                <a:cxnLst/>
                <a:rect l="l" t="t" r="r" b="b"/>
                <a:pathLst>
                  <a:path w="6175036" h="88521" extrusionOk="0">
                    <a:moveTo>
                      <a:pt x="6167559" y="21671"/>
                    </a:moveTo>
                    <a:cubicBezTo>
                      <a:pt x="6167796" y="-15522"/>
                      <a:pt x="6641553" y="-7559"/>
                      <a:pt x="7474" y="66851"/>
                    </a:cubicBezTo>
                    <a:cubicBezTo>
                      <a:pt x="7250" y="104044"/>
                      <a:pt x="-466520" y="96082"/>
                      <a:pt x="6167559" y="2167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4" name="Google Shape;894;p8"/>
              <p:cNvSpPr/>
              <p:nvPr/>
            </p:nvSpPr>
            <p:spPr>
              <a:xfrm>
                <a:off x="-347821" y="3652757"/>
                <a:ext cx="6175125" cy="143162"/>
              </a:xfrm>
              <a:custGeom>
                <a:avLst/>
                <a:gdLst/>
                <a:ahLst/>
                <a:cxnLst/>
                <a:rect l="l" t="t" r="r" b="b"/>
                <a:pathLst>
                  <a:path w="6175125" h="143162" extrusionOk="0">
                    <a:moveTo>
                      <a:pt x="6167653" y="20205"/>
                    </a:moveTo>
                    <a:cubicBezTo>
                      <a:pt x="6167866" y="-16988"/>
                      <a:pt x="6641698" y="-13456"/>
                      <a:pt x="7469" y="122960"/>
                    </a:cubicBezTo>
                    <a:cubicBezTo>
                      <a:pt x="7269" y="160153"/>
                      <a:pt x="-466576" y="156608"/>
                      <a:pt x="6167653" y="2020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5" name="Google Shape;895;p8"/>
              <p:cNvSpPr/>
              <p:nvPr/>
            </p:nvSpPr>
            <p:spPr>
              <a:xfrm>
                <a:off x="-343648" y="2685312"/>
                <a:ext cx="6174621" cy="121105"/>
              </a:xfrm>
              <a:custGeom>
                <a:avLst/>
                <a:gdLst/>
                <a:ahLst/>
                <a:cxnLst/>
                <a:rect l="l" t="t" r="r" b="b"/>
                <a:pathLst>
                  <a:path w="6174621" h="121105" extrusionOk="0">
                    <a:moveTo>
                      <a:pt x="6167291" y="20698"/>
                    </a:moveTo>
                    <a:cubicBezTo>
                      <a:pt x="6167053" y="-16495"/>
                      <a:pt x="6641023" y="-11178"/>
                      <a:pt x="7331" y="100413"/>
                    </a:cubicBezTo>
                    <a:cubicBezTo>
                      <a:pt x="7569" y="137593"/>
                      <a:pt x="-466401" y="132289"/>
                      <a:pt x="6167291" y="2069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6" name="Google Shape;896;p8"/>
              <p:cNvSpPr/>
              <p:nvPr/>
            </p:nvSpPr>
            <p:spPr>
              <a:xfrm>
                <a:off x="-349988" y="1717902"/>
                <a:ext cx="6174687" cy="99302"/>
              </a:xfrm>
              <a:custGeom>
                <a:avLst/>
                <a:gdLst/>
                <a:ahLst/>
                <a:cxnLst/>
                <a:rect l="l" t="t" r="r" b="b"/>
                <a:pathLst>
                  <a:path w="6174687" h="99302" extrusionOk="0">
                    <a:moveTo>
                      <a:pt x="6167359" y="21306"/>
                    </a:moveTo>
                    <a:cubicBezTo>
                      <a:pt x="6167122" y="-15887"/>
                      <a:pt x="6641042" y="-8798"/>
                      <a:pt x="7325" y="77994"/>
                    </a:cubicBezTo>
                    <a:cubicBezTo>
                      <a:pt x="7575" y="115187"/>
                      <a:pt x="-466345" y="108110"/>
                      <a:pt x="6167359" y="2130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897" name="Google Shape;897;p8"/>
          <p:cNvSpPr/>
          <p:nvPr/>
        </p:nvSpPr>
        <p:spPr>
          <a:xfrm rot="356812">
            <a:off x="1608119" y="-388452"/>
            <a:ext cx="5950021" cy="6023212"/>
          </a:xfrm>
          <a:custGeom>
            <a:avLst/>
            <a:gdLst/>
            <a:ahLst/>
            <a:cxnLst/>
            <a:rect l="l" t="t" r="r" b="b"/>
            <a:pathLst>
              <a:path w="6164584" h="6240414" extrusionOk="0">
                <a:moveTo>
                  <a:pt x="2" y="6138616"/>
                </a:moveTo>
                <a:cubicBezTo>
                  <a:pt x="-311" y="6195491"/>
                  <a:pt x="46310" y="6241458"/>
                  <a:pt x="103225" y="6240397"/>
                </a:cubicBezTo>
                <a:cubicBezTo>
                  <a:pt x="6263959" y="6125412"/>
                  <a:pt x="6159049" y="6233333"/>
                  <a:pt x="6160036" y="6056692"/>
                </a:cubicBezTo>
                <a:cubicBezTo>
                  <a:pt x="6161460" y="5799524"/>
                  <a:pt x="6164583" y="102589"/>
                  <a:pt x="6164583" y="103425"/>
                </a:cubicBezTo>
                <a:cubicBezTo>
                  <a:pt x="6164895" y="47074"/>
                  <a:pt x="6119086" y="1319"/>
                  <a:pt x="6062696" y="1631"/>
                </a:cubicBezTo>
                <a:cubicBezTo>
                  <a:pt x="-94802" y="35542"/>
                  <a:pt x="5523" y="-71681"/>
                  <a:pt x="4536" y="106807"/>
                </a:cubicBezTo>
                <a:cubicBezTo>
                  <a:pt x="3112" y="367582"/>
                  <a:pt x="-11" y="6139440"/>
                  <a:pt x="2" y="613861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98" name="Google Shape;898;p8"/>
          <p:cNvGrpSpPr/>
          <p:nvPr/>
        </p:nvGrpSpPr>
        <p:grpSpPr>
          <a:xfrm rot="-638277">
            <a:off x="7014727" y="-298549"/>
            <a:ext cx="2528961" cy="888534"/>
            <a:chOff x="14029372" y="-598352"/>
            <a:chExt cx="5057991" cy="1777027"/>
          </a:xfrm>
        </p:grpSpPr>
        <p:sp>
          <p:nvSpPr>
            <p:cNvPr id="899" name="Google Shape;899;p8"/>
            <p:cNvSpPr/>
            <p:nvPr/>
          </p:nvSpPr>
          <p:spPr>
            <a:xfrm>
              <a:off x="14029372" y="-598352"/>
              <a:ext cx="5057991" cy="1777027"/>
            </a:xfrm>
            <a:custGeom>
              <a:avLst/>
              <a:gdLst/>
              <a:ahLst/>
              <a:cxnLst/>
              <a:rect l="l" t="t" r="r" b="b"/>
              <a:pathLst>
                <a:path w="5057991" h="1777027" extrusionOk="0">
                  <a:moveTo>
                    <a:pt x="2529009" y="1772160"/>
                  </a:moveTo>
                  <a:cubicBezTo>
                    <a:pt x="3803720" y="1723640"/>
                    <a:pt x="3211390" y="1794138"/>
                    <a:pt x="4444828" y="1766623"/>
                  </a:cubicBezTo>
                  <a:cubicBezTo>
                    <a:pt x="4912691" y="1756105"/>
                    <a:pt x="5030137" y="1810488"/>
                    <a:pt x="5056630" y="1740699"/>
                  </a:cubicBezTo>
                  <a:cubicBezTo>
                    <a:pt x="5060424" y="1727392"/>
                    <a:pt x="5056256" y="1709917"/>
                    <a:pt x="5044572" y="1701631"/>
                  </a:cubicBezTo>
                  <a:cubicBezTo>
                    <a:pt x="4992414" y="1675860"/>
                    <a:pt x="4960195" y="1624408"/>
                    <a:pt x="4930171" y="1576060"/>
                  </a:cubicBezTo>
                  <a:cubicBezTo>
                    <a:pt x="4957161" y="1530228"/>
                    <a:pt x="5014326" y="1484699"/>
                    <a:pt x="5000072" y="1426097"/>
                  </a:cubicBezTo>
                  <a:cubicBezTo>
                    <a:pt x="4970807" y="1367871"/>
                    <a:pt x="4928350" y="1323184"/>
                    <a:pt x="4901664" y="1261844"/>
                  </a:cubicBezTo>
                  <a:cubicBezTo>
                    <a:pt x="5056398" y="1032376"/>
                    <a:pt x="5003400" y="1096140"/>
                    <a:pt x="4884528" y="877393"/>
                  </a:cubicBezTo>
                  <a:cubicBezTo>
                    <a:pt x="4913338" y="821986"/>
                    <a:pt x="4972466" y="767867"/>
                    <a:pt x="4963827" y="701131"/>
                  </a:cubicBezTo>
                  <a:cubicBezTo>
                    <a:pt x="4929028" y="638199"/>
                    <a:pt x="4886652" y="585145"/>
                    <a:pt x="4853138" y="520153"/>
                  </a:cubicBezTo>
                  <a:cubicBezTo>
                    <a:pt x="4885287" y="467018"/>
                    <a:pt x="4984443" y="401276"/>
                    <a:pt x="4946610" y="332715"/>
                  </a:cubicBezTo>
                  <a:cubicBezTo>
                    <a:pt x="4927804" y="308769"/>
                    <a:pt x="4908017" y="284986"/>
                    <a:pt x="4893612" y="257997"/>
                  </a:cubicBezTo>
                  <a:cubicBezTo>
                    <a:pt x="4906125" y="198787"/>
                    <a:pt x="4971697" y="17048"/>
                    <a:pt x="4856921" y="35903"/>
                  </a:cubicBezTo>
                  <a:cubicBezTo>
                    <a:pt x="4789903" y="35680"/>
                    <a:pt x="4722278" y="32028"/>
                    <a:pt x="4655108" y="31116"/>
                  </a:cubicBezTo>
                  <a:cubicBezTo>
                    <a:pt x="4258189" y="78206"/>
                    <a:pt x="3400973" y="-8662"/>
                    <a:pt x="2677622" y="3072"/>
                  </a:cubicBezTo>
                  <a:cubicBezTo>
                    <a:pt x="1804565" y="-11431"/>
                    <a:pt x="1996060" y="29787"/>
                    <a:pt x="201065" y="35893"/>
                  </a:cubicBezTo>
                  <a:cubicBezTo>
                    <a:pt x="86290" y="17038"/>
                    <a:pt x="151871" y="198777"/>
                    <a:pt x="164375" y="257987"/>
                  </a:cubicBezTo>
                  <a:cubicBezTo>
                    <a:pt x="149970" y="284965"/>
                    <a:pt x="130183" y="308759"/>
                    <a:pt x="111377" y="332705"/>
                  </a:cubicBezTo>
                  <a:cubicBezTo>
                    <a:pt x="73544" y="401266"/>
                    <a:pt x="172710" y="467008"/>
                    <a:pt x="204849" y="520143"/>
                  </a:cubicBezTo>
                  <a:cubicBezTo>
                    <a:pt x="171345" y="585135"/>
                    <a:pt x="128959" y="638189"/>
                    <a:pt x="94160" y="701121"/>
                  </a:cubicBezTo>
                  <a:cubicBezTo>
                    <a:pt x="85521" y="767857"/>
                    <a:pt x="144649" y="821976"/>
                    <a:pt x="173459" y="877383"/>
                  </a:cubicBezTo>
                  <a:cubicBezTo>
                    <a:pt x="54586" y="1096140"/>
                    <a:pt x="1589" y="1032366"/>
                    <a:pt x="156322" y="1261834"/>
                  </a:cubicBezTo>
                  <a:cubicBezTo>
                    <a:pt x="129637" y="1323174"/>
                    <a:pt x="87180" y="1367871"/>
                    <a:pt x="57915" y="1426087"/>
                  </a:cubicBezTo>
                  <a:cubicBezTo>
                    <a:pt x="43661" y="1484689"/>
                    <a:pt x="100826" y="1530217"/>
                    <a:pt x="127816" y="1576050"/>
                  </a:cubicBezTo>
                  <a:cubicBezTo>
                    <a:pt x="97792" y="1624388"/>
                    <a:pt x="65572" y="1675849"/>
                    <a:pt x="13414" y="1701621"/>
                  </a:cubicBezTo>
                  <a:cubicBezTo>
                    <a:pt x="1741" y="1709907"/>
                    <a:pt x="-2427" y="1727392"/>
                    <a:pt x="1356" y="1740689"/>
                  </a:cubicBezTo>
                  <a:cubicBezTo>
                    <a:pt x="27941" y="1810721"/>
                    <a:pt x="142757" y="1756034"/>
                    <a:pt x="613159" y="1766612"/>
                  </a:cubicBezTo>
                  <a:cubicBezTo>
                    <a:pt x="1841842" y="1794027"/>
                    <a:pt x="1257241" y="1723741"/>
                    <a:pt x="2529009" y="17721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0" name="Google Shape;900;p8"/>
            <p:cNvSpPr/>
            <p:nvPr/>
          </p:nvSpPr>
          <p:spPr>
            <a:xfrm>
              <a:off x="14029372" y="-598352"/>
              <a:ext cx="5057991" cy="1777027"/>
            </a:xfrm>
            <a:custGeom>
              <a:avLst/>
              <a:gdLst/>
              <a:ahLst/>
              <a:cxnLst/>
              <a:rect l="l" t="t" r="r" b="b"/>
              <a:pathLst>
                <a:path w="5057991" h="1777027" extrusionOk="0">
                  <a:moveTo>
                    <a:pt x="2529009" y="1772160"/>
                  </a:moveTo>
                  <a:cubicBezTo>
                    <a:pt x="3803720" y="1723640"/>
                    <a:pt x="3211390" y="1794138"/>
                    <a:pt x="4444828" y="1766623"/>
                  </a:cubicBezTo>
                  <a:cubicBezTo>
                    <a:pt x="4912691" y="1756105"/>
                    <a:pt x="5030137" y="1810488"/>
                    <a:pt x="5056630" y="1740699"/>
                  </a:cubicBezTo>
                  <a:cubicBezTo>
                    <a:pt x="5060424" y="1727392"/>
                    <a:pt x="5056256" y="1709917"/>
                    <a:pt x="5044572" y="1701631"/>
                  </a:cubicBezTo>
                  <a:cubicBezTo>
                    <a:pt x="4992414" y="1675860"/>
                    <a:pt x="4960195" y="1624408"/>
                    <a:pt x="4930171" y="1576060"/>
                  </a:cubicBezTo>
                  <a:cubicBezTo>
                    <a:pt x="4957161" y="1530228"/>
                    <a:pt x="5014326" y="1484699"/>
                    <a:pt x="5000072" y="1426097"/>
                  </a:cubicBezTo>
                  <a:cubicBezTo>
                    <a:pt x="4970807" y="1367871"/>
                    <a:pt x="4928350" y="1323184"/>
                    <a:pt x="4901664" y="1261844"/>
                  </a:cubicBezTo>
                  <a:cubicBezTo>
                    <a:pt x="5056398" y="1032376"/>
                    <a:pt x="5003400" y="1096140"/>
                    <a:pt x="4884528" y="877393"/>
                  </a:cubicBezTo>
                  <a:cubicBezTo>
                    <a:pt x="4913338" y="821986"/>
                    <a:pt x="4972466" y="767867"/>
                    <a:pt x="4963827" y="701131"/>
                  </a:cubicBezTo>
                  <a:cubicBezTo>
                    <a:pt x="4929028" y="638199"/>
                    <a:pt x="4886652" y="585145"/>
                    <a:pt x="4853138" y="520153"/>
                  </a:cubicBezTo>
                  <a:cubicBezTo>
                    <a:pt x="4885287" y="467018"/>
                    <a:pt x="4984443" y="401276"/>
                    <a:pt x="4946610" y="332715"/>
                  </a:cubicBezTo>
                  <a:cubicBezTo>
                    <a:pt x="4927804" y="308769"/>
                    <a:pt x="4908017" y="284986"/>
                    <a:pt x="4893612" y="257997"/>
                  </a:cubicBezTo>
                  <a:cubicBezTo>
                    <a:pt x="4906125" y="198787"/>
                    <a:pt x="4971697" y="17048"/>
                    <a:pt x="4856921" y="35903"/>
                  </a:cubicBezTo>
                  <a:cubicBezTo>
                    <a:pt x="4789903" y="35680"/>
                    <a:pt x="4722278" y="32028"/>
                    <a:pt x="4655108" y="31116"/>
                  </a:cubicBezTo>
                  <a:cubicBezTo>
                    <a:pt x="4258189" y="78206"/>
                    <a:pt x="3400973" y="-8662"/>
                    <a:pt x="2677622" y="3072"/>
                  </a:cubicBezTo>
                  <a:cubicBezTo>
                    <a:pt x="1804565" y="-11431"/>
                    <a:pt x="1996060" y="29787"/>
                    <a:pt x="201065" y="35893"/>
                  </a:cubicBezTo>
                  <a:cubicBezTo>
                    <a:pt x="86290" y="17038"/>
                    <a:pt x="151871" y="198777"/>
                    <a:pt x="164375" y="257987"/>
                  </a:cubicBezTo>
                  <a:cubicBezTo>
                    <a:pt x="149970" y="284965"/>
                    <a:pt x="130183" y="308759"/>
                    <a:pt x="111377" y="332705"/>
                  </a:cubicBezTo>
                  <a:cubicBezTo>
                    <a:pt x="73544" y="401266"/>
                    <a:pt x="172710" y="467008"/>
                    <a:pt x="204849" y="520143"/>
                  </a:cubicBezTo>
                  <a:cubicBezTo>
                    <a:pt x="171345" y="585135"/>
                    <a:pt x="128959" y="638189"/>
                    <a:pt x="94160" y="701121"/>
                  </a:cubicBezTo>
                  <a:cubicBezTo>
                    <a:pt x="85521" y="767857"/>
                    <a:pt x="144649" y="821976"/>
                    <a:pt x="173459" y="877383"/>
                  </a:cubicBezTo>
                  <a:cubicBezTo>
                    <a:pt x="54586" y="1096140"/>
                    <a:pt x="1589" y="1032366"/>
                    <a:pt x="156322" y="1261834"/>
                  </a:cubicBezTo>
                  <a:cubicBezTo>
                    <a:pt x="129637" y="1323174"/>
                    <a:pt x="87180" y="1367871"/>
                    <a:pt x="57915" y="1426087"/>
                  </a:cubicBezTo>
                  <a:cubicBezTo>
                    <a:pt x="43661" y="1484689"/>
                    <a:pt x="100826" y="1530217"/>
                    <a:pt x="127816" y="1576050"/>
                  </a:cubicBezTo>
                  <a:cubicBezTo>
                    <a:pt x="97792" y="1624388"/>
                    <a:pt x="65572" y="1675849"/>
                    <a:pt x="13414" y="1701621"/>
                  </a:cubicBezTo>
                  <a:cubicBezTo>
                    <a:pt x="1741" y="1709907"/>
                    <a:pt x="-2427" y="1727392"/>
                    <a:pt x="1356" y="1740689"/>
                  </a:cubicBezTo>
                  <a:cubicBezTo>
                    <a:pt x="27941" y="1810721"/>
                    <a:pt x="142757" y="1756034"/>
                    <a:pt x="613159" y="1766612"/>
                  </a:cubicBezTo>
                  <a:cubicBezTo>
                    <a:pt x="1841842" y="1794027"/>
                    <a:pt x="1257241" y="1723741"/>
                    <a:pt x="2529009" y="17721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1" name="Google Shape;901;p8"/>
          <p:cNvGrpSpPr/>
          <p:nvPr/>
        </p:nvGrpSpPr>
        <p:grpSpPr>
          <a:xfrm rot="-903547">
            <a:off x="-658583" y="3606002"/>
            <a:ext cx="2807568" cy="956994"/>
            <a:chOff x="-1317965" y="7212074"/>
            <a:chExt cx="5615475" cy="1914004"/>
          </a:xfrm>
        </p:grpSpPr>
        <p:grpSp>
          <p:nvGrpSpPr>
            <p:cNvPr id="902" name="Google Shape;902;p8"/>
            <p:cNvGrpSpPr/>
            <p:nvPr/>
          </p:nvGrpSpPr>
          <p:grpSpPr>
            <a:xfrm>
              <a:off x="-1317965" y="7212074"/>
              <a:ext cx="5615475" cy="1914004"/>
              <a:chOff x="-1317965" y="7212074"/>
              <a:chExt cx="5615475" cy="1914004"/>
            </a:xfrm>
          </p:grpSpPr>
          <p:sp>
            <p:nvSpPr>
              <p:cNvPr id="903" name="Google Shape;903;p8"/>
              <p:cNvSpPr/>
              <p:nvPr/>
            </p:nvSpPr>
            <p:spPr>
              <a:xfrm>
                <a:off x="1953348" y="7255062"/>
                <a:ext cx="1044" cy="121"/>
              </a:xfrm>
              <a:custGeom>
                <a:avLst/>
                <a:gdLst/>
                <a:ahLst/>
                <a:cxnLst/>
                <a:rect l="l" t="t" r="r" b="b"/>
                <a:pathLst>
                  <a:path w="1044" h="121" extrusionOk="0">
                    <a:moveTo>
                      <a:pt x="0" y="90"/>
                    </a:moveTo>
                    <a:cubicBezTo>
                      <a:pt x="752" y="146"/>
                      <a:pt x="303" y="135"/>
                      <a:pt x="1044" y="0"/>
                    </a:cubicBezTo>
                    <a:cubicBezTo>
                      <a:pt x="730" y="56"/>
                      <a:pt x="326" y="34"/>
                      <a:pt x="0" y="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4" name="Google Shape;904;p8"/>
              <p:cNvSpPr/>
              <p:nvPr/>
            </p:nvSpPr>
            <p:spPr>
              <a:xfrm>
                <a:off x="1881639" y="7259240"/>
                <a:ext cx="146" cy="11"/>
              </a:xfrm>
              <a:custGeom>
                <a:avLst/>
                <a:gdLst/>
                <a:ahLst/>
                <a:cxnLst/>
                <a:rect l="l" t="t" r="r" b="b"/>
                <a:pathLst>
                  <a:path w="146" h="11" extrusionOk="0">
                    <a:moveTo>
                      <a:pt x="146" y="0"/>
                    </a:moveTo>
                    <a:cubicBezTo>
                      <a:pt x="90" y="0"/>
                      <a:pt x="45" y="0"/>
                      <a:pt x="0" y="11"/>
                    </a:cubicBezTo>
                    <a:cubicBezTo>
                      <a:pt x="23" y="11"/>
                      <a:pt x="112" y="0"/>
                      <a:pt x="14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5" name="Google Shape;905;p8"/>
              <p:cNvSpPr/>
              <p:nvPr/>
            </p:nvSpPr>
            <p:spPr>
              <a:xfrm>
                <a:off x="2029887" y="7250345"/>
                <a:ext cx="22" cy="11"/>
              </a:xfrm>
              <a:custGeom>
                <a:avLst/>
                <a:gdLst/>
                <a:ahLst/>
                <a:cxnLst/>
                <a:rect l="l" t="t" r="r" b="b"/>
                <a:pathLst>
                  <a:path w="22" h="11" extrusionOk="0">
                    <a:moveTo>
                      <a:pt x="22" y="0"/>
                    </a:moveTo>
                    <a:lnTo>
                      <a:pt x="0" y="1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6" name="Google Shape;906;p8"/>
              <p:cNvSpPr/>
              <p:nvPr/>
            </p:nvSpPr>
            <p:spPr>
              <a:xfrm>
                <a:off x="-1317965" y="7212074"/>
                <a:ext cx="5615475" cy="1914004"/>
              </a:xfrm>
              <a:custGeom>
                <a:avLst/>
                <a:gdLst/>
                <a:ahLst/>
                <a:cxnLst/>
                <a:rect l="l" t="t" r="r" b="b"/>
                <a:pathLst>
                  <a:path w="5615475" h="1914004" extrusionOk="0">
                    <a:moveTo>
                      <a:pt x="5553378" y="30308"/>
                    </a:moveTo>
                    <a:cubicBezTo>
                      <a:pt x="4736079" y="-21332"/>
                      <a:pt x="3510512" y="-10270"/>
                      <a:pt x="2690944" y="89012"/>
                    </a:cubicBezTo>
                    <a:cubicBezTo>
                      <a:pt x="2672098" y="90180"/>
                      <a:pt x="83575" y="191068"/>
                      <a:pt x="37270" y="195279"/>
                    </a:cubicBezTo>
                    <a:cubicBezTo>
                      <a:pt x="-46187" y="198166"/>
                      <a:pt x="14988" y="279893"/>
                      <a:pt x="176107" y="512879"/>
                    </a:cubicBezTo>
                    <a:cubicBezTo>
                      <a:pt x="38786" y="821821"/>
                      <a:pt x="-49949" y="701627"/>
                      <a:pt x="203185" y="944598"/>
                    </a:cubicBezTo>
                    <a:cubicBezTo>
                      <a:pt x="215247" y="957917"/>
                      <a:pt x="232678" y="967756"/>
                      <a:pt x="241033" y="983861"/>
                    </a:cubicBezTo>
                    <a:cubicBezTo>
                      <a:pt x="246054" y="1042722"/>
                      <a:pt x="79296" y="1361188"/>
                      <a:pt x="74759" y="1391084"/>
                    </a:cubicBezTo>
                    <a:cubicBezTo>
                      <a:pt x="84485" y="1448665"/>
                      <a:pt x="170189" y="1431853"/>
                      <a:pt x="311047" y="1513097"/>
                    </a:cubicBezTo>
                    <a:cubicBezTo>
                      <a:pt x="211294" y="1837425"/>
                      <a:pt x="61507" y="1901026"/>
                      <a:pt x="245908" y="1913616"/>
                    </a:cubicBezTo>
                    <a:cubicBezTo>
                      <a:pt x="296773" y="1917086"/>
                      <a:pt x="764205" y="1896354"/>
                      <a:pt x="771561" y="1890300"/>
                    </a:cubicBezTo>
                    <a:cubicBezTo>
                      <a:pt x="1230065" y="1854811"/>
                      <a:pt x="1211613" y="1880350"/>
                      <a:pt x="1646060" y="1888874"/>
                    </a:cubicBezTo>
                    <a:cubicBezTo>
                      <a:pt x="2375208" y="1901599"/>
                      <a:pt x="4615514" y="1756854"/>
                      <a:pt x="4616345" y="1756809"/>
                    </a:cubicBezTo>
                    <a:cubicBezTo>
                      <a:pt x="5848595" y="1824891"/>
                      <a:pt x="5655411" y="1893445"/>
                      <a:pt x="5461666" y="1523655"/>
                    </a:cubicBezTo>
                    <a:cubicBezTo>
                      <a:pt x="5514631" y="1464872"/>
                      <a:pt x="5611655" y="1401316"/>
                      <a:pt x="5600829" y="1313849"/>
                    </a:cubicBezTo>
                    <a:cubicBezTo>
                      <a:pt x="5544539" y="1193869"/>
                      <a:pt x="5468011" y="1081716"/>
                      <a:pt x="5422975" y="956502"/>
                    </a:cubicBezTo>
                    <a:cubicBezTo>
                      <a:pt x="5453277" y="861668"/>
                      <a:pt x="5590249" y="708916"/>
                      <a:pt x="5587655" y="646562"/>
                    </a:cubicBezTo>
                    <a:cubicBezTo>
                      <a:pt x="5548986" y="529951"/>
                      <a:pt x="5451996" y="422762"/>
                      <a:pt x="5452479" y="362284"/>
                    </a:cubicBezTo>
                    <a:cubicBezTo>
                      <a:pt x="5547785" y="233195"/>
                      <a:pt x="5702761" y="24310"/>
                      <a:pt x="5553378" y="3030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07" name="Google Shape;907;p8"/>
            <p:cNvGrpSpPr/>
            <p:nvPr/>
          </p:nvGrpSpPr>
          <p:grpSpPr>
            <a:xfrm>
              <a:off x="-1317965" y="7212074"/>
              <a:ext cx="5615475" cy="1914004"/>
              <a:chOff x="-1317965" y="7212074"/>
              <a:chExt cx="5615475" cy="1914004"/>
            </a:xfrm>
          </p:grpSpPr>
          <p:sp>
            <p:nvSpPr>
              <p:cNvPr id="908" name="Google Shape;908;p8"/>
              <p:cNvSpPr/>
              <p:nvPr/>
            </p:nvSpPr>
            <p:spPr>
              <a:xfrm>
                <a:off x="1953348" y="7255062"/>
                <a:ext cx="1044" cy="121"/>
              </a:xfrm>
              <a:custGeom>
                <a:avLst/>
                <a:gdLst/>
                <a:ahLst/>
                <a:cxnLst/>
                <a:rect l="l" t="t" r="r" b="b"/>
                <a:pathLst>
                  <a:path w="1044" h="121" extrusionOk="0">
                    <a:moveTo>
                      <a:pt x="0" y="90"/>
                    </a:moveTo>
                    <a:cubicBezTo>
                      <a:pt x="752" y="146"/>
                      <a:pt x="303" y="135"/>
                      <a:pt x="1044" y="0"/>
                    </a:cubicBezTo>
                    <a:cubicBezTo>
                      <a:pt x="730" y="56"/>
                      <a:pt x="326" y="34"/>
                      <a:pt x="0" y="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9" name="Google Shape;909;p8"/>
              <p:cNvSpPr/>
              <p:nvPr/>
            </p:nvSpPr>
            <p:spPr>
              <a:xfrm>
                <a:off x="1881639" y="7259240"/>
                <a:ext cx="146" cy="11"/>
              </a:xfrm>
              <a:custGeom>
                <a:avLst/>
                <a:gdLst/>
                <a:ahLst/>
                <a:cxnLst/>
                <a:rect l="l" t="t" r="r" b="b"/>
                <a:pathLst>
                  <a:path w="146" h="11" extrusionOk="0">
                    <a:moveTo>
                      <a:pt x="146" y="0"/>
                    </a:moveTo>
                    <a:cubicBezTo>
                      <a:pt x="90" y="0"/>
                      <a:pt x="45" y="0"/>
                      <a:pt x="0" y="11"/>
                    </a:cubicBezTo>
                    <a:cubicBezTo>
                      <a:pt x="23" y="11"/>
                      <a:pt x="112" y="0"/>
                      <a:pt x="14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0" name="Google Shape;910;p8"/>
              <p:cNvSpPr/>
              <p:nvPr/>
            </p:nvSpPr>
            <p:spPr>
              <a:xfrm>
                <a:off x="2029887" y="7250345"/>
                <a:ext cx="22" cy="11"/>
              </a:xfrm>
              <a:custGeom>
                <a:avLst/>
                <a:gdLst/>
                <a:ahLst/>
                <a:cxnLst/>
                <a:rect l="l" t="t" r="r" b="b"/>
                <a:pathLst>
                  <a:path w="22" h="11" extrusionOk="0">
                    <a:moveTo>
                      <a:pt x="22" y="0"/>
                    </a:moveTo>
                    <a:lnTo>
                      <a:pt x="0" y="1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1" name="Google Shape;911;p8"/>
              <p:cNvSpPr/>
              <p:nvPr/>
            </p:nvSpPr>
            <p:spPr>
              <a:xfrm>
                <a:off x="-1317965" y="7212074"/>
                <a:ext cx="5615475" cy="1914004"/>
              </a:xfrm>
              <a:custGeom>
                <a:avLst/>
                <a:gdLst/>
                <a:ahLst/>
                <a:cxnLst/>
                <a:rect l="l" t="t" r="r" b="b"/>
                <a:pathLst>
                  <a:path w="5615475" h="1914004" extrusionOk="0">
                    <a:moveTo>
                      <a:pt x="5553378" y="30308"/>
                    </a:moveTo>
                    <a:cubicBezTo>
                      <a:pt x="4736079" y="-21332"/>
                      <a:pt x="3510512" y="-10270"/>
                      <a:pt x="2690944" y="89012"/>
                    </a:cubicBezTo>
                    <a:cubicBezTo>
                      <a:pt x="2672098" y="90180"/>
                      <a:pt x="83575" y="191068"/>
                      <a:pt x="37270" y="195279"/>
                    </a:cubicBezTo>
                    <a:cubicBezTo>
                      <a:pt x="-46187" y="198166"/>
                      <a:pt x="14988" y="279893"/>
                      <a:pt x="176107" y="512879"/>
                    </a:cubicBezTo>
                    <a:cubicBezTo>
                      <a:pt x="38786" y="821821"/>
                      <a:pt x="-49949" y="701627"/>
                      <a:pt x="203185" y="944598"/>
                    </a:cubicBezTo>
                    <a:cubicBezTo>
                      <a:pt x="215247" y="957917"/>
                      <a:pt x="232678" y="967756"/>
                      <a:pt x="241033" y="983861"/>
                    </a:cubicBezTo>
                    <a:cubicBezTo>
                      <a:pt x="246054" y="1042722"/>
                      <a:pt x="79296" y="1361188"/>
                      <a:pt x="74759" y="1391084"/>
                    </a:cubicBezTo>
                    <a:cubicBezTo>
                      <a:pt x="84485" y="1448665"/>
                      <a:pt x="170189" y="1431853"/>
                      <a:pt x="311047" y="1513097"/>
                    </a:cubicBezTo>
                    <a:cubicBezTo>
                      <a:pt x="211294" y="1837425"/>
                      <a:pt x="61507" y="1901026"/>
                      <a:pt x="245908" y="1913616"/>
                    </a:cubicBezTo>
                    <a:cubicBezTo>
                      <a:pt x="296773" y="1917086"/>
                      <a:pt x="764205" y="1896354"/>
                      <a:pt x="771561" y="1890300"/>
                    </a:cubicBezTo>
                    <a:cubicBezTo>
                      <a:pt x="1230065" y="1854811"/>
                      <a:pt x="1211613" y="1880350"/>
                      <a:pt x="1646060" y="1888874"/>
                    </a:cubicBezTo>
                    <a:cubicBezTo>
                      <a:pt x="2375208" y="1901599"/>
                      <a:pt x="4615514" y="1756854"/>
                      <a:pt x="4616345" y="1756809"/>
                    </a:cubicBezTo>
                    <a:cubicBezTo>
                      <a:pt x="5848595" y="1824891"/>
                      <a:pt x="5655411" y="1893445"/>
                      <a:pt x="5461666" y="1523655"/>
                    </a:cubicBezTo>
                    <a:cubicBezTo>
                      <a:pt x="5514631" y="1464872"/>
                      <a:pt x="5611655" y="1401316"/>
                      <a:pt x="5600829" y="1313849"/>
                    </a:cubicBezTo>
                    <a:cubicBezTo>
                      <a:pt x="5544539" y="1193869"/>
                      <a:pt x="5468011" y="1081716"/>
                      <a:pt x="5422975" y="956502"/>
                    </a:cubicBezTo>
                    <a:cubicBezTo>
                      <a:pt x="5453277" y="861668"/>
                      <a:pt x="5590249" y="708916"/>
                      <a:pt x="5587655" y="646562"/>
                    </a:cubicBezTo>
                    <a:cubicBezTo>
                      <a:pt x="5548986" y="529951"/>
                      <a:pt x="5451996" y="422762"/>
                      <a:pt x="5452479" y="362284"/>
                    </a:cubicBezTo>
                    <a:cubicBezTo>
                      <a:pt x="5547785" y="233195"/>
                      <a:pt x="5702761" y="24310"/>
                      <a:pt x="5553378" y="3030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12" name="Google Shape;912;p8"/>
          <p:cNvGrpSpPr/>
          <p:nvPr/>
        </p:nvGrpSpPr>
        <p:grpSpPr>
          <a:xfrm rot="-1285996">
            <a:off x="55808" y="1035908"/>
            <a:ext cx="916293" cy="1417305"/>
            <a:chOff x="111337" y="2071711"/>
            <a:chExt cx="1832672" cy="2834536"/>
          </a:xfrm>
        </p:grpSpPr>
        <p:sp>
          <p:nvSpPr>
            <p:cNvPr id="913" name="Google Shape;913;p8"/>
            <p:cNvSpPr/>
            <p:nvPr/>
          </p:nvSpPr>
          <p:spPr>
            <a:xfrm>
              <a:off x="954001" y="2306489"/>
              <a:ext cx="990008" cy="2599758"/>
            </a:xfrm>
            <a:custGeom>
              <a:avLst/>
              <a:gdLst/>
              <a:ahLst/>
              <a:cxnLst/>
              <a:rect l="l" t="t" r="r" b="b"/>
              <a:pathLst>
                <a:path w="990008" h="2599758" extrusionOk="0">
                  <a:moveTo>
                    <a:pt x="984584" y="1089585"/>
                  </a:moveTo>
                  <a:cubicBezTo>
                    <a:pt x="934197" y="1205099"/>
                    <a:pt x="880283" y="1319093"/>
                    <a:pt x="823355" y="1431578"/>
                  </a:cubicBezTo>
                  <a:cubicBezTo>
                    <a:pt x="623574" y="1826288"/>
                    <a:pt x="386261" y="2199303"/>
                    <a:pt x="152481" y="2574086"/>
                  </a:cubicBezTo>
                  <a:cubicBezTo>
                    <a:pt x="119983" y="2626293"/>
                    <a:pt x="40110" y="2591995"/>
                    <a:pt x="54476" y="2532724"/>
                  </a:cubicBezTo>
                  <a:cubicBezTo>
                    <a:pt x="143659" y="2163491"/>
                    <a:pt x="234098" y="1793249"/>
                    <a:pt x="364097" y="1435864"/>
                  </a:cubicBezTo>
                  <a:cubicBezTo>
                    <a:pt x="268861" y="1443937"/>
                    <a:pt x="173382" y="1452764"/>
                    <a:pt x="80423" y="1474199"/>
                  </a:cubicBezTo>
                  <a:cubicBezTo>
                    <a:pt x="24000" y="1487566"/>
                    <a:pt x="-17825" y="1430059"/>
                    <a:pt x="7623" y="1379366"/>
                  </a:cubicBezTo>
                  <a:cubicBezTo>
                    <a:pt x="36594" y="1322114"/>
                    <a:pt x="69596" y="1266631"/>
                    <a:pt x="103606" y="1211646"/>
                  </a:cubicBezTo>
                  <a:cubicBezTo>
                    <a:pt x="201594" y="1012905"/>
                    <a:pt x="316230" y="821477"/>
                    <a:pt x="428086" y="630049"/>
                  </a:cubicBezTo>
                  <a:cubicBezTo>
                    <a:pt x="547751" y="425509"/>
                    <a:pt x="672953" y="224245"/>
                    <a:pt x="797414" y="22732"/>
                  </a:cubicBezTo>
                  <a:cubicBezTo>
                    <a:pt x="826124" y="-23930"/>
                    <a:pt x="892639" y="7850"/>
                    <a:pt x="882565" y="58543"/>
                  </a:cubicBezTo>
                  <a:cubicBezTo>
                    <a:pt x="846278" y="241899"/>
                    <a:pt x="806226" y="424245"/>
                    <a:pt x="757351" y="604578"/>
                  </a:cubicBezTo>
                  <a:cubicBezTo>
                    <a:pt x="732661" y="695624"/>
                    <a:pt x="705956" y="786420"/>
                    <a:pt x="677489" y="876456"/>
                  </a:cubicBezTo>
                  <a:cubicBezTo>
                    <a:pt x="664391" y="918577"/>
                    <a:pt x="650280" y="960444"/>
                    <a:pt x="637680" y="1002559"/>
                  </a:cubicBezTo>
                  <a:cubicBezTo>
                    <a:pt x="632895" y="1018450"/>
                    <a:pt x="628858" y="1034085"/>
                    <a:pt x="624837" y="1049975"/>
                  </a:cubicBezTo>
                  <a:cubicBezTo>
                    <a:pt x="727366" y="1030553"/>
                    <a:pt x="830660" y="1014668"/>
                    <a:pt x="934197" y="1001805"/>
                  </a:cubicBezTo>
                  <a:cubicBezTo>
                    <a:pt x="983327" y="995513"/>
                    <a:pt x="999698" y="1054528"/>
                    <a:pt x="984584" y="108958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4" name="Google Shape;914;p8"/>
            <p:cNvSpPr/>
            <p:nvPr/>
          </p:nvSpPr>
          <p:spPr>
            <a:xfrm>
              <a:off x="111337" y="2071711"/>
              <a:ext cx="691631" cy="2454853"/>
            </a:xfrm>
            <a:custGeom>
              <a:avLst/>
              <a:gdLst/>
              <a:ahLst/>
              <a:cxnLst/>
              <a:rect l="l" t="t" r="r" b="b"/>
              <a:pathLst>
                <a:path w="691631" h="2454853" extrusionOk="0">
                  <a:moveTo>
                    <a:pt x="632183" y="960760"/>
                  </a:moveTo>
                  <a:cubicBezTo>
                    <a:pt x="520768" y="1011816"/>
                    <a:pt x="412814" y="1074119"/>
                    <a:pt x="300981" y="1123570"/>
                  </a:cubicBezTo>
                  <a:cubicBezTo>
                    <a:pt x="300732" y="1121337"/>
                    <a:pt x="300477" y="1119109"/>
                    <a:pt x="300217" y="1116886"/>
                  </a:cubicBezTo>
                  <a:cubicBezTo>
                    <a:pt x="293484" y="1056845"/>
                    <a:pt x="287266" y="996747"/>
                    <a:pt x="281586" y="936598"/>
                  </a:cubicBezTo>
                  <a:cubicBezTo>
                    <a:pt x="280964" y="929971"/>
                    <a:pt x="280261" y="923344"/>
                    <a:pt x="279621" y="916717"/>
                  </a:cubicBezTo>
                  <a:cubicBezTo>
                    <a:pt x="278846" y="905634"/>
                    <a:pt x="278240" y="894539"/>
                    <a:pt x="277430" y="883456"/>
                  </a:cubicBezTo>
                  <a:cubicBezTo>
                    <a:pt x="270425" y="787671"/>
                    <a:pt x="261959" y="691994"/>
                    <a:pt x="252044" y="596470"/>
                  </a:cubicBezTo>
                  <a:cubicBezTo>
                    <a:pt x="244971" y="528260"/>
                    <a:pt x="209251" y="1143"/>
                    <a:pt x="150681" y="3"/>
                  </a:cubicBezTo>
                  <a:cubicBezTo>
                    <a:pt x="70593" y="-1562"/>
                    <a:pt x="43090" y="592456"/>
                    <a:pt x="37149" y="664182"/>
                  </a:cubicBezTo>
                  <a:cubicBezTo>
                    <a:pt x="24629" y="815223"/>
                    <a:pt x="15824" y="966559"/>
                    <a:pt x="9923" y="1117998"/>
                  </a:cubicBezTo>
                  <a:cubicBezTo>
                    <a:pt x="4572" y="1255121"/>
                    <a:pt x="-14919" y="1403447"/>
                    <a:pt x="22041" y="1537379"/>
                  </a:cubicBezTo>
                  <a:cubicBezTo>
                    <a:pt x="34046" y="1580844"/>
                    <a:pt x="57654" y="1591667"/>
                    <a:pt x="100866" y="1580992"/>
                  </a:cubicBezTo>
                  <a:cubicBezTo>
                    <a:pt x="171781" y="1563468"/>
                    <a:pt x="229999" y="1513048"/>
                    <a:pt x="291830" y="1476930"/>
                  </a:cubicBezTo>
                  <a:cubicBezTo>
                    <a:pt x="324272" y="1457978"/>
                    <a:pt x="356810" y="1439265"/>
                    <a:pt x="389257" y="1420307"/>
                  </a:cubicBezTo>
                  <a:cubicBezTo>
                    <a:pt x="397304" y="1756257"/>
                    <a:pt x="436043" y="2092230"/>
                    <a:pt x="481028" y="2424778"/>
                  </a:cubicBezTo>
                  <a:cubicBezTo>
                    <a:pt x="486226" y="2462971"/>
                    <a:pt x="540299" y="2465783"/>
                    <a:pt x="548255" y="2427488"/>
                  </a:cubicBezTo>
                  <a:cubicBezTo>
                    <a:pt x="566693" y="2339708"/>
                    <a:pt x="581677" y="2251344"/>
                    <a:pt x="594327" y="2162509"/>
                  </a:cubicBezTo>
                  <a:cubicBezTo>
                    <a:pt x="621072" y="2061203"/>
                    <a:pt x="622431" y="1943666"/>
                    <a:pt x="634255" y="1839400"/>
                  </a:cubicBezTo>
                  <a:cubicBezTo>
                    <a:pt x="647783" y="1720083"/>
                    <a:pt x="659001" y="1600505"/>
                    <a:pt x="667909" y="1480745"/>
                  </a:cubicBezTo>
                  <a:cubicBezTo>
                    <a:pt x="675780" y="1374784"/>
                    <a:pt x="681845" y="1268682"/>
                    <a:pt x="686086" y="1162511"/>
                  </a:cubicBezTo>
                  <a:cubicBezTo>
                    <a:pt x="686873" y="1142771"/>
                    <a:pt x="698855" y="1048738"/>
                    <a:pt x="684942" y="994661"/>
                  </a:cubicBezTo>
                  <a:cubicBezTo>
                    <a:pt x="677292" y="964864"/>
                    <a:pt x="661759" y="947205"/>
                    <a:pt x="632183" y="9607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15" name="Google Shape;915;p8"/>
          <p:cNvGrpSpPr/>
          <p:nvPr/>
        </p:nvGrpSpPr>
        <p:grpSpPr>
          <a:xfrm rot="-392710">
            <a:off x="6979335" y="2919798"/>
            <a:ext cx="2669580" cy="3855248"/>
            <a:chOff x="13956195" y="5836411"/>
            <a:chExt cx="5338528" cy="7709407"/>
          </a:xfrm>
        </p:grpSpPr>
        <p:sp>
          <p:nvSpPr>
            <p:cNvPr id="916" name="Google Shape;916;p8"/>
            <p:cNvSpPr/>
            <p:nvPr/>
          </p:nvSpPr>
          <p:spPr>
            <a:xfrm>
              <a:off x="13956195" y="5836411"/>
              <a:ext cx="5338528" cy="7709407"/>
            </a:xfrm>
            <a:custGeom>
              <a:avLst/>
              <a:gdLst/>
              <a:ahLst/>
              <a:cxnLst/>
              <a:rect l="l" t="t" r="r" b="b"/>
              <a:pathLst>
                <a:path w="5338528" h="7709407" extrusionOk="0">
                  <a:moveTo>
                    <a:pt x="1566996" y="7673557"/>
                  </a:moveTo>
                  <a:cubicBezTo>
                    <a:pt x="1528809" y="7673557"/>
                    <a:pt x="1492784" y="7669008"/>
                    <a:pt x="1451989" y="7656750"/>
                  </a:cubicBezTo>
                  <a:cubicBezTo>
                    <a:pt x="1381359" y="7633869"/>
                    <a:pt x="1224215" y="7382789"/>
                    <a:pt x="1161024" y="7193184"/>
                  </a:cubicBezTo>
                  <a:cubicBezTo>
                    <a:pt x="1073585" y="6928520"/>
                    <a:pt x="1122004" y="6843748"/>
                    <a:pt x="1069324" y="6832908"/>
                  </a:cubicBezTo>
                  <a:cubicBezTo>
                    <a:pt x="615118" y="6740041"/>
                    <a:pt x="228224" y="6408475"/>
                    <a:pt x="14619" y="6007277"/>
                  </a:cubicBezTo>
                  <a:cubicBezTo>
                    <a:pt x="-5091" y="6007277"/>
                    <a:pt x="836" y="5916615"/>
                    <a:pt x="836" y="125743"/>
                  </a:cubicBezTo>
                  <a:cubicBezTo>
                    <a:pt x="283852" y="90310"/>
                    <a:pt x="566359" y="62865"/>
                    <a:pt x="850965" y="62803"/>
                  </a:cubicBezTo>
                  <a:cubicBezTo>
                    <a:pt x="2978975" y="62310"/>
                    <a:pt x="4064642" y="-28199"/>
                    <a:pt x="5189978" y="8945"/>
                  </a:cubicBezTo>
                  <a:cubicBezTo>
                    <a:pt x="5246054" y="11135"/>
                    <a:pt x="5344313" y="5413576"/>
                    <a:pt x="5338262" y="7668052"/>
                  </a:cubicBezTo>
                  <a:cubicBezTo>
                    <a:pt x="5338262" y="7757774"/>
                    <a:pt x="4442923" y="7673557"/>
                    <a:pt x="1566996" y="7673557"/>
                  </a:cubicBezTo>
                  <a:close/>
                </a:path>
              </a:pathLst>
            </a:custGeom>
            <a:solidFill>
              <a:srgbClr val="F6CA6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17" name="Google Shape;917;p8"/>
            <p:cNvGrpSpPr/>
            <p:nvPr/>
          </p:nvGrpSpPr>
          <p:grpSpPr>
            <a:xfrm>
              <a:off x="14348763" y="6382180"/>
              <a:ext cx="4398364" cy="6514992"/>
              <a:chOff x="14348763" y="6382180"/>
              <a:chExt cx="4398364" cy="6514992"/>
            </a:xfrm>
          </p:grpSpPr>
          <p:grpSp>
            <p:nvGrpSpPr>
              <p:cNvPr id="918" name="Google Shape;918;p8"/>
              <p:cNvGrpSpPr/>
              <p:nvPr/>
            </p:nvGrpSpPr>
            <p:grpSpPr>
              <a:xfrm>
                <a:off x="14348814" y="6382180"/>
                <a:ext cx="4398308" cy="88557"/>
                <a:chOff x="14348814" y="6382180"/>
                <a:chExt cx="4398308" cy="88557"/>
              </a:xfrm>
            </p:grpSpPr>
            <p:grpSp>
              <p:nvGrpSpPr>
                <p:cNvPr id="919" name="Google Shape;919;p8"/>
                <p:cNvGrpSpPr/>
                <p:nvPr/>
              </p:nvGrpSpPr>
              <p:grpSpPr>
                <a:xfrm>
                  <a:off x="14348814" y="6382180"/>
                  <a:ext cx="78791" cy="88517"/>
                  <a:chOff x="14348814" y="6382180"/>
                  <a:chExt cx="78791" cy="88517"/>
                </a:xfrm>
              </p:grpSpPr>
              <p:sp>
                <p:nvSpPr>
                  <p:cNvPr id="920" name="Google Shape;920;p8"/>
                  <p:cNvSpPr/>
                  <p:nvPr/>
                </p:nvSpPr>
                <p:spPr>
                  <a:xfrm>
                    <a:off x="14399725" y="6384289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21" name="Google Shape;921;p8"/>
                  <p:cNvSpPr/>
                  <p:nvPr/>
                </p:nvSpPr>
                <p:spPr>
                  <a:xfrm>
                    <a:off x="14348814" y="6382180"/>
                    <a:ext cx="78791" cy="885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91" h="88517" extrusionOk="0">
                        <a:moveTo>
                          <a:pt x="78646" y="43617"/>
                        </a:moveTo>
                        <a:cubicBezTo>
                          <a:pt x="75220" y="2927"/>
                          <a:pt x="37944" y="-3780"/>
                          <a:pt x="54413" y="4114"/>
                        </a:cubicBezTo>
                        <a:cubicBezTo>
                          <a:pt x="42096" y="-2100"/>
                          <a:pt x="30103" y="-1113"/>
                          <a:pt x="19314" y="5980"/>
                        </a:cubicBezTo>
                        <a:cubicBezTo>
                          <a:pt x="-22669" y="34119"/>
                          <a:pt x="11226" y="103396"/>
                          <a:pt x="50385" y="85649"/>
                        </a:cubicBezTo>
                        <a:cubicBezTo>
                          <a:pt x="84095" y="70153"/>
                          <a:pt x="78214" y="38128"/>
                          <a:pt x="78646" y="4361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22" name="Google Shape;922;p8"/>
                <p:cNvGrpSpPr/>
                <p:nvPr/>
              </p:nvGrpSpPr>
              <p:grpSpPr>
                <a:xfrm>
                  <a:off x="14888792" y="6382207"/>
                  <a:ext cx="78766" cy="88530"/>
                  <a:chOff x="14888792" y="6382207"/>
                  <a:chExt cx="78766" cy="88530"/>
                </a:xfrm>
              </p:grpSpPr>
              <p:sp>
                <p:nvSpPr>
                  <p:cNvPr id="923" name="Google Shape;923;p8"/>
                  <p:cNvSpPr/>
                  <p:nvPr/>
                </p:nvSpPr>
                <p:spPr>
                  <a:xfrm>
                    <a:off x="14939664" y="638428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24" name="Google Shape;924;p8"/>
                  <p:cNvSpPr/>
                  <p:nvPr/>
                </p:nvSpPr>
                <p:spPr>
                  <a:xfrm>
                    <a:off x="14888792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25" name="Google Shape;925;p8"/>
                <p:cNvGrpSpPr/>
                <p:nvPr/>
              </p:nvGrpSpPr>
              <p:grpSpPr>
                <a:xfrm>
                  <a:off x="15428739" y="6382207"/>
                  <a:ext cx="78766" cy="88530"/>
                  <a:chOff x="15428739" y="6382207"/>
                  <a:chExt cx="78766" cy="88530"/>
                </a:xfrm>
              </p:grpSpPr>
              <p:sp>
                <p:nvSpPr>
                  <p:cNvPr id="926" name="Google Shape;926;p8"/>
                  <p:cNvSpPr/>
                  <p:nvPr/>
                </p:nvSpPr>
                <p:spPr>
                  <a:xfrm>
                    <a:off x="15479605" y="6384289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27" name="Google Shape;927;p8"/>
                  <p:cNvSpPr/>
                  <p:nvPr/>
                </p:nvSpPr>
                <p:spPr>
                  <a:xfrm>
                    <a:off x="15428739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28" name="Google Shape;928;p8"/>
                <p:cNvGrpSpPr/>
                <p:nvPr/>
              </p:nvGrpSpPr>
              <p:grpSpPr>
                <a:xfrm>
                  <a:off x="15968670" y="6382207"/>
                  <a:ext cx="78766" cy="88530"/>
                  <a:chOff x="15968670" y="6382207"/>
                  <a:chExt cx="78766" cy="88530"/>
                </a:xfrm>
              </p:grpSpPr>
              <p:sp>
                <p:nvSpPr>
                  <p:cNvPr id="929" name="Google Shape;929;p8"/>
                  <p:cNvSpPr/>
                  <p:nvPr/>
                </p:nvSpPr>
                <p:spPr>
                  <a:xfrm>
                    <a:off x="16019544" y="638428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30" name="Google Shape;930;p8"/>
                  <p:cNvSpPr/>
                  <p:nvPr/>
                </p:nvSpPr>
                <p:spPr>
                  <a:xfrm>
                    <a:off x="15968670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31" name="Google Shape;931;p8"/>
                <p:cNvGrpSpPr/>
                <p:nvPr/>
              </p:nvGrpSpPr>
              <p:grpSpPr>
                <a:xfrm>
                  <a:off x="16508619" y="6382207"/>
                  <a:ext cx="78766" cy="88530"/>
                  <a:chOff x="16508619" y="6382207"/>
                  <a:chExt cx="78766" cy="88530"/>
                </a:xfrm>
              </p:grpSpPr>
              <p:sp>
                <p:nvSpPr>
                  <p:cNvPr id="932" name="Google Shape;932;p8"/>
                  <p:cNvSpPr/>
                  <p:nvPr/>
                </p:nvSpPr>
                <p:spPr>
                  <a:xfrm>
                    <a:off x="16559480" y="6384289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33" name="Google Shape;933;p8"/>
                  <p:cNvSpPr/>
                  <p:nvPr/>
                </p:nvSpPr>
                <p:spPr>
                  <a:xfrm>
                    <a:off x="16508619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34" name="Google Shape;934;p8"/>
                <p:cNvGrpSpPr/>
                <p:nvPr/>
              </p:nvGrpSpPr>
              <p:grpSpPr>
                <a:xfrm>
                  <a:off x="17048552" y="6382207"/>
                  <a:ext cx="78766" cy="88530"/>
                  <a:chOff x="17048552" y="6382207"/>
                  <a:chExt cx="78766" cy="88530"/>
                </a:xfrm>
              </p:grpSpPr>
              <p:sp>
                <p:nvSpPr>
                  <p:cNvPr id="935" name="Google Shape;935;p8"/>
                  <p:cNvSpPr/>
                  <p:nvPr/>
                </p:nvSpPr>
                <p:spPr>
                  <a:xfrm>
                    <a:off x="17099423" y="638428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36" name="Google Shape;936;p8"/>
                  <p:cNvSpPr/>
                  <p:nvPr/>
                </p:nvSpPr>
                <p:spPr>
                  <a:xfrm>
                    <a:off x="17048552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37" name="Google Shape;937;p8"/>
                <p:cNvGrpSpPr/>
                <p:nvPr/>
              </p:nvGrpSpPr>
              <p:grpSpPr>
                <a:xfrm>
                  <a:off x="17588498" y="6382207"/>
                  <a:ext cx="78766" cy="88530"/>
                  <a:chOff x="17588498" y="6382207"/>
                  <a:chExt cx="78766" cy="88530"/>
                </a:xfrm>
              </p:grpSpPr>
              <p:sp>
                <p:nvSpPr>
                  <p:cNvPr id="938" name="Google Shape;938;p8"/>
                  <p:cNvSpPr/>
                  <p:nvPr/>
                </p:nvSpPr>
                <p:spPr>
                  <a:xfrm>
                    <a:off x="17639359" y="6384289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39" name="Google Shape;939;p8"/>
                  <p:cNvSpPr/>
                  <p:nvPr/>
                </p:nvSpPr>
                <p:spPr>
                  <a:xfrm>
                    <a:off x="17588498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19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40" name="Google Shape;940;p8"/>
                <p:cNvGrpSpPr/>
                <p:nvPr/>
              </p:nvGrpSpPr>
              <p:grpSpPr>
                <a:xfrm>
                  <a:off x="18128431" y="6382207"/>
                  <a:ext cx="78766" cy="88530"/>
                  <a:chOff x="18128431" y="6382207"/>
                  <a:chExt cx="78766" cy="88530"/>
                </a:xfrm>
              </p:grpSpPr>
              <p:sp>
                <p:nvSpPr>
                  <p:cNvPr id="941" name="Google Shape;941;p8"/>
                  <p:cNvSpPr/>
                  <p:nvPr/>
                </p:nvSpPr>
                <p:spPr>
                  <a:xfrm>
                    <a:off x="18179302" y="638428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42" name="Google Shape;942;p8"/>
                  <p:cNvSpPr/>
                  <p:nvPr/>
                </p:nvSpPr>
                <p:spPr>
                  <a:xfrm>
                    <a:off x="18128431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43" name="Google Shape;943;p8"/>
                <p:cNvGrpSpPr/>
                <p:nvPr/>
              </p:nvGrpSpPr>
              <p:grpSpPr>
                <a:xfrm>
                  <a:off x="18668331" y="6382180"/>
                  <a:ext cx="78791" cy="88517"/>
                  <a:chOff x="18668331" y="6382180"/>
                  <a:chExt cx="78791" cy="88517"/>
                </a:xfrm>
              </p:grpSpPr>
              <p:sp>
                <p:nvSpPr>
                  <p:cNvPr id="944" name="Google Shape;944;p8"/>
                  <p:cNvSpPr/>
                  <p:nvPr/>
                </p:nvSpPr>
                <p:spPr>
                  <a:xfrm>
                    <a:off x="18719238" y="6384289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45" name="Google Shape;945;p8"/>
                  <p:cNvSpPr/>
                  <p:nvPr/>
                </p:nvSpPr>
                <p:spPr>
                  <a:xfrm>
                    <a:off x="18668331" y="6382180"/>
                    <a:ext cx="78791" cy="885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91" h="88517" extrusionOk="0">
                        <a:moveTo>
                          <a:pt x="78646" y="43617"/>
                        </a:moveTo>
                        <a:cubicBezTo>
                          <a:pt x="75219" y="2927"/>
                          <a:pt x="37944" y="-3780"/>
                          <a:pt x="54413" y="4114"/>
                        </a:cubicBezTo>
                        <a:cubicBezTo>
                          <a:pt x="42096" y="-2100"/>
                          <a:pt x="30103" y="-1113"/>
                          <a:pt x="19314" y="5980"/>
                        </a:cubicBezTo>
                        <a:cubicBezTo>
                          <a:pt x="-22669" y="34119"/>
                          <a:pt x="11226" y="103396"/>
                          <a:pt x="50385" y="85649"/>
                        </a:cubicBezTo>
                        <a:cubicBezTo>
                          <a:pt x="84095" y="70153"/>
                          <a:pt x="78214" y="38128"/>
                          <a:pt x="78646" y="4361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946" name="Google Shape;946;p8"/>
              <p:cNvGrpSpPr/>
              <p:nvPr/>
            </p:nvGrpSpPr>
            <p:grpSpPr>
              <a:xfrm>
                <a:off x="14348763" y="6966383"/>
                <a:ext cx="4398364" cy="88572"/>
                <a:chOff x="14348763" y="6966383"/>
                <a:chExt cx="4398364" cy="88572"/>
              </a:xfrm>
            </p:grpSpPr>
            <p:grpSp>
              <p:nvGrpSpPr>
                <p:cNvPr id="947" name="Google Shape;947;p8"/>
                <p:cNvGrpSpPr/>
                <p:nvPr/>
              </p:nvGrpSpPr>
              <p:grpSpPr>
                <a:xfrm>
                  <a:off x="14348763" y="6966383"/>
                  <a:ext cx="78849" cy="88550"/>
                  <a:chOff x="14348763" y="6966383"/>
                  <a:chExt cx="78849" cy="88550"/>
                </a:xfrm>
              </p:grpSpPr>
              <p:sp>
                <p:nvSpPr>
                  <p:cNvPr id="948" name="Google Shape;948;p8"/>
                  <p:cNvSpPr/>
                  <p:nvPr/>
                </p:nvSpPr>
                <p:spPr>
                  <a:xfrm>
                    <a:off x="14399725" y="6968519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49" name="Google Shape;949;p8"/>
                  <p:cNvSpPr/>
                  <p:nvPr/>
                </p:nvSpPr>
                <p:spPr>
                  <a:xfrm>
                    <a:off x="14348763" y="6966383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61"/>
                          <a:pt x="78266" y="38159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50" name="Google Shape;950;p8"/>
                <p:cNvGrpSpPr/>
                <p:nvPr/>
              </p:nvGrpSpPr>
              <p:grpSpPr>
                <a:xfrm>
                  <a:off x="14888792" y="6966425"/>
                  <a:ext cx="78766" cy="88530"/>
                  <a:chOff x="14888792" y="6966425"/>
                  <a:chExt cx="78766" cy="88530"/>
                </a:xfrm>
              </p:grpSpPr>
              <p:sp>
                <p:nvSpPr>
                  <p:cNvPr id="951" name="Google Shape;951;p8"/>
                  <p:cNvSpPr/>
                  <p:nvPr/>
                </p:nvSpPr>
                <p:spPr>
                  <a:xfrm>
                    <a:off x="14939664" y="6968519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52" name="Google Shape;952;p8"/>
                  <p:cNvSpPr/>
                  <p:nvPr/>
                </p:nvSpPr>
                <p:spPr>
                  <a:xfrm>
                    <a:off x="14888792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53" name="Google Shape;953;p8"/>
                <p:cNvGrpSpPr/>
                <p:nvPr/>
              </p:nvGrpSpPr>
              <p:grpSpPr>
                <a:xfrm>
                  <a:off x="15428739" y="6966425"/>
                  <a:ext cx="78766" cy="88530"/>
                  <a:chOff x="15428739" y="6966425"/>
                  <a:chExt cx="78766" cy="88530"/>
                </a:xfrm>
              </p:grpSpPr>
              <p:sp>
                <p:nvSpPr>
                  <p:cNvPr id="954" name="Google Shape;954;p8"/>
                  <p:cNvSpPr/>
                  <p:nvPr/>
                </p:nvSpPr>
                <p:spPr>
                  <a:xfrm>
                    <a:off x="15479605" y="6968519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55" name="Google Shape;955;p8"/>
                  <p:cNvSpPr/>
                  <p:nvPr/>
                </p:nvSpPr>
                <p:spPr>
                  <a:xfrm>
                    <a:off x="15428739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56" name="Google Shape;956;p8"/>
                <p:cNvGrpSpPr/>
                <p:nvPr/>
              </p:nvGrpSpPr>
              <p:grpSpPr>
                <a:xfrm>
                  <a:off x="15968670" y="6966425"/>
                  <a:ext cx="78766" cy="88530"/>
                  <a:chOff x="15968670" y="6966425"/>
                  <a:chExt cx="78766" cy="88530"/>
                </a:xfrm>
              </p:grpSpPr>
              <p:sp>
                <p:nvSpPr>
                  <p:cNvPr id="957" name="Google Shape;957;p8"/>
                  <p:cNvSpPr/>
                  <p:nvPr/>
                </p:nvSpPr>
                <p:spPr>
                  <a:xfrm>
                    <a:off x="16019544" y="6968519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58" name="Google Shape;958;p8"/>
                  <p:cNvSpPr/>
                  <p:nvPr/>
                </p:nvSpPr>
                <p:spPr>
                  <a:xfrm>
                    <a:off x="15968670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59" name="Google Shape;959;p8"/>
                <p:cNvGrpSpPr/>
                <p:nvPr/>
              </p:nvGrpSpPr>
              <p:grpSpPr>
                <a:xfrm>
                  <a:off x="16508619" y="6966425"/>
                  <a:ext cx="78766" cy="88530"/>
                  <a:chOff x="16508619" y="6966425"/>
                  <a:chExt cx="78766" cy="88530"/>
                </a:xfrm>
              </p:grpSpPr>
              <p:sp>
                <p:nvSpPr>
                  <p:cNvPr id="960" name="Google Shape;960;p8"/>
                  <p:cNvSpPr/>
                  <p:nvPr/>
                </p:nvSpPr>
                <p:spPr>
                  <a:xfrm>
                    <a:off x="16559480" y="6968519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61" name="Google Shape;961;p8"/>
                  <p:cNvSpPr/>
                  <p:nvPr/>
                </p:nvSpPr>
                <p:spPr>
                  <a:xfrm>
                    <a:off x="16508619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62" name="Google Shape;962;p8"/>
                <p:cNvGrpSpPr/>
                <p:nvPr/>
              </p:nvGrpSpPr>
              <p:grpSpPr>
                <a:xfrm>
                  <a:off x="17048552" y="6966425"/>
                  <a:ext cx="78766" cy="88530"/>
                  <a:chOff x="17048552" y="6966425"/>
                  <a:chExt cx="78766" cy="88530"/>
                </a:xfrm>
              </p:grpSpPr>
              <p:sp>
                <p:nvSpPr>
                  <p:cNvPr id="963" name="Google Shape;963;p8"/>
                  <p:cNvSpPr/>
                  <p:nvPr/>
                </p:nvSpPr>
                <p:spPr>
                  <a:xfrm>
                    <a:off x="17099423" y="6968519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64" name="Google Shape;964;p8"/>
                  <p:cNvSpPr/>
                  <p:nvPr/>
                </p:nvSpPr>
                <p:spPr>
                  <a:xfrm>
                    <a:off x="17048552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65" name="Google Shape;965;p8"/>
                <p:cNvGrpSpPr/>
                <p:nvPr/>
              </p:nvGrpSpPr>
              <p:grpSpPr>
                <a:xfrm>
                  <a:off x="17588498" y="6966425"/>
                  <a:ext cx="78766" cy="88530"/>
                  <a:chOff x="17588498" y="6966425"/>
                  <a:chExt cx="78766" cy="88530"/>
                </a:xfrm>
              </p:grpSpPr>
              <p:sp>
                <p:nvSpPr>
                  <p:cNvPr id="966" name="Google Shape;966;p8"/>
                  <p:cNvSpPr/>
                  <p:nvPr/>
                </p:nvSpPr>
                <p:spPr>
                  <a:xfrm>
                    <a:off x="17639359" y="6968519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67" name="Google Shape;967;p8"/>
                  <p:cNvSpPr/>
                  <p:nvPr/>
                </p:nvSpPr>
                <p:spPr>
                  <a:xfrm>
                    <a:off x="17588498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3"/>
                        </a:cubicBezTo>
                        <a:cubicBezTo>
                          <a:pt x="84064" y="70235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68" name="Google Shape;968;p8"/>
                <p:cNvGrpSpPr/>
                <p:nvPr/>
              </p:nvGrpSpPr>
              <p:grpSpPr>
                <a:xfrm>
                  <a:off x="18128431" y="6966425"/>
                  <a:ext cx="78766" cy="88530"/>
                  <a:chOff x="18128431" y="6966425"/>
                  <a:chExt cx="78766" cy="88530"/>
                </a:xfrm>
              </p:grpSpPr>
              <p:sp>
                <p:nvSpPr>
                  <p:cNvPr id="969" name="Google Shape;969;p8"/>
                  <p:cNvSpPr/>
                  <p:nvPr/>
                </p:nvSpPr>
                <p:spPr>
                  <a:xfrm>
                    <a:off x="18179302" y="6968519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70" name="Google Shape;970;p8"/>
                  <p:cNvSpPr/>
                  <p:nvPr/>
                </p:nvSpPr>
                <p:spPr>
                  <a:xfrm>
                    <a:off x="18128431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71" name="Google Shape;971;p8"/>
                <p:cNvGrpSpPr/>
                <p:nvPr/>
              </p:nvGrpSpPr>
              <p:grpSpPr>
                <a:xfrm>
                  <a:off x="18668280" y="6966383"/>
                  <a:ext cx="78847" cy="88550"/>
                  <a:chOff x="18668280" y="6966383"/>
                  <a:chExt cx="78847" cy="88550"/>
                </a:xfrm>
              </p:grpSpPr>
              <p:sp>
                <p:nvSpPr>
                  <p:cNvPr id="972" name="Google Shape;972;p8"/>
                  <p:cNvSpPr/>
                  <p:nvPr/>
                </p:nvSpPr>
                <p:spPr>
                  <a:xfrm>
                    <a:off x="18719238" y="6968519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73" name="Google Shape;973;p8"/>
                  <p:cNvSpPr/>
                  <p:nvPr/>
                </p:nvSpPr>
                <p:spPr>
                  <a:xfrm>
                    <a:off x="18668280" y="6966383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61"/>
                          <a:pt x="78265" y="38159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974" name="Google Shape;974;p8"/>
              <p:cNvGrpSpPr/>
              <p:nvPr/>
            </p:nvGrpSpPr>
            <p:grpSpPr>
              <a:xfrm>
                <a:off x="14348763" y="7550602"/>
                <a:ext cx="4398364" cy="88571"/>
                <a:chOff x="14348763" y="7550602"/>
                <a:chExt cx="4398364" cy="88571"/>
              </a:xfrm>
            </p:grpSpPr>
            <p:grpSp>
              <p:nvGrpSpPr>
                <p:cNvPr id="975" name="Google Shape;975;p8"/>
                <p:cNvGrpSpPr/>
                <p:nvPr/>
              </p:nvGrpSpPr>
              <p:grpSpPr>
                <a:xfrm>
                  <a:off x="14348763" y="7550602"/>
                  <a:ext cx="78849" cy="88550"/>
                  <a:chOff x="14348763" y="7550602"/>
                  <a:chExt cx="78849" cy="88550"/>
                </a:xfrm>
              </p:grpSpPr>
              <p:sp>
                <p:nvSpPr>
                  <p:cNvPr id="976" name="Google Shape;976;p8"/>
                  <p:cNvSpPr/>
                  <p:nvPr/>
                </p:nvSpPr>
                <p:spPr>
                  <a:xfrm>
                    <a:off x="14399725" y="7552738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77" name="Google Shape;977;p8"/>
                  <p:cNvSpPr/>
                  <p:nvPr/>
                </p:nvSpPr>
                <p:spPr>
                  <a:xfrm>
                    <a:off x="14348763" y="7550602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61"/>
                          <a:pt x="78266" y="38159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78" name="Google Shape;978;p8"/>
                <p:cNvGrpSpPr/>
                <p:nvPr/>
              </p:nvGrpSpPr>
              <p:grpSpPr>
                <a:xfrm>
                  <a:off x="14888792" y="7550644"/>
                  <a:ext cx="78766" cy="88530"/>
                  <a:chOff x="14888792" y="7550644"/>
                  <a:chExt cx="78766" cy="88530"/>
                </a:xfrm>
              </p:grpSpPr>
              <p:sp>
                <p:nvSpPr>
                  <p:cNvPr id="979" name="Google Shape;979;p8"/>
                  <p:cNvSpPr/>
                  <p:nvPr/>
                </p:nvSpPr>
                <p:spPr>
                  <a:xfrm>
                    <a:off x="14939664" y="7552738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80" name="Google Shape;980;p8"/>
                  <p:cNvSpPr/>
                  <p:nvPr/>
                </p:nvSpPr>
                <p:spPr>
                  <a:xfrm>
                    <a:off x="14888792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81" name="Google Shape;981;p8"/>
                <p:cNvGrpSpPr/>
                <p:nvPr/>
              </p:nvGrpSpPr>
              <p:grpSpPr>
                <a:xfrm>
                  <a:off x="15428739" y="7550644"/>
                  <a:ext cx="78766" cy="88530"/>
                  <a:chOff x="15428739" y="7550644"/>
                  <a:chExt cx="78766" cy="88530"/>
                </a:xfrm>
              </p:grpSpPr>
              <p:sp>
                <p:nvSpPr>
                  <p:cNvPr id="982" name="Google Shape;982;p8"/>
                  <p:cNvSpPr/>
                  <p:nvPr/>
                </p:nvSpPr>
                <p:spPr>
                  <a:xfrm>
                    <a:off x="15479605" y="7552738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83" name="Google Shape;983;p8"/>
                  <p:cNvSpPr/>
                  <p:nvPr/>
                </p:nvSpPr>
                <p:spPr>
                  <a:xfrm>
                    <a:off x="15428739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84" name="Google Shape;984;p8"/>
                <p:cNvGrpSpPr/>
                <p:nvPr/>
              </p:nvGrpSpPr>
              <p:grpSpPr>
                <a:xfrm>
                  <a:off x="15968670" y="7550644"/>
                  <a:ext cx="78766" cy="88530"/>
                  <a:chOff x="15968670" y="7550644"/>
                  <a:chExt cx="78766" cy="88530"/>
                </a:xfrm>
              </p:grpSpPr>
              <p:sp>
                <p:nvSpPr>
                  <p:cNvPr id="985" name="Google Shape;985;p8"/>
                  <p:cNvSpPr/>
                  <p:nvPr/>
                </p:nvSpPr>
                <p:spPr>
                  <a:xfrm>
                    <a:off x="16019544" y="7552738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86" name="Google Shape;986;p8"/>
                  <p:cNvSpPr/>
                  <p:nvPr/>
                </p:nvSpPr>
                <p:spPr>
                  <a:xfrm>
                    <a:off x="15968670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87" name="Google Shape;987;p8"/>
                <p:cNvGrpSpPr/>
                <p:nvPr/>
              </p:nvGrpSpPr>
              <p:grpSpPr>
                <a:xfrm>
                  <a:off x="16508619" y="7550644"/>
                  <a:ext cx="78766" cy="88530"/>
                  <a:chOff x="16508619" y="7550644"/>
                  <a:chExt cx="78766" cy="88530"/>
                </a:xfrm>
              </p:grpSpPr>
              <p:sp>
                <p:nvSpPr>
                  <p:cNvPr id="988" name="Google Shape;988;p8"/>
                  <p:cNvSpPr/>
                  <p:nvPr/>
                </p:nvSpPr>
                <p:spPr>
                  <a:xfrm>
                    <a:off x="16559480" y="7552738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89" name="Google Shape;989;p8"/>
                  <p:cNvSpPr/>
                  <p:nvPr/>
                </p:nvSpPr>
                <p:spPr>
                  <a:xfrm>
                    <a:off x="16508619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90" name="Google Shape;990;p8"/>
                <p:cNvGrpSpPr/>
                <p:nvPr/>
              </p:nvGrpSpPr>
              <p:grpSpPr>
                <a:xfrm>
                  <a:off x="17048552" y="7550644"/>
                  <a:ext cx="78766" cy="88530"/>
                  <a:chOff x="17048552" y="7550644"/>
                  <a:chExt cx="78766" cy="88530"/>
                </a:xfrm>
              </p:grpSpPr>
              <p:sp>
                <p:nvSpPr>
                  <p:cNvPr id="991" name="Google Shape;991;p8"/>
                  <p:cNvSpPr/>
                  <p:nvPr/>
                </p:nvSpPr>
                <p:spPr>
                  <a:xfrm>
                    <a:off x="17099423" y="7552738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92" name="Google Shape;992;p8"/>
                  <p:cNvSpPr/>
                  <p:nvPr/>
                </p:nvSpPr>
                <p:spPr>
                  <a:xfrm>
                    <a:off x="17048552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93" name="Google Shape;993;p8"/>
                <p:cNvGrpSpPr/>
                <p:nvPr/>
              </p:nvGrpSpPr>
              <p:grpSpPr>
                <a:xfrm>
                  <a:off x="17588498" y="7550644"/>
                  <a:ext cx="78766" cy="88530"/>
                  <a:chOff x="17588498" y="7550644"/>
                  <a:chExt cx="78766" cy="88530"/>
                </a:xfrm>
              </p:grpSpPr>
              <p:sp>
                <p:nvSpPr>
                  <p:cNvPr id="994" name="Google Shape;994;p8"/>
                  <p:cNvSpPr/>
                  <p:nvPr/>
                </p:nvSpPr>
                <p:spPr>
                  <a:xfrm>
                    <a:off x="17639359" y="7552738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95" name="Google Shape;995;p8"/>
                  <p:cNvSpPr/>
                  <p:nvPr/>
                </p:nvSpPr>
                <p:spPr>
                  <a:xfrm>
                    <a:off x="17588498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3"/>
                        </a:cubicBezTo>
                        <a:cubicBezTo>
                          <a:pt x="84064" y="70235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96" name="Google Shape;996;p8"/>
                <p:cNvGrpSpPr/>
                <p:nvPr/>
              </p:nvGrpSpPr>
              <p:grpSpPr>
                <a:xfrm>
                  <a:off x="18128431" y="7550644"/>
                  <a:ext cx="78766" cy="88530"/>
                  <a:chOff x="18128431" y="7550644"/>
                  <a:chExt cx="78766" cy="88530"/>
                </a:xfrm>
              </p:grpSpPr>
              <p:sp>
                <p:nvSpPr>
                  <p:cNvPr id="997" name="Google Shape;997;p8"/>
                  <p:cNvSpPr/>
                  <p:nvPr/>
                </p:nvSpPr>
                <p:spPr>
                  <a:xfrm>
                    <a:off x="18179302" y="7552738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98" name="Google Shape;998;p8"/>
                  <p:cNvSpPr/>
                  <p:nvPr/>
                </p:nvSpPr>
                <p:spPr>
                  <a:xfrm>
                    <a:off x="18128431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999" name="Google Shape;999;p8"/>
                <p:cNvGrpSpPr/>
                <p:nvPr/>
              </p:nvGrpSpPr>
              <p:grpSpPr>
                <a:xfrm>
                  <a:off x="18668280" y="7550602"/>
                  <a:ext cx="78847" cy="88550"/>
                  <a:chOff x="18668280" y="7550602"/>
                  <a:chExt cx="78847" cy="88550"/>
                </a:xfrm>
              </p:grpSpPr>
              <p:sp>
                <p:nvSpPr>
                  <p:cNvPr id="1000" name="Google Shape;1000;p8"/>
                  <p:cNvSpPr/>
                  <p:nvPr/>
                </p:nvSpPr>
                <p:spPr>
                  <a:xfrm>
                    <a:off x="18719238" y="7552738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01" name="Google Shape;1001;p8"/>
                  <p:cNvSpPr/>
                  <p:nvPr/>
                </p:nvSpPr>
                <p:spPr>
                  <a:xfrm>
                    <a:off x="18668280" y="7550602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61"/>
                          <a:pt x="78265" y="38159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1002" name="Google Shape;1002;p8"/>
              <p:cNvGrpSpPr/>
              <p:nvPr/>
            </p:nvGrpSpPr>
            <p:grpSpPr>
              <a:xfrm>
                <a:off x="14348763" y="8134836"/>
                <a:ext cx="4398364" cy="88572"/>
                <a:chOff x="14348763" y="8134836"/>
                <a:chExt cx="4398364" cy="88572"/>
              </a:xfrm>
            </p:grpSpPr>
            <p:grpSp>
              <p:nvGrpSpPr>
                <p:cNvPr id="1003" name="Google Shape;1003;p8"/>
                <p:cNvGrpSpPr/>
                <p:nvPr/>
              </p:nvGrpSpPr>
              <p:grpSpPr>
                <a:xfrm>
                  <a:off x="14348763" y="8134836"/>
                  <a:ext cx="78849" cy="88550"/>
                  <a:chOff x="14348763" y="8134836"/>
                  <a:chExt cx="78849" cy="88550"/>
                </a:xfrm>
              </p:grpSpPr>
              <p:sp>
                <p:nvSpPr>
                  <p:cNvPr id="1004" name="Google Shape;1004;p8"/>
                  <p:cNvSpPr/>
                  <p:nvPr/>
                </p:nvSpPr>
                <p:spPr>
                  <a:xfrm>
                    <a:off x="14399725" y="8136960"/>
                    <a:ext cx="4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7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05" name="Google Shape;1005;p8"/>
                  <p:cNvSpPr/>
                  <p:nvPr/>
                </p:nvSpPr>
                <p:spPr>
                  <a:xfrm>
                    <a:off x="14348763" y="8134836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45"/>
                          <a:pt x="78266" y="38143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06" name="Google Shape;1006;p8"/>
                <p:cNvGrpSpPr/>
                <p:nvPr/>
              </p:nvGrpSpPr>
              <p:grpSpPr>
                <a:xfrm>
                  <a:off x="14888792" y="8134878"/>
                  <a:ext cx="78766" cy="88530"/>
                  <a:chOff x="14888792" y="8134878"/>
                  <a:chExt cx="78766" cy="88530"/>
                </a:xfrm>
              </p:grpSpPr>
              <p:sp>
                <p:nvSpPr>
                  <p:cNvPr id="1007" name="Google Shape;1007;p8"/>
                  <p:cNvSpPr/>
                  <p:nvPr/>
                </p:nvSpPr>
                <p:spPr>
                  <a:xfrm>
                    <a:off x="14939664" y="8136960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08" name="Google Shape;1008;p8"/>
                  <p:cNvSpPr/>
                  <p:nvPr/>
                </p:nvSpPr>
                <p:spPr>
                  <a:xfrm>
                    <a:off x="14888792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09" name="Google Shape;1009;p8"/>
                <p:cNvGrpSpPr/>
                <p:nvPr/>
              </p:nvGrpSpPr>
              <p:grpSpPr>
                <a:xfrm>
                  <a:off x="15428739" y="8134878"/>
                  <a:ext cx="78766" cy="88530"/>
                  <a:chOff x="15428739" y="8134878"/>
                  <a:chExt cx="78766" cy="88530"/>
                </a:xfrm>
              </p:grpSpPr>
              <p:sp>
                <p:nvSpPr>
                  <p:cNvPr id="1010" name="Google Shape;1010;p8"/>
                  <p:cNvSpPr/>
                  <p:nvPr/>
                </p:nvSpPr>
                <p:spPr>
                  <a:xfrm>
                    <a:off x="15479605" y="8136960"/>
                    <a:ext cx="4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7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11" name="Google Shape;1011;p8"/>
                  <p:cNvSpPr/>
                  <p:nvPr/>
                </p:nvSpPr>
                <p:spPr>
                  <a:xfrm>
                    <a:off x="15428739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12" name="Google Shape;1012;p8"/>
                <p:cNvGrpSpPr/>
                <p:nvPr/>
              </p:nvGrpSpPr>
              <p:grpSpPr>
                <a:xfrm>
                  <a:off x="15968670" y="8134878"/>
                  <a:ext cx="78766" cy="88530"/>
                  <a:chOff x="15968670" y="8134878"/>
                  <a:chExt cx="78766" cy="88530"/>
                </a:xfrm>
              </p:grpSpPr>
              <p:sp>
                <p:nvSpPr>
                  <p:cNvPr id="1013" name="Google Shape;1013;p8"/>
                  <p:cNvSpPr/>
                  <p:nvPr/>
                </p:nvSpPr>
                <p:spPr>
                  <a:xfrm>
                    <a:off x="16019544" y="8136960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14" name="Google Shape;1014;p8"/>
                  <p:cNvSpPr/>
                  <p:nvPr/>
                </p:nvSpPr>
                <p:spPr>
                  <a:xfrm>
                    <a:off x="15968670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15" name="Google Shape;1015;p8"/>
                <p:cNvGrpSpPr/>
                <p:nvPr/>
              </p:nvGrpSpPr>
              <p:grpSpPr>
                <a:xfrm>
                  <a:off x="16508619" y="8134878"/>
                  <a:ext cx="78766" cy="88530"/>
                  <a:chOff x="16508619" y="8134878"/>
                  <a:chExt cx="78766" cy="88530"/>
                </a:xfrm>
              </p:grpSpPr>
              <p:sp>
                <p:nvSpPr>
                  <p:cNvPr id="1016" name="Google Shape;1016;p8"/>
                  <p:cNvSpPr/>
                  <p:nvPr/>
                </p:nvSpPr>
                <p:spPr>
                  <a:xfrm>
                    <a:off x="16559480" y="8136960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17" name="Google Shape;1017;p8"/>
                  <p:cNvSpPr/>
                  <p:nvPr/>
                </p:nvSpPr>
                <p:spPr>
                  <a:xfrm>
                    <a:off x="16508619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18" name="Google Shape;1018;p8"/>
                <p:cNvGrpSpPr/>
                <p:nvPr/>
              </p:nvGrpSpPr>
              <p:grpSpPr>
                <a:xfrm>
                  <a:off x="17048552" y="8134878"/>
                  <a:ext cx="78766" cy="88530"/>
                  <a:chOff x="17048552" y="8134878"/>
                  <a:chExt cx="78766" cy="88530"/>
                </a:xfrm>
              </p:grpSpPr>
              <p:sp>
                <p:nvSpPr>
                  <p:cNvPr id="1019" name="Google Shape;1019;p8"/>
                  <p:cNvSpPr/>
                  <p:nvPr/>
                </p:nvSpPr>
                <p:spPr>
                  <a:xfrm>
                    <a:off x="17099423" y="8136960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20" name="Google Shape;1020;p8"/>
                  <p:cNvSpPr/>
                  <p:nvPr/>
                </p:nvSpPr>
                <p:spPr>
                  <a:xfrm>
                    <a:off x="17048552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21" name="Google Shape;1021;p8"/>
                <p:cNvGrpSpPr/>
                <p:nvPr/>
              </p:nvGrpSpPr>
              <p:grpSpPr>
                <a:xfrm>
                  <a:off x="17588498" y="8134878"/>
                  <a:ext cx="78766" cy="88530"/>
                  <a:chOff x="17588498" y="8134878"/>
                  <a:chExt cx="78766" cy="88530"/>
                </a:xfrm>
              </p:grpSpPr>
              <p:sp>
                <p:nvSpPr>
                  <p:cNvPr id="1022" name="Google Shape;1022;p8"/>
                  <p:cNvSpPr/>
                  <p:nvPr/>
                </p:nvSpPr>
                <p:spPr>
                  <a:xfrm>
                    <a:off x="17639359" y="8136960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23" name="Google Shape;1023;p8"/>
                  <p:cNvSpPr/>
                  <p:nvPr/>
                </p:nvSpPr>
                <p:spPr>
                  <a:xfrm>
                    <a:off x="17588498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24" name="Google Shape;1024;p8"/>
                <p:cNvGrpSpPr/>
                <p:nvPr/>
              </p:nvGrpSpPr>
              <p:grpSpPr>
                <a:xfrm>
                  <a:off x="18128431" y="8134878"/>
                  <a:ext cx="78766" cy="88530"/>
                  <a:chOff x="18128431" y="8134878"/>
                  <a:chExt cx="78766" cy="88530"/>
                </a:xfrm>
              </p:grpSpPr>
              <p:sp>
                <p:nvSpPr>
                  <p:cNvPr id="1025" name="Google Shape;1025;p8"/>
                  <p:cNvSpPr/>
                  <p:nvPr/>
                </p:nvSpPr>
                <p:spPr>
                  <a:xfrm>
                    <a:off x="18179302" y="8136960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26" name="Google Shape;1026;p8"/>
                  <p:cNvSpPr/>
                  <p:nvPr/>
                </p:nvSpPr>
                <p:spPr>
                  <a:xfrm>
                    <a:off x="18128431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27" name="Google Shape;1027;p8"/>
                <p:cNvGrpSpPr/>
                <p:nvPr/>
              </p:nvGrpSpPr>
              <p:grpSpPr>
                <a:xfrm>
                  <a:off x="18668280" y="8134836"/>
                  <a:ext cx="78847" cy="88550"/>
                  <a:chOff x="18668280" y="8134836"/>
                  <a:chExt cx="78847" cy="88550"/>
                </a:xfrm>
              </p:grpSpPr>
              <p:sp>
                <p:nvSpPr>
                  <p:cNvPr id="1028" name="Google Shape;1028;p8"/>
                  <p:cNvSpPr/>
                  <p:nvPr/>
                </p:nvSpPr>
                <p:spPr>
                  <a:xfrm>
                    <a:off x="18719238" y="8136960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29" name="Google Shape;1029;p8"/>
                  <p:cNvSpPr/>
                  <p:nvPr/>
                </p:nvSpPr>
                <p:spPr>
                  <a:xfrm>
                    <a:off x="18668280" y="8134836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45"/>
                          <a:pt x="78265" y="38143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1030" name="Google Shape;1030;p8"/>
              <p:cNvGrpSpPr/>
              <p:nvPr/>
            </p:nvGrpSpPr>
            <p:grpSpPr>
              <a:xfrm>
                <a:off x="14348763" y="8719054"/>
                <a:ext cx="4398364" cy="88572"/>
                <a:chOff x="14348763" y="8719054"/>
                <a:chExt cx="4398364" cy="88572"/>
              </a:xfrm>
            </p:grpSpPr>
            <p:grpSp>
              <p:nvGrpSpPr>
                <p:cNvPr id="1031" name="Google Shape;1031;p8"/>
                <p:cNvGrpSpPr/>
                <p:nvPr/>
              </p:nvGrpSpPr>
              <p:grpSpPr>
                <a:xfrm>
                  <a:off x="14348763" y="8719054"/>
                  <a:ext cx="78849" cy="88550"/>
                  <a:chOff x="14348763" y="8719054"/>
                  <a:chExt cx="78849" cy="88550"/>
                </a:xfrm>
              </p:grpSpPr>
              <p:sp>
                <p:nvSpPr>
                  <p:cNvPr id="1032" name="Google Shape;1032;p8"/>
                  <p:cNvSpPr/>
                  <p:nvPr/>
                </p:nvSpPr>
                <p:spPr>
                  <a:xfrm>
                    <a:off x="14399725" y="8721179"/>
                    <a:ext cx="4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7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33" name="Google Shape;1033;p8"/>
                  <p:cNvSpPr/>
                  <p:nvPr/>
                </p:nvSpPr>
                <p:spPr>
                  <a:xfrm>
                    <a:off x="14348763" y="8719054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45"/>
                          <a:pt x="78266" y="38143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34" name="Google Shape;1034;p8"/>
                <p:cNvGrpSpPr/>
                <p:nvPr/>
              </p:nvGrpSpPr>
              <p:grpSpPr>
                <a:xfrm>
                  <a:off x="14888792" y="8719096"/>
                  <a:ext cx="78766" cy="88530"/>
                  <a:chOff x="14888792" y="8719096"/>
                  <a:chExt cx="78766" cy="88530"/>
                </a:xfrm>
              </p:grpSpPr>
              <p:sp>
                <p:nvSpPr>
                  <p:cNvPr id="1035" name="Google Shape;1035;p8"/>
                  <p:cNvSpPr/>
                  <p:nvPr/>
                </p:nvSpPr>
                <p:spPr>
                  <a:xfrm>
                    <a:off x="14939664" y="8721179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36" name="Google Shape;1036;p8"/>
                  <p:cNvSpPr/>
                  <p:nvPr/>
                </p:nvSpPr>
                <p:spPr>
                  <a:xfrm>
                    <a:off x="14888792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37" name="Google Shape;1037;p8"/>
                <p:cNvGrpSpPr/>
                <p:nvPr/>
              </p:nvGrpSpPr>
              <p:grpSpPr>
                <a:xfrm>
                  <a:off x="15428739" y="8719096"/>
                  <a:ext cx="78766" cy="88530"/>
                  <a:chOff x="15428739" y="8719096"/>
                  <a:chExt cx="78766" cy="88530"/>
                </a:xfrm>
              </p:grpSpPr>
              <p:sp>
                <p:nvSpPr>
                  <p:cNvPr id="1038" name="Google Shape;1038;p8"/>
                  <p:cNvSpPr/>
                  <p:nvPr/>
                </p:nvSpPr>
                <p:spPr>
                  <a:xfrm>
                    <a:off x="15479605" y="8721179"/>
                    <a:ext cx="4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7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39" name="Google Shape;1039;p8"/>
                  <p:cNvSpPr/>
                  <p:nvPr/>
                </p:nvSpPr>
                <p:spPr>
                  <a:xfrm>
                    <a:off x="15428739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40" name="Google Shape;1040;p8"/>
                <p:cNvGrpSpPr/>
                <p:nvPr/>
              </p:nvGrpSpPr>
              <p:grpSpPr>
                <a:xfrm>
                  <a:off x="15968670" y="8719096"/>
                  <a:ext cx="78766" cy="88530"/>
                  <a:chOff x="15968670" y="8719096"/>
                  <a:chExt cx="78766" cy="88530"/>
                </a:xfrm>
              </p:grpSpPr>
              <p:sp>
                <p:nvSpPr>
                  <p:cNvPr id="1041" name="Google Shape;1041;p8"/>
                  <p:cNvSpPr/>
                  <p:nvPr/>
                </p:nvSpPr>
                <p:spPr>
                  <a:xfrm>
                    <a:off x="16019544" y="8721179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42" name="Google Shape;1042;p8"/>
                  <p:cNvSpPr/>
                  <p:nvPr/>
                </p:nvSpPr>
                <p:spPr>
                  <a:xfrm>
                    <a:off x="15968670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43" name="Google Shape;1043;p8"/>
                <p:cNvGrpSpPr/>
                <p:nvPr/>
              </p:nvGrpSpPr>
              <p:grpSpPr>
                <a:xfrm>
                  <a:off x="16508619" y="8719096"/>
                  <a:ext cx="78766" cy="88530"/>
                  <a:chOff x="16508619" y="8719096"/>
                  <a:chExt cx="78766" cy="88530"/>
                </a:xfrm>
              </p:grpSpPr>
              <p:sp>
                <p:nvSpPr>
                  <p:cNvPr id="1044" name="Google Shape;1044;p8"/>
                  <p:cNvSpPr/>
                  <p:nvPr/>
                </p:nvSpPr>
                <p:spPr>
                  <a:xfrm>
                    <a:off x="16559480" y="8721179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45" name="Google Shape;1045;p8"/>
                  <p:cNvSpPr/>
                  <p:nvPr/>
                </p:nvSpPr>
                <p:spPr>
                  <a:xfrm>
                    <a:off x="16508619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46" name="Google Shape;1046;p8"/>
                <p:cNvGrpSpPr/>
                <p:nvPr/>
              </p:nvGrpSpPr>
              <p:grpSpPr>
                <a:xfrm>
                  <a:off x="17048552" y="8719096"/>
                  <a:ext cx="78766" cy="88530"/>
                  <a:chOff x="17048552" y="8719096"/>
                  <a:chExt cx="78766" cy="88530"/>
                </a:xfrm>
              </p:grpSpPr>
              <p:sp>
                <p:nvSpPr>
                  <p:cNvPr id="1047" name="Google Shape;1047;p8"/>
                  <p:cNvSpPr/>
                  <p:nvPr/>
                </p:nvSpPr>
                <p:spPr>
                  <a:xfrm>
                    <a:off x="17099423" y="8721179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48" name="Google Shape;1048;p8"/>
                  <p:cNvSpPr/>
                  <p:nvPr/>
                </p:nvSpPr>
                <p:spPr>
                  <a:xfrm>
                    <a:off x="17048552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49" name="Google Shape;1049;p8"/>
                <p:cNvGrpSpPr/>
                <p:nvPr/>
              </p:nvGrpSpPr>
              <p:grpSpPr>
                <a:xfrm>
                  <a:off x="17588498" y="8719096"/>
                  <a:ext cx="78766" cy="88530"/>
                  <a:chOff x="17588498" y="8719096"/>
                  <a:chExt cx="78766" cy="88530"/>
                </a:xfrm>
              </p:grpSpPr>
              <p:sp>
                <p:nvSpPr>
                  <p:cNvPr id="1050" name="Google Shape;1050;p8"/>
                  <p:cNvSpPr/>
                  <p:nvPr/>
                </p:nvSpPr>
                <p:spPr>
                  <a:xfrm>
                    <a:off x="17639359" y="8721179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51" name="Google Shape;1051;p8"/>
                  <p:cNvSpPr/>
                  <p:nvPr/>
                </p:nvSpPr>
                <p:spPr>
                  <a:xfrm>
                    <a:off x="17588498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52" name="Google Shape;1052;p8"/>
                <p:cNvGrpSpPr/>
                <p:nvPr/>
              </p:nvGrpSpPr>
              <p:grpSpPr>
                <a:xfrm>
                  <a:off x="18128431" y="8719096"/>
                  <a:ext cx="78766" cy="88530"/>
                  <a:chOff x="18128431" y="8719096"/>
                  <a:chExt cx="78766" cy="88530"/>
                </a:xfrm>
              </p:grpSpPr>
              <p:sp>
                <p:nvSpPr>
                  <p:cNvPr id="1053" name="Google Shape;1053;p8"/>
                  <p:cNvSpPr/>
                  <p:nvPr/>
                </p:nvSpPr>
                <p:spPr>
                  <a:xfrm>
                    <a:off x="18179302" y="8721179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54" name="Google Shape;1054;p8"/>
                  <p:cNvSpPr/>
                  <p:nvPr/>
                </p:nvSpPr>
                <p:spPr>
                  <a:xfrm>
                    <a:off x="18128431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55" name="Google Shape;1055;p8"/>
                <p:cNvGrpSpPr/>
                <p:nvPr/>
              </p:nvGrpSpPr>
              <p:grpSpPr>
                <a:xfrm>
                  <a:off x="18668280" y="8719054"/>
                  <a:ext cx="78847" cy="88550"/>
                  <a:chOff x="18668280" y="8719054"/>
                  <a:chExt cx="78847" cy="88550"/>
                </a:xfrm>
              </p:grpSpPr>
              <p:sp>
                <p:nvSpPr>
                  <p:cNvPr id="1056" name="Google Shape;1056;p8"/>
                  <p:cNvSpPr/>
                  <p:nvPr/>
                </p:nvSpPr>
                <p:spPr>
                  <a:xfrm>
                    <a:off x="18719238" y="8721179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57" name="Google Shape;1057;p8"/>
                  <p:cNvSpPr/>
                  <p:nvPr/>
                </p:nvSpPr>
                <p:spPr>
                  <a:xfrm>
                    <a:off x="18668280" y="8719054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45"/>
                          <a:pt x="78265" y="38143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1058" name="Google Shape;1058;p8"/>
              <p:cNvGrpSpPr/>
              <p:nvPr/>
            </p:nvGrpSpPr>
            <p:grpSpPr>
              <a:xfrm>
                <a:off x="14348763" y="9303273"/>
                <a:ext cx="4398364" cy="88572"/>
                <a:chOff x="14348763" y="9303273"/>
                <a:chExt cx="4398364" cy="88572"/>
              </a:xfrm>
            </p:grpSpPr>
            <p:grpSp>
              <p:nvGrpSpPr>
                <p:cNvPr id="1059" name="Google Shape;1059;p8"/>
                <p:cNvGrpSpPr/>
                <p:nvPr/>
              </p:nvGrpSpPr>
              <p:grpSpPr>
                <a:xfrm>
                  <a:off x="14348763" y="9303273"/>
                  <a:ext cx="78849" cy="88550"/>
                  <a:chOff x="14348763" y="9303273"/>
                  <a:chExt cx="78849" cy="88550"/>
                </a:xfrm>
              </p:grpSpPr>
              <p:sp>
                <p:nvSpPr>
                  <p:cNvPr id="1060" name="Google Shape;1060;p8"/>
                  <p:cNvSpPr/>
                  <p:nvPr/>
                </p:nvSpPr>
                <p:spPr>
                  <a:xfrm>
                    <a:off x="14399725" y="9305397"/>
                    <a:ext cx="4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7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61" name="Google Shape;1061;p8"/>
                  <p:cNvSpPr/>
                  <p:nvPr/>
                </p:nvSpPr>
                <p:spPr>
                  <a:xfrm>
                    <a:off x="14348763" y="9303273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61"/>
                          <a:pt x="78266" y="38144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62" name="Google Shape;1062;p8"/>
                <p:cNvGrpSpPr/>
                <p:nvPr/>
              </p:nvGrpSpPr>
              <p:grpSpPr>
                <a:xfrm>
                  <a:off x="14888792" y="9303315"/>
                  <a:ext cx="78766" cy="88530"/>
                  <a:chOff x="14888792" y="9303315"/>
                  <a:chExt cx="78766" cy="88530"/>
                </a:xfrm>
              </p:grpSpPr>
              <p:sp>
                <p:nvSpPr>
                  <p:cNvPr id="1063" name="Google Shape;1063;p8"/>
                  <p:cNvSpPr/>
                  <p:nvPr/>
                </p:nvSpPr>
                <p:spPr>
                  <a:xfrm>
                    <a:off x="14939664" y="9305397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64" name="Google Shape;1064;p8"/>
                  <p:cNvSpPr/>
                  <p:nvPr/>
                </p:nvSpPr>
                <p:spPr>
                  <a:xfrm>
                    <a:off x="14888792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65" name="Google Shape;1065;p8"/>
                <p:cNvGrpSpPr/>
                <p:nvPr/>
              </p:nvGrpSpPr>
              <p:grpSpPr>
                <a:xfrm>
                  <a:off x="15428739" y="9303315"/>
                  <a:ext cx="78766" cy="88530"/>
                  <a:chOff x="15428739" y="9303315"/>
                  <a:chExt cx="78766" cy="88530"/>
                </a:xfrm>
              </p:grpSpPr>
              <p:sp>
                <p:nvSpPr>
                  <p:cNvPr id="1066" name="Google Shape;1066;p8"/>
                  <p:cNvSpPr/>
                  <p:nvPr/>
                </p:nvSpPr>
                <p:spPr>
                  <a:xfrm>
                    <a:off x="15479605" y="9305397"/>
                    <a:ext cx="4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7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67" name="Google Shape;1067;p8"/>
                  <p:cNvSpPr/>
                  <p:nvPr/>
                </p:nvSpPr>
                <p:spPr>
                  <a:xfrm>
                    <a:off x="15428739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68" name="Google Shape;1068;p8"/>
                <p:cNvGrpSpPr/>
                <p:nvPr/>
              </p:nvGrpSpPr>
              <p:grpSpPr>
                <a:xfrm>
                  <a:off x="15968670" y="9303315"/>
                  <a:ext cx="78766" cy="88530"/>
                  <a:chOff x="15968670" y="9303315"/>
                  <a:chExt cx="78766" cy="88530"/>
                </a:xfrm>
              </p:grpSpPr>
              <p:sp>
                <p:nvSpPr>
                  <p:cNvPr id="1069" name="Google Shape;1069;p8"/>
                  <p:cNvSpPr/>
                  <p:nvPr/>
                </p:nvSpPr>
                <p:spPr>
                  <a:xfrm>
                    <a:off x="16019544" y="9305397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70" name="Google Shape;1070;p8"/>
                  <p:cNvSpPr/>
                  <p:nvPr/>
                </p:nvSpPr>
                <p:spPr>
                  <a:xfrm>
                    <a:off x="15968670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71" name="Google Shape;1071;p8"/>
                <p:cNvGrpSpPr/>
                <p:nvPr/>
              </p:nvGrpSpPr>
              <p:grpSpPr>
                <a:xfrm>
                  <a:off x="16508619" y="9303315"/>
                  <a:ext cx="78766" cy="88530"/>
                  <a:chOff x="16508619" y="9303315"/>
                  <a:chExt cx="78766" cy="88530"/>
                </a:xfrm>
              </p:grpSpPr>
              <p:sp>
                <p:nvSpPr>
                  <p:cNvPr id="1072" name="Google Shape;1072;p8"/>
                  <p:cNvSpPr/>
                  <p:nvPr/>
                </p:nvSpPr>
                <p:spPr>
                  <a:xfrm>
                    <a:off x="16559480" y="9305397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73" name="Google Shape;1073;p8"/>
                  <p:cNvSpPr/>
                  <p:nvPr/>
                </p:nvSpPr>
                <p:spPr>
                  <a:xfrm>
                    <a:off x="16508619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74" name="Google Shape;1074;p8"/>
                <p:cNvGrpSpPr/>
                <p:nvPr/>
              </p:nvGrpSpPr>
              <p:grpSpPr>
                <a:xfrm>
                  <a:off x="17048552" y="9303315"/>
                  <a:ext cx="78766" cy="88530"/>
                  <a:chOff x="17048552" y="9303315"/>
                  <a:chExt cx="78766" cy="88530"/>
                </a:xfrm>
              </p:grpSpPr>
              <p:sp>
                <p:nvSpPr>
                  <p:cNvPr id="1075" name="Google Shape;1075;p8"/>
                  <p:cNvSpPr/>
                  <p:nvPr/>
                </p:nvSpPr>
                <p:spPr>
                  <a:xfrm>
                    <a:off x="17099423" y="9305397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76" name="Google Shape;1076;p8"/>
                  <p:cNvSpPr/>
                  <p:nvPr/>
                </p:nvSpPr>
                <p:spPr>
                  <a:xfrm>
                    <a:off x="17048552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77" name="Google Shape;1077;p8"/>
                <p:cNvGrpSpPr/>
                <p:nvPr/>
              </p:nvGrpSpPr>
              <p:grpSpPr>
                <a:xfrm>
                  <a:off x="17588498" y="9303315"/>
                  <a:ext cx="78766" cy="88530"/>
                  <a:chOff x="17588498" y="9303315"/>
                  <a:chExt cx="78766" cy="88530"/>
                </a:xfrm>
              </p:grpSpPr>
              <p:sp>
                <p:nvSpPr>
                  <p:cNvPr id="1078" name="Google Shape;1078;p8"/>
                  <p:cNvSpPr/>
                  <p:nvPr/>
                </p:nvSpPr>
                <p:spPr>
                  <a:xfrm>
                    <a:off x="17639359" y="9305397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79" name="Google Shape;1079;p8"/>
                  <p:cNvSpPr/>
                  <p:nvPr/>
                </p:nvSpPr>
                <p:spPr>
                  <a:xfrm>
                    <a:off x="17588498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19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80" name="Google Shape;1080;p8"/>
                <p:cNvGrpSpPr/>
                <p:nvPr/>
              </p:nvGrpSpPr>
              <p:grpSpPr>
                <a:xfrm>
                  <a:off x="18128431" y="9303315"/>
                  <a:ext cx="78766" cy="88530"/>
                  <a:chOff x="18128431" y="9303315"/>
                  <a:chExt cx="78766" cy="88530"/>
                </a:xfrm>
              </p:grpSpPr>
              <p:sp>
                <p:nvSpPr>
                  <p:cNvPr id="1081" name="Google Shape;1081;p8"/>
                  <p:cNvSpPr/>
                  <p:nvPr/>
                </p:nvSpPr>
                <p:spPr>
                  <a:xfrm>
                    <a:off x="18179302" y="9305397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82" name="Google Shape;1082;p8"/>
                  <p:cNvSpPr/>
                  <p:nvPr/>
                </p:nvSpPr>
                <p:spPr>
                  <a:xfrm>
                    <a:off x="18128431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83" name="Google Shape;1083;p8"/>
                <p:cNvGrpSpPr/>
                <p:nvPr/>
              </p:nvGrpSpPr>
              <p:grpSpPr>
                <a:xfrm>
                  <a:off x="18668280" y="9303273"/>
                  <a:ext cx="78847" cy="88550"/>
                  <a:chOff x="18668280" y="9303273"/>
                  <a:chExt cx="78847" cy="88550"/>
                </a:xfrm>
              </p:grpSpPr>
              <p:sp>
                <p:nvSpPr>
                  <p:cNvPr id="1084" name="Google Shape;1084;p8"/>
                  <p:cNvSpPr/>
                  <p:nvPr/>
                </p:nvSpPr>
                <p:spPr>
                  <a:xfrm>
                    <a:off x="18719238" y="9305397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85" name="Google Shape;1085;p8"/>
                  <p:cNvSpPr/>
                  <p:nvPr/>
                </p:nvSpPr>
                <p:spPr>
                  <a:xfrm>
                    <a:off x="18668280" y="9303273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61"/>
                          <a:pt x="78265" y="38144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1086" name="Google Shape;1086;p8"/>
              <p:cNvGrpSpPr/>
              <p:nvPr/>
            </p:nvGrpSpPr>
            <p:grpSpPr>
              <a:xfrm>
                <a:off x="14348763" y="9887492"/>
                <a:ext cx="4398364" cy="88571"/>
                <a:chOff x="14348763" y="9887492"/>
                <a:chExt cx="4398364" cy="88571"/>
              </a:xfrm>
            </p:grpSpPr>
            <p:grpSp>
              <p:nvGrpSpPr>
                <p:cNvPr id="1087" name="Google Shape;1087;p8"/>
                <p:cNvGrpSpPr/>
                <p:nvPr/>
              </p:nvGrpSpPr>
              <p:grpSpPr>
                <a:xfrm>
                  <a:off x="14348763" y="9887492"/>
                  <a:ext cx="78849" cy="88550"/>
                  <a:chOff x="14348763" y="9887492"/>
                  <a:chExt cx="78849" cy="88550"/>
                </a:xfrm>
              </p:grpSpPr>
              <p:sp>
                <p:nvSpPr>
                  <p:cNvPr id="1088" name="Google Shape;1088;p8"/>
                  <p:cNvSpPr/>
                  <p:nvPr/>
                </p:nvSpPr>
                <p:spPr>
                  <a:xfrm>
                    <a:off x="14399725" y="9889627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89" name="Google Shape;1089;p8"/>
                  <p:cNvSpPr/>
                  <p:nvPr/>
                </p:nvSpPr>
                <p:spPr>
                  <a:xfrm>
                    <a:off x="14348763" y="9887492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49"/>
                          <a:pt x="11324" y="103504"/>
                          <a:pt x="50436" y="85664"/>
                        </a:cubicBezTo>
                        <a:cubicBezTo>
                          <a:pt x="84193" y="70261"/>
                          <a:pt x="78266" y="38159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90" name="Google Shape;1090;p8"/>
                <p:cNvGrpSpPr/>
                <p:nvPr/>
              </p:nvGrpSpPr>
              <p:grpSpPr>
                <a:xfrm>
                  <a:off x="14888792" y="9887533"/>
                  <a:ext cx="78766" cy="88530"/>
                  <a:chOff x="14888792" y="9887533"/>
                  <a:chExt cx="78766" cy="88530"/>
                </a:xfrm>
              </p:grpSpPr>
              <p:sp>
                <p:nvSpPr>
                  <p:cNvPr id="1091" name="Google Shape;1091;p8"/>
                  <p:cNvSpPr/>
                  <p:nvPr/>
                </p:nvSpPr>
                <p:spPr>
                  <a:xfrm>
                    <a:off x="14939664" y="9889627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92" name="Google Shape;1092;p8"/>
                  <p:cNvSpPr/>
                  <p:nvPr/>
                </p:nvSpPr>
                <p:spPr>
                  <a:xfrm>
                    <a:off x="14888792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93" name="Google Shape;1093;p8"/>
                <p:cNvGrpSpPr/>
                <p:nvPr/>
              </p:nvGrpSpPr>
              <p:grpSpPr>
                <a:xfrm>
                  <a:off x="15428739" y="9887533"/>
                  <a:ext cx="78766" cy="88530"/>
                  <a:chOff x="15428739" y="9887533"/>
                  <a:chExt cx="78766" cy="88530"/>
                </a:xfrm>
              </p:grpSpPr>
              <p:sp>
                <p:nvSpPr>
                  <p:cNvPr id="1094" name="Google Shape;1094;p8"/>
                  <p:cNvSpPr/>
                  <p:nvPr/>
                </p:nvSpPr>
                <p:spPr>
                  <a:xfrm>
                    <a:off x="15479605" y="9889627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95" name="Google Shape;1095;p8"/>
                  <p:cNvSpPr/>
                  <p:nvPr/>
                </p:nvSpPr>
                <p:spPr>
                  <a:xfrm>
                    <a:off x="15428739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96" name="Google Shape;1096;p8"/>
                <p:cNvGrpSpPr/>
                <p:nvPr/>
              </p:nvGrpSpPr>
              <p:grpSpPr>
                <a:xfrm>
                  <a:off x="15968670" y="9887533"/>
                  <a:ext cx="78766" cy="88530"/>
                  <a:chOff x="15968670" y="9887533"/>
                  <a:chExt cx="78766" cy="88530"/>
                </a:xfrm>
              </p:grpSpPr>
              <p:sp>
                <p:nvSpPr>
                  <p:cNvPr id="1097" name="Google Shape;1097;p8"/>
                  <p:cNvSpPr/>
                  <p:nvPr/>
                </p:nvSpPr>
                <p:spPr>
                  <a:xfrm>
                    <a:off x="16019544" y="9889627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98" name="Google Shape;1098;p8"/>
                  <p:cNvSpPr/>
                  <p:nvPr/>
                </p:nvSpPr>
                <p:spPr>
                  <a:xfrm>
                    <a:off x="15968670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099" name="Google Shape;1099;p8"/>
                <p:cNvGrpSpPr/>
                <p:nvPr/>
              </p:nvGrpSpPr>
              <p:grpSpPr>
                <a:xfrm>
                  <a:off x="16508619" y="9887533"/>
                  <a:ext cx="78766" cy="88530"/>
                  <a:chOff x="16508619" y="9887533"/>
                  <a:chExt cx="78766" cy="88530"/>
                </a:xfrm>
              </p:grpSpPr>
              <p:sp>
                <p:nvSpPr>
                  <p:cNvPr id="1100" name="Google Shape;1100;p8"/>
                  <p:cNvSpPr/>
                  <p:nvPr/>
                </p:nvSpPr>
                <p:spPr>
                  <a:xfrm>
                    <a:off x="16559480" y="9889627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01" name="Google Shape;1101;p8"/>
                  <p:cNvSpPr/>
                  <p:nvPr/>
                </p:nvSpPr>
                <p:spPr>
                  <a:xfrm>
                    <a:off x="16508619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5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02" name="Google Shape;1102;p8"/>
                <p:cNvGrpSpPr/>
                <p:nvPr/>
              </p:nvGrpSpPr>
              <p:grpSpPr>
                <a:xfrm>
                  <a:off x="17048552" y="9887533"/>
                  <a:ext cx="78766" cy="88530"/>
                  <a:chOff x="17048552" y="9887533"/>
                  <a:chExt cx="78766" cy="88530"/>
                </a:xfrm>
              </p:grpSpPr>
              <p:sp>
                <p:nvSpPr>
                  <p:cNvPr id="1103" name="Google Shape;1103;p8"/>
                  <p:cNvSpPr/>
                  <p:nvPr/>
                </p:nvSpPr>
                <p:spPr>
                  <a:xfrm>
                    <a:off x="17099423" y="9889627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04" name="Google Shape;1104;p8"/>
                  <p:cNvSpPr/>
                  <p:nvPr/>
                </p:nvSpPr>
                <p:spPr>
                  <a:xfrm>
                    <a:off x="17048552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05" name="Google Shape;1105;p8"/>
                <p:cNvGrpSpPr/>
                <p:nvPr/>
              </p:nvGrpSpPr>
              <p:grpSpPr>
                <a:xfrm>
                  <a:off x="17588498" y="9887533"/>
                  <a:ext cx="78766" cy="88530"/>
                  <a:chOff x="17588498" y="9887533"/>
                  <a:chExt cx="78766" cy="88530"/>
                </a:xfrm>
              </p:grpSpPr>
              <p:sp>
                <p:nvSpPr>
                  <p:cNvPr id="1106" name="Google Shape;1106;p8"/>
                  <p:cNvSpPr/>
                  <p:nvPr/>
                </p:nvSpPr>
                <p:spPr>
                  <a:xfrm>
                    <a:off x="17639359" y="9889627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07" name="Google Shape;1107;p8"/>
                  <p:cNvSpPr/>
                  <p:nvPr/>
                </p:nvSpPr>
                <p:spPr>
                  <a:xfrm>
                    <a:off x="17588498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35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08" name="Google Shape;1108;p8"/>
                <p:cNvGrpSpPr/>
                <p:nvPr/>
              </p:nvGrpSpPr>
              <p:grpSpPr>
                <a:xfrm>
                  <a:off x="18128431" y="9887533"/>
                  <a:ext cx="78766" cy="88530"/>
                  <a:chOff x="18128431" y="9887533"/>
                  <a:chExt cx="78766" cy="88530"/>
                </a:xfrm>
              </p:grpSpPr>
              <p:sp>
                <p:nvSpPr>
                  <p:cNvPr id="1109" name="Google Shape;1109;p8"/>
                  <p:cNvSpPr/>
                  <p:nvPr/>
                </p:nvSpPr>
                <p:spPr>
                  <a:xfrm>
                    <a:off x="18179302" y="9889627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10" name="Google Shape;1110;p8"/>
                  <p:cNvSpPr/>
                  <p:nvPr/>
                </p:nvSpPr>
                <p:spPr>
                  <a:xfrm>
                    <a:off x="18128431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11" name="Google Shape;1111;p8"/>
                <p:cNvGrpSpPr/>
                <p:nvPr/>
              </p:nvGrpSpPr>
              <p:grpSpPr>
                <a:xfrm>
                  <a:off x="18668280" y="9887492"/>
                  <a:ext cx="78847" cy="88550"/>
                  <a:chOff x="18668280" y="9887492"/>
                  <a:chExt cx="78847" cy="88550"/>
                </a:xfrm>
              </p:grpSpPr>
              <p:sp>
                <p:nvSpPr>
                  <p:cNvPr id="1112" name="Google Shape;1112;p8"/>
                  <p:cNvSpPr/>
                  <p:nvPr/>
                </p:nvSpPr>
                <p:spPr>
                  <a:xfrm>
                    <a:off x="18719238" y="9889627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13" name="Google Shape;1113;p8"/>
                  <p:cNvSpPr/>
                  <p:nvPr/>
                </p:nvSpPr>
                <p:spPr>
                  <a:xfrm>
                    <a:off x="18668280" y="9887492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49"/>
                          <a:pt x="11324" y="103504"/>
                          <a:pt x="50436" y="85664"/>
                        </a:cubicBezTo>
                        <a:cubicBezTo>
                          <a:pt x="84177" y="70261"/>
                          <a:pt x="78265" y="38159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1114" name="Google Shape;1114;p8"/>
              <p:cNvGrpSpPr/>
              <p:nvPr/>
            </p:nvGrpSpPr>
            <p:grpSpPr>
              <a:xfrm>
                <a:off x="14348763" y="10471710"/>
                <a:ext cx="4398364" cy="88572"/>
                <a:chOff x="14348763" y="10471710"/>
                <a:chExt cx="4398364" cy="88572"/>
              </a:xfrm>
            </p:grpSpPr>
            <p:grpSp>
              <p:nvGrpSpPr>
                <p:cNvPr id="1115" name="Google Shape;1115;p8"/>
                <p:cNvGrpSpPr/>
                <p:nvPr/>
              </p:nvGrpSpPr>
              <p:grpSpPr>
                <a:xfrm>
                  <a:off x="14348763" y="10471710"/>
                  <a:ext cx="78849" cy="88550"/>
                  <a:chOff x="14348763" y="10471710"/>
                  <a:chExt cx="78849" cy="88550"/>
                </a:xfrm>
              </p:grpSpPr>
              <p:sp>
                <p:nvSpPr>
                  <p:cNvPr id="1116" name="Google Shape;1116;p8"/>
                  <p:cNvSpPr/>
                  <p:nvPr/>
                </p:nvSpPr>
                <p:spPr>
                  <a:xfrm>
                    <a:off x="14399725" y="10473846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17" name="Google Shape;1117;p8"/>
                  <p:cNvSpPr/>
                  <p:nvPr/>
                </p:nvSpPr>
                <p:spPr>
                  <a:xfrm>
                    <a:off x="14348763" y="10471710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61"/>
                          <a:pt x="78266" y="38159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18" name="Google Shape;1118;p8"/>
                <p:cNvGrpSpPr/>
                <p:nvPr/>
              </p:nvGrpSpPr>
              <p:grpSpPr>
                <a:xfrm>
                  <a:off x="14888792" y="10471752"/>
                  <a:ext cx="78766" cy="88530"/>
                  <a:chOff x="14888792" y="10471752"/>
                  <a:chExt cx="78766" cy="88530"/>
                </a:xfrm>
              </p:grpSpPr>
              <p:sp>
                <p:nvSpPr>
                  <p:cNvPr id="1119" name="Google Shape;1119;p8"/>
                  <p:cNvSpPr/>
                  <p:nvPr/>
                </p:nvSpPr>
                <p:spPr>
                  <a:xfrm>
                    <a:off x="14939664" y="1047384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20" name="Google Shape;1120;p8"/>
                  <p:cNvSpPr/>
                  <p:nvPr/>
                </p:nvSpPr>
                <p:spPr>
                  <a:xfrm>
                    <a:off x="14888792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21" name="Google Shape;1121;p8"/>
                <p:cNvGrpSpPr/>
                <p:nvPr/>
              </p:nvGrpSpPr>
              <p:grpSpPr>
                <a:xfrm>
                  <a:off x="15428739" y="10471752"/>
                  <a:ext cx="78766" cy="88530"/>
                  <a:chOff x="15428739" y="10471752"/>
                  <a:chExt cx="78766" cy="88530"/>
                </a:xfrm>
              </p:grpSpPr>
              <p:sp>
                <p:nvSpPr>
                  <p:cNvPr id="1122" name="Google Shape;1122;p8"/>
                  <p:cNvSpPr/>
                  <p:nvPr/>
                </p:nvSpPr>
                <p:spPr>
                  <a:xfrm>
                    <a:off x="15479605" y="10473846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23" name="Google Shape;1123;p8"/>
                  <p:cNvSpPr/>
                  <p:nvPr/>
                </p:nvSpPr>
                <p:spPr>
                  <a:xfrm>
                    <a:off x="15428739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24" name="Google Shape;1124;p8"/>
                <p:cNvGrpSpPr/>
                <p:nvPr/>
              </p:nvGrpSpPr>
              <p:grpSpPr>
                <a:xfrm>
                  <a:off x="15968670" y="10471752"/>
                  <a:ext cx="78766" cy="88530"/>
                  <a:chOff x="15968670" y="10471752"/>
                  <a:chExt cx="78766" cy="88530"/>
                </a:xfrm>
              </p:grpSpPr>
              <p:sp>
                <p:nvSpPr>
                  <p:cNvPr id="1125" name="Google Shape;1125;p8"/>
                  <p:cNvSpPr/>
                  <p:nvPr/>
                </p:nvSpPr>
                <p:spPr>
                  <a:xfrm>
                    <a:off x="16019544" y="1047384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26" name="Google Shape;1126;p8"/>
                  <p:cNvSpPr/>
                  <p:nvPr/>
                </p:nvSpPr>
                <p:spPr>
                  <a:xfrm>
                    <a:off x="15968670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27" name="Google Shape;1127;p8"/>
                <p:cNvGrpSpPr/>
                <p:nvPr/>
              </p:nvGrpSpPr>
              <p:grpSpPr>
                <a:xfrm>
                  <a:off x="16508619" y="10471752"/>
                  <a:ext cx="78766" cy="88530"/>
                  <a:chOff x="16508619" y="10471752"/>
                  <a:chExt cx="78766" cy="88530"/>
                </a:xfrm>
              </p:grpSpPr>
              <p:sp>
                <p:nvSpPr>
                  <p:cNvPr id="1128" name="Google Shape;1128;p8"/>
                  <p:cNvSpPr/>
                  <p:nvPr/>
                </p:nvSpPr>
                <p:spPr>
                  <a:xfrm>
                    <a:off x="16559480" y="10473846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29" name="Google Shape;1129;p8"/>
                  <p:cNvSpPr/>
                  <p:nvPr/>
                </p:nvSpPr>
                <p:spPr>
                  <a:xfrm>
                    <a:off x="16508619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4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30" name="Google Shape;1130;p8"/>
                <p:cNvGrpSpPr/>
                <p:nvPr/>
              </p:nvGrpSpPr>
              <p:grpSpPr>
                <a:xfrm>
                  <a:off x="17048552" y="10471752"/>
                  <a:ext cx="78766" cy="88530"/>
                  <a:chOff x="17048552" y="10471752"/>
                  <a:chExt cx="78766" cy="88530"/>
                </a:xfrm>
              </p:grpSpPr>
              <p:sp>
                <p:nvSpPr>
                  <p:cNvPr id="1131" name="Google Shape;1131;p8"/>
                  <p:cNvSpPr/>
                  <p:nvPr/>
                </p:nvSpPr>
                <p:spPr>
                  <a:xfrm>
                    <a:off x="17099423" y="1047384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32" name="Google Shape;1132;p8"/>
                  <p:cNvSpPr/>
                  <p:nvPr/>
                </p:nvSpPr>
                <p:spPr>
                  <a:xfrm>
                    <a:off x="17048552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33" name="Google Shape;1133;p8"/>
                <p:cNvGrpSpPr/>
                <p:nvPr/>
              </p:nvGrpSpPr>
              <p:grpSpPr>
                <a:xfrm>
                  <a:off x="17588498" y="10471752"/>
                  <a:ext cx="78766" cy="88530"/>
                  <a:chOff x="17588498" y="10471752"/>
                  <a:chExt cx="78766" cy="88530"/>
                </a:xfrm>
              </p:grpSpPr>
              <p:sp>
                <p:nvSpPr>
                  <p:cNvPr id="1134" name="Google Shape;1134;p8"/>
                  <p:cNvSpPr/>
                  <p:nvPr/>
                </p:nvSpPr>
                <p:spPr>
                  <a:xfrm>
                    <a:off x="17639359" y="10473846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35" name="Google Shape;1135;p8"/>
                  <p:cNvSpPr/>
                  <p:nvPr/>
                </p:nvSpPr>
                <p:spPr>
                  <a:xfrm>
                    <a:off x="17588498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34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36" name="Google Shape;1136;p8"/>
                <p:cNvGrpSpPr/>
                <p:nvPr/>
              </p:nvGrpSpPr>
              <p:grpSpPr>
                <a:xfrm>
                  <a:off x="18128431" y="10471752"/>
                  <a:ext cx="78766" cy="88530"/>
                  <a:chOff x="18128431" y="10471752"/>
                  <a:chExt cx="78766" cy="88530"/>
                </a:xfrm>
              </p:grpSpPr>
              <p:sp>
                <p:nvSpPr>
                  <p:cNvPr id="1137" name="Google Shape;1137;p8"/>
                  <p:cNvSpPr/>
                  <p:nvPr/>
                </p:nvSpPr>
                <p:spPr>
                  <a:xfrm>
                    <a:off x="18179302" y="1047384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38" name="Google Shape;1138;p8"/>
                  <p:cNvSpPr/>
                  <p:nvPr/>
                </p:nvSpPr>
                <p:spPr>
                  <a:xfrm>
                    <a:off x="18128431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39" name="Google Shape;1139;p8"/>
                <p:cNvGrpSpPr/>
                <p:nvPr/>
              </p:nvGrpSpPr>
              <p:grpSpPr>
                <a:xfrm>
                  <a:off x="18668280" y="10471710"/>
                  <a:ext cx="78847" cy="88550"/>
                  <a:chOff x="18668280" y="10471710"/>
                  <a:chExt cx="78847" cy="88550"/>
                </a:xfrm>
              </p:grpSpPr>
              <p:sp>
                <p:nvSpPr>
                  <p:cNvPr id="1140" name="Google Shape;1140;p8"/>
                  <p:cNvSpPr/>
                  <p:nvPr/>
                </p:nvSpPr>
                <p:spPr>
                  <a:xfrm>
                    <a:off x="18719238" y="10473846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41" name="Google Shape;1141;p8"/>
                  <p:cNvSpPr/>
                  <p:nvPr/>
                </p:nvSpPr>
                <p:spPr>
                  <a:xfrm>
                    <a:off x="18668280" y="10471710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61"/>
                          <a:pt x="78265" y="38159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1142" name="Google Shape;1142;p8"/>
              <p:cNvGrpSpPr/>
              <p:nvPr/>
            </p:nvGrpSpPr>
            <p:grpSpPr>
              <a:xfrm>
                <a:off x="14348763" y="11055944"/>
                <a:ext cx="4398364" cy="88572"/>
                <a:chOff x="14348763" y="11055944"/>
                <a:chExt cx="4398364" cy="88572"/>
              </a:xfrm>
            </p:grpSpPr>
            <p:grpSp>
              <p:nvGrpSpPr>
                <p:cNvPr id="1143" name="Google Shape;1143;p8"/>
                <p:cNvGrpSpPr/>
                <p:nvPr/>
              </p:nvGrpSpPr>
              <p:grpSpPr>
                <a:xfrm>
                  <a:off x="14348763" y="11055944"/>
                  <a:ext cx="78849" cy="88550"/>
                  <a:chOff x="14348763" y="11055944"/>
                  <a:chExt cx="78849" cy="88550"/>
                </a:xfrm>
              </p:grpSpPr>
              <p:sp>
                <p:nvSpPr>
                  <p:cNvPr id="1144" name="Google Shape;1144;p8"/>
                  <p:cNvSpPr/>
                  <p:nvPr/>
                </p:nvSpPr>
                <p:spPr>
                  <a:xfrm>
                    <a:off x="14399725" y="11058069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45" name="Google Shape;1145;p8"/>
                  <p:cNvSpPr/>
                  <p:nvPr/>
                </p:nvSpPr>
                <p:spPr>
                  <a:xfrm>
                    <a:off x="14348763" y="11055944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2"/>
                        </a:moveTo>
                        <a:cubicBezTo>
                          <a:pt x="75271" y="2943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45"/>
                          <a:pt x="78266" y="38144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46" name="Google Shape;1146;p8"/>
                <p:cNvGrpSpPr/>
                <p:nvPr/>
              </p:nvGrpSpPr>
              <p:grpSpPr>
                <a:xfrm>
                  <a:off x="14888792" y="11055986"/>
                  <a:ext cx="78766" cy="88530"/>
                  <a:chOff x="14888792" y="11055986"/>
                  <a:chExt cx="78766" cy="88530"/>
                </a:xfrm>
              </p:grpSpPr>
              <p:sp>
                <p:nvSpPr>
                  <p:cNvPr id="1147" name="Google Shape;1147;p8"/>
                  <p:cNvSpPr/>
                  <p:nvPr/>
                </p:nvSpPr>
                <p:spPr>
                  <a:xfrm>
                    <a:off x="14939664" y="1105806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48" name="Google Shape;1148;p8"/>
                  <p:cNvSpPr/>
                  <p:nvPr/>
                </p:nvSpPr>
                <p:spPr>
                  <a:xfrm>
                    <a:off x="14888792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49" name="Google Shape;1149;p8"/>
                <p:cNvGrpSpPr/>
                <p:nvPr/>
              </p:nvGrpSpPr>
              <p:grpSpPr>
                <a:xfrm>
                  <a:off x="15428739" y="11055986"/>
                  <a:ext cx="78766" cy="88530"/>
                  <a:chOff x="15428739" y="11055986"/>
                  <a:chExt cx="78766" cy="88530"/>
                </a:xfrm>
              </p:grpSpPr>
              <p:sp>
                <p:nvSpPr>
                  <p:cNvPr id="1150" name="Google Shape;1150;p8"/>
                  <p:cNvSpPr/>
                  <p:nvPr/>
                </p:nvSpPr>
                <p:spPr>
                  <a:xfrm>
                    <a:off x="15479605" y="11058069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51" name="Google Shape;1151;p8"/>
                  <p:cNvSpPr/>
                  <p:nvPr/>
                </p:nvSpPr>
                <p:spPr>
                  <a:xfrm>
                    <a:off x="15428739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52" name="Google Shape;1152;p8"/>
                <p:cNvGrpSpPr/>
                <p:nvPr/>
              </p:nvGrpSpPr>
              <p:grpSpPr>
                <a:xfrm>
                  <a:off x="15968670" y="11055986"/>
                  <a:ext cx="78766" cy="88530"/>
                  <a:chOff x="15968670" y="11055986"/>
                  <a:chExt cx="78766" cy="88530"/>
                </a:xfrm>
              </p:grpSpPr>
              <p:sp>
                <p:nvSpPr>
                  <p:cNvPr id="1153" name="Google Shape;1153;p8"/>
                  <p:cNvSpPr/>
                  <p:nvPr/>
                </p:nvSpPr>
                <p:spPr>
                  <a:xfrm>
                    <a:off x="16019544" y="1105806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54" name="Google Shape;1154;p8"/>
                  <p:cNvSpPr/>
                  <p:nvPr/>
                </p:nvSpPr>
                <p:spPr>
                  <a:xfrm>
                    <a:off x="15968670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55" name="Google Shape;1155;p8"/>
                <p:cNvGrpSpPr/>
                <p:nvPr/>
              </p:nvGrpSpPr>
              <p:grpSpPr>
                <a:xfrm>
                  <a:off x="16508619" y="11055986"/>
                  <a:ext cx="78766" cy="88530"/>
                  <a:chOff x="16508619" y="11055986"/>
                  <a:chExt cx="78766" cy="88530"/>
                </a:xfrm>
              </p:grpSpPr>
              <p:sp>
                <p:nvSpPr>
                  <p:cNvPr id="1156" name="Google Shape;1156;p8"/>
                  <p:cNvSpPr/>
                  <p:nvPr/>
                </p:nvSpPr>
                <p:spPr>
                  <a:xfrm>
                    <a:off x="16559480" y="11058069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57" name="Google Shape;1157;p8"/>
                  <p:cNvSpPr/>
                  <p:nvPr/>
                </p:nvSpPr>
                <p:spPr>
                  <a:xfrm>
                    <a:off x="16508619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58" name="Google Shape;1158;p8"/>
                <p:cNvGrpSpPr/>
                <p:nvPr/>
              </p:nvGrpSpPr>
              <p:grpSpPr>
                <a:xfrm>
                  <a:off x="17048552" y="11055986"/>
                  <a:ext cx="78766" cy="88530"/>
                  <a:chOff x="17048552" y="11055986"/>
                  <a:chExt cx="78766" cy="88530"/>
                </a:xfrm>
              </p:grpSpPr>
              <p:sp>
                <p:nvSpPr>
                  <p:cNvPr id="1159" name="Google Shape;1159;p8"/>
                  <p:cNvSpPr/>
                  <p:nvPr/>
                </p:nvSpPr>
                <p:spPr>
                  <a:xfrm>
                    <a:off x="17099423" y="1105806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60" name="Google Shape;1160;p8"/>
                  <p:cNvSpPr/>
                  <p:nvPr/>
                </p:nvSpPr>
                <p:spPr>
                  <a:xfrm>
                    <a:off x="17048552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61" name="Google Shape;1161;p8"/>
                <p:cNvGrpSpPr/>
                <p:nvPr/>
              </p:nvGrpSpPr>
              <p:grpSpPr>
                <a:xfrm>
                  <a:off x="17588498" y="11055986"/>
                  <a:ext cx="78766" cy="88530"/>
                  <a:chOff x="17588498" y="11055986"/>
                  <a:chExt cx="78766" cy="88530"/>
                </a:xfrm>
              </p:grpSpPr>
              <p:sp>
                <p:nvSpPr>
                  <p:cNvPr id="1162" name="Google Shape;1162;p8"/>
                  <p:cNvSpPr/>
                  <p:nvPr/>
                </p:nvSpPr>
                <p:spPr>
                  <a:xfrm>
                    <a:off x="17639359" y="11058069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63" name="Google Shape;1163;p8"/>
                  <p:cNvSpPr/>
                  <p:nvPr/>
                </p:nvSpPr>
                <p:spPr>
                  <a:xfrm>
                    <a:off x="17588498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64" name="Google Shape;1164;p8"/>
                <p:cNvGrpSpPr/>
                <p:nvPr/>
              </p:nvGrpSpPr>
              <p:grpSpPr>
                <a:xfrm>
                  <a:off x="18128431" y="11055986"/>
                  <a:ext cx="78766" cy="88530"/>
                  <a:chOff x="18128431" y="11055986"/>
                  <a:chExt cx="78766" cy="88530"/>
                </a:xfrm>
              </p:grpSpPr>
              <p:sp>
                <p:nvSpPr>
                  <p:cNvPr id="1165" name="Google Shape;1165;p8"/>
                  <p:cNvSpPr/>
                  <p:nvPr/>
                </p:nvSpPr>
                <p:spPr>
                  <a:xfrm>
                    <a:off x="18179302" y="1105806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66" name="Google Shape;1166;p8"/>
                  <p:cNvSpPr/>
                  <p:nvPr/>
                </p:nvSpPr>
                <p:spPr>
                  <a:xfrm>
                    <a:off x="18128431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67" name="Google Shape;1167;p8"/>
                <p:cNvGrpSpPr/>
                <p:nvPr/>
              </p:nvGrpSpPr>
              <p:grpSpPr>
                <a:xfrm>
                  <a:off x="18668280" y="11055944"/>
                  <a:ext cx="78847" cy="88550"/>
                  <a:chOff x="18668280" y="11055944"/>
                  <a:chExt cx="78847" cy="88550"/>
                </a:xfrm>
              </p:grpSpPr>
              <p:sp>
                <p:nvSpPr>
                  <p:cNvPr id="1168" name="Google Shape;1168;p8"/>
                  <p:cNvSpPr/>
                  <p:nvPr/>
                </p:nvSpPr>
                <p:spPr>
                  <a:xfrm>
                    <a:off x="18719238" y="11058069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69" name="Google Shape;1169;p8"/>
                  <p:cNvSpPr/>
                  <p:nvPr/>
                </p:nvSpPr>
                <p:spPr>
                  <a:xfrm>
                    <a:off x="18668280" y="11055944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2"/>
                        </a:moveTo>
                        <a:cubicBezTo>
                          <a:pt x="75271" y="2943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45"/>
                          <a:pt x="78265" y="38144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1170" name="Google Shape;1170;p8"/>
              <p:cNvGrpSpPr/>
              <p:nvPr/>
            </p:nvGrpSpPr>
            <p:grpSpPr>
              <a:xfrm>
                <a:off x="14348763" y="11640163"/>
                <a:ext cx="4398364" cy="88571"/>
                <a:chOff x="14348763" y="11640163"/>
                <a:chExt cx="4398364" cy="88571"/>
              </a:xfrm>
            </p:grpSpPr>
            <p:grpSp>
              <p:nvGrpSpPr>
                <p:cNvPr id="1171" name="Google Shape;1171;p8"/>
                <p:cNvGrpSpPr/>
                <p:nvPr/>
              </p:nvGrpSpPr>
              <p:grpSpPr>
                <a:xfrm>
                  <a:off x="14348763" y="11640163"/>
                  <a:ext cx="78849" cy="88550"/>
                  <a:chOff x="14348763" y="11640163"/>
                  <a:chExt cx="78849" cy="88550"/>
                </a:xfrm>
              </p:grpSpPr>
              <p:sp>
                <p:nvSpPr>
                  <p:cNvPr id="1172" name="Google Shape;1172;p8"/>
                  <p:cNvSpPr/>
                  <p:nvPr/>
                </p:nvSpPr>
                <p:spPr>
                  <a:xfrm>
                    <a:off x="14399725" y="11642287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73" name="Google Shape;1173;p8"/>
                  <p:cNvSpPr/>
                  <p:nvPr/>
                </p:nvSpPr>
                <p:spPr>
                  <a:xfrm>
                    <a:off x="14348763" y="11640163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29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46"/>
                          <a:pt x="78266" y="38144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74" name="Google Shape;1174;p8"/>
                <p:cNvGrpSpPr/>
                <p:nvPr/>
              </p:nvGrpSpPr>
              <p:grpSpPr>
                <a:xfrm>
                  <a:off x="14888792" y="11640205"/>
                  <a:ext cx="78766" cy="88530"/>
                  <a:chOff x="14888792" y="11640205"/>
                  <a:chExt cx="78766" cy="88530"/>
                </a:xfrm>
              </p:grpSpPr>
              <p:sp>
                <p:nvSpPr>
                  <p:cNvPr id="1175" name="Google Shape;1175;p8"/>
                  <p:cNvSpPr/>
                  <p:nvPr/>
                </p:nvSpPr>
                <p:spPr>
                  <a:xfrm>
                    <a:off x="14939664" y="11642287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76" name="Google Shape;1176;p8"/>
                  <p:cNvSpPr/>
                  <p:nvPr/>
                </p:nvSpPr>
                <p:spPr>
                  <a:xfrm>
                    <a:off x="14888792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77" name="Google Shape;1177;p8"/>
                <p:cNvGrpSpPr/>
                <p:nvPr/>
              </p:nvGrpSpPr>
              <p:grpSpPr>
                <a:xfrm>
                  <a:off x="15428739" y="11640205"/>
                  <a:ext cx="78766" cy="88530"/>
                  <a:chOff x="15428739" y="11640205"/>
                  <a:chExt cx="78766" cy="88530"/>
                </a:xfrm>
              </p:grpSpPr>
              <p:sp>
                <p:nvSpPr>
                  <p:cNvPr id="1178" name="Google Shape;1178;p8"/>
                  <p:cNvSpPr/>
                  <p:nvPr/>
                </p:nvSpPr>
                <p:spPr>
                  <a:xfrm>
                    <a:off x="15479605" y="11642287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79" name="Google Shape;1179;p8"/>
                  <p:cNvSpPr/>
                  <p:nvPr/>
                </p:nvSpPr>
                <p:spPr>
                  <a:xfrm>
                    <a:off x="15428739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80" name="Google Shape;1180;p8"/>
                <p:cNvGrpSpPr/>
                <p:nvPr/>
              </p:nvGrpSpPr>
              <p:grpSpPr>
                <a:xfrm>
                  <a:off x="15968670" y="11640205"/>
                  <a:ext cx="78766" cy="88530"/>
                  <a:chOff x="15968670" y="11640205"/>
                  <a:chExt cx="78766" cy="88530"/>
                </a:xfrm>
              </p:grpSpPr>
              <p:sp>
                <p:nvSpPr>
                  <p:cNvPr id="1181" name="Google Shape;1181;p8"/>
                  <p:cNvSpPr/>
                  <p:nvPr/>
                </p:nvSpPr>
                <p:spPr>
                  <a:xfrm>
                    <a:off x="16019544" y="11642287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82" name="Google Shape;1182;p8"/>
                  <p:cNvSpPr/>
                  <p:nvPr/>
                </p:nvSpPr>
                <p:spPr>
                  <a:xfrm>
                    <a:off x="15968670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83" name="Google Shape;1183;p8"/>
                <p:cNvGrpSpPr/>
                <p:nvPr/>
              </p:nvGrpSpPr>
              <p:grpSpPr>
                <a:xfrm>
                  <a:off x="16508619" y="11640205"/>
                  <a:ext cx="78766" cy="88530"/>
                  <a:chOff x="16508619" y="11640205"/>
                  <a:chExt cx="78766" cy="88530"/>
                </a:xfrm>
              </p:grpSpPr>
              <p:sp>
                <p:nvSpPr>
                  <p:cNvPr id="1184" name="Google Shape;1184;p8"/>
                  <p:cNvSpPr/>
                  <p:nvPr/>
                </p:nvSpPr>
                <p:spPr>
                  <a:xfrm>
                    <a:off x="16559480" y="11642287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85" name="Google Shape;1185;p8"/>
                  <p:cNvSpPr/>
                  <p:nvPr/>
                </p:nvSpPr>
                <p:spPr>
                  <a:xfrm>
                    <a:off x="16508619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86" name="Google Shape;1186;p8"/>
                <p:cNvGrpSpPr/>
                <p:nvPr/>
              </p:nvGrpSpPr>
              <p:grpSpPr>
                <a:xfrm>
                  <a:off x="17048552" y="11640205"/>
                  <a:ext cx="78766" cy="88530"/>
                  <a:chOff x="17048552" y="11640205"/>
                  <a:chExt cx="78766" cy="88530"/>
                </a:xfrm>
              </p:grpSpPr>
              <p:sp>
                <p:nvSpPr>
                  <p:cNvPr id="1187" name="Google Shape;1187;p8"/>
                  <p:cNvSpPr/>
                  <p:nvPr/>
                </p:nvSpPr>
                <p:spPr>
                  <a:xfrm>
                    <a:off x="17099423" y="11642287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88" name="Google Shape;1188;p8"/>
                  <p:cNvSpPr/>
                  <p:nvPr/>
                </p:nvSpPr>
                <p:spPr>
                  <a:xfrm>
                    <a:off x="17048552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89" name="Google Shape;1189;p8"/>
                <p:cNvGrpSpPr/>
                <p:nvPr/>
              </p:nvGrpSpPr>
              <p:grpSpPr>
                <a:xfrm>
                  <a:off x="17588498" y="11640205"/>
                  <a:ext cx="78766" cy="88530"/>
                  <a:chOff x="17588498" y="11640205"/>
                  <a:chExt cx="78766" cy="88530"/>
                </a:xfrm>
              </p:grpSpPr>
              <p:sp>
                <p:nvSpPr>
                  <p:cNvPr id="1190" name="Google Shape;1190;p8"/>
                  <p:cNvSpPr/>
                  <p:nvPr/>
                </p:nvSpPr>
                <p:spPr>
                  <a:xfrm>
                    <a:off x="17639359" y="11642287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91" name="Google Shape;1191;p8"/>
                  <p:cNvSpPr/>
                  <p:nvPr/>
                </p:nvSpPr>
                <p:spPr>
                  <a:xfrm>
                    <a:off x="17588498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1" y="103570"/>
                          <a:pt x="50339" y="85623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92" name="Google Shape;1192;p8"/>
                <p:cNvGrpSpPr/>
                <p:nvPr/>
              </p:nvGrpSpPr>
              <p:grpSpPr>
                <a:xfrm>
                  <a:off x="18128431" y="11640205"/>
                  <a:ext cx="78766" cy="88530"/>
                  <a:chOff x="18128431" y="11640205"/>
                  <a:chExt cx="78766" cy="88530"/>
                </a:xfrm>
              </p:grpSpPr>
              <p:sp>
                <p:nvSpPr>
                  <p:cNvPr id="1193" name="Google Shape;1193;p8"/>
                  <p:cNvSpPr/>
                  <p:nvPr/>
                </p:nvSpPr>
                <p:spPr>
                  <a:xfrm>
                    <a:off x="18179302" y="11642287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94" name="Google Shape;1194;p8"/>
                  <p:cNvSpPr/>
                  <p:nvPr/>
                </p:nvSpPr>
                <p:spPr>
                  <a:xfrm>
                    <a:off x="18128431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195" name="Google Shape;1195;p8"/>
                <p:cNvGrpSpPr/>
                <p:nvPr/>
              </p:nvGrpSpPr>
              <p:grpSpPr>
                <a:xfrm>
                  <a:off x="18668280" y="11640163"/>
                  <a:ext cx="78847" cy="88550"/>
                  <a:chOff x="18668280" y="11640163"/>
                  <a:chExt cx="78847" cy="88550"/>
                </a:xfrm>
              </p:grpSpPr>
              <p:sp>
                <p:nvSpPr>
                  <p:cNvPr id="1196" name="Google Shape;1196;p8"/>
                  <p:cNvSpPr/>
                  <p:nvPr/>
                </p:nvSpPr>
                <p:spPr>
                  <a:xfrm>
                    <a:off x="18719238" y="11642287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97" name="Google Shape;1197;p8"/>
                  <p:cNvSpPr/>
                  <p:nvPr/>
                </p:nvSpPr>
                <p:spPr>
                  <a:xfrm>
                    <a:off x="18668280" y="11640163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29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46"/>
                          <a:pt x="78265" y="38144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1198" name="Google Shape;1198;p8"/>
              <p:cNvGrpSpPr/>
              <p:nvPr/>
            </p:nvGrpSpPr>
            <p:grpSpPr>
              <a:xfrm>
                <a:off x="14888792" y="12224381"/>
                <a:ext cx="3858335" cy="88571"/>
                <a:chOff x="14888792" y="12224381"/>
                <a:chExt cx="3858335" cy="88571"/>
              </a:xfrm>
            </p:grpSpPr>
            <p:grpSp>
              <p:nvGrpSpPr>
                <p:cNvPr id="1199" name="Google Shape;1199;p8"/>
                <p:cNvGrpSpPr/>
                <p:nvPr/>
              </p:nvGrpSpPr>
              <p:grpSpPr>
                <a:xfrm>
                  <a:off x="14888792" y="12224423"/>
                  <a:ext cx="78766" cy="88530"/>
                  <a:chOff x="14888792" y="12224423"/>
                  <a:chExt cx="78766" cy="88530"/>
                </a:xfrm>
              </p:grpSpPr>
              <p:sp>
                <p:nvSpPr>
                  <p:cNvPr id="1200" name="Google Shape;1200;p8"/>
                  <p:cNvSpPr/>
                  <p:nvPr/>
                </p:nvSpPr>
                <p:spPr>
                  <a:xfrm>
                    <a:off x="14939664" y="12226506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01" name="Google Shape;1201;p8"/>
                  <p:cNvSpPr/>
                  <p:nvPr/>
                </p:nvSpPr>
                <p:spPr>
                  <a:xfrm>
                    <a:off x="14888792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02" name="Google Shape;1202;p8"/>
                <p:cNvGrpSpPr/>
                <p:nvPr/>
              </p:nvGrpSpPr>
              <p:grpSpPr>
                <a:xfrm>
                  <a:off x="15428739" y="12224423"/>
                  <a:ext cx="78766" cy="88530"/>
                  <a:chOff x="15428739" y="12224423"/>
                  <a:chExt cx="78766" cy="88530"/>
                </a:xfrm>
              </p:grpSpPr>
              <p:sp>
                <p:nvSpPr>
                  <p:cNvPr id="1203" name="Google Shape;1203;p8"/>
                  <p:cNvSpPr/>
                  <p:nvPr/>
                </p:nvSpPr>
                <p:spPr>
                  <a:xfrm>
                    <a:off x="15479605" y="12226506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04" name="Google Shape;1204;p8"/>
                  <p:cNvSpPr/>
                  <p:nvPr/>
                </p:nvSpPr>
                <p:spPr>
                  <a:xfrm>
                    <a:off x="15428739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05" name="Google Shape;1205;p8"/>
                <p:cNvGrpSpPr/>
                <p:nvPr/>
              </p:nvGrpSpPr>
              <p:grpSpPr>
                <a:xfrm>
                  <a:off x="15968670" y="12224423"/>
                  <a:ext cx="78766" cy="88530"/>
                  <a:chOff x="15968670" y="12224423"/>
                  <a:chExt cx="78766" cy="88530"/>
                </a:xfrm>
              </p:grpSpPr>
              <p:sp>
                <p:nvSpPr>
                  <p:cNvPr id="1206" name="Google Shape;1206;p8"/>
                  <p:cNvSpPr/>
                  <p:nvPr/>
                </p:nvSpPr>
                <p:spPr>
                  <a:xfrm>
                    <a:off x="16019544" y="12226506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07" name="Google Shape;1207;p8"/>
                  <p:cNvSpPr/>
                  <p:nvPr/>
                </p:nvSpPr>
                <p:spPr>
                  <a:xfrm>
                    <a:off x="15968670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08" name="Google Shape;1208;p8"/>
                <p:cNvGrpSpPr/>
                <p:nvPr/>
              </p:nvGrpSpPr>
              <p:grpSpPr>
                <a:xfrm>
                  <a:off x="16508619" y="12224423"/>
                  <a:ext cx="78766" cy="88530"/>
                  <a:chOff x="16508619" y="12224423"/>
                  <a:chExt cx="78766" cy="88530"/>
                </a:xfrm>
              </p:grpSpPr>
              <p:sp>
                <p:nvSpPr>
                  <p:cNvPr id="1209" name="Google Shape;1209;p8"/>
                  <p:cNvSpPr/>
                  <p:nvPr/>
                </p:nvSpPr>
                <p:spPr>
                  <a:xfrm>
                    <a:off x="16559480" y="12226506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10" name="Google Shape;1210;p8"/>
                  <p:cNvSpPr/>
                  <p:nvPr/>
                </p:nvSpPr>
                <p:spPr>
                  <a:xfrm>
                    <a:off x="16508619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11" name="Google Shape;1211;p8"/>
                <p:cNvGrpSpPr/>
                <p:nvPr/>
              </p:nvGrpSpPr>
              <p:grpSpPr>
                <a:xfrm>
                  <a:off x="17048552" y="12224423"/>
                  <a:ext cx="78766" cy="88530"/>
                  <a:chOff x="17048552" y="12224423"/>
                  <a:chExt cx="78766" cy="88530"/>
                </a:xfrm>
              </p:grpSpPr>
              <p:sp>
                <p:nvSpPr>
                  <p:cNvPr id="1212" name="Google Shape;1212;p8"/>
                  <p:cNvSpPr/>
                  <p:nvPr/>
                </p:nvSpPr>
                <p:spPr>
                  <a:xfrm>
                    <a:off x="17099423" y="12226506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13" name="Google Shape;1213;p8"/>
                  <p:cNvSpPr/>
                  <p:nvPr/>
                </p:nvSpPr>
                <p:spPr>
                  <a:xfrm>
                    <a:off x="17048552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14" name="Google Shape;1214;p8"/>
                <p:cNvGrpSpPr/>
                <p:nvPr/>
              </p:nvGrpSpPr>
              <p:grpSpPr>
                <a:xfrm>
                  <a:off x="17588498" y="12224423"/>
                  <a:ext cx="78766" cy="88530"/>
                  <a:chOff x="17588498" y="12224423"/>
                  <a:chExt cx="78766" cy="88530"/>
                </a:xfrm>
              </p:grpSpPr>
              <p:sp>
                <p:nvSpPr>
                  <p:cNvPr id="1215" name="Google Shape;1215;p8"/>
                  <p:cNvSpPr/>
                  <p:nvPr/>
                </p:nvSpPr>
                <p:spPr>
                  <a:xfrm>
                    <a:off x="17639359" y="12226506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16" name="Google Shape;1216;p8"/>
                  <p:cNvSpPr/>
                  <p:nvPr/>
                </p:nvSpPr>
                <p:spPr>
                  <a:xfrm>
                    <a:off x="17588498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19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17" name="Google Shape;1217;p8"/>
                <p:cNvGrpSpPr/>
                <p:nvPr/>
              </p:nvGrpSpPr>
              <p:grpSpPr>
                <a:xfrm>
                  <a:off x="18128431" y="12224423"/>
                  <a:ext cx="78766" cy="88530"/>
                  <a:chOff x="18128431" y="12224423"/>
                  <a:chExt cx="78766" cy="88530"/>
                </a:xfrm>
              </p:grpSpPr>
              <p:sp>
                <p:nvSpPr>
                  <p:cNvPr id="1218" name="Google Shape;1218;p8"/>
                  <p:cNvSpPr/>
                  <p:nvPr/>
                </p:nvSpPr>
                <p:spPr>
                  <a:xfrm>
                    <a:off x="18179302" y="12226506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19" name="Google Shape;1219;p8"/>
                  <p:cNvSpPr/>
                  <p:nvPr/>
                </p:nvSpPr>
                <p:spPr>
                  <a:xfrm>
                    <a:off x="18128431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20" name="Google Shape;1220;p8"/>
                <p:cNvGrpSpPr/>
                <p:nvPr/>
              </p:nvGrpSpPr>
              <p:grpSpPr>
                <a:xfrm>
                  <a:off x="18668280" y="12224381"/>
                  <a:ext cx="78847" cy="88550"/>
                  <a:chOff x="18668280" y="12224381"/>
                  <a:chExt cx="78847" cy="88550"/>
                </a:xfrm>
              </p:grpSpPr>
              <p:sp>
                <p:nvSpPr>
                  <p:cNvPr id="1221" name="Google Shape;1221;p8"/>
                  <p:cNvSpPr/>
                  <p:nvPr/>
                </p:nvSpPr>
                <p:spPr>
                  <a:xfrm>
                    <a:off x="18719238" y="12226506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22" name="Google Shape;1222;p8"/>
                  <p:cNvSpPr/>
                  <p:nvPr/>
                </p:nvSpPr>
                <p:spPr>
                  <a:xfrm>
                    <a:off x="18668280" y="12224381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3"/>
                        </a:moveTo>
                        <a:cubicBezTo>
                          <a:pt x="75271" y="2943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61"/>
                          <a:pt x="78265" y="38144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1223" name="Google Shape;1223;p8"/>
              <p:cNvGrpSpPr/>
              <p:nvPr/>
            </p:nvGrpSpPr>
            <p:grpSpPr>
              <a:xfrm>
                <a:off x="15428739" y="12808615"/>
                <a:ext cx="3318383" cy="88557"/>
                <a:chOff x="15428739" y="12808615"/>
                <a:chExt cx="3318383" cy="88557"/>
              </a:xfrm>
            </p:grpSpPr>
            <p:grpSp>
              <p:nvGrpSpPr>
                <p:cNvPr id="1224" name="Google Shape;1224;p8"/>
                <p:cNvGrpSpPr/>
                <p:nvPr/>
              </p:nvGrpSpPr>
              <p:grpSpPr>
                <a:xfrm>
                  <a:off x="15428739" y="12808642"/>
                  <a:ext cx="78766" cy="88530"/>
                  <a:chOff x="15428739" y="12808642"/>
                  <a:chExt cx="78766" cy="88530"/>
                </a:xfrm>
              </p:grpSpPr>
              <p:sp>
                <p:nvSpPr>
                  <p:cNvPr id="1225" name="Google Shape;1225;p8"/>
                  <p:cNvSpPr/>
                  <p:nvPr/>
                </p:nvSpPr>
                <p:spPr>
                  <a:xfrm>
                    <a:off x="15479605" y="12810736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26" name="Google Shape;1226;p8"/>
                  <p:cNvSpPr/>
                  <p:nvPr/>
                </p:nvSpPr>
                <p:spPr>
                  <a:xfrm>
                    <a:off x="15428739" y="1280864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27" name="Google Shape;1227;p8"/>
                <p:cNvGrpSpPr/>
                <p:nvPr/>
              </p:nvGrpSpPr>
              <p:grpSpPr>
                <a:xfrm>
                  <a:off x="15968670" y="12808642"/>
                  <a:ext cx="78766" cy="88530"/>
                  <a:chOff x="15968670" y="12808642"/>
                  <a:chExt cx="78766" cy="88530"/>
                </a:xfrm>
              </p:grpSpPr>
              <p:sp>
                <p:nvSpPr>
                  <p:cNvPr id="1228" name="Google Shape;1228;p8"/>
                  <p:cNvSpPr/>
                  <p:nvPr/>
                </p:nvSpPr>
                <p:spPr>
                  <a:xfrm>
                    <a:off x="16019544" y="1281073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29" name="Google Shape;1229;p8"/>
                  <p:cNvSpPr/>
                  <p:nvPr/>
                </p:nvSpPr>
                <p:spPr>
                  <a:xfrm>
                    <a:off x="15968670" y="1280864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30" name="Google Shape;1230;p8"/>
                <p:cNvGrpSpPr/>
                <p:nvPr/>
              </p:nvGrpSpPr>
              <p:grpSpPr>
                <a:xfrm>
                  <a:off x="16508619" y="12808642"/>
                  <a:ext cx="78766" cy="88530"/>
                  <a:chOff x="16508619" y="12808642"/>
                  <a:chExt cx="78766" cy="88530"/>
                </a:xfrm>
              </p:grpSpPr>
              <p:sp>
                <p:nvSpPr>
                  <p:cNvPr id="1231" name="Google Shape;1231;p8"/>
                  <p:cNvSpPr/>
                  <p:nvPr/>
                </p:nvSpPr>
                <p:spPr>
                  <a:xfrm>
                    <a:off x="16559480" y="12810736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32" name="Google Shape;1232;p8"/>
                  <p:cNvSpPr/>
                  <p:nvPr/>
                </p:nvSpPr>
                <p:spPr>
                  <a:xfrm>
                    <a:off x="16508619" y="1280864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4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33" name="Google Shape;1233;p8"/>
                <p:cNvGrpSpPr/>
                <p:nvPr/>
              </p:nvGrpSpPr>
              <p:grpSpPr>
                <a:xfrm>
                  <a:off x="17048552" y="12808642"/>
                  <a:ext cx="78766" cy="88530"/>
                  <a:chOff x="17048552" y="12808642"/>
                  <a:chExt cx="78766" cy="88530"/>
                </a:xfrm>
              </p:grpSpPr>
              <p:sp>
                <p:nvSpPr>
                  <p:cNvPr id="1234" name="Google Shape;1234;p8"/>
                  <p:cNvSpPr/>
                  <p:nvPr/>
                </p:nvSpPr>
                <p:spPr>
                  <a:xfrm>
                    <a:off x="17099423" y="1281073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35" name="Google Shape;1235;p8"/>
                  <p:cNvSpPr/>
                  <p:nvPr/>
                </p:nvSpPr>
                <p:spPr>
                  <a:xfrm>
                    <a:off x="17048552" y="1280864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36" name="Google Shape;1236;p8"/>
                <p:cNvGrpSpPr/>
                <p:nvPr/>
              </p:nvGrpSpPr>
              <p:grpSpPr>
                <a:xfrm>
                  <a:off x="17588498" y="12808642"/>
                  <a:ext cx="78766" cy="88530"/>
                  <a:chOff x="17588498" y="12808642"/>
                  <a:chExt cx="78766" cy="88530"/>
                </a:xfrm>
              </p:grpSpPr>
              <p:sp>
                <p:nvSpPr>
                  <p:cNvPr id="1237" name="Google Shape;1237;p8"/>
                  <p:cNvSpPr/>
                  <p:nvPr/>
                </p:nvSpPr>
                <p:spPr>
                  <a:xfrm>
                    <a:off x="17639359" y="12810736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38" name="Google Shape;1238;p8"/>
                  <p:cNvSpPr/>
                  <p:nvPr/>
                </p:nvSpPr>
                <p:spPr>
                  <a:xfrm>
                    <a:off x="17588498" y="1280864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1" y="103570"/>
                          <a:pt x="50339" y="85623"/>
                        </a:cubicBezTo>
                        <a:cubicBezTo>
                          <a:pt x="84064" y="70234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39" name="Google Shape;1239;p8"/>
                <p:cNvGrpSpPr/>
                <p:nvPr/>
              </p:nvGrpSpPr>
              <p:grpSpPr>
                <a:xfrm>
                  <a:off x="18128431" y="12808642"/>
                  <a:ext cx="78766" cy="88530"/>
                  <a:chOff x="18128431" y="12808642"/>
                  <a:chExt cx="78766" cy="88530"/>
                </a:xfrm>
              </p:grpSpPr>
              <p:sp>
                <p:nvSpPr>
                  <p:cNvPr id="1240" name="Google Shape;1240;p8"/>
                  <p:cNvSpPr/>
                  <p:nvPr/>
                </p:nvSpPr>
                <p:spPr>
                  <a:xfrm>
                    <a:off x="18179302" y="1281073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41" name="Google Shape;1241;p8"/>
                  <p:cNvSpPr/>
                  <p:nvPr/>
                </p:nvSpPr>
                <p:spPr>
                  <a:xfrm>
                    <a:off x="18128431" y="1280864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242" name="Google Shape;1242;p8"/>
                <p:cNvGrpSpPr/>
                <p:nvPr/>
              </p:nvGrpSpPr>
              <p:grpSpPr>
                <a:xfrm>
                  <a:off x="18668331" y="12808615"/>
                  <a:ext cx="78791" cy="88517"/>
                  <a:chOff x="18668331" y="12808615"/>
                  <a:chExt cx="78791" cy="88517"/>
                </a:xfrm>
              </p:grpSpPr>
              <p:sp>
                <p:nvSpPr>
                  <p:cNvPr id="1243" name="Google Shape;1243;p8"/>
                  <p:cNvSpPr/>
                  <p:nvPr/>
                </p:nvSpPr>
                <p:spPr>
                  <a:xfrm>
                    <a:off x="18719238" y="12810736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44" name="Google Shape;1244;p8"/>
                  <p:cNvSpPr/>
                  <p:nvPr/>
                </p:nvSpPr>
                <p:spPr>
                  <a:xfrm>
                    <a:off x="18668331" y="12808615"/>
                    <a:ext cx="78791" cy="885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91" h="88517" extrusionOk="0">
                        <a:moveTo>
                          <a:pt x="78646" y="43617"/>
                        </a:moveTo>
                        <a:cubicBezTo>
                          <a:pt x="75219" y="2927"/>
                          <a:pt x="37944" y="-3780"/>
                          <a:pt x="54413" y="4114"/>
                        </a:cubicBezTo>
                        <a:cubicBezTo>
                          <a:pt x="42096" y="-2099"/>
                          <a:pt x="30103" y="-1113"/>
                          <a:pt x="19314" y="5980"/>
                        </a:cubicBezTo>
                        <a:cubicBezTo>
                          <a:pt x="-22669" y="34119"/>
                          <a:pt x="11226" y="103396"/>
                          <a:pt x="50385" y="85649"/>
                        </a:cubicBezTo>
                        <a:cubicBezTo>
                          <a:pt x="84095" y="70153"/>
                          <a:pt x="78214" y="38143"/>
                          <a:pt x="78646" y="4361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  <p:sp>
          <p:nvSpPr>
            <p:cNvPr id="1245" name="Google Shape;1245;p8"/>
            <p:cNvSpPr/>
            <p:nvPr/>
          </p:nvSpPr>
          <p:spPr>
            <a:xfrm>
              <a:off x="13970831" y="11843673"/>
              <a:ext cx="1415096" cy="1641054"/>
            </a:xfrm>
            <a:custGeom>
              <a:avLst/>
              <a:gdLst/>
              <a:ahLst/>
              <a:cxnLst/>
              <a:rect l="l" t="t" r="r" b="b"/>
              <a:pathLst>
                <a:path w="1415096" h="1641054" extrusionOk="0">
                  <a:moveTo>
                    <a:pt x="960011" y="1311971"/>
                  </a:moveTo>
                  <a:cubicBezTo>
                    <a:pt x="1054921" y="1403805"/>
                    <a:pt x="1158228" y="1486635"/>
                    <a:pt x="1269020" y="1558549"/>
                  </a:cubicBezTo>
                  <a:cubicBezTo>
                    <a:pt x="1325590" y="1595276"/>
                    <a:pt x="1379874" y="1627748"/>
                    <a:pt x="1415097" y="1641055"/>
                  </a:cubicBezTo>
                  <a:cubicBezTo>
                    <a:pt x="1297436" y="1514359"/>
                    <a:pt x="1260963" y="1325324"/>
                    <a:pt x="1203730" y="1153589"/>
                  </a:cubicBezTo>
                  <a:cubicBezTo>
                    <a:pt x="1133393" y="940671"/>
                    <a:pt x="1183665" y="736911"/>
                    <a:pt x="1122542" y="724330"/>
                  </a:cubicBezTo>
                  <a:cubicBezTo>
                    <a:pt x="625951" y="622796"/>
                    <a:pt x="229488" y="431064"/>
                    <a:pt x="0" y="0"/>
                  </a:cubicBezTo>
                  <a:cubicBezTo>
                    <a:pt x="12703" y="51823"/>
                    <a:pt x="31781" y="111694"/>
                    <a:pt x="56785" y="176823"/>
                  </a:cubicBezTo>
                  <a:cubicBezTo>
                    <a:pt x="163426" y="454593"/>
                    <a:pt x="332069" y="704424"/>
                    <a:pt x="545998" y="91139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46" name="Google Shape;1246;p8"/>
          <p:cNvGrpSpPr/>
          <p:nvPr/>
        </p:nvGrpSpPr>
        <p:grpSpPr>
          <a:xfrm>
            <a:off x="6588346" y="4035905"/>
            <a:ext cx="1575099" cy="1288408"/>
            <a:chOff x="13282252" y="8166700"/>
            <a:chExt cx="3045436" cy="2491121"/>
          </a:xfrm>
        </p:grpSpPr>
        <p:sp>
          <p:nvSpPr>
            <p:cNvPr id="1247" name="Google Shape;1247;p8"/>
            <p:cNvSpPr/>
            <p:nvPr/>
          </p:nvSpPr>
          <p:spPr>
            <a:xfrm>
              <a:off x="15368725" y="8777846"/>
              <a:ext cx="941759" cy="1526192"/>
            </a:xfrm>
            <a:custGeom>
              <a:avLst/>
              <a:gdLst/>
              <a:ahLst/>
              <a:cxnLst/>
              <a:rect l="l" t="t" r="r" b="b"/>
              <a:pathLst>
                <a:path w="941759" h="1526192" extrusionOk="0">
                  <a:moveTo>
                    <a:pt x="934561" y="611248"/>
                  </a:moveTo>
                  <a:cubicBezTo>
                    <a:pt x="923804" y="634774"/>
                    <a:pt x="227835" y="1355446"/>
                    <a:pt x="207263" y="1376844"/>
                  </a:cubicBezTo>
                  <a:cubicBezTo>
                    <a:pt x="153769" y="1432531"/>
                    <a:pt x="98949" y="1485218"/>
                    <a:pt x="31246" y="1523287"/>
                  </a:cubicBezTo>
                  <a:cubicBezTo>
                    <a:pt x="14087" y="1532878"/>
                    <a:pt x="-2609" y="1517104"/>
                    <a:pt x="341" y="1499547"/>
                  </a:cubicBezTo>
                  <a:cubicBezTo>
                    <a:pt x="49162" y="1205072"/>
                    <a:pt x="248322" y="318272"/>
                    <a:pt x="336493" y="57547"/>
                  </a:cubicBezTo>
                  <a:cubicBezTo>
                    <a:pt x="342964" y="34957"/>
                    <a:pt x="352725" y="12776"/>
                    <a:pt x="375429" y="3594"/>
                  </a:cubicBezTo>
                  <a:cubicBezTo>
                    <a:pt x="410554" y="-10561"/>
                    <a:pt x="435794" y="20115"/>
                    <a:pt x="457287" y="43108"/>
                  </a:cubicBezTo>
                  <a:cubicBezTo>
                    <a:pt x="943165" y="563872"/>
                    <a:pt x="959931" y="555900"/>
                    <a:pt x="934561" y="6112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8" name="Google Shape;1248;p8"/>
            <p:cNvSpPr/>
            <p:nvPr/>
          </p:nvSpPr>
          <p:spPr>
            <a:xfrm>
              <a:off x="15555998" y="8777329"/>
              <a:ext cx="750519" cy="623089"/>
            </a:xfrm>
            <a:custGeom>
              <a:avLst/>
              <a:gdLst/>
              <a:ahLst/>
              <a:cxnLst/>
              <a:rect l="l" t="t" r="r" b="b"/>
              <a:pathLst>
                <a:path w="750519" h="623089" extrusionOk="0">
                  <a:moveTo>
                    <a:pt x="750520" y="571907"/>
                  </a:moveTo>
                  <a:cubicBezTo>
                    <a:pt x="692298" y="630702"/>
                    <a:pt x="812853" y="612298"/>
                    <a:pt x="0" y="623089"/>
                  </a:cubicBezTo>
                  <a:cubicBezTo>
                    <a:pt x="140350" y="42538"/>
                    <a:pt x="154549" y="-79910"/>
                    <a:pt x="270008" y="43620"/>
                  </a:cubicBezTo>
                  <a:cubicBezTo>
                    <a:pt x="752961" y="561245"/>
                    <a:pt x="742130" y="541729"/>
                    <a:pt x="750520" y="571907"/>
                  </a:cubicBezTo>
                  <a:close/>
                </a:path>
              </a:pathLst>
            </a:custGeom>
            <a:solidFill>
              <a:srgbClr val="25364E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49" name="Google Shape;1249;p8"/>
            <p:cNvGrpSpPr/>
            <p:nvPr/>
          </p:nvGrpSpPr>
          <p:grpSpPr>
            <a:xfrm>
              <a:off x="13282252" y="8758881"/>
              <a:ext cx="3045436" cy="1898940"/>
              <a:chOff x="13282252" y="8758881"/>
              <a:chExt cx="3045436" cy="1898940"/>
            </a:xfrm>
          </p:grpSpPr>
          <p:sp>
            <p:nvSpPr>
              <p:cNvPr id="1250" name="Google Shape;1250;p8"/>
              <p:cNvSpPr/>
              <p:nvPr/>
            </p:nvSpPr>
            <p:spPr>
              <a:xfrm>
                <a:off x="15484373" y="9365062"/>
                <a:ext cx="843314" cy="909555"/>
              </a:xfrm>
              <a:custGeom>
                <a:avLst/>
                <a:gdLst/>
                <a:ahLst/>
                <a:cxnLst/>
                <a:rect l="l" t="t" r="r" b="b"/>
                <a:pathLst>
                  <a:path w="843314" h="909555" extrusionOk="0">
                    <a:moveTo>
                      <a:pt x="137486" y="806961"/>
                    </a:moveTo>
                    <a:cubicBezTo>
                      <a:pt x="64163" y="889880"/>
                      <a:pt x="59634" y="898569"/>
                      <a:pt x="40726" y="909555"/>
                    </a:cubicBezTo>
                    <a:cubicBezTo>
                      <a:pt x="-3242" y="874630"/>
                      <a:pt x="56" y="877554"/>
                      <a:pt x="56" y="876976"/>
                    </a:cubicBezTo>
                    <a:cubicBezTo>
                      <a:pt x="10205" y="841368"/>
                      <a:pt x="391620" y="429855"/>
                      <a:pt x="400504" y="420264"/>
                    </a:cubicBezTo>
                    <a:cubicBezTo>
                      <a:pt x="803981" y="-14940"/>
                      <a:pt x="797843" y="25601"/>
                      <a:pt x="788416" y="351"/>
                    </a:cubicBezTo>
                    <a:cubicBezTo>
                      <a:pt x="948341" y="-6928"/>
                      <a:pt x="766958" y="93768"/>
                      <a:pt x="137486" y="806961"/>
                    </a:cubicBezTo>
                    <a:close/>
                  </a:path>
                </a:pathLst>
              </a:custGeom>
              <a:solidFill>
                <a:srgbClr val="25364E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1" name="Google Shape;1251;p8"/>
              <p:cNvSpPr/>
              <p:nvPr/>
            </p:nvSpPr>
            <p:spPr>
              <a:xfrm>
                <a:off x="13282252" y="8758881"/>
                <a:ext cx="3041311" cy="1898940"/>
              </a:xfrm>
              <a:custGeom>
                <a:avLst/>
                <a:gdLst/>
                <a:ahLst/>
                <a:cxnLst/>
                <a:rect l="l" t="t" r="r" b="b"/>
                <a:pathLst>
                  <a:path w="3041311" h="1898940" extrusionOk="0">
                    <a:moveTo>
                      <a:pt x="3041312" y="604215"/>
                    </a:moveTo>
                    <a:cubicBezTo>
                      <a:pt x="2984669" y="606791"/>
                      <a:pt x="2991165" y="607558"/>
                      <a:pt x="2989437" y="604101"/>
                    </a:cubicBezTo>
                    <a:cubicBezTo>
                      <a:pt x="2989357" y="604021"/>
                      <a:pt x="2989432" y="595053"/>
                      <a:pt x="2924912" y="523976"/>
                    </a:cubicBezTo>
                    <a:cubicBezTo>
                      <a:pt x="2746941" y="327781"/>
                      <a:pt x="2543152" y="116643"/>
                      <a:pt x="2523308" y="98169"/>
                    </a:cubicBezTo>
                    <a:cubicBezTo>
                      <a:pt x="2511176" y="86730"/>
                      <a:pt x="2491188" y="91931"/>
                      <a:pt x="2486280" y="107874"/>
                    </a:cubicBezTo>
                    <a:cubicBezTo>
                      <a:pt x="2264172" y="826224"/>
                      <a:pt x="2155414" y="1293479"/>
                      <a:pt x="2124828" y="1378246"/>
                    </a:cubicBezTo>
                    <a:cubicBezTo>
                      <a:pt x="2147318" y="1410776"/>
                      <a:pt x="2152121" y="1448511"/>
                      <a:pt x="2141349" y="1485404"/>
                    </a:cubicBezTo>
                    <a:cubicBezTo>
                      <a:pt x="2159026" y="1475410"/>
                      <a:pt x="2181785" y="1476217"/>
                      <a:pt x="2202003" y="1483327"/>
                    </a:cubicBezTo>
                    <a:cubicBezTo>
                      <a:pt x="2203050" y="1484373"/>
                      <a:pt x="2193822" y="1476795"/>
                      <a:pt x="2242848" y="1515736"/>
                    </a:cubicBezTo>
                    <a:cubicBezTo>
                      <a:pt x="2310387" y="1593479"/>
                      <a:pt x="2267928" y="1728144"/>
                      <a:pt x="2156251" y="1739703"/>
                    </a:cubicBezTo>
                    <a:cubicBezTo>
                      <a:pt x="2155673" y="1739763"/>
                      <a:pt x="150849" y="1898627"/>
                      <a:pt x="150261" y="1898622"/>
                    </a:cubicBezTo>
                    <a:cubicBezTo>
                      <a:pt x="54891" y="1904979"/>
                      <a:pt x="28420" y="1815144"/>
                      <a:pt x="38883" y="1728035"/>
                    </a:cubicBezTo>
                    <a:cubicBezTo>
                      <a:pt x="38883" y="1717612"/>
                      <a:pt x="50148" y="1693747"/>
                      <a:pt x="54134" y="1681934"/>
                    </a:cubicBezTo>
                    <a:cubicBezTo>
                      <a:pt x="-781" y="1627264"/>
                      <a:pt x="-22722" y="1502489"/>
                      <a:pt x="30448" y="1452596"/>
                    </a:cubicBezTo>
                    <a:cubicBezTo>
                      <a:pt x="55922" y="1421099"/>
                      <a:pt x="119989" y="1428443"/>
                      <a:pt x="119989" y="1423022"/>
                    </a:cubicBezTo>
                    <a:cubicBezTo>
                      <a:pt x="108027" y="1221585"/>
                      <a:pt x="110528" y="1364715"/>
                      <a:pt x="80300" y="487706"/>
                    </a:cubicBezTo>
                    <a:cubicBezTo>
                      <a:pt x="80300" y="261965"/>
                      <a:pt x="46600" y="190744"/>
                      <a:pt x="92487" y="177028"/>
                    </a:cubicBezTo>
                    <a:cubicBezTo>
                      <a:pt x="151447" y="159102"/>
                      <a:pt x="2445331" y="-26945"/>
                      <a:pt x="2494531" y="3322"/>
                    </a:cubicBezTo>
                    <a:cubicBezTo>
                      <a:pt x="2523189" y="14532"/>
                      <a:pt x="2794317" y="306581"/>
                      <a:pt x="2795040" y="307353"/>
                    </a:cubicBezTo>
                    <a:cubicBezTo>
                      <a:pt x="3008603" y="535774"/>
                      <a:pt x="3030864" y="556500"/>
                      <a:pt x="3041312" y="60421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52" name="Google Shape;1252;p8"/>
            <p:cNvSpPr/>
            <p:nvPr/>
          </p:nvSpPr>
          <p:spPr>
            <a:xfrm>
              <a:off x="15374277" y="10312438"/>
              <a:ext cx="118171" cy="113722"/>
            </a:xfrm>
            <a:custGeom>
              <a:avLst/>
              <a:gdLst/>
              <a:ahLst/>
              <a:cxnLst/>
              <a:rect l="l" t="t" r="r" b="b"/>
              <a:pathLst>
                <a:path w="118171" h="113722" extrusionOk="0">
                  <a:moveTo>
                    <a:pt x="101196" y="94757"/>
                  </a:moveTo>
                  <a:cubicBezTo>
                    <a:pt x="67596" y="130081"/>
                    <a:pt x="10070" y="113011"/>
                    <a:pt x="1083" y="68704"/>
                  </a:cubicBezTo>
                  <a:cubicBezTo>
                    <a:pt x="-7118" y="28269"/>
                    <a:pt x="32740" y="-5123"/>
                    <a:pt x="71098" y="652"/>
                  </a:cubicBezTo>
                  <a:cubicBezTo>
                    <a:pt x="118065" y="7642"/>
                    <a:pt x="133256" y="60962"/>
                    <a:pt x="101196" y="94757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3" name="Google Shape;1253;p8"/>
            <p:cNvSpPr/>
            <p:nvPr/>
          </p:nvSpPr>
          <p:spPr>
            <a:xfrm>
              <a:off x="15211495" y="10134631"/>
              <a:ext cx="137194" cy="139470"/>
            </a:xfrm>
            <a:custGeom>
              <a:avLst/>
              <a:gdLst/>
              <a:ahLst/>
              <a:cxnLst/>
              <a:rect l="l" t="t" r="r" b="b"/>
              <a:pathLst>
                <a:path w="137194" h="139470" extrusionOk="0">
                  <a:moveTo>
                    <a:pt x="28804" y="117168"/>
                  </a:moveTo>
                  <a:cubicBezTo>
                    <a:pt x="-35876" y="63788"/>
                    <a:pt x="18640" y="-29255"/>
                    <a:pt x="91191" y="8969"/>
                  </a:cubicBezTo>
                  <a:cubicBezTo>
                    <a:pt x="185480" y="58677"/>
                    <a:pt x="119824" y="191987"/>
                    <a:pt x="28804" y="117168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4" name="Google Shape;1254;p8"/>
            <p:cNvSpPr/>
            <p:nvPr/>
          </p:nvSpPr>
          <p:spPr>
            <a:xfrm>
              <a:off x="13427255" y="10496669"/>
              <a:ext cx="1934417" cy="145576"/>
            </a:xfrm>
            <a:custGeom>
              <a:avLst/>
              <a:gdLst/>
              <a:ahLst/>
              <a:cxnLst/>
              <a:rect l="l" t="t" r="r" b="b"/>
              <a:pathLst>
                <a:path w="1934417" h="145576" extrusionOk="0">
                  <a:moveTo>
                    <a:pt x="1921031" y="67"/>
                  </a:moveTo>
                  <a:cubicBezTo>
                    <a:pt x="793111" y="100638"/>
                    <a:pt x="105273" y="112262"/>
                    <a:pt x="6634" y="127263"/>
                  </a:cubicBezTo>
                  <a:cubicBezTo>
                    <a:pt x="-3818" y="128853"/>
                    <a:pt x="-994" y="144338"/>
                    <a:pt x="8672" y="144995"/>
                  </a:cubicBezTo>
                  <a:cubicBezTo>
                    <a:pt x="107012" y="151691"/>
                    <a:pt x="1053503" y="99796"/>
                    <a:pt x="1920458" y="28630"/>
                  </a:cubicBezTo>
                  <a:cubicBezTo>
                    <a:pt x="1938638" y="27135"/>
                    <a:pt x="1939301" y="-1562"/>
                    <a:pt x="1921031" y="6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5" name="Google Shape;1255;p8"/>
            <p:cNvSpPr/>
            <p:nvPr/>
          </p:nvSpPr>
          <p:spPr>
            <a:xfrm>
              <a:off x="15181405" y="10022801"/>
              <a:ext cx="203610" cy="94232"/>
            </a:xfrm>
            <a:custGeom>
              <a:avLst/>
              <a:gdLst/>
              <a:ahLst/>
              <a:cxnLst/>
              <a:rect l="l" t="t" r="r" b="b"/>
              <a:pathLst>
                <a:path w="203610" h="94232" extrusionOk="0">
                  <a:moveTo>
                    <a:pt x="201881" y="79555"/>
                  </a:moveTo>
                  <a:cubicBezTo>
                    <a:pt x="159273" y="20576"/>
                    <a:pt x="77589" y="-10598"/>
                    <a:pt x="6567" y="3267"/>
                  </a:cubicBezTo>
                  <a:cubicBezTo>
                    <a:pt x="-3607" y="5250"/>
                    <a:pt x="-1315" y="21821"/>
                    <a:pt x="9013" y="21353"/>
                  </a:cubicBezTo>
                  <a:cubicBezTo>
                    <a:pt x="80404" y="18094"/>
                    <a:pt x="136285" y="40998"/>
                    <a:pt x="186356" y="91533"/>
                  </a:cubicBezTo>
                  <a:cubicBezTo>
                    <a:pt x="194009" y="99255"/>
                    <a:pt x="208622" y="88887"/>
                    <a:pt x="201881" y="7955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6" name="Google Shape;1256;p8"/>
            <p:cNvSpPr/>
            <p:nvPr/>
          </p:nvSpPr>
          <p:spPr>
            <a:xfrm>
              <a:off x="15272752" y="10278164"/>
              <a:ext cx="127914" cy="65459"/>
            </a:xfrm>
            <a:custGeom>
              <a:avLst/>
              <a:gdLst/>
              <a:ahLst/>
              <a:cxnLst/>
              <a:rect l="l" t="t" r="r" b="b"/>
              <a:pathLst>
                <a:path w="127914" h="65459" extrusionOk="0">
                  <a:moveTo>
                    <a:pt x="110159" y="2277"/>
                  </a:moveTo>
                  <a:cubicBezTo>
                    <a:pt x="78826" y="27408"/>
                    <a:pt x="50004" y="45075"/>
                    <a:pt x="8626" y="47402"/>
                  </a:cubicBezTo>
                  <a:cubicBezTo>
                    <a:pt x="-2848" y="48049"/>
                    <a:pt x="-2903" y="64695"/>
                    <a:pt x="8626" y="65273"/>
                  </a:cubicBezTo>
                  <a:cubicBezTo>
                    <a:pt x="51782" y="67445"/>
                    <a:pt x="100050" y="50705"/>
                    <a:pt x="125998" y="14499"/>
                  </a:cubicBezTo>
                  <a:cubicBezTo>
                    <a:pt x="133207" y="4445"/>
                    <a:pt x="118345" y="-4289"/>
                    <a:pt x="110159" y="227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7" name="Google Shape;1257;p8"/>
            <p:cNvSpPr/>
            <p:nvPr/>
          </p:nvSpPr>
          <p:spPr>
            <a:xfrm>
              <a:off x="15377098" y="8873615"/>
              <a:ext cx="314296" cy="1137724"/>
            </a:xfrm>
            <a:custGeom>
              <a:avLst/>
              <a:gdLst/>
              <a:ahLst/>
              <a:cxnLst/>
              <a:rect l="l" t="t" r="r" b="b"/>
              <a:pathLst>
                <a:path w="314296" h="1137724" extrusionOk="0">
                  <a:moveTo>
                    <a:pt x="291655" y="7987"/>
                  </a:moveTo>
                  <a:cubicBezTo>
                    <a:pt x="178822" y="376140"/>
                    <a:pt x="76756" y="749046"/>
                    <a:pt x="209" y="1126551"/>
                  </a:cubicBezTo>
                  <a:cubicBezTo>
                    <a:pt x="-2058" y="1137736"/>
                    <a:pt x="14846" y="1142583"/>
                    <a:pt x="17442" y="1131304"/>
                  </a:cubicBezTo>
                  <a:cubicBezTo>
                    <a:pt x="104004" y="755478"/>
                    <a:pt x="198078" y="382134"/>
                    <a:pt x="313716" y="14071"/>
                  </a:cubicBezTo>
                  <a:cubicBezTo>
                    <a:pt x="318140" y="1"/>
                    <a:pt x="295964" y="-6077"/>
                    <a:pt x="291655" y="79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8" name="Google Shape;1258;p8"/>
            <p:cNvSpPr/>
            <p:nvPr/>
          </p:nvSpPr>
          <p:spPr>
            <a:xfrm>
              <a:off x="15566516" y="9453374"/>
              <a:ext cx="711628" cy="781210"/>
            </a:xfrm>
            <a:custGeom>
              <a:avLst/>
              <a:gdLst/>
              <a:ahLst/>
              <a:cxnLst/>
              <a:rect l="l" t="t" r="r" b="b"/>
              <a:pathLst>
                <a:path w="711628" h="781210" extrusionOk="0">
                  <a:moveTo>
                    <a:pt x="691098" y="3483"/>
                  </a:moveTo>
                  <a:cubicBezTo>
                    <a:pt x="485342" y="201547"/>
                    <a:pt x="57686" y="676763"/>
                    <a:pt x="1401" y="767674"/>
                  </a:cubicBezTo>
                  <a:cubicBezTo>
                    <a:pt x="-4199" y="776717"/>
                    <a:pt x="8297" y="785670"/>
                    <a:pt x="15755" y="778750"/>
                  </a:cubicBezTo>
                  <a:cubicBezTo>
                    <a:pt x="89273" y="710523"/>
                    <a:pt x="91944" y="659465"/>
                    <a:pt x="708143" y="20522"/>
                  </a:cubicBezTo>
                  <a:cubicBezTo>
                    <a:pt x="718919" y="9347"/>
                    <a:pt x="702289" y="-7288"/>
                    <a:pt x="691098" y="3483"/>
                  </a:cubicBezTo>
                  <a:close/>
                </a:path>
              </a:pathLst>
            </a:custGeom>
            <a:solidFill>
              <a:srgbClr val="E14B1E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9" name="Google Shape;1259;p8"/>
            <p:cNvSpPr/>
            <p:nvPr/>
          </p:nvSpPr>
          <p:spPr>
            <a:xfrm>
              <a:off x="13496542" y="10324080"/>
              <a:ext cx="1687344" cy="133260"/>
            </a:xfrm>
            <a:custGeom>
              <a:avLst/>
              <a:gdLst/>
              <a:ahLst/>
              <a:cxnLst/>
              <a:rect l="l" t="t" r="r" b="b"/>
              <a:pathLst>
                <a:path w="1687344" h="133260" extrusionOk="0">
                  <a:moveTo>
                    <a:pt x="1675710" y="1"/>
                  </a:moveTo>
                  <a:cubicBezTo>
                    <a:pt x="1316421" y="4834"/>
                    <a:pt x="376999" y="55000"/>
                    <a:pt x="6574" y="115156"/>
                  </a:cubicBezTo>
                  <a:cubicBezTo>
                    <a:pt x="-3629" y="116815"/>
                    <a:pt x="-1293" y="133904"/>
                    <a:pt x="9021" y="133241"/>
                  </a:cubicBezTo>
                  <a:cubicBezTo>
                    <a:pt x="488442" y="102471"/>
                    <a:pt x="568915" y="56928"/>
                    <a:pt x="1675710" y="24105"/>
                  </a:cubicBezTo>
                  <a:cubicBezTo>
                    <a:pt x="1691175" y="23642"/>
                    <a:pt x="1691270" y="-208"/>
                    <a:pt x="16757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0" name="Google Shape;1260;p8"/>
            <p:cNvSpPr/>
            <p:nvPr/>
          </p:nvSpPr>
          <p:spPr>
            <a:xfrm>
              <a:off x="13864148" y="8166700"/>
              <a:ext cx="1144711" cy="2005208"/>
            </a:xfrm>
            <a:custGeom>
              <a:avLst/>
              <a:gdLst/>
              <a:ahLst/>
              <a:cxnLst/>
              <a:rect l="l" t="t" r="r" b="b"/>
              <a:pathLst>
                <a:path w="1144711" h="2005208" extrusionOk="0">
                  <a:moveTo>
                    <a:pt x="106358" y="2005209"/>
                  </a:moveTo>
                  <a:cubicBezTo>
                    <a:pt x="444288" y="590122"/>
                    <a:pt x="447825" y="624320"/>
                    <a:pt x="414778" y="533918"/>
                  </a:cubicBezTo>
                  <a:cubicBezTo>
                    <a:pt x="354797" y="369673"/>
                    <a:pt x="70769" y="464958"/>
                    <a:pt x="6708" y="271941"/>
                  </a:cubicBezTo>
                  <a:cubicBezTo>
                    <a:pt x="-20500" y="189739"/>
                    <a:pt x="39232" y="111638"/>
                    <a:pt x="110807" y="77783"/>
                  </a:cubicBezTo>
                  <a:cubicBezTo>
                    <a:pt x="290411" y="-7054"/>
                    <a:pt x="754019" y="-17592"/>
                    <a:pt x="968834" y="22555"/>
                  </a:cubicBezTo>
                  <a:cubicBezTo>
                    <a:pt x="1144428" y="55279"/>
                    <a:pt x="1169523" y="173163"/>
                    <a:pt x="1126193" y="264832"/>
                  </a:cubicBezTo>
                  <a:cubicBezTo>
                    <a:pt x="1035043" y="457530"/>
                    <a:pt x="779723" y="353341"/>
                    <a:pt x="730194" y="499949"/>
                  </a:cubicBezTo>
                  <a:cubicBezTo>
                    <a:pt x="703444" y="579097"/>
                    <a:pt x="714136" y="578793"/>
                    <a:pt x="925852" y="1362654"/>
                  </a:cubicBezTo>
                  <a:cubicBezTo>
                    <a:pt x="933056" y="1389329"/>
                    <a:pt x="1074123" y="1911214"/>
                    <a:pt x="1074258" y="1911796"/>
                  </a:cubicBezTo>
                  <a:cubicBezTo>
                    <a:pt x="1011825" y="1916888"/>
                    <a:pt x="1023095" y="1921906"/>
                    <a:pt x="1015507" y="1893716"/>
                  </a:cubicBezTo>
                  <a:cubicBezTo>
                    <a:pt x="976506" y="1750073"/>
                    <a:pt x="1143396" y="2365425"/>
                    <a:pt x="703444" y="731598"/>
                  </a:cubicBezTo>
                  <a:cubicBezTo>
                    <a:pt x="577379" y="262654"/>
                    <a:pt x="907527" y="421872"/>
                    <a:pt x="1049068" y="286380"/>
                  </a:cubicBezTo>
                  <a:cubicBezTo>
                    <a:pt x="1109318" y="228725"/>
                    <a:pt x="1111575" y="131910"/>
                    <a:pt x="1030698" y="93029"/>
                  </a:cubicBezTo>
                  <a:cubicBezTo>
                    <a:pt x="878804" y="19940"/>
                    <a:pt x="169438" y="26476"/>
                    <a:pt x="69270" y="176332"/>
                  </a:cubicBezTo>
                  <a:cubicBezTo>
                    <a:pt x="9134" y="266277"/>
                    <a:pt x="112017" y="334095"/>
                    <a:pt x="188041" y="355010"/>
                  </a:cubicBezTo>
                  <a:cubicBezTo>
                    <a:pt x="608652" y="470708"/>
                    <a:pt x="535837" y="417866"/>
                    <a:pt x="160948" y="1999429"/>
                  </a:cubicBezTo>
                  <a:lnTo>
                    <a:pt x="106358" y="200520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1" name="Google Shape;1261;p8"/>
            <p:cNvSpPr/>
            <p:nvPr/>
          </p:nvSpPr>
          <p:spPr>
            <a:xfrm>
              <a:off x="13532870" y="10040715"/>
              <a:ext cx="1593688" cy="176815"/>
            </a:xfrm>
            <a:custGeom>
              <a:avLst/>
              <a:gdLst/>
              <a:ahLst/>
              <a:cxnLst/>
              <a:rect l="l" t="t" r="r" b="b"/>
              <a:pathLst>
                <a:path w="1593688" h="176815" extrusionOk="0">
                  <a:moveTo>
                    <a:pt x="1582385" y="46"/>
                  </a:moveTo>
                  <a:cubicBezTo>
                    <a:pt x="917166" y="53804"/>
                    <a:pt x="290086" y="122116"/>
                    <a:pt x="8449" y="159019"/>
                  </a:cubicBezTo>
                  <a:cubicBezTo>
                    <a:pt x="-2611" y="160469"/>
                    <a:pt x="-3020" y="177962"/>
                    <a:pt x="8449" y="176756"/>
                  </a:cubicBezTo>
                  <a:cubicBezTo>
                    <a:pt x="808921" y="92571"/>
                    <a:pt x="949191" y="74097"/>
                    <a:pt x="1582385" y="23607"/>
                  </a:cubicBezTo>
                  <a:cubicBezTo>
                    <a:pt x="1597396" y="22406"/>
                    <a:pt x="1597516" y="-1175"/>
                    <a:pt x="1582385" y="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2" name="Google Shape;1262;p8"/>
            <p:cNvSpPr/>
            <p:nvPr/>
          </p:nvSpPr>
          <p:spPr>
            <a:xfrm>
              <a:off x="15362263" y="10303796"/>
              <a:ext cx="158926" cy="154700"/>
            </a:xfrm>
            <a:custGeom>
              <a:avLst/>
              <a:gdLst/>
              <a:ahLst/>
              <a:cxnLst/>
              <a:rect l="l" t="t" r="r" b="b"/>
              <a:pathLst>
                <a:path w="158926" h="154700" extrusionOk="0">
                  <a:moveTo>
                    <a:pt x="95652" y="1124"/>
                  </a:moveTo>
                  <a:cubicBezTo>
                    <a:pt x="205321" y="17446"/>
                    <a:pt x="159270" y="177381"/>
                    <a:pt x="57647" y="151971"/>
                  </a:cubicBezTo>
                  <a:cubicBezTo>
                    <a:pt x="-39920" y="127309"/>
                    <a:pt x="-4502" y="-13957"/>
                    <a:pt x="95652" y="11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3" name="Google Shape;1263;p8"/>
            <p:cNvSpPr/>
            <p:nvPr/>
          </p:nvSpPr>
          <p:spPr>
            <a:xfrm>
              <a:off x="15217723" y="10119123"/>
              <a:ext cx="158926" cy="154701"/>
            </a:xfrm>
            <a:custGeom>
              <a:avLst/>
              <a:gdLst/>
              <a:ahLst/>
              <a:cxnLst/>
              <a:rect l="l" t="t" r="r" b="b"/>
              <a:pathLst>
                <a:path w="158926" h="154701" extrusionOk="0">
                  <a:moveTo>
                    <a:pt x="95651" y="1124"/>
                  </a:moveTo>
                  <a:cubicBezTo>
                    <a:pt x="205320" y="17446"/>
                    <a:pt x="159270" y="177381"/>
                    <a:pt x="57647" y="151972"/>
                  </a:cubicBezTo>
                  <a:cubicBezTo>
                    <a:pt x="-39920" y="127305"/>
                    <a:pt x="-4502" y="-13962"/>
                    <a:pt x="95651" y="11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64" name="Google Shape;1264;p8"/>
          <p:cNvSpPr txBox="1">
            <a:spLocks noGrp="1"/>
          </p:cNvSpPr>
          <p:nvPr>
            <p:ph type="title"/>
          </p:nvPr>
        </p:nvSpPr>
        <p:spPr>
          <a:xfrm>
            <a:off x="2224575" y="940150"/>
            <a:ext cx="4695000" cy="3366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6" name="Google Shape;1266;p9"/>
          <p:cNvSpPr txBox="1">
            <a:spLocks noGrp="1"/>
          </p:cNvSpPr>
          <p:nvPr>
            <p:ph type="body" idx="1"/>
          </p:nvPr>
        </p:nvSpPr>
        <p:spPr>
          <a:xfrm>
            <a:off x="855300" y="4406300"/>
            <a:ext cx="7433400" cy="51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 rtl="0">
              <a:spcBef>
                <a:spcPts val="0"/>
              </a:spcBef>
              <a:spcAft>
                <a:spcPts val="800"/>
              </a:spcAft>
              <a:buSzPts val="1800"/>
              <a:buNone/>
              <a:defRPr sz="1800"/>
            </a:lvl1pPr>
          </a:lstStyle>
          <a:p>
            <a:endParaRPr/>
          </a:p>
        </p:txBody>
      </p:sp>
      <p:sp>
        <p:nvSpPr>
          <p:cNvPr id="1267" name="Google Shape;1267;p9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" name="Google Shape;1269;p10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55300" y="836000"/>
            <a:ext cx="74334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 b="1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 b="1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 b="1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 b="1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 b="1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 b="1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 b="1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 b="1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 b="1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55300" y="1353947"/>
            <a:ext cx="7433400" cy="30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unito"/>
              <a:buChar char="●"/>
              <a:defRPr sz="2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unito"/>
              <a:buChar char="○"/>
              <a:defRPr sz="2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unito"/>
              <a:buChar char="■"/>
              <a:defRPr sz="2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unito"/>
              <a:buChar char="●"/>
              <a:defRPr sz="2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unito"/>
              <a:buChar char="○"/>
              <a:defRPr sz="2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unito"/>
              <a:buChar char="■"/>
              <a:defRPr sz="2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unito"/>
              <a:buChar char="●"/>
              <a:defRPr sz="2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unito"/>
              <a:buChar char="○"/>
              <a:defRPr sz="2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81000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400"/>
              <a:buFont typeface="Nunito"/>
              <a:buChar char="■"/>
              <a:defRPr sz="2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buNone/>
              <a:defRPr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buNone/>
              <a:defRPr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buNone/>
              <a:defRPr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buNone/>
              <a:defRPr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buNone/>
              <a:defRPr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buNone/>
              <a:defRPr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buNone/>
              <a:defRPr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buNone/>
              <a:defRPr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buNone/>
              <a:defRPr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11" Type="http://schemas.openxmlformats.org/officeDocument/2006/relationships/image" Target="../media/image60.png"/><Relationship Id="rId5" Type="http://schemas.openxmlformats.org/officeDocument/2006/relationships/image" Target="../media/image5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18.png"/><Relationship Id="rId7" Type="http://schemas.openxmlformats.org/officeDocument/2006/relationships/image" Target="../media/image7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19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20.png"/><Relationship Id="rId7" Type="http://schemas.openxmlformats.org/officeDocument/2006/relationships/image" Target="../media/image7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6.png"/><Relationship Id="rId5" Type="http://schemas.openxmlformats.org/officeDocument/2006/relationships/image" Target="../media/image75.png"/><Relationship Id="rId4" Type="http://schemas.openxmlformats.org/officeDocument/2006/relationships/image" Target="../media/image21.sv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png"/><Relationship Id="rId13" Type="http://schemas.openxmlformats.org/officeDocument/2006/relationships/image" Target="../media/image89.png"/><Relationship Id="rId3" Type="http://schemas.openxmlformats.org/officeDocument/2006/relationships/image" Target="../media/image48.png"/><Relationship Id="rId7" Type="http://schemas.openxmlformats.org/officeDocument/2006/relationships/image" Target="../media/image83.png"/><Relationship Id="rId12" Type="http://schemas.openxmlformats.org/officeDocument/2006/relationships/image" Target="../media/image8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2.png"/><Relationship Id="rId11" Type="http://schemas.openxmlformats.org/officeDocument/2006/relationships/image" Target="../media/image87.png"/><Relationship Id="rId5" Type="http://schemas.openxmlformats.org/officeDocument/2006/relationships/image" Target="../media/image81.png"/><Relationship Id="rId10" Type="http://schemas.openxmlformats.org/officeDocument/2006/relationships/image" Target="../media/image86.png"/><Relationship Id="rId4" Type="http://schemas.openxmlformats.org/officeDocument/2006/relationships/image" Target="../media/image49.svg"/><Relationship Id="rId9" Type="http://schemas.openxmlformats.org/officeDocument/2006/relationships/image" Target="../media/image8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image" Target="../media/image67.png"/><Relationship Id="rId7" Type="http://schemas.openxmlformats.org/officeDocument/2006/relationships/image" Target="../media/image9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7.png"/><Relationship Id="rId5" Type="http://schemas.openxmlformats.org/officeDocument/2006/relationships/image" Target="../media/image96.png"/><Relationship Id="rId10" Type="http://schemas.openxmlformats.org/officeDocument/2006/relationships/image" Target="../media/image101.png"/><Relationship Id="rId4" Type="http://schemas.openxmlformats.org/officeDocument/2006/relationships/image" Target="../media/image68.svg"/><Relationship Id="rId9" Type="http://schemas.openxmlformats.org/officeDocument/2006/relationships/image" Target="../media/image10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35.pn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10" Type="http://schemas.openxmlformats.org/officeDocument/2006/relationships/image" Target="../media/image29.png"/><Relationship Id="rId19" Type="http://schemas.openxmlformats.org/officeDocument/2006/relationships/image" Target="../media/image38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1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8" name="Google Shape;1658;p12"/>
          <p:cNvGrpSpPr/>
          <p:nvPr/>
        </p:nvGrpSpPr>
        <p:grpSpPr>
          <a:xfrm>
            <a:off x="1105458" y="273455"/>
            <a:ext cx="6794711" cy="4596589"/>
            <a:chOff x="1060591" y="-6804507"/>
            <a:chExt cx="16167412" cy="11103578"/>
          </a:xfrm>
        </p:grpSpPr>
        <p:sp>
          <p:nvSpPr>
            <p:cNvPr id="1659" name="Google Shape;1659;p12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775639" y="-6157457"/>
              <a:ext cx="14714020" cy="9845009"/>
            </a:xfrm>
            <a:custGeom>
              <a:avLst/>
              <a:gdLst/>
              <a:ahLst/>
              <a:cxnLst/>
              <a:rect l="l" t="t" r="r" b="b"/>
              <a:pathLst>
                <a:path w="14714020" h="9845009" extrusionOk="0">
                  <a:moveTo>
                    <a:pt x="14616176" y="6125844"/>
                  </a:moveTo>
                  <a:cubicBezTo>
                    <a:pt x="14670473" y="7266737"/>
                    <a:pt x="14680622" y="8493660"/>
                    <a:pt x="14714021" y="9626247"/>
                  </a:cubicBezTo>
                  <a:cubicBezTo>
                    <a:pt x="13873303" y="9707548"/>
                    <a:pt x="12279405" y="9663200"/>
                    <a:pt x="9848655" y="9663200"/>
                  </a:cubicBezTo>
                  <a:cubicBezTo>
                    <a:pt x="4766725" y="9663200"/>
                    <a:pt x="1034968" y="9845010"/>
                    <a:pt x="316744" y="9845010"/>
                  </a:cubicBezTo>
                  <a:cubicBezTo>
                    <a:pt x="316744" y="8674737"/>
                    <a:pt x="-117428" y="1315285"/>
                    <a:pt x="30871" y="346187"/>
                  </a:cubicBezTo>
                  <a:cubicBezTo>
                    <a:pt x="2513209" y="86408"/>
                    <a:pt x="9865510" y="434061"/>
                    <a:pt x="14273697" y="0"/>
                  </a:cubicBezTo>
                  <a:cubicBezTo>
                    <a:pt x="14468476" y="2332595"/>
                    <a:pt x="14425084" y="4068418"/>
                    <a:pt x="14616176" y="6125844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0" name="Google Shape;1660;p12"/>
            <p:cNvSpPr/>
            <p:nvPr/>
          </p:nvSpPr>
          <p:spPr>
            <a:xfrm>
              <a:off x="1060591" y="-6804507"/>
              <a:ext cx="16167412" cy="11103578"/>
            </a:xfrm>
            <a:custGeom>
              <a:avLst/>
              <a:gdLst/>
              <a:ahLst/>
              <a:cxnLst/>
              <a:rect l="l" t="t" r="r" b="b"/>
              <a:pathLst>
                <a:path w="16167412" h="11103578" extrusionOk="0">
                  <a:moveTo>
                    <a:pt x="318499" y="11103578"/>
                  </a:moveTo>
                  <a:cubicBezTo>
                    <a:pt x="318499" y="8838582"/>
                    <a:pt x="-175655" y="2016365"/>
                    <a:pt x="67069" y="430530"/>
                  </a:cubicBezTo>
                  <a:cubicBezTo>
                    <a:pt x="3424636" y="79102"/>
                    <a:pt x="10194666" y="538457"/>
                    <a:pt x="15662756" y="0"/>
                  </a:cubicBezTo>
                  <a:cubicBezTo>
                    <a:pt x="15848097" y="2218673"/>
                    <a:pt x="16082115" y="7948008"/>
                    <a:pt x="16167413" y="10838780"/>
                  </a:cubicBezTo>
                  <a:cubicBezTo>
                    <a:pt x="15628489" y="10890900"/>
                    <a:pt x="15391362" y="10925677"/>
                    <a:pt x="13966662" y="10925677"/>
                  </a:cubicBezTo>
                  <a:cubicBezTo>
                    <a:pt x="2963882" y="10925698"/>
                    <a:pt x="2367709" y="11103578"/>
                    <a:pt x="318499" y="11103578"/>
                  </a:cubicBezTo>
                  <a:close/>
                  <a:moveTo>
                    <a:pt x="749229" y="1116953"/>
                  </a:moveTo>
                  <a:cubicBezTo>
                    <a:pt x="694000" y="3367249"/>
                    <a:pt x="1011517" y="8374808"/>
                    <a:pt x="1063105" y="10346092"/>
                  </a:cubicBezTo>
                  <a:cubicBezTo>
                    <a:pt x="13732732" y="10009653"/>
                    <a:pt x="13429582" y="10251312"/>
                    <a:pt x="15396826" y="10150314"/>
                  </a:cubicBezTo>
                  <a:cubicBezTo>
                    <a:pt x="15241707" y="4086317"/>
                    <a:pt x="15299424" y="8295839"/>
                    <a:pt x="15124454" y="3695537"/>
                  </a:cubicBezTo>
                  <a:cubicBezTo>
                    <a:pt x="15090055" y="2791440"/>
                    <a:pt x="15054636" y="1859894"/>
                    <a:pt x="14976310" y="819489"/>
                  </a:cubicBezTo>
                  <a:cubicBezTo>
                    <a:pt x="10501368" y="1203894"/>
                    <a:pt x="3478888" y="913425"/>
                    <a:pt x="749229" y="11169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1" name="Google Shape;1661;p12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372894" y="-6472271"/>
              <a:ext cx="15528154" cy="10424244"/>
            </a:xfrm>
            <a:custGeom>
              <a:avLst/>
              <a:gdLst/>
              <a:ahLst/>
              <a:cxnLst/>
              <a:rect l="l" t="t" r="r" b="b"/>
              <a:pathLst>
                <a:path w="15528154" h="10424244" extrusionOk="0">
                  <a:moveTo>
                    <a:pt x="357069" y="10424244"/>
                  </a:moveTo>
                  <a:lnTo>
                    <a:pt x="332641" y="10424244"/>
                  </a:lnTo>
                  <a:lnTo>
                    <a:pt x="332641" y="10399816"/>
                  </a:lnTo>
                  <a:cubicBezTo>
                    <a:pt x="332641" y="7838222"/>
                    <a:pt x="208947" y="5728408"/>
                    <a:pt x="109570" y="4033114"/>
                  </a:cubicBezTo>
                  <a:cubicBezTo>
                    <a:pt x="48345" y="2988756"/>
                    <a:pt x="0" y="2163849"/>
                    <a:pt x="0" y="1541449"/>
                  </a:cubicBezTo>
                  <a:cubicBezTo>
                    <a:pt x="0" y="1447468"/>
                    <a:pt x="19365" y="1348802"/>
                    <a:pt x="38085" y="1253378"/>
                  </a:cubicBezTo>
                  <a:cubicBezTo>
                    <a:pt x="55873" y="1162794"/>
                    <a:pt x="74239" y="1069147"/>
                    <a:pt x="75193" y="982184"/>
                  </a:cubicBezTo>
                  <a:cubicBezTo>
                    <a:pt x="76570" y="856202"/>
                    <a:pt x="61914" y="728423"/>
                    <a:pt x="50144" y="625759"/>
                  </a:cubicBezTo>
                  <a:cubicBezTo>
                    <a:pt x="38529" y="524516"/>
                    <a:pt x="29358" y="444548"/>
                    <a:pt x="37108" y="393983"/>
                  </a:cubicBezTo>
                  <a:lnTo>
                    <a:pt x="39951" y="375351"/>
                  </a:lnTo>
                  <a:lnTo>
                    <a:pt x="58694" y="373374"/>
                  </a:lnTo>
                  <a:cubicBezTo>
                    <a:pt x="110125" y="368000"/>
                    <a:pt x="244567" y="366246"/>
                    <a:pt x="643697" y="361116"/>
                  </a:cubicBezTo>
                  <a:cubicBezTo>
                    <a:pt x="989662" y="356652"/>
                    <a:pt x="1512463" y="349902"/>
                    <a:pt x="2336104" y="336289"/>
                  </a:cubicBezTo>
                  <a:cubicBezTo>
                    <a:pt x="2570967" y="332402"/>
                    <a:pt x="2836276" y="316902"/>
                    <a:pt x="3117130" y="300491"/>
                  </a:cubicBezTo>
                  <a:cubicBezTo>
                    <a:pt x="3545706" y="275441"/>
                    <a:pt x="4031443" y="247060"/>
                    <a:pt x="4587688" y="247060"/>
                  </a:cubicBezTo>
                  <a:cubicBezTo>
                    <a:pt x="5299249" y="247060"/>
                    <a:pt x="5971460" y="262139"/>
                    <a:pt x="6683133" y="278084"/>
                  </a:cubicBezTo>
                  <a:cubicBezTo>
                    <a:pt x="8886038" y="327428"/>
                    <a:pt x="11163959" y="378504"/>
                    <a:pt x="15007086" y="117"/>
                  </a:cubicBezTo>
                  <a:cubicBezTo>
                    <a:pt x="15014236" y="-550"/>
                    <a:pt x="15021210" y="1649"/>
                    <a:pt x="15026717" y="6468"/>
                  </a:cubicBezTo>
                  <a:cubicBezTo>
                    <a:pt x="15039597" y="17660"/>
                    <a:pt x="15050701" y="27320"/>
                    <a:pt x="15075372" y="502087"/>
                  </a:cubicBezTo>
                  <a:cubicBezTo>
                    <a:pt x="15090473" y="792468"/>
                    <a:pt x="15107284" y="1192463"/>
                    <a:pt x="15126760" y="1655616"/>
                  </a:cubicBezTo>
                  <a:cubicBezTo>
                    <a:pt x="15147545" y="2149992"/>
                    <a:pt x="15171108" y="2710322"/>
                    <a:pt x="15198178" y="3269166"/>
                  </a:cubicBezTo>
                  <a:cubicBezTo>
                    <a:pt x="15246900" y="4275172"/>
                    <a:pt x="15332132" y="5273450"/>
                    <a:pt x="15388539" y="5934024"/>
                  </a:cubicBezTo>
                  <a:cubicBezTo>
                    <a:pt x="15408702" y="6170219"/>
                    <a:pt x="15424625" y="6356760"/>
                    <a:pt x="15433019" y="6476323"/>
                  </a:cubicBezTo>
                  <a:cubicBezTo>
                    <a:pt x="15457891" y="6830682"/>
                    <a:pt x="15448009" y="7201342"/>
                    <a:pt x="15438460" y="7559810"/>
                  </a:cubicBezTo>
                  <a:cubicBezTo>
                    <a:pt x="15431865" y="7807198"/>
                    <a:pt x="15425047" y="8063002"/>
                    <a:pt x="15429421" y="8314387"/>
                  </a:cubicBezTo>
                  <a:cubicBezTo>
                    <a:pt x="15435261" y="8648738"/>
                    <a:pt x="15458469" y="8993082"/>
                    <a:pt x="15480898" y="9326056"/>
                  </a:cubicBezTo>
                  <a:cubicBezTo>
                    <a:pt x="15499818" y="9606888"/>
                    <a:pt x="15519404" y="9897247"/>
                    <a:pt x="15527488" y="10171327"/>
                  </a:cubicBezTo>
                  <a:lnTo>
                    <a:pt x="15528155" y="10194156"/>
                  </a:lnTo>
                  <a:lnTo>
                    <a:pt x="15505415" y="10196355"/>
                  </a:lnTo>
                  <a:cubicBezTo>
                    <a:pt x="15158050" y="10229976"/>
                    <a:pt x="14679929" y="10218895"/>
                    <a:pt x="14074607" y="10204882"/>
                  </a:cubicBezTo>
                  <a:cubicBezTo>
                    <a:pt x="13733927" y="10196998"/>
                    <a:pt x="13347789" y="10188049"/>
                    <a:pt x="12925964" y="10185940"/>
                  </a:cubicBezTo>
                  <a:cubicBezTo>
                    <a:pt x="12580266" y="10184096"/>
                    <a:pt x="12202721" y="10198598"/>
                    <a:pt x="11802904" y="10213831"/>
                  </a:cubicBezTo>
                  <a:cubicBezTo>
                    <a:pt x="11352431" y="10230998"/>
                    <a:pt x="10886614" y="10248742"/>
                    <a:pt x="10375827" y="10248742"/>
                  </a:cubicBezTo>
                  <a:cubicBezTo>
                    <a:pt x="9628668" y="10248742"/>
                    <a:pt x="8913864" y="10240769"/>
                    <a:pt x="8222577" y="10233041"/>
                  </a:cubicBezTo>
                  <a:cubicBezTo>
                    <a:pt x="7204912" y="10221693"/>
                    <a:pt x="6243720" y="10210967"/>
                    <a:pt x="5380106" y="10229133"/>
                  </a:cubicBezTo>
                  <a:cubicBezTo>
                    <a:pt x="3660250" y="10265286"/>
                    <a:pt x="2290557" y="10334905"/>
                    <a:pt x="1384216" y="10380985"/>
                  </a:cubicBezTo>
                  <a:cubicBezTo>
                    <a:pt x="890041" y="10406101"/>
                    <a:pt x="532972" y="10424244"/>
                    <a:pt x="357069" y="10424244"/>
                  </a:cubicBezTo>
                  <a:close/>
                  <a:moveTo>
                    <a:pt x="83521" y="420409"/>
                  </a:moveTo>
                  <a:cubicBezTo>
                    <a:pt x="81056" y="466778"/>
                    <a:pt x="89317" y="538662"/>
                    <a:pt x="98666" y="620229"/>
                  </a:cubicBezTo>
                  <a:cubicBezTo>
                    <a:pt x="110592" y="724248"/>
                    <a:pt x="125448" y="853693"/>
                    <a:pt x="124049" y="982739"/>
                  </a:cubicBezTo>
                  <a:cubicBezTo>
                    <a:pt x="123050" y="1074188"/>
                    <a:pt x="104240" y="1170078"/>
                    <a:pt x="86031" y="1262815"/>
                  </a:cubicBezTo>
                  <a:cubicBezTo>
                    <a:pt x="67754" y="1355952"/>
                    <a:pt x="48856" y="1452243"/>
                    <a:pt x="48856" y="1541471"/>
                  </a:cubicBezTo>
                  <a:cubicBezTo>
                    <a:pt x="48856" y="2162450"/>
                    <a:pt x="97179" y="2986713"/>
                    <a:pt x="158359" y="4030271"/>
                  </a:cubicBezTo>
                  <a:cubicBezTo>
                    <a:pt x="257470" y="5720813"/>
                    <a:pt x="380720" y="7823276"/>
                    <a:pt x="381497" y="10375300"/>
                  </a:cubicBezTo>
                  <a:cubicBezTo>
                    <a:pt x="563773" y="10373767"/>
                    <a:pt x="910271" y="10356157"/>
                    <a:pt x="1381796" y="10332196"/>
                  </a:cubicBezTo>
                  <a:cubicBezTo>
                    <a:pt x="2288425" y="10286116"/>
                    <a:pt x="3658563" y="10216474"/>
                    <a:pt x="5379151" y="10180277"/>
                  </a:cubicBezTo>
                  <a:cubicBezTo>
                    <a:pt x="6243520" y="10162111"/>
                    <a:pt x="7205135" y="10172837"/>
                    <a:pt x="8223177" y="10184207"/>
                  </a:cubicBezTo>
                  <a:cubicBezTo>
                    <a:pt x="8914330" y="10191913"/>
                    <a:pt x="9629023" y="10199886"/>
                    <a:pt x="10375894" y="10199886"/>
                  </a:cubicBezTo>
                  <a:cubicBezTo>
                    <a:pt x="10885726" y="10199886"/>
                    <a:pt x="11351077" y="10182164"/>
                    <a:pt x="11801106" y="10165020"/>
                  </a:cubicBezTo>
                  <a:cubicBezTo>
                    <a:pt x="12201455" y="10149764"/>
                    <a:pt x="12579644" y="10135329"/>
                    <a:pt x="12926275" y="10137106"/>
                  </a:cubicBezTo>
                  <a:cubicBezTo>
                    <a:pt x="13348567" y="10139216"/>
                    <a:pt x="13734927" y="10148165"/>
                    <a:pt x="14075806" y="10156049"/>
                  </a:cubicBezTo>
                  <a:cubicBezTo>
                    <a:pt x="14666295" y="10169706"/>
                    <a:pt x="15135443" y="10180565"/>
                    <a:pt x="15478033" y="10149853"/>
                  </a:cubicBezTo>
                  <a:cubicBezTo>
                    <a:pt x="15469639" y="9884144"/>
                    <a:pt x="15451450" y="9614416"/>
                    <a:pt x="15432241" y="9329343"/>
                  </a:cubicBezTo>
                  <a:cubicBezTo>
                    <a:pt x="15409745" y="8995747"/>
                    <a:pt x="15386495" y="8650803"/>
                    <a:pt x="15380654" y="8315231"/>
                  </a:cubicBezTo>
                  <a:cubicBezTo>
                    <a:pt x="15376257" y="8062802"/>
                    <a:pt x="15383075" y="7806421"/>
                    <a:pt x="15389692" y="7558500"/>
                  </a:cubicBezTo>
                  <a:cubicBezTo>
                    <a:pt x="15399219" y="7201209"/>
                    <a:pt x="15409057" y="6831748"/>
                    <a:pt x="15384363" y="6479721"/>
                  </a:cubicBezTo>
                  <a:cubicBezTo>
                    <a:pt x="15375992" y="6360535"/>
                    <a:pt x="15360091" y="6174150"/>
                    <a:pt x="15339927" y="5938155"/>
                  </a:cubicBezTo>
                  <a:cubicBezTo>
                    <a:pt x="15283498" y="5277226"/>
                    <a:pt x="15198200" y="4278414"/>
                    <a:pt x="15149455" y="3271520"/>
                  </a:cubicBezTo>
                  <a:cubicBezTo>
                    <a:pt x="15122385" y="2712521"/>
                    <a:pt x="15098824" y="2152101"/>
                    <a:pt x="15078015" y="1657659"/>
                  </a:cubicBezTo>
                  <a:cubicBezTo>
                    <a:pt x="15044416" y="858756"/>
                    <a:pt x="15015192" y="163361"/>
                    <a:pt x="14993584" y="50505"/>
                  </a:cubicBezTo>
                  <a:cubicBezTo>
                    <a:pt x="11158563" y="427271"/>
                    <a:pt x="8882907" y="376261"/>
                    <a:pt x="6682045" y="326939"/>
                  </a:cubicBezTo>
                  <a:cubicBezTo>
                    <a:pt x="5970661" y="310995"/>
                    <a:pt x="5298717" y="295938"/>
                    <a:pt x="4587710" y="295938"/>
                  </a:cubicBezTo>
                  <a:cubicBezTo>
                    <a:pt x="4032886" y="295938"/>
                    <a:pt x="3547904" y="324274"/>
                    <a:pt x="3119995" y="349302"/>
                  </a:cubicBezTo>
                  <a:cubicBezTo>
                    <a:pt x="2838586" y="365735"/>
                    <a:pt x="2572810" y="381280"/>
                    <a:pt x="2336926" y="385189"/>
                  </a:cubicBezTo>
                  <a:cubicBezTo>
                    <a:pt x="1513174" y="398802"/>
                    <a:pt x="990306" y="405530"/>
                    <a:pt x="644318" y="410016"/>
                  </a:cubicBezTo>
                  <a:cubicBezTo>
                    <a:pt x="299930" y="414436"/>
                    <a:pt x="147500" y="416412"/>
                    <a:pt x="83521" y="420409"/>
                  </a:cubicBezTo>
                  <a:close/>
                </a:path>
              </a:pathLst>
            </a:custGeom>
            <a:solidFill>
              <a:srgbClr val="25364E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72" name="Google Shape;1672;p12"/>
          <p:cNvSpPr/>
          <p:nvPr/>
        </p:nvSpPr>
        <p:spPr>
          <a:xfrm rot="-1301707">
            <a:off x="7763116" y="1158236"/>
            <a:ext cx="2168750" cy="729428"/>
          </a:xfrm>
          <a:custGeom>
            <a:avLst/>
            <a:gdLst/>
            <a:ahLst/>
            <a:cxnLst/>
            <a:rect l="l" t="t" r="r" b="b"/>
            <a:pathLst>
              <a:path w="4333601" h="1457545" extrusionOk="0">
                <a:moveTo>
                  <a:pt x="4157575" y="1195608"/>
                </a:moveTo>
                <a:cubicBezTo>
                  <a:pt x="4344674" y="1088062"/>
                  <a:pt x="4326681" y="1102847"/>
                  <a:pt x="4272736" y="1023664"/>
                </a:cubicBezTo>
                <a:cubicBezTo>
                  <a:pt x="4227563" y="961201"/>
                  <a:pt x="4173601" y="906599"/>
                  <a:pt x="4119214" y="852345"/>
                </a:cubicBezTo>
                <a:cubicBezTo>
                  <a:pt x="4338200" y="693303"/>
                  <a:pt x="4312952" y="752226"/>
                  <a:pt x="4131079" y="494704"/>
                </a:cubicBezTo>
                <a:cubicBezTo>
                  <a:pt x="4234765" y="433647"/>
                  <a:pt x="4313247" y="406064"/>
                  <a:pt x="4270154" y="358508"/>
                </a:cubicBezTo>
                <a:cubicBezTo>
                  <a:pt x="4153051" y="189931"/>
                  <a:pt x="4194281" y="240576"/>
                  <a:pt x="4213834" y="174061"/>
                </a:cubicBezTo>
                <a:cubicBezTo>
                  <a:pt x="4223403" y="153550"/>
                  <a:pt x="4234436" y="135337"/>
                  <a:pt x="4245816" y="115485"/>
                </a:cubicBezTo>
                <a:cubicBezTo>
                  <a:pt x="4268490" y="82055"/>
                  <a:pt x="4292775" y="1249"/>
                  <a:pt x="4230492" y="0"/>
                </a:cubicBezTo>
                <a:cubicBezTo>
                  <a:pt x="3610891" y="34134"/>
                  <a:pt x="502857" y="110184"/>
                  <a:pt x="502276" y="110167"/>
                </a:cubicBezTo>
                <a:cubicBezTo>
                  <a:pt x="394725" y="116197"/>
                  <a:pt x="173780" y="68068"/>
                  <a:pt x="93427" y="138904"/>
                </a:cubicBezTo>
                <a:cubicBezTo>
                  <a:pt x="67668" y="161870"/>
                  <a:pt x="86172" y="189054"/>
                  <a:pt x="116811" y="262606"/>
                </a:cubicBezTo>
                <a:cubicBezTo>
                  <a:pt x="137638" y="325936"/>
                  <a:pt x="109626" y="311212"/>
                  <a:pt x="43122" y="338934"/>
                </a:cubicBezTo>
                <a:cubicBezTo>
                  <a:pt x="-54106" y="371827"/>
                  <a:pt x="89110" y="442870"/>
                  <a:pt x="151584" y="543042"/>
                </a:cubicBezTo>
                <a:cubicBezTo>
                  <a:pt x="-13657" y="754438"/>
                  <a:pt x="-62921" y="665095"/>
                  <a:pt x="184970" y="921115"/>
                </a:cubicBezTo>
                <a:cubicBezTo>
                  <a:pt x="-34579" y="1178906"/>
                  <a:pt x="-83462" y="1063385"/>
                  <a:pt x="174630" y="1240978"/>
                </a:cubicBezTo>
                <a:cubicBezTo>
                  <a:pt x="88790" y="1358277"/>
                  <a:pt x="30928" y="1428948"/>
                  <a:pt x="55577" y="1457546"/>
                </a:cubicBezTo>
                <a:cubicBezTo>
                  <a:pt x="509851" y="1308022"/>
                  <a:pt x="3184829" y="1407447"/>
                  <a:pt x="4244767" y="1409581"/>
                </a:cubicBezTo>
                <a:cubicBezTo>
                  <a:pt x="4420252" y="1366901"/>
                  <a:pt x="4306149" y="1298842"/>
                  <a:pt x="4157575" y="1195608"/>
                </a:cubicBezTo>
                <a:close/>
              </a:path>
            </a:pathLst>
          </a:custGeom>
          <a:solidFill>
            <a:srgbClr val="FC8023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73" name="Google Shape;1673;p12"/>
          <p:cNvGrpSpPr/>
          <p:nvPr/>
        </p:nvGrpSpPr>
        <p:grpSpPr>
          <a:xfrm rot="-1306680">
            <a:off x="7762738" y="1157062"/>
            <a:ext cx="2166743" cy="728768"/>
            <a:chOff x="15525952" y="2313905"/>
            <a:chExt cx="4333618" cy="1457580"/>
          </a:xfrm>
        </p:grpSpPr>
        <p:sp>
          <p:nvSpPr>
            <p:cNvPr id="1674" name="Google Shape;1674;p12"/>
            <p:cNvSpPr/>
            <p:nvPr/>
          </p:nvSpPr>
          <p:spPr>
            <a:xfrm>
              <a:off x="16045499" y="2415265"/>
              <a:ext cx="418654" cy="1290703"/>
            </a:xfrm>
            <a:custGeom>
              <a:avLst/>
              <a:gdLst/>
              <a:ahLst/>
              <a:cxnLst/>
              <a:rect l="l" t="t" r="r" b="b"/>
              <a:pathLst>
                <a:path w="418654" h="1290703" extrusionOk="0">
                  <a:moveTo>
                    <a:pt x="416870" y="1169622"/>
                  </a:moveTo>
                  <a:cubicBezTo>
                    <a:pt x="405958" y="1159661"/>
                    <a:pt x="387280" y="1134386"/>
                    <a:pt x="305574" y="1063143"/>
                  </a:cubicBezTo>
                  <a:cubicBezTo>
                    <a:pt x="293388" y="1052522"/>
                    <a:pt x="260852" y="1035221"/>
                    <a:pt x="272032" y="1007682"/>
                  </a:cubicBezTo>
                  <a:cubicBezTo>
                    <a:pt x="293978" y="953618"/>
                    <a:pt x="308504" y="956360"/>
                    <a:pt x="386292" y="843408"/>
                  </a:cubicBezTo>
                  <a:cubicBezTo>
                    <a:pt x="389629" y="838584"/>
                    <a:pt x="388320" y="843729"/>
                    <a:pt x="405386" y="828007"/>
                  </a:cubicBezTo>
                  <a:cubicBezTo>
                    <a:pt x="298120" y="737710"/>
                    <a:pt x="327078" y="734951"/>
                    <a:pt x="282103" y="713207"/>
                  </a:cubicBezTo>
                  <a:cubicBezTo>
                    <a:pt x="274832" y="709693"/>
                    <a:pt x="256986" y="684062"/>
                    <a:pt x="255495" y="665720"/>
                  </a:cubicBezTo>
                  <a:cubicBezTo>
                    <a:pt x="253597" y="642415"/>
                    <a:pt x="262290" y="642042"/>
                    <a:pt x="268522" y="633087"/>
                  </a:cubicBezTo>
                  <a:cubicBezTo>
                    <a:pt x="274026" y="607873"/>
                    <a:pt x="306701" y="577861"/>
                    <a:pt x="313904" y="557497"/>
                  </a:cubicBezTo>
                  <a:cubicBezTo>
                    <a:pt x="317951" y="546044"/>
                    <a:pt x="329998" y="547293"/>
                    <a:pt x="364173" y="506418"/>
                  </a:cubicBezTo>
                  <a:cubicBezTo>
                    <a:pt x="373959" y="494713"/>
                    <a:pt x="383137" y="482332"/>
                    <a:pt x="393546" y="471052"/>
                  </a:cubicBezTo>
                  <a:cubicBezTo>
                    <a:pt x="349716" y="430368"/>
                    <a:pt x="385252" y="476353"/>
                    <a:pt x="348200" y="426272"/>
                  </a:cubicBezTo>
                  <a:cubicBezTo>
                    <a:pt x="341717" y="417517"/>
                    <a:pt x="331420" y="411687"/>
                    <a:pt x="324157" y="403392"/>
                  </a:cubicBezTo>
                  <a:cubicBezTo>
                    <a:pt x="317266" y="395531"/>
                    <a:pt x="297124" y="351567"/>
                    <a:pt x="289011" y="346135"/>
                  </a:cubicBezTo>
                  <a:cubicBezTo>
                    <a:pt x="268678" y="332530"/>
                    <a:pt x="265332" y="316227"/>
                    <a:pt x="249142" y="299125"/>
                  </a:cubicBezTo>
                  <a:cubicBezTo>
                    <a:pt x="242234" y="291837"/>
                    <a:pt x="237242" y="281807"/>
                    <a:pt x="242130" y="270250"/>
                  </a:cubicBezTo>
                  <a:cubicBezTo>
                    <a:pt x="242936" y="268341"/>
                    <a:pt x="240458" y="245521"/>
                    <a:pt x="257879" y="237982"/>
                  </a:cubicBezTo>
                  <a:cubicBezTo>
                    <a:pt x="265419" y="234719"/>
                    <a:pt x="271417" y="226311"/>
                    <a:pt x="280231" y="214268"/>
                  </a:cubicBezTo>
                  <a:cubicBezTo>
                    <a:pt x="288881" y="202468"/>
                    <a:pt x="320534" y="189939"/>
                    <a:pt x="329236" y="178182"/>
                  </a:cubicBezTo>
                  <a:cubicBezTo>
                    <a:pt x="419392" y="56328"/>
                    <a:pt x="460622" y="123485"/>
                    <a:pt x="360100" y="29457"/>
                  </a:cubicBezTo>
                  <a:cubicBezTo>
                    <a:pt x="347134" y="17336"/>
                    <a:pt x="347073" y="11583"/>
                    <a:pt x="336421" y="0"/>
                  </a:cubicBezTo>
                  <a:cubicBezTo>
                    <a:pt x="210148" y="3184"/>
                    <a:pt x="111906" y="5631"/>
                    <a:pt x="51365" y="7123"/>
                  </a:cubicBezTo>
                  <a:cubicBezTo>
                    <a:pt x="88582" y="39400"/>
                    <a:pt x="141322" y="71504"/>
                    <a:pt x="143125" y="86601"/>
                  </a:cubicBezTo>
                  <a:cubicBezTo>
                    <a:pt x="129162" y="120717"/>
                    <a:pt x="74420" y="151372"/>
                    <a:pt x="32878" y="210121"/>
                  </a:cubicBezTo>
                  <a:cubicBezTo>
                    <a:pt x="66411" y="279516"/>
                    <a:pt x="93410" y="260254"/>
                    <a:pt x="111914" y="285208"/>
                  </a:cubicBezTo>
                  <a:cubicBezTo>
                    <a:pt x="161863" y="352582"/>
                    <a:pt x="191445" y="349267"/>
                    <a:pt x="121570" y="428415"/>
                  </a:cubicBezTo>
                  <a:cubicBezTo>
                    <a:pt x="-14523" y="582564"/>
                    <a:pt x="-3585" y="540196"/>
                    <a:pt x="39690" y="590138"/>
                  </a:cubicBezTo>
                  <a:cubicBezTo>
                    <a:pt x="41641" y="592386"/>
                    <a:pt x="43287" y="595179"/>
                    <a:pt x="45723" y="596654"/>
                  </a:cubicBezTo>
                  <a:cubicBezTo>
                    <a:pt x="75642" y="614832"/>
                    <a:pt x="109895" y="663273"/>
                    <a:pt x="119533" y="667204"/>
                  </a:cubicBezTo>
                  <a:cubicBezTo>
                    <a:pt x="123225" y="668713"/>
                    <a:pt x="127637" y="671976"/>
                    <a:pt x="128859" y="675455"/>
                  </a:cubicBezTo>
                  <a:cubicBezTo>
                    <a:pt x="134596" y="691724"/>
                    <a:pt x="165573" y="704930"/>
                    <a:pt x="171181" y="716487"/>
                  </a:cubicBezTo>
                  <a:cubicBezTo>
                    <a:pt x="194417" y="764408"/>
                    <a:pt x="177282" y="767453"/>
                    <a:pt x="164706" y="777431"/>
                  </a:cubicBezTo>
                  <a:cubicBezTo>
                    <a:pt x="164342" y="778637"/>
                    <a:pt x="135818" y="822671"/>
                    <a:pt x="117955" y="835746"/>
                  </a:cubicBezTo>
                  <a:cubicBezTo>
                    <a:pt x="79638" y="863798"/>
                    <a:pt x="4892" y="961158"/>
                    <a:pt x="4406" y="961731"/>
                  </a:cubicBezTo>
                  <a:cubicBezTo>
                    <a:pt x="-5847" y="973973"/>
                    <a:pt x="-3559" y="971336"/>
                    <a:pt x="71040" y="1048314"/>
                  </a:cubicBezTo>
                  <a:cubicBezTo>
                    <a:pt x="74853" y="1052236"/>
                    <a:pt x="72981" y="1063524"/>
                    <a:pt x="142691" y="1125154"/>
                  </a:cubicBezTo>
                  <a:cubicBezTo>
                    <a:pt x="144919" y="1127124"/>
                    <a:pt x="147259" y="1129432"/>
                    <a:pt x="149955" y="1130325"/>
                  </a:cubicBezTo>
                  <a:cubicBezTo>
                    <a:pt x="218261" y="1152997"/>
                    <a:pt x="188662" y="1239546"/>
                    <a:pt x="114679" y="1274322"/>
                  </a:cubicBezTo>
                  <a:cubicBezTo>
                    <a:pt x="107165" y="1277853"/>
                    <a:pt x="110068" y="1283250"/>
                    <a:pt x="101453" y="1290703"/>
                  </a:cubicBezTo>
                  <a:cubicBezTo>
                    <a:pt x="166821" y="1287615"/>
                    <a:pt x="236089" y="1285020"/>
                    <a:pt x="308703" y="1282860"/>
                  </a:cubicBezTo>
                  <a:cubicBezTo>
                    <a:pt x="325726" y="1254713"/>
                    <a:pt x="417399" y="1170107"/>
                    <a:pt x="416870" y="1169622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5" name="Google Shape;1675;p12"/>
            <p:cNvSpPr/>
            <p:nvPr/>
          </p:nvSpPr>
          <p:spPr>
            <a:xfrm>
              <a:off x="17989505" y="2366277"/>
              <a:ext cx="364342" cy="1334259"/>
            </a:xfrm>
            <a:custGeom>
              <a:avLst/>
              <a:gdLst/>
              <a:ahLst/>
              <a:cxnLst/>
              <a:rect l="l" t="t" r="r" b="b"/>
              <a:pathLst>
                <a:path w="364342" h="1334259" extrusionOk="0">
                  <a:moveTo>
                    <a:pt x="270338" y="1310070"/>
                  </a:moveTo>
                  <a:cubicBezTo>
                    <a:pt x="330341" y="1245568"/>
                    <a:pt x="306324" y="1265984"/>
                    <a:pt x="362314" y="1219989"/>
                  </a:cubicBezTo>
                  <a:cubicBezTo>
                    <a:pt x="347051" y="1206601"/>
                    <a:pt x="339805" y="1193144"/>
                    <a:pt x="285106" y="1143531"/>
                  </a:cubicBezTo>
                  <a:cubicBezTo>
                    <a:pt x="224540" y="1088608"/>
                    <a:pt x="205412" y="1082344"/>
                    <a:pt x="215821" y="1056678"/>
                  </a:cubicBezTo>
                  <a:cubicBezTo>
                    <a:pt x="235513" y="1008133"/>
                    <a:pt x="256765" y="995734"/>
                    <a:pt x="302952" y="931484"/>
                  </a:cubicBezTo>
                  <a:cubicBezTo>
                    <a:pt x="352797" y="862054"/>
                    <a:pt x="314844" y="908621"/>
                    <a:pt x="349174" y="876995"/>
                  </a:cubicBezTo>
                  <a:cubicBezTo>
                    <a:pt x="337431" y="867112"/>
                    <a:pt x="278346" y="814550"/>
                    <a:pt x="270554" y="801968"/>
                  </a:cubicBezTo>
                  <a:cubicBezTo>
                    <a:pt x="250576" y="769744"/>
                    <a:pt x="223344" y="762343"/>
                    <a:pt x="221489" y="759644"/>
                  </a:cubicBezTo>
                  <a:cubicBezTo>
                    <a:pt x="206105" y="737250"/>
                    <a:pt x="186769" y="704392"/>
                    <a:pt x="207786" y="687316"/>
                  </a:cubicBezTo>
                  <a:cubicBezTo>
                    <a:pt x="216194" y="680488"/>
                    <a:pt x="211479" y="670293"/>
                    <a:pt x="223535" y="660913"/>
                  </a:cubicBezTo>
                  <a:cubicBezTo>
                    <a:pt x="230598" y="640150"/>
                    <a:pt x="250282" y="627396"/>
                    <a:pt x="257683" y="606485"/>
                  </a:cubicBezTo>
                  <a:cubicBezTo>
                    <a:pt x="259972" y="600004"/>
                    <a:pt x="267573" y="594945"/>
                    <a:pt x="273570" y="590329"/>
                  </a:cubicBezTo>
                  <a:cubicBezTo>
                    <a:pt x="298636" y="571050"/>
                    <a:pt x="318285" y="540682"/>
                    <a:pt x="337318" y="520040"/>
                  </a:cubicBezTo>
                  <a:cubicBezTo>
                    <a:pt x="293505" y="479373"/>
                    <a:pt x="329032" y="525341"/>
                    <a:pt x="291971" y="475260"/>
                  </a:cubicBezTo>
                  <a:cubicBezTo>
                    <a:pt x="285488" y="466506"/>
                    <a:pt x="275191" y="460675"/>
                    <a:pt x="267928" y="452380"/>
                  </a:cubicBezTo>
                  <a:cubicBezTo>
                    <a:pt x="261038" y="444519"/>
                    <a:pt x="240904" y="400555"/>
                    <a:pt x="232783" y="395123"/>
                  </a:cubicBezTo>
                  <a:cubicBezTo>
                    <a:pt x="212449" y="381518"/>
                    <a:pt x="209104" y="365215"/>
                    <a:pt x="192913" y="348113"/>
                  </a:cubicBezTo>
                  <a:cubicBezTo>
                    <a:pt x="186006" y="340825"/>
                    <a:pt x="181013" y="330795"/>
                    <a:pt x="185902" y="319238"/>
                  </a:cubicBezTo>
                  <a:cubicBezTo>
                    <a:pt x="187167" y="316244"/>
                    <a:pt x="185806" y="312227"/>
                    <a:pt x="186638" y="308939"/>
                  </a:cubicBezTo>
                  <a:cubicBezTo>
                    <a:pt x="192151" y="287360"/>
                    <a:pt x="197663" y="291247"/>
                    <a:pt x="209841" y="281477"/>
                  </a:cubicBezTo>
                  <a:cubicBezTo>
                    <a:pt x="242628" y="238537"/>
                    <a:pt x="261168" y="243153"/>
                    <a:pt x="272990" y="227179"/>
                  </a:cubicBezTo>
                  <a:cubicBezTo>
                    <a:pt x="315832" y="169272"/>
                    <a:pt x="320495" y="183579"/>
                    <a:pt x="364342" y="134036"/>
                  </a:cubicBezTo>
                  <a:cubicBezTo>
                    <a:pt x="360390" y="130557"/>
                    <a:pt x="299208" y="76423"/>
                    <a:pt x="291416" y="63851"/>
                  </a:cubicBezTo>
                  <a:cubicBezTo>
                    <a:pt x="264392" y="20251"/>
                    <a:pt x="250004" y="40381"/>
                    <a:pt x="228024" y="0"/>
                  </a:cubicBezTo>
                  <a:cubicBezTo>
                    <a:pt x="153642" y="2126"/>
                    <a:pt x="78714" y="4243"/>
                    <a:pt x="3682" y="6343"/>
                  </a:cubicBezTo>
                  <a:cubicBezTo>
                    <a:pt x="17307" y="20338"/>
                    <a:pt x="42624" y="44676"/>
                    <a:pt x="88950" y="87373"/>
                  </a:cubicBezTo>
                  <a:cubicBezTo>
                    <a:pt x="148693" y="142504"/>
                    <a:pt x="184680" y="108961"/>
                    <a:pt x="47469" y="236012"/>
                  </a:cubicBezTo>
                  <a:cubicBezTo>
                    <a:pt x="44245" y="261018"/>
                    <a:pt x="13589" y="244819"/>
                    <a:pt x="59577" y="299924"/>
                  </a:cubicBezTo>
                  <a:cubicBezTo>
                    <a:pt x="68903" y="311090"/>
                    <a:pt x="103529" y="322518"/>
                    <a:pt x="112196" y="334214"/>
                  </a:cubicBezTo>
                  <a:cubicBezTo>
                    <a:pt x="172727" y="415852"/>
                    <a:pt x="198330" y="395522"/>
                    <a:pt x="81904" y="521376"/>
                  </a:cubicBezTo>
                  <a:cubicBezTo>
                    <a:pt x="18989" y="589401"/>
                    <a:pt x="20748" y="586572"/>
                    <a:pt x="9472" y="609192"/>
                  </a:cubicBezTo>
                  <a:cubicBezTo>
                    <a:pt x="45502" y="641799"/>
                    <a:pt x="42156" y="643317"/>
                    <a:pt x="45996" y="645660"/>
                  </a:cubicBezTo>
                  <a:cubicBezTo>
                    <a:pt x="75915" y="663837"/>
                    <a:pt x="110168" y="712279"/>
                    <a:pt x="119806" y="716209"/>
                  </a:cubicBezTo>
                  <a:cubicBezTo>
                    <a:pt x="123506" y="717719"/>
                    <a:pt x="127909" y="720981"/>
                    <a:pt x="129140" y="724461"/>
                  </a:cubicBezTo>
                  <a:cubicBezTo>
                    <a:pt x="138223" y="750152"/>
                    <a:pt x="189386" y="751384"/>
                    <a:pt x="182054" y="813604"/>
                  </a:cubicBezTo>
                  <a:cubicBezTo>
                    <a:pt x="147541" y="839451"/>
                    <a:pt x="145140" y="865047"/>
                    <a:pt x="118237" y="884743"/>
                  </a:cubicBezTo>
                  <a:cubicBezTo>
                    <a:pt x="94419" y="902174"/>
                    <a:pt x="21658" y="983014"/>
                    <a:pt x="12124" y="1002927"/>
                  </a:cubicBezTo>
                  <a:cubicBezTo>
                    <a:pt x="952" y="1026250"/>
                    <a:pt x="-26237" y="996619"/>
                    <a:pt x="71330" y="1097311"/>
                  </a:cubicBezTo>
                  <a:cubicBezTo>
                    <a:pt x="74753" y="1100860"/>
                    <a:pt x="75802" y="1106682"/>
                    <a:pt x="79148" y="1110343"/>
                  </a:cubicBezTo>
                  <a:cubicBezTo>
                    <a:pt x="86498" y="1118378"/>
                    <a:pt x="140746" y="1176181"/>
                    <a:pt x="150253" y="1179339"/>
                  </a:cubicBezTo>
                  <a:cubicBezTo>
                    <a:pt x="161140" y="1182958"/>
                    <a:pt x="188571" y="1201274"/>
                    <a:pt x="185026" y="1211313"/>
                  </a:cubicBezTo>
                  <a:cubicBezTo>
                    <a:pt x="202785" y="1257099"/>
                    <a:pt x="171219" y="1275667"/>
                    <a:pt x="160047" y="1288638"/>
                  </a:cubicBezTo>
                  <a:cubicBezTo>
                    <a:pt x="133604" y="1319362"/>
                    <a:pt x="111320" y="1322408"/>
                    <a:pt x="109960" y="1327319"/>
                  </a:cubicBezTo>
                  <a:cubicBezTo>
                    <a:pt x="109466" y="1329089"/>
                    <a:pt x="108842" y="1330616"/>
                    <a:pt x="108131" y="1332004"/>
                  </a:cubicBezTo>
                  <a:cubicBezTo>
                    <a:pt x="155965" y="1332733"/>
                    <a:pt x="203643" y="1333488"/>
                    <a:pt x="251131" y="1334260"/>
                  </a:cubicBezTo>
                  <a:cubicBezTo>
                    <a:pt x="250438" y="1330390"/>
                    <a:pt x="258056" y="1323275"/>
                    <a:pt x="270338" y="1310070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6" name="Google Shape;1676;p12"/>
            <p:cNvSpPr/>
            <p:nvPr/>
          </p:nvSpPr>
          <p:spPr>
            <a:xfrm>
              <a:off x="18592401" y="2348030"/>
              <a:ext cx="421722" cy="1363664"/>
            </a:xfrm>
            <a:custGeom>
              <a:avLst/>
              <a:gdLst/>
              <a:ahLst/>
              <a:cxnLst/>
              <a:rect l="l" t="t" r="r" b="b"/>
              <a:pathLst>
                <a:path w="421722" h="1363664" extrusionOk="0">
                  <a:moveTo>
                    <a:pt x="375796" y="1276005"/>
                  </a:moveTo>
                  <a:cubicBezTo>
                    <a:pt x="377806" y="1272491"/>
                    <a:pt x="386274" y="1273003"/>
                    <a:pt x="387522" y="1271372"/>
                  </a:cubicBezTo>
                  <a:cubicBezTo>
                    <a:pt x="397403" y="1258435"/>
                    <a:pt x="411140" y="1249308"/>
                    <a:pt x="421584" y="1236969"/>
                  </a:cubicBezTo>
                  <a:cubicBezTo>
                    <a:pt x="401303" y="1210931"/>
                    <a:pt x="400887" y="1222983"/>
                    <a:pt x="399500" y="1218254"/>
                  </a:cubicBezTo>
                  <a:cubicBezTo>
                    <a:pt x="392887" y="1195868"/>
                    <a:pt x="357187" y="1179522"/>
                    <a:pt x="355107" y="1172173"/>
                  </a:cubicBezTo>
                  <a:cubicBezTo>
                    <a:pt x="347861" y="1146577"/>
                    <a:pt x="308105" y="1116130"/>
                    <a:pt x="298571" y="1103306"/>
                  </a:cubicBezTo>
                  <a:cubicBezTo>
                    <a:pt x="290779" y="1092816"/>
                    <a:pt x="285267" y="1080175"/>
                    <a:pt x="272586" y="1073988"/>
                  </a:cubicBezTo>
                  <a:cubicBezTo>
                    <a:pt x="237424" y="999213"/>
                    <a:pt x="238793" y="1037980"/>
                    <a:pt x="325959" y="915658"/>
                  </a:cubicBezTo>
                  <a:cubicBezTo>
                    <a:pt x="333690" y="904803"/>
                    <a:pt x="344767" y="896378"/>
                    <a:pt x="353902" y="886444"/>
                  </a:cubicBezTo>
                  <a:cubicBezTo>
                    <a:pt x="372996" y="865689"/>
                    <a:pt x="376654" y="848137"/>
                    <a:pt x="399214" y="833664"/>
                  </a:cubicBezTo>
                  <a:cubicBezTo>
                    <a:pt x="407301" y="828467"/>
                    <a:pt x="403903" y="821821"/>
                    <a:pt x="421723" y="808415"/>
                  </a:cubicBezTo>
                  <a:cubicBezTo>
                    <a:pt x="352082" y="738430"/>
                    <a:pt x="215998" y="634745"/>
                    <a:pt x="272344" y="591179"/>
                  </a:cubicBezTo>
                  <a:cubicBezTo>
                    <a:pt x="272898" y="590746"/>
                    <a:pt x="352983" y="487963"/>
                    <a:pt x="356598" y="487217"/>
                  </a:cubicBezTo>
                  <a:cubicBezTo>
                    <a:pt x="372901" y="483841"/>
                    <a:pt x="374747" y="464258"/>
                    <a:pt x="388831" y="458410"/>
                  </a:cubicBezTo>
                  <a:cubicBezTo>
                    <a:pt x="399700" y="453890"/>
                    <a:pt x="395496" y="442220"/>
                    <a:pt x="400246" y="442385"/>
                  </a:cubicBezTo>
                  <a:cubicBezTo>
                    <a:pt x="407656" y="442636"/>
                    <a:pt x="407760" y="436936"/>
                    <a:pt x="408644" y="432615"/>
                  </a:cubicBezTo>
                  <a:cubicBezTo>
                    <a:pt x="387748" y="413674"/>
                    <a:pt x="388918" y="414056"/>
                    <a:pt x="374097" y="397501"/>
                  </a:cubicBezTo>
                  <a:cubicBezTo>
                    <a:pt x="372537" y="395757"/>
                    <a:pt x="305998" y="358985"/>
                    <a:pt x="296092" y="345849"/>
                  </a:cubicBezTo>
                  <a:cubicBezTo>
                    <a:pt x="280422" y="325060"/>
                    <a:pt x="280950" y="299108"/>
                    <a:pt x="298501" y="275542"/>
                  </a:cubicBezTo>
                  <a:cubicBezTo>
                    <a:pt x="308139" y="262597"/>
                    <a:pt x="303780" y="250788"/>
                    <a:pt x="315810" y="248246"/>
                  </a:cubicBezTo>
                  <a:cubicBezTo>
                    <a:pt x="316815" y="248038"/>
                    <a:pt x="312612" y="252818"/>
                    <a:pt x="339411" y="208524"/>
                  </a:cubicBezTo>
                  <a:cubicBezTo>
                    <a:pt x="343943" y="201037"/>
                    <a:pt x="342141" y="214268"/>
                    <a:pt x="375986" y="171163"/>
                  </a:cubicBezTo>
                  <a:cubicBezTo>
                    <a:pt x="388502" y="155224"/>
                    <a:pt x="219950" y="69291"/>
                    <a:pt x="240596" y="0"/>
                  </a:cubicBezTo>
                  <a:cubicBezTo>
                    <a:pt x="178088" y="1944"/>
                    <a:pt x="113951" y="3896"/>
                    <a:pt x="48583" y="5865"/>
                  </a:cubicBezTo>
                  <a:cubicBezTo>
                    <a:pt x="82142" y="34194"/>
                    <a:pt x="70658" y="39227"/>
                    <a:pt x="137205" y="89655"/>
                  </a:cubicBezTo>
                  <a:cubicBezTo>
                    <a:pt x="276911" y="195527"/>
                    <a:pt x="132845" y="231734"/>
                    <a:pt x="116481" y="257027"/>
                  </a:cubicBezTo>
                  <a:cubicBezTo>
                    <a:pt x="101435" y="280271"/>
                    <a:pt x="77635" y="297130"/>
                    <a:pt x="67668" y="324123"/>
                  </a:cubicBezTo>
                  <a:cubicBezTo>
                    <a:pt x="67477" y="324635"/>
                    <a:pt x="66931" y="325077"/>
                    <a:pt x="66584" y="325563"/>
                  </a:cubicBezTo>
                  <a:cubicBezTo>
                    <a:pt x="72391" y="330621"/>
                    <a:pt x="65718" y="356859"/>
                    <a:pt x="76508" y="371766"/>
                  </a:cubicBezTo>
                  <a:cubicBezTo>
                    <a:pt x="77921" y="373727"/>
                    <a:pt x="80270" y="375280"/>
                    <a:pt x="80963" y="377414"/>
                  </a:cubicBezTo>
                  <a:cubicBezTo>
                    <a:pt x="92811" y="413639"/>
                    <a:pt x="131822" y="426446"/>
                    <a:pt x="142864" y="491876"/>
                  </a:cubicBezTo>
                  <a:cubicBezTo>
                    <a:pt x="143540" y="495867"/>
                    <a:pt x="144719" y="503060"/>
                    <a:pt x="143514" y="503555"/>
                  </a:cubicBezTo>
                  <a:cubicBezTo>
                    <a:pt x="129569" y="509264"/>
                    <a:pt x="152823" y="506669"/>
                    <a:pt x="103801" y="547814"/>
                  </a:cubicBezTo>
                  <a:cubicBezTo>
                    <a:pt x="108022" y="568655"/>
                    <a:pt x="82064" y="569679"/>
                    <a:pt x="28188" y="643968"/>
                  </a:cubicBezTo>
                  <a:cubicBezTo>
                    <a:pt x="38199" y="652202"/>
                    <a:pt x="41363" y="650423"/>
                    <a:pt x="42750" y="653538"/>
                  </a:cubicBezTo>
                  <a:cubicBezTo>
                    <a:pt x="48964" y="667533"/>
                    <a:pt x="164584" y="788494"/>
                    <a:pt x="180766" y="806749"/>
                  </a:cubicBezTo>
                  <a:cubicBezTo>
                    <a:pt x="203179" y="832033"/>
                    <a:pt x="193030" y="851104"/>
                    <a:pt x="173390" y="857204"/>
                  </a:cubicBezTo>
                  <a:cubicBezTo>
                    <a:pt x="168909" y="871320"/>
                    <a:pt x="165373" y="868700"/>
                    <a:pt x="151887" y="888266"/>
                  </a:cubicBezTo>
                  <a:cubicBezTo>
                    <a:pt x="128979" y="921515"/>
                    <a:pt x="107069" y="927068"/>
                    <a:pt x="106228" y="932109"/>
                  </a:cubicBezTo>
                  <a:cubicBezTo>
                    <a:pt x="104486" y="942616"/>
                    <a:pt x="27617" y="1017729"/>
                    <a:pt x="15448" y="1039794"/>
                  </a:cubicBezTo>
                  <a:cubicBezTo>
                    <a:pt x="-2051" y="1071507"/>
                    <a:pt x="-13553" y="1034345"/>
                    <a:pt x="31629" y="1086509"/>
                  </a:cubicBezTo>
                  <a:cubicBezTo>
                    <a:pt x="33579" y="1088756"/>
                    <a:pt x="35226" y="1091550"/>
                    <a:pt x="37662" y="1093033"/>
                  </a:cubicBezTo>
                  <a:cubicBezTo>
                    <a:pt x="67581" y="1111211"/>
                    <a:pt x="101834" y="1159652"/>
                    <a:pt x="111472" y="1163583"/>
                  </a:cubicBezTo>
                  <a:cubicBezTo>
                    <a:pt x="115164" y="1165092"/>
                    <a:pt x="119575" y="1168355"/>
                    <a:pt x="120806" y="1171834"/>
                  </a:cubicBezTo>
                  <a:cubicBezTo>
                    <a:pt x="128390" y="1193283"/>
                    <a:pt x="155969" y="1192216"/>
                    <a:pt x="168528" y="1225386"/>
                  </a:cubicBezTo>
                  <a:cubicBezTo>
                    <a:pt x="197312" y="1232119"/>
                    <a:pt x="208726" y="1267468"/>
                    <a:pt x="181763" y="1286278"/>
                  </a:cubicBezTo>
                  <a:cubicBezTo>
                    <a:pt x="177923" y="1288951"/>
                    <a:pt x="142518" y="1332264"/>
                    <a:pt x="124178" y="1349487"/>
                  </a:cubicBezTo>
                  <a:cubicBezTo>
                    <a:pt x="119757" y="1353635"/>
                    <a:pt x="116464" y="1357296"/>
                    <a:pt x="113898" y="1360567"/>
                  </a:cubicBezTo>
                  <a:cubicBezTo>
                    <a:pt x="172489" y="1361617"/>
                    <a:pt x="230273" y="1362650"/>
                    <a:pt x="287061" y="1363665"/>
                  </a:cubicBezTo>
                  <a:cubicBezTo>
                    <a:pt x="303381" y="1346563"/>
                    <a:pt x="375709" y="1276153"/>
                    <a:pt x="375796" y="1276005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7" name="Google Shape;1677;p12"/>
            <p:cNvSpPr/>
            <p:nvPr/>
          </p:nvSpPr>
          <p:spPr>
            <a:xfrm>
              <a:off x="19544964" y="2313905"/>
              <a:ext cx="263225" cy="825629"/>
            </a:xfrm>
            <a:custGeom>
              <a:avLst/>
              <a:gdLst/>
              <a:ahLst/>
              <a:cxnLst/>
              <a:rect l="l" t="t" r="r" b="b"/>
              <a:pathLst>
                <a:path w="263225" h="825629" extrusionOk="0">
                  <a:moveTo>
                    <a:pt x="31358" y="21475"/>
                  </a:moveTo>
                  <a:cubicBezTo>
                    <a:pt x="28030" y="25197"/>
                    <a:pt x="23436" y="27418"/>
                    <a:pt x="21469" y="32841"/>
                  </a:cubicBezTo>
                  <a:cubicBezTo>
                    <a:pt x="15818" y="48450"/>
                    <a:pt x="-2305" y="41969"/>
                    <a:pt x="11051" y="52415"/>
                  </a:cubicBezTo>
                  <a:cubicBezTo>
                    <a:pt x="54708" y="86549"/>
                    <a:pt x="36030" y="87963"/>
                    <a:pt x="105844" y="140873"/>
                  </a:cubicBezTo>
                  <a:cubicBezTo>
                    <a:pt x="242240" y="244237"/>
                    <a:pt x="100167" y="281061"/>
                    <a:pt x="85719" y="303377"/>
                  </a:cubicBezTo>
                  <a:cubicBezTo>
                    <a:pt x="71115" y="325945"/>
                    <a:pt x="47999" y="342309"/>
                    <a:pt x="38326" y="368521"/>
                  </a:cubicBezTo>
                  <a:cubicBezTo>
                    <a:pt x="38144" y="369015"/>
                    <a:pt x="37616" y="369449"/>
                    <a:pt x="37269" y="369918"/>
                  </a:cubicBezTo>
                  <a:cubicBezTo>
                    <a:pt x="42903" y="374829"/>
                    <a:pt x="36428" y="400303"/>
                    <a:pt x="46907" y="414776"/>
                  </a:cubicBezTo>
                  <a:cubicBezTo>
                    <a:pt x="48276" y="416676"/>
                    <a:pt x="50556" y="418186"/>
                    <a:pt x="51241" y="420259"/>
                  </a:cubicBezTo>
                  <a:cubicBezTo>
                    <a:pt x="56831" y="437361"/>
                    <a:pt x="70369" y="449326"/>
                    <a:pt x="79374" y="464198"/>
                  </a:cubicBezTo>
                  <a:cubicBezTo>
                    <a:pt x="92072" y="485186"/>
                    <a:pt x="103123" y="481204"/>
                    <a:pt x="103521" y="510140"/>
                  </a:cubicBezTo>
                  <a:cubicBezTo>
                    <a:pt x="107473" y="512170"/>
                    <a:pt x="107855" y="515433"/>
                    <a:pt x="108505" y="525402"/>
                  </a:cubicBezTo>
                  <a:cubicBezTo>
                    <a:pt x="108643" y="527450"/>
                    <a:pt x="110984" y="529289"/>
                    <a:pt x="111348" y="531389"/>
                  </a:cubicBezTo>
                  <a:cubicBezTo>
                    <a:pt x="111998" y="535259"/>
                    <a:pt x="113150" y="542243"/>
                    <a:pt x="111972" y="542721"/>
                  </a:cubicBezTo>
                  <a:cubicBezTo>
                    <a:pt x="98494" y="548239"/>
                    <a:pt x="121020" y="545749"/>
                    <a:pt x="73411" y="585696"/>
                  </a:cubicBezTo>
                  <a:cubicBezTo>
                    <a:pt x="77519" y="606034"/>
                    <a:pt x="52636" y="606468"/>
                    <a:pt x="0" y="679047"/>
                  </a:cubicBezTo>
                  <a:cubicBezTo>
                    <a:pt x="9725" y="687047"/>
                    <a:pt x="12793" y="685320"/>
                    <a:pt x="14136" y="688340"/>
                  </a:cubicBezTo>
                  <a:cubicBezTo>
                    <a:pt x="19163" y="699637"/>
                    <a:pt x="115118" y="801838"/>
                    <a:pt x="137488" y="825630"/>
                  </a:cubicBezTo>
                  <a:cubicBezTo>
                    <a:pt x="315521" y="699333"/>
                    <a:pt x="282889" y="736547"/>
                    <a:pt x="112093" y="494704"/>
                  </a:cubicBezTo>
                  <a:cubicBezTo>
                    <a:pt x="215779" y="433647"/>
                    <a:pt x="294260" y="406064"/>
                    <a:pt x="251167" y="358508"/>
                  </a:cubicBezTo>
                  <a:cubicBezTo>
                    <a:pt x="134065" y="189931"/>
                    <a:pt x="175294" y="240576"/>
                    <a:pt x="194848" y="174061"/>
                  </a:cubicBezTo>
                  <a:cubicBezTo>
                    <a:pt x="204416" y="153550"/>
                    <a:pt x="215449" y="135337"/>
                    <a:pt x="226829" y="115485"/>
                  </a:cubicBezTo>
                  <a:cubicBezTo>
                    <a:pt x="249503" y="82055"/>
                    <a:pt x="273788" y="1249"/>
                    <a:pt x="211506" y="0"/>
                  </a:cubicBezTo>
                  <a:cubicBezTo>
                    <a:pt x="167736" y="2412"/>
                    <a:pt x="111538" y="5032"/>
                    <a:pt x="44914" y="7818"/>
                  </a:cubicBezTo>
                  <a:cubicBezTo>
                    <a:pt x="42105" y="10473"/>
                    <a:pt x="37382" y="14715"/>
                    <a:pt x="31358" y="21475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8" name="Google Shape;1678;p12"/>
            <p:cNvSpPr/>
            <p:nvPr/>
          </p:nvSpPr>
          <p:spPr>
            <a:xfrm>
              <a:off x="18921368" y="2336404"/>
              <a:ext cx="414672" cy="1381200"/>
            </a:xfrm>
            <a:custGeom>
              <a:avLst/>
              <a:gdLst/>
              <a:ahLst/>
              <a:cxnLst/>
              <a:rect l="l" t="t" r="r" b="b"/>
              <a:pathLst>
                <a:path w="414672" h="1381200" extrusionOk="0">
                  <a:moveTo>
                    <a:pt x="389608" y="1287450"/>
                  </a:moveTo>
                  <a:cubicBezTo>
                    <a:pt x="417811" y="1263181"/>
                    <a:pt x="415670" y="1267737"/>
                    <a:pt x="412940" y="1265246"/>
                  </a:cubicBezTo>
                  <a:cubicBezTo>
                    <a:pt x="401699" y="1254991"/>
                    <a:pt x="382466" y="1228952"/>
                    <a:pt x="298316" y="1155574"/>
                  </a:cubicBezTo>
                  <a:cubicBezTo>
                    <a:pt x="285766" y="1144642"/>
                    <a:pt x="252267" y="1126811"/>
                    <a:pt x="263769" y="1098456"/>
                  </a:cubicBezTo>
                  <a:cubicBezTo>
                    <a:pt x="286355" y="1042779"/>
                    <a:pt x="301341" y="1045581"/>
                    <a:pt x="381452" y="929263"/>
                  </a:cubicBezTo>
                  <a:cubicBezTo>
                    <a:pt x="384884" y="924300"/>
                    <a:pt x="383541" y="929592"/>
                    <a:pt x="401118" y="913402"/>
                  </a:cubicBezTo>
                  <a:cubicBezTo>
                    <a:pt x="290637" y="820398"/>
                    <a:pt x="320452" y="817552"/>
                    <a:pt x="274135" y="795157"/>
                  </a:cubicBezTo>
                  <a:cubicBezTo>
                    <a:pt x="266646" y="791539"/>
                    <a:pt x="248263" y="765145"/>
                    <a:pt x="246729" y="746247"/>
                  </a:cubicBezTo>
                  <a:cubicBezTo>
                    <a:pt x="244770" y="722239"/>
                    <a:pt x="253715" y="721866"/>
                    <a:pt x="260137" y="712643"/>
                  </a:cubicBezTo>
                  <a:cubicBezTo>
                    <a:pt x="265805" y="686665"/>
                    <a:pt x="299460" y="655768"/>
                    <a:pt x="306879" y="634788"/>
                  </a:cubicBezTo>
                  <a:cubicBezTo>
                    <a:pt x="311048" y="622996"/>
                    <a:pt x="323460" y="624281"/>
                    <a:pt x="358657" y="582173"/>
                  </a:cubicBezTo>
                  <a:cubicBezTo>
                    <a:pt x="368729" y="570121"/>
                    <a:pt x="378185" y="557367"/>
                    <a:pt x="388906" y="545749"/>
                  </a:cubicBezTo>
                  <a:cubicBezTo>
                    <a:pt x="343767" y="503858"/>
                    <a:pt x="380369" y="551206"/>
                    <a:pt x="342190" y="499633"/>
                  </a:cubicBezTo>
                  <a:cubicBezTo>
                    <a:pt x="335516" y="490618"/>
                    <a:pt x="324907" y="484605"/>
                    <a:pt x="317428" y="476067"/>
                  </a:cubicBezTo>
                  <a:cubicBezTo>
                    <a:pt x="310329" y="467963"/>
                    <a:pt x="289588" y="422689"/>
                    <a:pt x="281225" y="417092"/>
                  </a:cubicBezTo>
                  <a:cubicBezTo>
                    <a:pt x="260285" y="403080"/>
                    <a:pt x="256844" y="386290"/>
                    <a:pt x="240159" y="368677"/>
                  </a:cubicBezTo>
                  <a:cubicBezTo>
                    <a:pt x="233043" y="361172"/>
                    <a:pt x="227904" y="350838"/>
                    <a:pt x="232940" y="338942"/>
                  </a:cubicBezTo>
                  <a:cubicBezTo>
                    <a:pt x="233772" y="336973"/>
                    <a:pt x="231223" y="313468"/>
                    <a:pt x="249156" y="305711"/>
                  </a:cubicBezTo>
                  <a:cubicBezTo>
                    <a:pt x="257026" y="302318"/>
                    <a:pt x="263413" y="293251"/>
                    <a:pt x="272176" y="281295"/>
                  </a:cubicBezTo>
                  <a:cubicBezTo>
                    <a:pt x="281086" y="269139"/>
                    <a:pt x="313683" y="256237"/>
                    <a:pt x="322645" y="244133"/>
                  </a:cubicBezTo>
                  <a:cubicBezTo>
                    <a:pt x="415124" y="119138"/>
                    <a:pt x="458070" y="187892"/>
                    <a:pt x="354428" y="90948"/>
                  </a:cubicBezTo>
                  <a:cubicBezTo>
                    <a:pt x="336010" y="73725"/>
                    <a:pt x="333505" y="53257"/>
                    <a:pt x="295621" y="34932"/>
                  </a:cubicBezTo>
                  <a:cubicBezTo>
                    <a:pt x="290230" y="32320"/>
                    <a:pt x="278260" y="17379"/>
                    <a:pt x="271994" y="0"/>
                  </a:cubicBezTo>
                  <a:cubicBezTo>
                    <a:pt x="195246" y="2594"/>
                    <a:pt x="113835" y="5258"/>
                    <a:pt x="28697" y="7956"/>
                  </a:cubicBezTo>
                  <a:cubicBezTo>
                    <a:pt x="13625" y="23791"/>
                    <a:pt x="32961" y="7670"/>
                    <a:pt x="6647" y="30680"/>
                  </a:cubicBezTo>
                  <a:cubicBezTo>
                    <a:pt x="-3597" y="39643"/>
                    <a:pt x="-17526" y="28112"/>
                    <a:pt x="97211" y="133906"/>
                  </a:cubicBezTo>
                  <a:cubicBezTo>
                    <a:pt x="155645" y="187839"/>
                    <a:pt x="189881" y="155111"/>
                    <a:pt x="56934" y="278224"/>
                  </a:cubicBezTo>
                  <a:cubicBezTo>
                    <a:pt x="53806" y="302501"/>
                    <a:pt x="24043" y="286779"/>
                    <a:pt x="68696" y="340278"/>
                  </a:cubicBezTo>
                  <a:cubicBezTo>
                    <a:pt x="77744" y="351116"/>
                    <a:pt x="111365" y="362222"/>
                    <a:pt x="119780" y="373571"/>
                  </a:cubicBezTo>
                  <a:cubicBezTo>
                    <a:pt x="159589" y="427270"/>
                    <a:pt x="167459" y="421734"/>
                    <a:pt x="165370" y="437881"/>
                  </a:cubicBezTo>
                  <a:cubicBezTo>
                    <a:pt x="198279" y="465343"/>
                    <a:pt x="48189" y="584099"/>
                    <a:pt x="20047" y="640549"/>
                  </a:cubicBezTo>
                  <a:cubicBezTo>
                    <a:pt x="55036" y="672210"/>
                    <a:pt x="51777" y="673685"/>
                    <a:pt x="55505" y="675950"/>
                  </a:cubicBezTo>
                  <a:cubicBezTo>
                    <a:pt x="84557" y="693598"/>
                    <a:pt x="117813" y="740634"/>
                    <a:pt x="127165" y="744443"/>
                  </a:cubicBezTo>
                  <a:cubicBezTo>
                    <a:pt x="130753" y="745909"/>
                    <a:pt x="135035" y="749076"/>
                    <a:pt x="136222" y="752460"/>
                  </a:cubicBezTo>
                  <a:cubicBezTo>
                    <a:pt x="145037" y="777405"/>
                    <a:pt x="194717" y="778602"/>
                    <a:pt x="187593" y="839018"/>
                  </a:cubicBezTo>
                  <a:cubicBezTo>
                    <a:pt x="154146" y="864058"/>
                    <a:pt x="151710" y="888995"/>
                    <a:pt x="125639" y="908092"/>
                  </a:cubicBezTo>
                  <a:cubicBezTo>
                    <a:pt x="102515" y="925020"/>
                    <a:pt x="31869" y="1003508"/>
                    <a:pt x="22612" y="1022840"/>
                  </a:cubicBezTo>
                  <a:cubicBezTo>
                    <a:pt x="11770" y="1045486"/>
                    <a:pt x="-14631" y="1016714"/>
                    <a:pt x="80093" y="1114473"/>
                  </a:cubicBezTo>
                  <a:cubicBezTo>
                    <a:pt x="83421" y="1117918"/>
                    <a:pt x="84427" y="1123566"/>
                    <a:pt x="87677" y="1127124"/>
                  </a:cubicBezTo>
                  <a:cubicBezTo>
                    <a:pt x="94810" y="1134924"/>
                    <a:pt x="147481" y="1191053"/>
                    <a:pt x="156720" y="1194107"/>
                  </a:cubicBezTo>
                  <a:cubicBezTo>
                    <a:pt x="167285" y="1197621"/>
                    <a:pt x="193920" y="1215399"/>
                    <a:pt x="190479" y="1225152"/>
                  </a:cubicBezTo>
                  <a:cubicBezTo>
                    <a:pt x="207761" y="1269689"/>
                    <a:pt x="177322" y="1287337"/>
                    <a:pt x="166228" y="1300265"/>
                  </a:cubicBezTo>
                  <a:cubicBezTo>
                    <a:pt x="140538" y="1330095"/>
                    <a:pt x="118922" y="1333054"/>
                    <a:pt x="117596" y="1337817"/>
                  </a:cubicBezTo>
                  <a:cubicBezTo>
                    <a:pt x="115169" y="1346537"/>
                    <a:pt x="108028" y="1351761"/>
                    <a:pt x="101397" y="1355396"/>
                  </a:cubicBezTo>
                  <a:cubicBezTo>
                    <a:pt x="75517" y="1369591"/>
                    <a:pt x="87296" y="1375309"/>
                    <a:pt x="77034" y="1377400"/>
                  </a:cubicBezTo>
                  <a:cubicBezTo>
                    <a:pt x="155151" y="1378762"/>
                    <a:pt x="230998" y="1380046"/>
                    <a:pt x="304158" y="1381200"/>
                  </a:cubicBezTo>
                  <a:cubicBezTo>
                    <a:pt x="315737" y="1363248"/>
                    <a:pt x="340881" y="1329358"/>
                    <a:pt x="389608" y="1287450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9" name="Google Shape;1679;p12"/>
            <p:cNvSpPr/>
            <p:nvPr/>
          </p:nvSpPr>
          <p:spPr>
            <a:xfrm>
              <a:off x="15525952" y="2418267"/>
              <a:ext cx="317067" cy="1353218"/>
            </a:xfrm>
            <a:custGeom>
              <a:avLst/>
              <a:gdLst/>
              <a:ahLst/>
              <a:cxnLst/>
              <a:rect l="l" t="t" r="r" b="b"/>
              <a:pathLst>
                <a:path w="317067" h="1353218" extrusionOk="0">
                  <a:moveTo>
                    <a:pt x="179995" y="1314720"/>
                  </a:moveTo>
                  <a:cubicBezTo>
                    <a:pt x="188489" y="1311154"/>
                    <a:pt x="287321" y="1193526"/>
                    <a:pt x="309344" y="1175782"/>
                  </a:cubicBezTo>
                  <a:cubicBezTo>
                    <a:pt x="307732" y="1172624"/>
                    <a:pt x="200779" y="1067507"/>
                    <a:pt x="172099" y="1042640"/>
                  </a:cubicBezTo>
                  <a:cubicBezTo>
                    <a:pt x="166309" y="1037616"/>
                    <a:pt x="150561" y="1008350"/>
                    <a:pt x="131467" y="995309"/>
                  </a:cubicBezTo>
                  <a:cubicBezTo>
                    <a:pt x="121535" y="988524"/>
                    <a:pt x="123814" y="983708"/>
                    <a:pt x="127827" y="975257"/>
                  </a:cubicBezTo>
                  <a:cubicBezTo>
                    <a:pt x="124048" y="959761"/>
                    <a:pt x="130592" y="940664"/>
                    <a:pt x="148568" y="932942"/>
                  </a:cubicBezTo>
                  <a:cubicBezTo>
                    <a:pt x="174136" y="889186"/>
                    <a:pt x="238429" y="823625"/>
                    <a:pt x="243447" y="812207"/>
                  </a:cubicBezTo>
                  <a:cubicBezTo>
                    <a:pt x="245060" y="808554"/>
                    <a:pt x="253562" y="808086"/>
                    <a:pt x="254611" y="806350"/>
                  </a:cubicBezTo>
                  <a:cubicBezTo>
                    <a:pt x="257341" y="801847"/>
                    <a:pt x="284235" y="767332"/>
                    <a:pt x="305661" y="746742"/>
                  </a:cubicBezTo>
                  <a:cubicBezTo>
                    <a:pt x="295546" y="737770"/>
                    <a:pt x="243725" y="691672"/>
                    <a:pt x="236401" y="679863"/>
                  </a:cubicBezTo>
                  <a:cubicBezTo>
                    <a:pt x="213546" y="642970"/>
                    <a:pt x="180472" y="637868"/>
                    <a:pt x="174422" y="628879"/>
                  </a:cubicBezTo>
                  <a:cubicBezTo>
                    <a:pt x="163388" y="612480"/>
                    <a:pt x="148992" y="582763"/>
                    <a:pt x="160580" y="566651"/>
                  </a:cubicBezTo>
                  <a:cubicBezTo>
                    <a:pt x="166439" y="558486"/>
                    <a:pt x="162721" y="544630"/>
                    <a:pt x="175826" y="541063"/>
                  </a:cubicBezTo>
                  <a:cubicBezTo>
                    <a:pt x="179180" y="529871"/>
                    <a:pt x="189277" y="523580"/>
                    <a:pt x="195249" y="514322"/>
                  </a:cubicBezTo>
                  <a:cubicBezTo>
                    <a:pt x="227049" y="465031"/>
                    <a:pt x="245762" y="461100"/>
                    <a:pt x="246680" y="453760"/>
                  </a:cubicBezTo>
                  <a:cubicBezTo>
                    <a:pt x="248925" y="435947"/>
                    <a:pt x="268704" y="422550"/>
                    <a:pt x="284764" y="414706"/>
                  </a:cubicBezTo>
                  <a:cubicBezTo>
                    <a:pt x="281704" y="410906"/>
                    <a:pt x="233836" y="327567"/>
                    <a:pt x="220375" y="314613"/>
                  </a:cubicBezTo>
                  <a:cubicBezTo>
                    <a:pt x="201533" y="296470"/>
                    <a:pt x="205312" y="280991"/>
                    <a:pt x="196289" y="257287"/>
                  </a:cubicBezTo>
                  <a:cubicBezTo>
                    <a:pt x="193802" y="250745"/>
                    <a:pt x="196766" y="244853"/>
                    <a:pt x="206213" y="215683"/>
                  </a:cubicBezTo>
                  <a:cubicBezTo>
                    <a:pt x="222759" y="215310"/>
                    <a:pt x="266043" y="168239"/>
                    <a:pt x="274493" y="159831"/>
                  </a:cubicBezTo>
                  <a:cubicBezTo>
                    <a:pt x="317881" y="116665"/>
                    <a:pt x="323558" y="119754"/>
                    <a:pt x="311606" y="115329"/>
                  </a:cubicBezTo>
                  <a:cubicBezTo>
                    <a:pt x="300486" y="111208"/>
                    <a:pt x="315325" y="111095"/>
                    <a:pt x="259594" y="73890"/>
                  </a:cubicBezTo>
                  <a:cubicBezTo>
                    <a:pt x="244279" y="63677"/>
                    <a:pt x="202365" y="11809"/>
                    <a:pt x="183323" y="0"/>
                  </a:cubicBezTo>
                  <a:cubicBezTo>
                    <a:pt x="146548" y="5232"/>
                    <a:pt x="114930" y="15618"/>
                    <a:pt x="93427" y="34576"/>
                  </a:cubicBezTo>
                  <a:cubicBezTo>
                    <a:pt x="67668" y="57543"/>
                    <a:pt x="86172" y="84727"/>
                    <a:pt x="116811" y="158278"/>
                  </a:cubicBezTo>
                  <a:cubicBezTo>
                    <a:pt x="137638" y="221609"/>
                    <a:pt x="109626" y="206885"/>
                    <a:pt x="43122" y="234606"/>
                  </a:cubicBezTo>
                  <a:cubicBezTo>
                    <a:pt x="-54106" y="267499"/>
                    <a:pt x="89110" y="338543"/>
                    <a:pt x="151584" y="438714"/>
                  </a:cubicBezTo>
                  <a:cubicBezTo>
                    <a:pt x="-13657" y="650111"/>
                    <a:pt x="-62921" y="560768"/>
                    <a:pt x="184970" y="816788"/>
                  </a:cubicBezTo>
                  <a:cubicBezTo>
                    <a:pt x="-34579" y="1074578"/>
                    <a:pt x="-83462" y="959058"/>
                    <a:pt x="174630" y="1136651"/>
                  </a:cubicBezTo>
                  <a:cubicBezTo>
                    <a:pt x="88790" y="1253949"/>
                    <a:pt x="30928" y="1324620"/>
                    <a:pt x="55577" y="1353218"/>
                  </a:cubicBezTo>
                  <a:cubicBezTo>
                    <a:pt x="81986" y="1344524"/>
                    <a:pt x="115996" y="1336681"/>
                    <a:pt x="156663" y="1329609"/>
                  </a:cubicBezTo>
                  <a:cubicBezTo>
                    <a:pt x="162764" y="1318208"/>
                    <a:pt x="171700" y="1318200"/>
                    <a:pt x="179995" y="1314720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0" name="Google Shape;1680;p12"/>
            <p:cNvSpPr/>
            <p:nvPr/>
          </p:nvSpPr>
          <p:spPr>
            <a:xfrm>
              <a:off x="19242193" y="2326590"/>
              <a:ext cx="376416" cy="1394848"/>
            </a:xfrm>
            <a:custGeom>
              <a:avLst/>
              <a:gdLst/>
              <a:ahLst/>
              <a:cxnLst/>
              <a:rect l="l" t="t" r="r" b="b"/>
              <a:pathLst>
                <a:path w="376416" h="1394848" extrusionOk="0">
                  <a:moveTo>
                    <a:pt x="354844" y="1278131"/>
                  </a:moveTo>
                  <a:cubicBezTo>
                    <a:pt x="361414" y="1269923"/>
                    <a:pt x="358918" y="1275276"/>
                    <a:pt x="368651" y="1267450"/>
                  </a:cubicBezTo>
                  <a:cubicBezTo>
                    <a:pt x="368373" y="1266886"/>
                    <a:pt x="275418" y="1172476"/>
                    <a:pt x="231406" y="1134308"/>
                  </a:cubicBezTo>
                  <a:cubicBezTo>
                    <a:pt x="225616" y="1129284"/>
                    <a:pt x="209859" y="1100027"/>
                    <a:pt x="190774" y="1086977"/>
                  </a:cubicBezTo>
                  <a:cubicBezTo>
                    <a:pt x="180798" y="1080166"/>
                    <a:pt x="183121" y="1075359"/>
                    <a:pt x="187133" y="1066926"/>
                  </a:cubicBezTo>
                  <a:cubicBezTo>
                    <a:pt x="183355" y="1051429"/>
                    <a:pt x="189898" y="1032323"/>
                    <a:pt x="207874" y="1024610"/>
                  </a:cubicBezTo>
                  <a:cubicBezTo>
                    <a:pt x="230903" y="985192"/>
                    <a:pt x="333696" y="868466"/>
                    <a:pt x="364976" y="838401"/>
                  </a:cubicBezTo>
                  <a:cubicBezTo>
                    <a:pt x="354532" y="829144"/>
                    <a:pt x="303023" y="783296"/>
                    <a:pt x="295716" y="771522"/>
                  </a:cubicBezTo>
                  <a:cubicBezTo>
                    <a:pt x="272861" y="734629"/>
                    <a:pt x="239787" y="729528"/>
                    <a:pt x="233737" y="720539"/>
                  </a:cubicBezTo>
                  <a:cubicBezTo>
                    <a:pt x="222704" y="704140"/>
                    <a:pt x="208308" y="674423"/>
                    <a:pt x="219896" y="658310"/>
                  </a:cubicBezTo>
                  <a:cubicBezTo>
                    <a:pt x="225755" y="650146"/>
                    <a:pt x="222036" y="636289"/>
                    <a:pt x="235141" y="632723"/>
                  </a:cubicBezTo>
                  <a:cubicBezTo>
                    <a:pt x="238496" y="621530"/>
                    <a:pt x="248593" y="615240"/>
                    <a:pt x="254565" y="605982"/>
                  </a:cubicBezTo>
                  <a:cubicBezTo>
                    <a:pt x="286364" y="556681"/>
                    <a:pt x="305077" y="552768"/>
                    <a:pt x="306004" y="545419"/>
                  </a:cubicBezTo>
                  <a:cubicBezTo>
                    <a:pt x="308240" y="527606"/>
                    <a:pt x="328036" y="514209"/>
                    <a:pt x="344088" y="506366"/>
                  </a:cubicBezTo>
                  <a:cubicBezTo>
                    <a:pt x="340994" y="502548"/>
                    <a:pt x="293177" y="419253"/>
                    <a:pt x="279691" y="406273"/>
                  </a:cubicBezTo>
                  <a:cubicBezTo>
                    <a:pt x="260848" y="388130"/>
                    <a:pt x="264627" y="372651"/>
                    <a:pt x="255605" y="348946"/>
                  </a:cubicBezTo>
                  <a:cubicBezTo>
                    <a:pt x="253117" y="342404"/>
                    <a:pt x="256081" y="336513"/>
                    <a:pt x="265528" y="307342"/>
                  </a:cubicBezTo>
                  <a:cubicBezTo>
                    <a:pt x="286711" y="306865"/>
                    <a:pt x="353084" y="228229"/>
                    <a:pt x="367984" y="219153"/>
                  </a:cubicBezTo>
                  <a:cubicBezTo>
                    <a:pt x="381972" y="210624"/>
                    <a:pt x="375325" y="208620"/>
                    <a:pt x="370922" y="206989"/>
                  </a:cubicBezTo>
                  <a:cubicBezTo>
                    <a:pt x="359810" y="202867"/>
                    <a:pt x="374640" y="202755"/>
                    <a:pt x="318910" y="165549"/>
                  </a:cubicBezTo>
                  <a:cubicBezTo>
                    <a:pt x="302624" y="154678"/>
                    <a:pt x="254565" y="94757"/>
                    <a:pt x="238504" y="89560"/>
                  </a:cubicBezTo>
                  <a:cubicBezTo>
                    <a:pt x="233728" y="88015"/>
                    <a:pt x="210630" y="60840"/>
                    <a:pt x="211150" y="48268"/>
                  </a:cubicBezTo>
                  <a:cubicBezTo>
                    <a:pt x="207233" y="38229"/>
                    <a:pt x="208689" y="10134"/>
                    <a:pt x="226093" y="0"/>
                  </a:cubicBezTo>
                  <a:cubicBezTo>
                    <a:pt x="173578" y="2004"/>
                    <a:pt x="116782" y="4069"/>
                    <a:pt x="56345" y="6195"/>
                  </a:cubicBezTo>
                  <a:cubicBezTo>
                    <a:pt x="93363" y="50099"/>
                    <a:pt x="187827" y="137186"/>
                    <a:pt x="193053" y="161836"/>
                  </a:cubicBezTo>
                  <a:cubicBezTo>
                    <a:pt x="196364" y="177176"/>
                    <a:pt x="184585" y="177428"/>
                    <a:pt x="190808" y="186061"/>
                  </a:cubicBezTo>
                  <a:cubicBezTo>
                    <a:pt x="163039" y="202841"/>
                    <a:pt x="151555" y="216247"/>
                    <a:pt x="108418" y="260020"/>
                  </a:cubicBezTo>
                  <a:cubicBezTo>
                    <a:pt x="77467" y="291421"/>
                    <a:pt x="37407" y="304002"/>
                    <a:pt x="8234" y="344235"/>
                  </a:cubicBezTo>
                  <a:cubicBezTo>
                    <a:pt x="5625" y="347836"/>
                    <a:pt x="2964" y="351072"/>
                    <a:pt x="0" y="353640"/>
                  </a:cubicBezTo>
                  <a:cubicBezTo>
                    <a:pt x="5105" y="364833"/>
                    <a:pt x="11744" y="375271"/>
                    <a:pt x="23661" y="381588"/>
                  </a:cubicBezTo>
                  <a:cubicBezTo>
                    <a:pt x="33993" y="387071"/>
                    <a:pt x="98668" y="512292"/>
                    <a:pt x="154354" y="527866"/>
                  </a:cubicBezTo>
                  <a:cubicBezTo>
                    <a:pt x="160413" y="542460"/>
                    <a:pt x="164625" y="544820"/>
                    <a:pt x="160569" y="550139"/>
                  </a:cubicBezTo>
                  <a:cubicBezTo>
                    <a:pt x="151659" y="594902"/>
                    <a:pt x="153643" y="590858"/>
                    <a:pt x="153071" y="590963"/>
                  </a:cubicBezTo>
                  <a:cubicBezTo>
                    <a:pt x="140764" y="593080"/>
                    <a:pt x="142385" y="608654"/>
                    <a:pt x="132036" y="612480"/>
                  </a:cubicBezTo>
                  <a:cubicBezTo>
                    <a:pt x="104492" y="622667"/>
                    <a:pt x="18010" y="723593"/>
                    <a:pt x="7072" y="738048"/>
                  </a:cubicBezTo>
                  <a:cubicBezTo>
                    <a:pt x="16771" y="745866"/>
                    <a:pt x="19787" y="744191"/>
                    <a:pt x="21139" y="747237"/>
                  </a:cubicBezTo>
                  <a:cubicBezTo>
                    <a:pt x="34088" y="776355"/>
                    <a:pt x="63678" y="790672"/>
                    <a:pt x="81706" y="815660"/>
                  </a:cubicBezTo>
                  <a:cubicBezTo>
                    <a:pt x="94481" y="833369"/>
                    <a:pt x="110949" y="848839"/>
                    <a:pt x="126203" y="864726"/>
                  </a:cubicBezTo>
                  <a:cubicBezTo>
                    <a:pt x="189396" y="930547"/>
                    <a:pt x="173621" y="924170"/>
                    <a:pt x="160369" y="950442"/>
                  </a:cubicBezTo>
                  <a:cubicBezTo>
                    <a:pt x="139767" y="991214"/>
                    <a:pt x="131672" y="976984"/>
                    <a:pt x="76774" y="1052913"/>
                  </a:cubicBezTo>
                  <a:cubicBezTo>
                    <a:pt x="49386" y="1090812"/>
                    <a:pt x="42313" y="1082023"/>
                    <a:pt x="32710" y="1098005"/>
                  </a:cubicBezTo>
                  <a:cubicBezTo>
                    <a:pt x="78135" y="1157570"/>
                    <a:pt x="108245" y="1167800"/>
                    <a:pt x="123360" y="1201326"/>
                  </a:cubicBezTo>
                  <a:cubicBezTo>
                    <a:pt x="129852" y="1215729"/>
                    <a:pt x="155810" y="1219356"/>
                    <a:pt x="163654" y="1240709"/>
                  </a:cubicBezTo>
                  <a:cubicBezTo>
                    <a:pt x="166783" y="1249229"/>
                    <a:pt x="206791" y="1251121"/>
                    <a:pt x="186241" y="1278626"/>
                  </a:cubicBezTo>
                  <a:cubicBezTo>
                    <a:pt x="183433" y="1294330"/>
                    <a:pt x="178319" y="1305193"/>
                    <a:pt x="166176" y="1318208"/>
                  </a:cubicBezTo>
                  <a:cubicBezTo>
                    <a:pt x="119997" y="1355214"/>
                    <a:pt x="95807" y="1378268"/>
                    <a:pt x="79989" y="1392497"/>
                  </a:cubicBezTo>
                  <a:cubicBezTo>
                    <a:pt x="140651" y="1393391"/>
                    <a:pt x="199172" y="1394189"/>
                    <a:pt x="255163" y="1394849"/>
                  </a:cubicBezTo>
                  <a:cubicBezTo>
                    <a:pt x="252042" y="1385582"/>
                    <a:pt x="291088" y="1357826"/>
                    <a:pt x="354844" y="1278131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1" name="Google Shape;1681;p12"/>
            <p:cNvSpPr/>
            <p:nvPr/>
          </p:nvSpPr>
          <p:spPr>
            <a:xfrm>
              <a:off x="16372923" y="2409131"/>
              <a:ext cx="379900" cy="1286477"/>
            </a:xfrm>
            <a:custGeom>
              <a:avLst/>
              <a:gdLst/>
              <a:ahLst/>
              <a:cxnLst/>
              <a:rect l="l" t="t" r="r" b="b"/>
              <a:pathLst>
                <a:path w="379900" h="1286477" extrusionOk="0">
                  <a:moveTo>
                    <a:pt x="199536" y="1024280"/>
                  </a:moveTo>
                  <a:cubicBezTo>
                    <a:pt x="185314" y="1013912"/>
                    <a:pt x="176750" y="1010745"/>
                    <a:pt x="182323" y="999439"/>
                  </a:cubicBezTo>
                  <a:cubicBezTo>
                    <a:pt x="185773" y="992437"/>
                    <a:pt x="177513" y="971856"/>
                    <a:pt x="197257" y="956594"/>
                  </a:cubicBezTo>
                  <a:cubicBezTo>
                    <a:pt x="200923" y="953748"/>
                    <a:pt x="303058" y="828050"/>
                    <a:pt x="303309" y="827460"/>
                  </a:cubicBezTo>
                  <a:cubicBezTo>
                    <a:pt x="304964" y="823695"/>
                    <a:pt x="313736" y="823209"/>
                    <a:pt x="314810" y="821421"/>
                  </a:cubicBezTo>
                  <a:cubicBezTo>
                    <a:pt x="324370" y="805639"/>
                    <a:pt x="339451" y="794255"/>
                    <a:pt x="348768" y="778333"/>
                  </a:cubicBezTo>
                  <a:cubicBezTo>
                    <a:pt x="365539" y="749666"/>
                    <a:pt x="391584" y="783574"/>
                    <a:pt x="308865" y="706188"/>
                  </a:cubicBezTo>
                  <a:cubicBezTo>
                    <a:pt x="290464" y="688982"/>
                    <a:pt x="287907" y="668479"/>
                    <a:pt x="250058" y="650172"/>
                  </a:cubicBezTo>
                  <a:cubicBezTo>
                    <a:pt x="216125" y="633764"/>
                    <a:pt x="207996" y="588420"/>
                    <a:pt x="217972" y="574546"/>
                  </a:cubicBezTo>
                  <a:cubicBezTo>
                    <a:pt x="224013" y="566139"/>
                    <a:pt x="220182" y="551866"/>
                    <a:pt x="233668" y="548196"/>
                  </a:cubicBezTo>
                  <a:cubicBezTo>
                    <a:pt x="234769" y="544543"/>
                    <a:pt x="274863" y="486627"/>
                    <a:pt x="301237" y="465265"/>
                  </a:cubicBezTo>
                  <a:cubicBezTo>
                    <a:pt x="315738" y="453517"/>
                    <a:pt x="291938" y="456415"/>
                    <a:pt x="339122" y="421838"/>
                  </a:cubicBezTo>
                  <a:cubicBezTo>
                    <a:pt x="346966" y="416095"/>
                    <a:pt x="346688" y="419791"/>
                    <a:pt x="344703" y="416468"/>
                  </a:cubicBezTo>
                  <a:cubicBezTo>
                    <a:pt x="230002" y="225331"/>
                    <a:pt x="298975" y="372000"/>
                    <a:pt x="254755" y="255916"/>
                  </a:cubicBezTo>
                  <a:cubicBezTo>
                    <a:pt x="252190" y="249183"/>
                    <a:pt x="255249" y="243109"/>
                    <a:pt x="264974" y="213071"/>
                  </a:cubicBezTo>
                  <a:cubicBezTo>
                    <a:pt x="283010" y="212655"/>
                    <a:pt x="379554" y="113438"/>
                    <a:pt x="379901" y="112856"/>
                  </a:cubicBezTo>
                  <a:cubicBezTo>
                    <a:pt x="372941" y="108752"/>
                    <a:pt x="371312" y="109984"/>
                    <a:pt x="366493" y="104215"/>
                  </a:cubicBezTo>
                  <a:cubicBezTo>
                    <a:pt x="342372" y="75417"/>
                    <a:pt x="311759" y="68675"/>
                    <a:pt x="295352" y="43504"/>
                  </a:cubicBezTo>
                  <a:cubicBezTo>
                    <a:pt x="286200" y="29466"/>
                    <a:pt x="267825" y="14308"/>
                    <a:pt x="250933" y="0"/>
                  </a:cubicBezTo>
                  <a:cubicBezTo>
                    <a:pt x="201547" y="1267"/>
                    <a:pt x="154450" y="2464"/>
                    <a:pt x="109935" y="3592"/>
                  </a:cubicBezTo>
                  <a:cubicBezTo>
                    <a:pt x="135052" y="32806"/>
                    <a:pt x="183147" y="74679"/>
                    <a:pt x="187446" y="94905"/>
                  </a:cubicBezTo>
                  <a:cubicBezTo>
                    <a:pt x="190661" y="109802"/>
                    <a:pt x="179221" y="110045"/>
                    <a:pt x="185270" y="118427"/>
                  </a:cubicBezTo>
                  <a:cubicBezTo>
                    <a:pt x="158315" y="134713"/>
                    <a:pt x="147160" y="147736"/>
                    <a:pt x="105272" y="190234"/>
                  </a:cubicBezTo>
                  <a:cubicBezTo>
                    <a:pt x="75223" y="220715"/>
                    <a:pt x="36324" y="232932"/>
                    <a:pt x="8000" y="272002"/>
                  </a:cubicBezTo>
                  <a:cubicBezTo>
                    <a:pt x="5469" y="275499"/>
                    <a:pt x="2886" y="278640"/>
                    <a:pt x="0" y="281130"/>
                  </a:cubicBezTo>
                  <a:cubicBezTo>
                    <a:pt x="4958" y="291993"/>
                    <a:pt x="11406" y="302128"/>
                    <a:pt x="22968" y="308271"/>
                  </a:cubicBezTo>
                  <a:cubicBezTo>
                    <a:pt x="32918" y="313563"/>
                    <a:pt x="95911" y="435209"/>
                    <a:pt x="149865" y="450289"/>
                  </a:cubicBezTo>
                  <a:cubicBezTo>
                    <a:pt x="155741" y="464458"/>
                    <a:pt x="159841" y="466748"/>
                    <a:pt x="155897" y="471911"/>
                  </a:cubicBezTo>
                  <a:cubicBezTo>
                    <a:pt x="147247" y="515372"/>
                    <a:pt x="149171" y="511450"/>
                    <a:pt x="148617" y="511546"/>
                  </a:cubicBezTo>
                  <a:cubicBezTo>
                    <a:pt x="136664" y="513602"/>
                    <a:pt x="138242" y="528725"/>
                    <a:pt x="128188" y="532439"/>
                  </a:cubicBezTo>
                  <a:cubicBezTo>
                    <a:pt x="101441" y="542339"/>
                    <a:pt x="17525" y="640272"/>
                    <a:pt x="6856" y="654354"/>
                  </a:cubicBezTo>
                  <a:cubicBezTo>
                    <a:pt x="16268" y="661937"/>
                    <a:pt x="19198" y="660314"/>
                    <a:pt x="20515" y="663273"/>
                  </a:cubicBezTo>
                  <a:cubicBezTo>
                    <a:pt x="33083" y="691542"/>
                    <a:pt x="61823" y="705441"/>
                    <a:pt x="79322" y="729710"/>
                  </a:cubicBezTo>
                  <a:cubicBezTo>
                    <a:pt x="91716" y="746907"/>
                    <a:pt x="107707" y="761917"/>
                    <a:pt x="122520" y="777344"/>
                  </a:cubicBezTo>
                  <a:cubicBezTo>
                    <a:pt x="183875" y="841256"/>
                    <a:pt x="168551" y="835061"/>
                    <a:pt x="155689" y="860570"/>
                  </a:cubicBezTo>
                  <a:cubicBezTo>
                    <a:pt x="135694" y="900161"/>
                    <a:pt x="127824" y="886340"/>
                    <a:pt x="74521" y="960065"/>
                  </a:cubicBezTo>
                  <a:cubicBezTo>
                    <a:pt x="47930" y="996862"/>
                    <a:pt x="41065" y="988324"/>
                    <a:pt x="31731" y="1003847"/>
                  </a:cubicBezTo>
                  <a:cubicBezTo>
                    <a:pt x="75829" y="1061676"/>
                    <a:pt x="105064" y="1071611"/>
                    <a:pt x="119737" y="1104157"/>
                  </a:cubicBezTo>
                  <a:cubicBezTo>
                    <a:pt x="126047" y="1118143"/>
                    <a:pt x="151243" y="1121666"/>
                    <a:pt x="158853" y="1142394"/>
                  </a:cubicBezTo>
                  <a:cubicBezTo>
                    <a:pt x="161903" y="1150672"/>
                    <a:pt x="200741" y="1152503"/>
                    <a:pt x="180798" y="1179209"/>
                  </a:cubicBezTo>
                  <a:cubicBezTo>
                    <a:pt x="178042" y="1194584"/>
                    <a:pt x="173032" y="1205092"/>
                    <a:pt x="161314" y="1217638"/>
                  </a:cubicBezTo>
                  <a:cubicBezTo>
                    <a:pt x="104136" y="1263468"/>
                    <a:pt x="93103" y="1280005"/>
                    <a:pt x="76549" y="1286478"/>
                  </a:cubicBezTo>
                  <a:cubicBezTo>
                    <a:pt x="147134" y="1284803"/>
                    <a:pt x="220424" y="1283484"/>
                    <a:pt x="295968" y="1282495"/>
                  </a:cubicBezTo>
                  <a:cubicBezTo>
                    <a:pt x="316032" y="1259554"/>
                    <a:pt x="361102" y="1208180"/>
                    <a:pt x="361552" y="1207981"/>
                  </a:cubicBezTo>
                  <a:cubicBezTo>
                    <a:pt x="387857" y="1196424"/>
                    <a:pt x="243878" y="1093519"/>
                    <a:pt x="199536" y="1024280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2" name="Google Shape;1682;p12"/>
            <p:cNvSpPr/>
            <p:nvPr/>
          </p:nvSpPr>
          <p:spPr>
            <a:xfrm>
              <a:off x="17044441" y="2391474"/>
              <a:ext cx="347574" cy="1298269"/>
            </a:xfrm>
            <a:custGeom>
              <a:avLst/>
              <a:gdLst/>
              <a:ahLst/>
              <a:cxnLst/>
              <a:rect l="l" t="t" r="r" b="b"/>
              <a:pathLst>
                <a:path w="347574" h="1298269" extrusionOk="0">
                  <a:moveTo>
                    <a:pt x="345535" y="1210185"/>
                  </a:moveTo>
                  <a:cubicBezTo>
                    <a:pt x="334311" y="1199946"/>
                    <a:pt x="315061" y="1173899"/>
                    <a:pt x="230912" y="1100513"/>
                  </a:cubicBezTo>
                  <a:cubicBezTo>
                    <a:pt x="157708" y="1036905"/>
                    <a:pt x="196234" y="1045234"/>
                    <a:pt x="314047" y="874201"/>
                  </a:cubicBezTo>
                  <a:cubicBezTo>
                    <a:pt x="332214" y="847850"/>
                    <a:pt x="362107" y="886426"/>
                    <a:pt x="265537" y="796103"/>
                  </a:cubicBezTo>
                  <a:cubicBezTo>
                    <a:pt x="247180" y="778923"/>
                    <a:pt x="244493" y="758343"/>
                    <a:pt x="206730" y="740087"/>
                  </a:cubicBezTo>
                  <a:cubicBezTo>
                    <a:pt x="199242" y="736469"/>
                    <a:pt x="180858" y="710075"/>
                    <a:pt x="179324" y="691177"/>
                  </a:cubicBezTo>
                  <a:cubicBezTo>
                    <a:pt x="177366" y="667169"/>
                    <a:pt x="186327" y="666779"/>
                    <a:pt x="192732" y="657573"/>
                  </a:cubicBezTo>
                  <a:cubicBezTo>
                    <a:pt x="198401" y="631578"/>
                    <a:pt x="232047" y="600724"/>
                    <a:pt x="239475" y="579718"/>
                  </a:cubicBezTo>
                  <a:cubicBezTo>
                    <a:pt x="243644" y="567935"/>
                    <a:pt x="256072" y="569193"/>
                    <a:pt x="291253" y="527103"/>
                  </a:cubicBezTo>
                  <a:cubicBezTo>
                    <a:pt x="301324" y="515051"/>
                    <a:pt x="310780" y="502296"/>
                    <a:pt x="321501" y="490678"/>
                  </a:cubicBezTo>
                  <a:cubicBezTo>
                    <a:pt x="281693" y="453725"/>
                    <a:pt x="311283" y="493863"/>
                    <a:pt x="274794" y="444562"/>
                  </a:cubicBezTo>
                  <a:cubicBezTo>
                    <a:pt x="268120" y="435547"/>
                    <a:pt x="257511" y="429535"/>
                    <a:pt x="250031" y="420997"/>
                  </a:cubicBezTo>
                  <a:cubicBezTo>
                    <a:pt x="242933" y="412893"/>
                    <a:pt x="222192" y="367618"/>
                    <a:pt x="213829" y="362022"/>
                  </a:cubicBezTo>
                  <a:cubicBezTo>
                    <a:pt x="192889" y="348009"/>
                    <a:pt x="189448" y="331220"/>
                    <a:pt x="172763" y="313607"/>
                  </a:cubicBezTo>
                  <a:cubicBezTo>
                    <a:pt x="165647" y="306101"/>
                    <a:pt x="160508" y="295768"/>
                    <a:pt x="165544" y="283872"/>
                  </a:cubicBezTo>
                  <a:cubicBezTo>
                    <a:pt x="166376" y="281902"/>
                    <a:pt x="163819" y="258398"/>
                    <a:pt x="181760" y="250641"/>
                  </a:cubicBezTo>
                  <a:cubicBezTo>
                    <a:pt x="189630" y="247239"/>
                    <a:pt x="196017" y="238181"/>
                    <a:pt x="204780" y="226225"/>
                  </a:cubicBezTo>
                  <a:cubicBezTo>
                    <a:pt x="213690" y="214069"/>
                    <a:pt x="246287" y="201167"/>
                    <a:pt x="255249" y="189063"/>
                  </a:cubicBezTo>
                  <a:cubicBezTo>
                    <a:pt x="347867" y="63868"/>
                    <a:pt x="391272" y="133385"/>
                    <a:pt x="287032" y="35878"/>
                  </a:cubicBezTo>
                  <a:cubicBezTo>
                    <a:pt x="274629" y="24286"/>
                    <a:pt x="270209" y="12434"/>
                    <a:pt x="257364" y="0"/>
                  </a:cubicBezTo>
                  <a:cubicBezTo>
                    <a:pt x="172997" y="2247"/>
                    <a:pt x="90537" y="4416"/>
                    <a:pt x="10704" y="6507"/>
                  </a:cubicBezTo>
                  <a:cubicBezTo>
                    <a:pt x="43839" y="40398"/>
                    <a:pt x="-8425" y="-8555"/>
                    <a:pt x="86377" y="78844"/>
                  </a:cubicBezTo>
                  <a:cubicBezTo>
                    <a:pt x="144378" y="132379"/>
                    <a:pt x="179316" y="99807"/>
                    <a:pt x="46101" y="223162"/>
                  </a:cubicBezTo>
                  <a:cubicBezTo>
                    <a:pt x="42972" y="247430"/>
                    <a:pt x="13209" y="231708"/>
                    <a:pt x="57862" y="285217"/>
                  </a:cubicBezTo>
                  <a:cubicBezTo>
                    <a:pt x="66911" y="296054"/>
                    <a:pt x="100531" y="307160"/>
                    <a:pt x="108947" y="318509"/>
                  </a:cubicBezTo>
                  <a:cubicBezTo>
                    <a:pt x="148755" y="372208"/>
                    <a:pt x="156634" y="366673"/>
                    <a:pt x="154536" y="382820"/>
                  </a:cubicBezTo>
                  <a:cubicBezTo>
                    <a:pt x="187463" y="410264"/>
                    <a:pt x="37364" y="529029"/>
                    <a:pt x="9213" y="585488"/>
                  </a:cubicBezTo>
                  <a:cubicBezTo>
                    <a:pt x="44194" y="617148"/>
                    <a:pt x="40944" y="618623"/>
                    <a:pt x="44671" y="620888"/>
                  </a:cubicBezTo>
                  <a:cubicBezTo>
                    <a:pt x="73723" y="638536"/>
                    <a:pt x="106979" y="685572"/>
                    <a:pt x="116331" y="689381"/>
                  </a:cubicBezTo>
                  <a:cubicBezTo>
                    <a:pt x="119919" y="690847"/>
                    <a:pt x="124192" y="694014"/>
                    <a:pt x="125388" y="697398"/>
                  </a:cubicBezTo>
                  <a:cubicBezTo>
                    <a:pt x="134203" y="722343"/>
                    <a:pt x="183875" y="723541"/>
                    <a:pt x="176759" y="783956"/>
                  </a:cubicBezTo>
                  <a:cubicBezTo>
                    <a:pt x="143312" y="808997"/>
                    <a:pt x="140877" y="833933"/>
                    <a:pt x="114806" y="853030"/>
                  </a:cubicBezTo>
                  <a:cubicBezTo>
                    <a:pt x="91682" y="869958"/>
                    <a:pt x="21035" y="948447"/>
                    <a:pt x="11779" y="967778"/>
                  </a:cubicBezTo>
                  <a:cubicBezTo>
                    <a:pt x="945" y="990415"/>
                    <a:pt x="-25508" y="961618"/>
                    <a:pt x="69259" y="1059412"/>
                  </a:cubicBezTo>
                  <a:cubicBezTo>
                    <a:pt x="72588" y="1062856"/>
                    <a:pt x="73593" y="1068505"/>
                    <a:pt x="76843" y="1072062"/>
                  </a:cubicBezTo>
                  <a:cubicBezTo>
                    <a:pt x="83976" y="1079862"/>
                    <a:pt x="136647" y="1135991"/>
                    <a:pt x="145886" y="1139045"/>
                  </a:cubicBezTo>
                  <a:cubicBezTo>
                    <a:pt x="156452" y="1142559"/>
                    <a:pt x="183095" y="1160338"/>
                    <a:pt x="179645" y="1170090"/>
                  </a:cubicBezTo>
                  <a:cubicBezTo>
                    <a:pt x="196927" y="1214618"/>
                    <a:pt x="166506" y="1232258"/>
                    <a:pt x="155394" y="1245195"/>
                  </a:cubicBezTo>
                  <a:cubicBezTo>
                    <a:pt x="129826" y="1274895"/>
                    <a:pt x="108089" y="1277966"/>
                    <a:pt x="106763" y="1282756"/>
                  </a:cubicBezTo>
                  <a:cubicBezTo>
                    <a:pt x="104552" y="1290677"/>
                    <a:pt x="102134" y="1295198"/>
                    <a:pt x="93545" y="1297749"/>
                  </a:cubicBezTo>
                  <a:cubicBezTo>
                    <a:pt x="147663" y="1297818"/>
                    <a:pt x="202345" y="1298000"/>
                    <a:pt x="257468" y="1298269"/>
                  </a:cubicBezTo>
                  <a:cubicBezTo>
                    <a:pt x="344738" y="1202966"/>
                    <a:pt x="351212" y="1215356"/>
                    <a:pt x="345535" y="1210185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3" name="Google Shape;1683;p12"/>
            <p:cNvSpPr/>
            <p:nvPr/>
          </p:nvSpPr>
          <p:spPr>
            <a:xfrm>
              <a:off x="17297835" y="2375327"/>
              <a:ext cx="775870" cy="1321114"/>
            </a:xfrm>
            <a:custGeom>
              <a:avLst/>
              <a:gdLst/>
              <a:ahLst/>
              <a:cxnLst/>
              <a:rect l="l" t="t" r="r" b="b"/>
              <a:pathLst>
                <a:path w="775870" h="1321114" extrusionOk="0">
                  <a:moveTo>
                    <a:pt x="728713" y="1266617"/>
                  </a:moveTo>
                  <a:cubicBezTo>
                    <a:pt x="730784" y="1262999"/>
                    <a:pt x="739503" y="1263528"/>
                    <a:pt x="740786" y="1261845"/>
                  </a:cubicBezTo>
                  <a:cubicBezTo>
                    <a:pt x="750961" y="1248518"/>
                    <a:pt x="765106" y="1239121"/>
                    <a:pt x="775871" y="1226436"/>
                  </a:cubicBezTo>
                  <a:cubicBezTo>
                    <a:pt x="754983" y="1199617"/>
                    <a:pt x="754567" y="1212033"/>
                    <a:pt x="753128" y="1207165"/>
                  </a:cubicBezTo>
                  <a:cubicBezTo>
                    <a:pt x="746385" y="1184337"/>
                    <a:pt x="709532" y="1167227"/>
                    <a:pt x="707400" y="1159704"/>
                  </a:cubicBezTo>
                  <a:cubicBezTo>
                    <a:pt x="699938" y="1133345"/>
                    <a:pt x="658994" y="1101979"/>
                    <a:pt x="649165" y="1088773"/>
                  </a:cubicBezTo>
                  <a:cubicBezTo>
                    <a:pt x="641139" y="1077971"/>
                    <a:pt x="635462" y="1064947"/>
                    <a:pt x="622401" y="1058579"/>
                  </a:cubicBezTo>
                  <a:cubicBezTo>
                    <a:pt x="592655" y="995309"/>
                    <a:pt x="595220" y="1009079"/>
                    <a:pt x="614904" y="974607"/>
                  </a:cubicBezTo>
                  <a:cubicBezTo>
                    <a:pt x="624793" y="974121"/>
                    <a:pt x="651609" y="927319"/>
                    <a:pt x="652181" y="926877"/>
                  </a:cubicBezTo>
                  <a:cubicBezTo>
                    <a:pt x="663188" y="918426"/>
                    <a:pt x="669533" y="906513"/>
                    <a:pt x="677377" y="895502"/>
                  </a:cubicBezTo>
                  <a:cubicBezTo>
                    <a:pt x="688852" y="879398"/>
                    <a:pt x="706750" y="869325"/>
                    <a:pt x="721579" y="845516"/>
                  </a:cubicBezTo>
                  <a:cubicBezTo>
                    <a:pt x="742563" y="811834"/>
                    <a:pt x="754350" y="813170"/>
                    <a:pt x="757843" y="806012"/>
                  </a:cubicBezTo>
                  <a:cubicBezTo>
                    <a:pt x="777708" y="765301"/>
                    <a:pt x="797920" y="814801"/>
                    <a:pt x="714533" y="725293"/>
                  </a:cubicBezTo>
                  <a:cubicBezTo>
                    <a:pt x="713996" y="724721"/>
                    <a:pt x="671639" y="684201"/>
                    <a:pt x="654729" y="669538"/>
                  </a:cubicBezTo>
                  <a:cubicBezTo>
                    <a:pt x="645083" y="661173"/>
                    <a:pt x="646461" y="648644"/>
                    <a:pt x="621603" y="634701"/>
                  </a:cubicBezTo>
                  <a:cubicBezTo>
                    <a:pt x="614817" y="615916"/>
                    <a:pt x="622617" y="626502"/>
                    <a:pt x="612503" y="609027"/>
                  </a:cubicBezTo>
                  <a:cubicBezTo>
                    <a:pt x="603628" y="593696"/>
                    <a:pt x="607554" y="570633"/>
                    <a:pt x="625191" y="559388"/>
                  </a:cubicBezTo>
                  <a:cubicBezTo>
                    <a:pt x="629118" y="552560"/>
                    <a:pt x="655327" y="513203"/>
                    <a:pt x="669793" y="500500"/>
                  </a:cubicBezTo>
                  <a:cubicBezTo>
                    <a:pt x="685481" y="486722"/>
                    <a:pt x="708353" y="454358"/>
                    <a:pt x="708925" y="454237"/>
                  </a:cubicBezTo>
                  <a:cubicBezTo>
                    <a:pt x="725722" y="450758"/>
                    <a:pt x="727621" y="430593"/>
                    <a:pt x="742129" y="424563"/>
                  </a:cubicBezTo>
                  <a:cubicBezTo>
                    <a:pt x="746914" y="422567"/>
                    <a:pt x="749904" y="419340"/>
                    <a:pt x="750277" y="413682"/>
                  </a:cubicBezTo>
                  <a:cubicBezTo>
                    <a:pt x="750996" y="402828"/>
                    <a:pt x="759065" y="414897"/>
                    <a:pt x="762523" y="397995"/>
                  </a:cubicBezTo>
                  <a:cubicBezTo>
                    <a:pt x="741055" y="378534"/>
                    <a:pt x="742234" y="378907"/>
                    <a:pt x="726945" y="361831"/>
                  </a:cubicBezTo>
                  <a:cubicBezTo>
                    <a:pt x="712713" y="345944"/>
                    <a:pt x="592447" y="312296"/>
                    <a:pt x="649096" y="236220"/>
                  </a:cubicBezTo>
                  <a:cubicBezTo>
                    <a:pt x="659028" y="222884"/>
                    <a:pt x="654530" y="210720"/>
                    <a:pt x="666924" y="208108"/>
                  </a:cubicBezTo>
                  <a:cubicBezTo>
                    <a:pt x="667505" y="207995"/>
                    <a:pt x="690464" y="166096"/>
                    <a:pt x="693619" y="164508"/>
                  </a:cubicBezTo>
                  <a:cubicBezTo>
                    <a:pt x="714030" y="154270"/>
                    <a:pt x="723772" y="132231"/>
                    <a:pt x="732751" y="124917"/>
                  </a:cubicBezTo>
                  <a:cubicBezTo>
                    <a:pt x="654868" y="61552"/>
                    <a:pt x="619281" y="33292"/>
                    <a:pt x="599095" y="0"/>
                  </a:cubicBezTo>
                  <a:cubicBezTo>
                    <a:pt x="433386" y="4599"/>
                    <a:pt x="268189" y="9084"/>
                    <a:pt x="108409" y="13362"/>
                  </a:cubicBezTo>
                  <a:cubicBezTo>
                    <a:pt x="113592" y="19548"/>
                    <a:pt x="123820" y="30854"/>
                    <a:pt x="147715" y="55747"/>
                  </a:cubicBezTo>
                  <a:cubicBezTo>
                    <a:pt x="159450" y="67972"/>
                    <a:pt x="196295" y="100084"/>
                    <a:pt x="192880" y="112553"/>
                  </a:cubicBezTo>
                  <a:cubicBezTo>
                    <a:pt x="196624" y="128613"/>
                    <a:pt x="184585" y="128700"/>
                    <a:pt x="190817" y="137342"/>
                  </a:cubicBezTo>
                  <a:cubicBezTo>
                    <a:pt x="171099" y="149263"/>
                    <a:pt x="154293" y="163640"/>
                    <a:pt x="139299" y="180438"/>
                  </a:cubicBezTo>
                  <a:cubicBezTo>
                    <a:pt x="87088" y="238971"/>
                    <a:pt x="48597" y="250571"/>
                    <a:pt x="19111" y="281104"/>
                  </a:cubicBezTo>
                  <a:cubicBezTo>
                    <a:pt x="12151" y="288314"/>
                    <a:pt x="7965" y="298032"/>
                    <a:pt x="0" y="304921"/>
                  </a:cubicBezTo>
                  <a:cubicBezTo>
                    <a:pt x="11007" y="329034"/>
                    <a:pt x="21451" y="330162"/>
                    <a:pt x="24849" y="334240"/>
                  </a:cubicBezTo>
                  <a:cubicBezTo>
                    <a:pt x="55175" y="370560"/>
                    <a:pt x="102490" y="464649"/>
                    <a:pt x="154363" y="479147"/>
                  </a:cubicBezTo>
                  <a:cubicBezTo>
                    <a:pt x="164737" y="504119"/>
                    <a:pt x="163914" y="483512"/>
                    <a:pt x="153886" y="535320"/>
                  </a:cubicBezTo>
                  <a:cubicBezTo>
                    <a:pt x="153427" y="537688"/>
                    <a:pt x="153722" y="542139"/>
                    <a:pt x="153089" y="542243"/>
                  </a:cubicBezTo>
                  <a:cubicBezTo>
                    <a:pt x="140781" y="544361"/>
                    <a:pt x="142402" y="559935"/>
                    <a:pt x="132053" y="563761"/>
                  </a:cubicBezTo>
                  <a:cubicBezTo>
                    <a:pt x="112596" y="570954"/>
                    <a:pt x="50677" y="636367"/>
                    <a:pt x="50495" y="636966"/>
                  </a:cubicBezTo>
                  <a:cubicBezTo>
                    <a:pt x="43050" y="662657"/>
                    <a:pt x="-11978" y="684826"/>
                    <a:pt x="18478" y="696175"/>
                  </a:cubicBezTo>
                  <a:cubicBezTo>
                    <a:pt x="19527" y="696574"/>
                    <a:pt x="20723" y="697511"/>
                    <a:pt x="21157" y="698500"/>
                  </a:cubicBezTo>
                  <a:cubicBezTo>
                    <a:pt x="34105" y="727619"/>
                    <a:pt x="63695" y="741935"/>
                    <a:pt x="81723" y="766924"/>
                  </a:cubicBezTo>
                  <a:cubicBezTo>
                    <a:pt x="121904" y="822645"/>
                    <a:pt x="199458" y="867234"/>
                    <a:pt x="162224" y="896734"/>
                  </a:cubicBezTo>
                  <a:cubicBezTo>
                    <a:pt x="159572" y="906339"/>
                    <a:pt x="147516" y="921870"/>
                    <a:pt x="143018" y="928768"/>
                  </a:cubicBezTo>
                  <a:cubicBezTo>
                    <a:pt x="81298" y="984385"/>
                    <a:pt x="75708" y="1019048"/>
                    <a:pt x="41421" y="1039481"/>
                  </a:cubicBezTo>
                  <a:cubicBezTo>
                    <a:pt x="37858" y="1041599"/>
                    <a:pt x="35033" y="1045434"/>
                    <a:pt x="32719" y="1049277"/>
                  </a:cubicBezTo>
                  <a:cubicBezTo>
                    <a:pt x="51873" y="1074396"/>
                    <a:pt x="71574" y="1094508"/>
                    <a:pt x="92314" y="1113441"/>
                  </a:cubicBezTo>
                  <a:cubicBezTo>
                    <a:pt x="129029" y="1146950"/>
                    <a:pt x="115655" y="1150663"/>
                    <a:pt x="134151" y="1163895"/>
                  </a:cubicBezTo>
                  <a:cubicBezTo>
                    <a:pt x="181899" y="1198072"/>
                    <a:pt x="149353" y="1188415"/>
                    <a:pt x="176993" y="1200068"/>
                  </a:cubicBezTo>
                  <a:cubicBezTo>
                    <a:pt x="200966" y="1210185"/>
                    <a:pt x="189690" y="1220302"/>
                    <a:pt x="183779" y="1240388"/>
                  </a:cubicBezTo>
                  <a:cubicBezTo>
                    <a:pt x="176308" y="1265793"/>
                    <a:pt x="159537" y="1273732"/>
                    <a:pt x="139438" y="1290990"/>
                  </a:cubicBezTo>
                  <a:cubicBezTo>
                    <a:pt x="127573" y="1301167"/>
                    <a:pt x="119165" y="1309002"/>
                    <a:pt x="112526" y="1315015"/>
                  </a:cubicBezTo>
                  <a:cubicBezTo>
                    <a:pt x="185990" y="1315519"/>
                    <a:pt x="260059" y="1316169"/>
                    <a:pt x="334441" y="1316933"/>
                  </a:cubicBezTo>
                  <a:cubicBezTo>
                    <a:pt x="335733" y="1314981"/>
                    <a:pt x="339711" y="1312031"/>
                    <a:pt x="343065" y="1307449"/>
                  </a:cubicBezTo>
                  <a:cubicBezTo>
                    <a:pt x="343473" y="1306885"/>
                    <a:pt x="415358" y="1224822"/>
                    <a:pt x="415922" y="1224579"/>
                  </a:cubicBezTo>
                  <a:cubicBezTo>
                    <a:pt x="440649" y="1213707"/>
                    <a:pt x="299790" y="1110543"/>
                    <a:pt x="258603" y="1046223"/>
                  </a:cubicBezTo>
                  <a:cubicBezTo>
                    <a:pt x="244796" y="1036158"/>
                    <a:pt x="236476" y="1033078"/>
                    <a:pt x="241884" y="1022102"/>
                  </a:cubicBezTo>
                  <a:cubicBezTo>
                    <a:pt x="245230" y="1015300"/>
                    <a:pt x="237221" y="995326"/>
                    <a:pt x="256385" y="980498"/>
                  </a:cubicBezTo>
                  <a:cubicBezTo>
                    <a:pt x="260034" y="977669"/>
                    <a:pt x="359108" y="855694"/>
                    <a:pt x="359351" y="855121"/>
                  </a:cubicBezTo>
                  <a:cubicBezTo>
                    <a:pt x="360963" y="851468"/>
                    <a:pt x="369474" y="851000"/>
                    <a:pt x="370514" y="849265"/>
                  </a:cubicBezTo>
                  <a:cubicBezTo>
                    <a:pt x="373253" y="844744"/>
                    <a:pt x="400139" y="810255"/>
                    <a:pt x="421564" y="789656"/>
                  </a:cubicBezTo>
                  <a:cubicBezTo>
                    <a:pt x="319031" y="698760"/>
                    <a:pt x="348101" y="702561"/>
                    <a:pt x="307642" y="682995"/>
                  </a:cubicBezTo>
                  <a:cubicBezTo>
                    <a:pt x="273364" y="666414"/>
                    <a:pt x="267071" y="622675"/>
                    <a:pt x="276493" y="609574"/>
                  </a:cubicBezTo>
                  <a:cubicBezTo>
                    <a:pt x="282352" y="601409"/>
                    <a:pt x="278633" y="587553"/>
                    <a:pt x="291738" y="583987"/>
                  </a:cubicBezTo>
                  <a:cubicBezTo>
                    <a:pt x="292804" y="580438"/>
                    <a:pt x="331737" y="524214"/>
                    <a:pt x="357349" y="503468"/>
                  </a:cubicBezTo>
                  <a:cubicBezTo>
                    <a:pt x="371424" y="492058"/>
                    <a:pt x="348326" y="494878"/>
                    <a:pt x="394133" y="461308"/>
                  </a:cubicBezTo>
                  <a:cubicBezTo>
                    <a:pt x="401734" y="455738"/>
                    <a:pt x="401474" y="459313"/>
                    <a:pt x="399550" y="456094"/>
                  </a:cubicBezTo>
                  <a:cubicBezTo>
                    <a:pt x="300423" y="290891"/>
                    <a:pt x="303742" y="315481"/>
                    <a:pt x="322151" y="258606"/>
                  </a:cubicBezTo>
                  <a:cubicBezTo>
                    <a:pt x="339841" y="258207"/>
                    <a:pt x="433404" y="161870"/>
                    <a:pt x="433733" y="161306"/>
                  </a:cubicBezTo>
                  <a:cubicBezTo>
                    <a:pt x="426973" y="157324"/>
                    <a:pt x="425395" y="158513"/>
                    <a:pt x="420715" y="152916"/>
                  </a:cubicBezTo>
                  <a:cubicBezTo>
                    <a:pt x="397296" y="124960"/>
                    <a:pt x="367550" y="118383"/>
                    <a:pt x="351637" y="93967"/>
                  </a:cubicBezTo>
                  <a:cubicBezTo>
                    <a:pt x="346133" y="85525"/>
                    <a:pt x="303959" y="43695"/>
                    <a:pt x="295118" y="40832"/>
                  </a:cubicBezTo>
                  <a:cubicBezTo>
                    <a:pt x="290507" y="39340"/>
                    <a:pt x="286702" y="32181"/>
                    <a:pt x="275366" y="19028"/>
                  </a:cubicBezTo>
                  <a:cubicBezTo>
                    <a:pt x="265684" y="7809"/>
                    <a:pt x="256549" y="11653"/>
                    <a:pt x="388464" y="7228"/>
                  </a:cubicBezTo>
                  <a:cubicBezTo>
                    <a:pt x="424416" y="42871"/>
                    <a:pt x="413330" y="40147"/>
                    <a:pt x="465221" y="79469"/>
                  </a:cubicBezTo>
                  <a:cubicBezTo>
                    <a:pt x="600863" y="182260"/>
                    <a:pt x="460991" y="217418"/>
                    <a:pt x="445096" y="241973"/>
                  </a:cubicBezTo>
                  <a:cubicBezTo>
                    <a:pt x="430491" y="264541"/>
                    <a:pt x="407376" y="280913"/>
                    <a:pt x="397686" y="307099"/>
                  </a:cubicBezTo>
                  <a:cubicBezTo>
                    <a:pt x="397504" y="307594"/>
                    <a:pt x="396975" y="308028"/>
                    <a:pt x="396629" y="308496"/>
                  </a:cubicBezTo>
                  <a:cubicBezTo>
                    <a:pt x="402271" y="313424"/>
                    <a:pt x="395788" y="338882"/>
                    <a:pt x="406267" y="353354"/>
                  </a:cubicBezTo>
                  <a:cubicBezTo>
                    <a:pt x="407636" y="355254"/>
                    <a:pt x="409916" y="356764"/>
                    <a:pt x="410592" y="358838"/>
                  </a:cubicBezTo>
                  <a:cubicBezTo>
                    <a:pt x="422162" y="394186"/>
                    <a:pt x="459925" y="406368"/>
                    <a:pt x="470690" y="469976"/>
                  </a:cubicBezTo>
                  <a:cubicBezTo>
                    <a:pt x="471340" y="473846"/>
                    <a:pt x="472493" y="480831"/>
                    <a:pt x="471314" y="481308"/>
                  </a:cubicBezTo>
                  <a:cubicBezTo>
                    <a:pt x="457776" y="486852"/>
                    <a:pt x="480354" y="484336"/>
                    <a:pt x="432754" y="524283"/>
                  </a:cubicBezTo>
                  <a:cubicBezTo>
                    <a:pt x="436853" y="544612"/>
                    <a:pt x="411970" y="545081"/>
                    <a:pt x="359342" y="617634"/>
                  </a:cubicBezTo>
                  <a:cubicBezTo>
                    <a:pt x="369067" y="625634"/>
                    <a:pt x="372135" y="623908"/>
                    <a:pt x="373478" y="626927"/>
                  </a:cubicBezTo>
                  <a:cubicBezTo>
                    <a:pt x="386046" y="655195"/>
                    <a:pt x="414786" y="669095"/>
                    <a:pt x="432286" y="693364"/>
                  </a:cubicBezTo>
                  <a:cubicBezTo>
                    <a:pt x="466928" y="741406"/>
                    <a:pt x="561730" y="805595"/>
                    <a:pt x="500323" y="824666"/>
                  </a:cubicBezTo>
                  <a:cubicBezTo>
                    <a:pt x="492592" y="849030"/>
                    <a:pt x="450010" y="879329"/>
                    <a:pt x="332110" y="1017321"/>
                  </a:cubicBezTo>
                  <a:cubicBezTo>
                    <a:pt x="377457" y="1059117"/>
                    <a:pt x="360660" y="1048835"/>
                    <a:pt x="368547" y="1053624"/>
                  </a:cubicBezTo>
                  <a:cubicBezTo>
                    <a:pt x="397599" y="1071273"/>
                    <a:pt x="430855" y="1118308"/>
                    <a:pt x="440207" y="1122117"/>
                  </a:cubicBezTo>
                  <a:cubicBezTo>
                    <a:pt x="443796" y="1123584"/>
                    <a:pt x="448077" y="1126751"/>
                    <a:pt x="449265" y="1130135"/>
                  </a:cubicBezTo>
                  <a:cubicBezTo>
                    <a:pt x="456606" y="1150889"/>
                    <a:pt x="483465" y="1150047"/>
                    <a:pt x="495599" y="1182133"/>
                  </a:cubicBezTo>
                  <a:cubicBezTo>
                    <a:pt x="523534" y="1188675"/>
                    <a:pt x="534628" y="1222991"/>
                    <a:pt x="508444" y="1241256"/>
                  </a:cubicBezTo>
                  <a:cubicBezTo>
                    <a:pt x="507924" y="1241620"/>
                    <a:pt x="461823" y="1292048"/>
                    <a:pt x="440788" y="1318104"/>
                  </a:cubicBezTo>
                  <a:cubicBezTo>
                    <a:pt x="518134" y="1319006"/>
                    <a:pt x="595645" y="1320022"/>
                    <a:pt x="673009" y="1321115"/>
                  </a:cubicBezTo>
                  <a:cubicBezTo>
                    <a:pt x="697736" y="1297384"/>
                    <a:pt x="726546" y="1270400"/>
                    <a:pt x="728713" y="1266617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4" name="Google Shape;1684;p12"/>
            <p:cNvSpPr/>
            <p:nvPr/>
          </p:nvSpPr>
          <p:spPr>
            <a:xfrm>
              <a:off x="16648211" y="2400471"/>
              <a:ext cx="478143" cy="1289948"/>
            </a:xfrm>
            <a:custGeom>
              <a:avLst/>
              <a:gdLst/>
              <a:ahLst/>
              <a:cxnLst/>
              <a:rect l="l" t="t" r="r" b="b"/>
              <a:pathLst>
                <a:path w="478143" h="1289948" extrusionOk="0">
                  <a:moveTo>
                    <a:pt x="432225" y="1223564"/>
                  </a:moveTo>
                  <a:cubicBezTo>
                    <a:pt x="434244" y="1220050"/>
                    <a:pt x="442704" y="1220562"/>
                    <a:pt x="443952" y="1218931"/>
                  </a:cubicBezTo>
                  <a:cubicBezTo>
                    <a:pt x="453832" y="1205994"/>
                    <a:pt x="467561" y="1196866"/>
                    <a:pt x="478014" y="1184528"/>
                  </a:cubicBezTo>
                  <a:cubicBezTo>
                    <a:pt x="457733" y="1158490"/>
                    <a:pt x="457317" y="1170541"/>
                    <a:pt x="455930" y="1165813"/>
                  </a:cubicBezTo>
                  <a:cubicBezTo>
                    <a:pt x="449317" y="1143427"/>
                    <a:pt x="413616" y="1127080"/>
                    <a:pt x="411536" y="1119731"/>
                  </a:cubicBezTo>
                  <a:cubicBezTo>
                    <a:pt x="404291" y="1094135"/>
                    <a:pt x="364534" y="1063689"/>
                    <a:pt x="355000" y="1050865"/>
                  </a:cubicBezTo>
                  <a:cubicBezTo>
                    <a:pt x="347208" y="1040375"/>
                    <a:pt x="341696" y="1027733"/>
                    <a:pt x="329016" y="1021547"/>
                  </a:cubicBezTo>
                  <a:cubicBezTo>
                    <a:pt x="327126" y="1017547"/>
                    <a:pt x="294572" y="965114"/>
                    <a:pt x="313103" y="954277"/>
                  </a:cubicBezTo>
                  <a:cubicBezTo>
                    <a:pt x="320201" y="950121"/>
                    <a:pt x="316769" y="940377"/>
                    <a:pt x="325904" y="939735"/>
                  </a:cubicBezTo>
                  <a:cubicBezTo>
                    <a:pt x="413304" y="820571"/>
                    <a:pt x="380846" y="866071"/>
                    <a:pt x="410323" y="834011"/>
                  </a:cubicBezTo>
                  <a:cubicBezTo>
                    <a:pt x="429417" y="813257"/>
                    <a:pt x="433074" y="795704"/>
                    <a:pt x="455635" y="781231"/>
                  </a:cubicBezTo>
                  <a:cubicBezTo>
                    <a:pt x="463522" y="776164"/>
                    <a:pt x="460463" y="769284"/>
                    <a:pt x="478144" y="755983"/>
                  </a:cubicBezTo>
                  <a:cubicBezTo>
                    <a:pt x="435224" y="712860"/>
                    <a:pt x="328106" y="619352"/>
                    <a:pt x="324422" y="593687"/>
                  </a:cubicBezTo>
                  <a:cubicBezTo>
                    <a:pt x="302884" y="556968"/>
                    <a:pt x="323625" y="546564"/>
                    <a:pt x="339330" y="525185"/>
                  </a:cubicBezTo>
                  <a:cubicBezTo>
                    <a:pt x="352773" y="506878"/>
                    <a:pt x="424034" y="414793"/>
                    <a:pt x="445269" y="405969"/>
                  </a:cubicBezTo>
                  <a:cubicBezTo>
                    <a:pt x="456138" y="401448"/>
                    <a:pt x="451934" y="389778"/>
                    <a:pt x="456684" y="389943"/>
                  </a:cubicBezTo>
                  <a:cubicBezTo>
                    <a:pt x="464094" y="390195"/>
                    <a:pt x="464198" y="384494"/>
                    <a:pt x="465082" y="380173"/>
                  </a:cubicBezTo>
                  <a:cubicBezTo>
                    <a:pt x="444246" y="361284"/>
                    <a:pt x="445364" y="361623"/>
                    <a:pt x="430535" y="345059"/>
                  </a:cubicBezTo>
                  <a:cubicBezTo>
                    <a:pt x="417005" y="329953"/>
                    <a:pt x="300284" y="296496"/>
                    <a:pt x="354948" y="223101"/>
                  </a:cubicBezTo>
                  <a:cubicBezTo>
                    <a:pt x="364586" y="210156"/>
                    <a:pt x="360227" y="198347"/>
                    <a:pt x="372257" y="195805"/>
                  </a:cubicBezTo>
                  <a:cubicBezTo>
                    <a:pt x="373262" y="195596"/>
                    <a:pt x="369058" y="200377"/>
                    <a:pt x="395857" y="156083"/>
                  </a:cubicBezTo>
                  <a:cubicBezTo>
                    <a:pt x="400425" y="148535"/>
                    <a:pt x="398518" y="161914"/>
                    <a:pt x="432433" y="118722"/>
                  </a:cubicBezTo>
                  <a:cubicBezTo>
                    <a:pt x="441681" y="106956"/>
                    <a:pt x="351473" y="57734"/>
                    <a:pt x="311066" y="0"/>
                  </a:cubicBezTo>
                  <a:cubicBezTo>
                    <a:pt x="237551" y="1918"/>
                    <a:pt x="166705" y="3748"/>
                    <a:pt x="99153" y="5492"/>
                  </a:cubicBezTo>
                  <a:cubicBezTo>
                    <a:pt x="108089" y="13943"/>
                    <a:pt x="120145" y="24381"/>
                    <a:pt x="137089" y="37223"/>
                  </a:cubicBezTo>
                  <a:cubicBezTo>
                    <a:pt x="277576" y="143684"/>
                    <a:pt x="131248" y="181592"/>
                    <a:pt x="116366" y="204594"/>
                  </a:cubicBezTo>
                  <a:cubicBezTo>
                    <a:pt x="101320" y="227839"/>
                    <a:pt x="77519" y="244697"/>
                    <a:pt x="67552" y="271690"/>
                  </a:cubicBezTo>
                  <a:cubicBezTo>
                    <a:pt x="67362" y="272202"/>
                    <a:pt x="66815" y="272644"/>
                    <a:pt x="66469" y="273130"/>
                  </a:cubicBezTo>
                  <a:cubicBezTo>
                    <a:pt x="72302" y="278224"/>
                    <a:pt x="65559" y="304375"/>
                    <a:pt x="76393" y="319333"/>
                  </a:cubicBezTo>
                  <a:cubicBezTo>
                    <a:pt x="77797" y="321294"/>
                    <a:pt x="80154" y="322847"/>
                    <a:pt x="80848" y="324982"/>
                  </a:cubicBezTo>
                  <a:cubicBezTo>
                    <a:pt x="86611" y="342595"/>
                    <a:pt x="100548" y="354916"/>
                    <a:pt x="109822" y="370239"/>
                  </a:cubicBezTo>
                  <a:cubicBezTo>
                    <a:pt x="122901" y="391861"/>
                    <a:pt x="134272" y="387748"/>
                    <a:pt x="134688" y="417561"/>
                  </a:cubicBezTo>
                  <a:cubicBezTo>
                    <a:pt x="138762" y="419652"/>
                    <a:pt x="139161" y="423010"/>
                    <a:pt x="139819" y="433274"/>
                  </a:cubicBezTo>
                  <a:cubicBezTo>
                    <a:pt x="139967" y="435383"/>
                    <a:pt x="142376" y="437283"/>
                    <a:pt x="142740" y="439443"/>
                  </a:cubicBezTo>
                  <a:cubicBezTo>
                    <a:pt x="143416" y="443434"/>
                    <a:pt x="144595" y="450627"/>
                    <a:pt x="143390" y="451122"/>
                  </a:cubicBezTo>
                  <a:cubicBezTo>
                    <a:pt x="129505" y="456805"/>
                    <a:pt x="152699" y="454237"/>
                    <a:pt x="103668" y="495381"/>
                  </a:cubicBezTo>
                  <a:cubicBezTo>
                    <a:pt x="107907" y="516335"/>
                    <a:pt x="82295" y="516752"/>
                    <a:pt x="28056" y="591535"/>
                  </a:cubicBezTo>
                  <a:cubicBezTo>
                    <a:pt x="38066" y="599769"/>
                    <a:pt x="41239" y="597991"/>
                    <a:pt x="42617" y="601105"/>
                  </a:cubicBezTo>
                  <a:cubicBezTo>
                    <a:pt x="55566" y="630224"/>
                    <a:pt x="85155" y="644540"/>
                    <a:pt x="103183" y="669529"/>
                  </a:cubicBezTo>
                  <a:cubicBezTo>
                    <a:pt x="138866" y="719012"/>
                    <a:pt x="236502" y="785127"/>
                    <a:pt x="173258" y="804771"/>
                  </a:cubicBezTo>
                  <a:cubicBezTo>
                    <a:pt x="165284" y="829898"/>
                    <a:pt x="121939" y="860483"/>
                    <a:pt x="0" y="1003205"/>
                  </a:cubicBezTo>
                  <a:cubicBezTo>
                    <a:pt x="39497" y="1039612"/>
                    <a:pt x="33343" y="1038058"/>
                    <a:pt x="37529" y="1040592"/>
                  </a:cubicBezTo>
                  <a:cubicBezTo>
                    <a:pt x="67448" y="1058770"/>
                    <a:pt x="101701" y="1107211"/>
                    <a:pt x="111339" y="1111141"/>
                  </a:cubicBezTo>
                  <a:cubicBezTo>
                    <a:pt x="115031" y="1112651"/>
                    <a:pt x="119443" y="1115914"/>
                    <a:pt x="120674" y="1119393"/>
                  </a:cubicBezTo>
                  <a:cubicBezTo>
                    <a:pt x="128257" y="1140841"/>
                    <a:pt x="155836" y="1139774"/>
                    <a:pt x="168395" y="1172945"/>
                  </a:cubicBezTo>
                  <a:cubicBezTo>
                    <a:pt x="197179" y="1179678"/>
                    <a:pt x="208594" y="1215035"/>
                    <a:pt x="181630" y="1233837"/>
                  </a:cubicBezTo>
                  <a:cubicBezTo>
                    <a:pt x="181405" y="1233993"/>
                    <a:pt x="151069" y="1267441"/>
                    <a:pt x="130996" y="1289949"/>
                  </a:cubicBezTo>
                  <a:cubicBezTo>
                    <a:pt x="207346" y="1289263"/>
                    <a:pt x="285628" y="1288873"/>
                    <a:pt x="365444" y="1288734"/>
                  </a:cubicBezTo>
                  <a:cubicBezTo>
                    <a:pt x="390215" y="1264656"/>
                    <a:pt x="429807" y="1227781"/>
                    <a:pt x="432225" y="1223564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5" name="Google Shape;1685;p12"/>
            <p:cNvSpPr/>
            <p:nvPr/>
          </p:nvSpPr>
          <p:spPr>
            <a:xfrm>
              <a:off x="18260692" y="2357331"/>
              <a:ext cx="435706" cy="1349365"/>
            </a:xfrm>
            <a:custGeom>
              <a:avLst/>
              <a:gdLst/>
              <a:ahLst/>
              <a:cxnLst/>
              <a:rect l="l" t="t" r="r" b="b"/>
              <a:pathLst>
                <a:path w="435706" h="1349365" extrusionOk="0">
                  <a:moveTo>
                    <a:pt x="427744" y="1253741"/>
                  </a:moveTo>
                  <a:cubicBezTo>
                    <a:pt x="426089" y="1250487"/>
                    <a:pt x="315928" y="1142221"/>
                    <a:pt x="286390" y="1116608"/>
                  </a:cubicBezTo>
                  <a:cubicBezTo>
                    <a:pt x="280428" y="1111436"/>
                    <a:pt x="264202" y="1081294"/>
                    <a:pt x="244536" y="1067854"/>
                  </a:cubicBezTo>
                  <a:cubicBezTo>
                    <a:pt x="234309" y="1060869"/>
                    <a:pt x="236649" y="1055906"/>
                    <a:pt x="240784" y="1047195"/>
                  </a:cubicBezTo>
                  <a:cubicBezTo>
                    <a:pt x="236892" y="1031239"/>
                    <a:pt x="243627" y="1011569"/>
                    <a:pt x="262148" y="1003612"/>
                  </a:cubicBezTo>
                  <a:cubicBezTo>
                    <a:pt x="288479" y="958546"/>
                    <a:pt x="354705" y="891025"/>
                    <a:pt x="359871" y="879260"/>
                  </a:cubicBezTo>
                  <a:cubicBezTo>
                    <a:pt x="361527" y="875494"/>
                    <a:pt x="370289" y="875008"/>
                    <a:pt x="371372" y="873221"/>
                  </a:cubicBezTo>
                  <a:cubicBezTo>
                    <a:pt x="374181" y="868587"/>
                    <a:pt x="401881" y="833031"/>
                    <a:pt x="423956" y="811825"/>
                  </a:cubicBezTo>
                  <a:cubicBezTo>
                    <a:pt x="413539" y="802585"/>
                    <a:pt x="360157" y="755098"/>
                    <a:pt x="352625" y="742942"/>
                  </a:cubicBezTo>
                  <a:cubicBezTo>
                    <a:pt x="329085" y="704938"/>
                    <a:pt x="295023" y="699689"/>
                    <a:pt x="288791" y="690431"/>
                  </a:cubicBezTo>
                  <a:cubicBezTo>
                    <a:pt x="277429" y="673538"/>
                    <a:pt x="262608" y="642927"/>
                    <a:pt x="274534" y="626346"/>
                  </a:cubicBezTo>
                  <a:cubicBezTo>
                    <a:pt x="280575" y="617938"/>
                    <a:pt x="276744" y="603665"/>
                    <a:pt x="290230" y="599995"/>
                  </a:cubicBezTo>
                  <a:cubicBezTo>
                    <a:pt x="293680" y="588464"/>
                    <a:pt x="304080" y="581991"/>
                    <a:pt x="310234" y="572447"/>
                  </a:cubicBezTo>
                  <a:cubicBezTo>
                    <a:pt x="342987" y="521680"/>
                    <a:pt x="362263" y="517628"/>
                    <a:pt x="363208" y="510071"/>
                  </a:cubicBezTo>
                  <a:cubicBezTo>
                    <a:pt x="365522" y="491720"/>
                    <a:pt x="385890" y="477924"/>
                    <a:pt x="402427" y="469846"/>
                  </a:cubicBezTo>
                  <a:cubicBezTo>
                    <a:pt x="399281" y="465933"/>
                    <a:pt x="349973" y="380095"/>
                    <a:pt x="336114" y="366751"/>
                  </a:cubicBezTo>
                  <a:cubicBezTo>
                    <a:pt x="316708" y="348061"/>
                    <a:pt x="320600" y="332122"/>
                    <a:pt x="311309" y="307707"/>
                  </a:cubicBezTo>
                  <a:cubicBezTo>
                    <a:pt x="308743" y="300974"/>
                    <a:pt x="311803" y="294900"/>
                    <a:pt x="321527" y="264862"/>
                  </a:cubicBezTo>
                  <a:cubicBezTo>
                    <a:pt x="338567" y="264471"/>
                    <a:pt x="383151" y="215995"/>
                    <a:pt x="391853" y="207336"/>
                  </a:cubicBezTo>
                  <a:cubicBezTo>
                    <a:pt x="436541" y="162877"/>
                    <a:pt x="442391" y="166061"/>
                    <a:pt x="430084" y="161497"/>
                  </a:cubicBezTo>
                  <a:cubicBezTo>
                    <a:pt x="418626" y="157246"/>
                    <a:pt x="433915" y="157133"/>
                    <a:pt x="376512" y="118817"/>
                  </a:cubicBezTo>
                  <a:cubicBezTo>
                    <a:pt x="362679" y="109594"/>
                    <a:pt x="299426" y="36259"/>
                    <a:pt x="287171" y="35105"/>
                  </a:cubicBezTo>
                  <a:cubicBezTo>
                    <a:pt x="278547" y="24459"/>
                    <a:pt x="268380" y="14473"/>
                    <a:pt x="264766" y="0"/>
                  </a:cubicBezTo>
                  <a:cubicBezTo>
                    <a:pt x="198358" y="1970"/>
                    <a:pt x="130935" y="3939"/>
                    <a:pt x="62846" y="5900"/>
                  </a:cubicBezTo>
                  <a:cubicBezTo>
                    <a:pt x="192793" y="140465"/>
                    <a:pt x="177435" y="124726"/>
                    <a:pt x="187931" y="142799"/>
                  </a:cubicBezTo>
                  <a:cubicBezTo>
                    <a:pt x="187628" y="145715"/>
                    <a:pt x="187160" y="145368"/>
                    <a:pt x="187446" y="146712"/>
                  </a:cubicBezTo>
                  <a:cubicBezTo>
                    <a:pt x="190661" y="161610"/>
                    <a:pt x="179221" y="161853"/>
                    <a:pt x="185270" y="170226"/>
                  </a:cubicBezTo>
                  <a:cubicBezTo>
                    <a:pt x="158315" y="186512"/>
                    <a:pt x="147161" y="199536"/>
                    <a:pt x="105272" y="242033"/>
                  </a:cubicBezTo>
                  <a:cubicBezTo>
                    <a:pt x="75223" y="272514"/>
                    <a:pt x="36324" y="284731"/>
                    <a:pt x="8000" y="323802"/>
                  </a:cubicBezTo>
                  <a:cubicBezTo>
                    <a:pt x="5469" y="327298"/>
                    <a:pt x="2886" y="330439"/>
                    <a:pt x="0" y="332929"/>
                  </a:cubicBezTo>
                  <a:cubicBezTo>
                    <a:pt x="4958" y="343793"/>
                    <a:pt x="11397" y="353927"/>
                    <a:pt x="22968" y="360070"/>
                  </a:cubicBezTo>
                  <a:cubicBezTo>
                    <a:pt x="40632" y="369458"/>
                    <a:pt x="89757" y="485290"/>
                    <a:pt x="149865" y="502088"/>
                  </a:cubicBezTo>
                  <a:cubicBezTo>
                    <a:pt x="151087" y="505030"/>
                    <a:pt x="153305" y="512075"/>
                    <a:pt x="157405" y="516170"/>
                  </a:cubicBezTo>
                  <a:cubicBezTo>
                    <a:pt x="146996" y="568560"/>
                    <a:pt x="149180" y="563249"/>
                    <a:pt x="148625" y="563345"/>
                  </a:cubicBezTo>
                  <a:cubicBezTo>
                    <a:pt x="136673" y="565401"/>
                    <a:pt x="138251" y="580525"/>
                    <a:pt x="128197" y="584238"/>
                  </a:cubicBezTo>
                  <a:cubicBezTo>
                    <a:pt x="115161" y="589054"/>
                    <a:pt x="124652" y="589323"/>
                    <a:pt x="103356" y="601956"/>
                  </a:cubicBezTo>
                  <a:cubicBezTo>
                    <a:pt x="91404" y="609045"/>
                    <a:pt x="20429" y="688227"/>
                    <a:pt x="6873" y="706144"/>
                  </a:cubicBezTo>
                  <a:cubicBezTo>
                    <a:pt x="16286" y="713728"/>
                    <a:pt x="19215" y="712105"/>
                    <a:pt x="20533" y="715064"/>
                  </a:cubicBezTo>
                  <a:cubicBezTo>
                    <a:pt x="32719" y="742491"/>
                    <a:pt x="160699" y="857733"/>
                    <a:pt x="166558" y="884839"/>
                  </a:cubicBezTo>
                  <a:cubicBezTo>
                    <a:pt x="171940" y="909732"/>
                    <a:pt x="113332" y="958199"/>
                    <a:pt x="74538" y="1011864"/>
                  </a:cubicBezTo>
                  <a:cubicBezTo>
                    <a:pt x="47947" y="1048661"/>
                    <a:pt x="41082" y="1040124"/>
                    <a:pt x="31748" y="1055646"/>
                  </a:cubicBezTo>
                  <a:cubicBezTo>
                    <a:pt x="75899" y="1113554"/>
                    <a:pt x="105064" y="1123367"/>
                    <a:pt x="119755" y="1155956"/>
                  </a:cubicBezTo>
                  <a:cubicBezTo>
                    <a:pt x="126065" y="1169943"/>
                    <a:pt x="151269" y="1173465"/>
                    <a:pt x="158870" y="1194194"/>
                  </a:cubicBezTo>
                  <a:cubicBezTo>
                    <a:pt x="161921" y="1202471"/>
                    <a:pt x="200758" y="1204302"/>
                    <a:pt x="180815" y="1231009"/>
                  </a:cubicBezTo>
                  <a:cubicBezTo>
                    <a:pt x="173483" y="1272049"/>
                    <a:pt x="153271" y="1270244"/>
                    <a:pt x="72718" y="1344733"/>
                  </a:cubicBezTo>
                  <a:cubicBezTo>
                    <a:pt x="163021" y="1346251"/>
                    <a:pt x="252337" y="1347813"/>
                    <a:pt x="340119" y="1349366"/>
                  </a:cubicBezTo>
                  <a:cubicBezTo>
                    <a:pt x="385396" y="1299519"/>
                    <a:pt x="402713" y="1273897"/>
                    <a:pt x="427744" y="1253741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6" name="Google Shape;1686;p12"/>
            <p:cNvSpPr/>
            <p:nvPr/>
          </p:nvSpPr>
          <p:spPr>
            <a:xfrm>
              <a:off x="15742012" y="2414727"/>
              <a:ext cx="387581" cy="1314867"/>
            </a:xfrm>
            <a:custGeom>
              <a:avLst/>
              <a:gdLst/>
              <a:ahLst/>
              <a:cxnLst/>
              <a:rect l="l" t="t" r="r" b="b"/>
              <a:pathLst>
                <a:path w="387581" h="1314867" extrusionOk="0">
                  <a:moveTo>
                    <a:pt x="340212" y="1227217"/>
                  </a:moveTo>
                  <a:cubicBezTo>
                    <a:pt x="342284" y="1223599"/>
                    <a:pt x="351003" y="1224128"/>
                    <a:pt x="352286" y="1222445"/>
                  </a:cubicBezTo>
                  <a:cubicBezTo>
                    <a:pt x="362461" y="1209117"/>
                    <a:pt x="376606" y="1199721"/>
                    <a:pt x="387362" y="1187018"/>
                  </a:cubicBezTo>
                  <a:cubicBezTo>
                    <a:pt x="366474" y="1160199"/>
                    <a:pt x="366049" y="1172615"/>
                    <a:pt x="364619" y="1167747"/>
                  </a:cubicBezTo>
                  <a:cubicBezTo>
                    <a:pt x="357807" y="1144694"/>
                    <a:pt x="321032" y="1127853"/>
                    <a:pt x="318891" y="1120278"/>
                  </a:cubicBezTo>
                  <a:cubicBezTo>
                    <a:pt x="311429" y="1093918"/>
                    <a:pt x="270485" y="1062553"/>
                    <a:pt x="260656" y="1049347"/>
                  </a:cubicBezTo>
                  <a:cubicBezTo>
                    <a:pt x="252622" y="1038544"/>
                    <a:pt x="246953" y="1025521"/>
                    <a:pt x="233927" y="1019170"/>
                  </a:cubicBezTo>
                  <a:cubicBezTo>
                    <a:pt x="201702" y="950642"/>
                    <a:pt x="204987" y="969192"/>
                    <a:pt x="239543" y="923111"/>
                  </a:cubicBezTo>
                  <a:cubicBezTo>
                    <a:pt x="271854" y="880032"/>
                    <a:pt x="258975" y="891103"/>
                    <a:pt x="263707" y="887476"/>
                  </a:cubicBezTo>
                  <a:cubicBezTo>
                    <a:pt x="274714" y="879025"/>
                    <a:pt x="281059" y="867112"/>
                    <a:pt x="288903" y="856102"/>
                  </a:cubicBezTo>
                  <a:cubicBezTo>
                    <a:pt x="300352" y="840041"/>
                    <a:pt x="318267" y="829916"/>
                    <a:pt x="333105" y="806116"/>
                  </a:cubicBezTo>
                  <a:cubicBezTo>
                    <a:pt x="354089" y="772433"/>
                    <a:pt x="365876" y="773770"/>
                    <a:pt x="369369" y="766611"/>
                  </a:cubicBezTo>
                  <a:cubicBezTo>
                    <a:pt x="385083" y="734395"/>
                    <a:pt x="397069" y="755783"/>
                    <a:pt x="377135" y="736235"/>
                  </a:cubicBezTo>
                  <a:cubicBezTo>
                    <a:pt x="349330" y="708973"/>
                    <a:pt x="296027" y="655968"/>
                    <a:pt x="266247" y="630129"/>
                  </a:cubicBezTo>
                  <a:cubicBezTo>
                    <a:pt x="256617" y="621773"/>
                    <a:pt x="257961" y="609218"/>
                    <a:pt x="233120" y="595292"/>
                  </a:cubicBezTo>
                  <a:cubicBezTo>
                    <a:pt x="226282" y="576342"/>
                    <a:pt x="234204" y="587197"/>
                    <a:pt x="224020" y="569618"/>
                  </a:cubicBezTo>
                  <a:cubicBezTo>
                    <a:pt x="215136" y="554287"/>
                    <a:pt x="219071" y="531207"/>
                    <a:pt x="236709" y="519979"/>
                  </a:cubicBezTo>
                  <a:cubicBezTo>
                    <a:pt x="240635" y="513151"/>
                    <a:pt x="266845" y="473803"/>
                    <a:pt x="281310" y="461091"/>
                  </a:cubicBezTo>
                  <a:cubicBezTo>
                    <a:pt x="296998" y="447313"/>
                    <a:pt x="319862" y="414949"/>
                    <a:pt x="320443" y="414828"/>
                  </a:cubicBezTo>
                  <a:cubicBezTo>
                    <a:pt x="337240" y="411348"/>
                    <a:pt x="339138" y="391184"/>
                    <a:pt x="353647" y="385154"/>
                  </a:cubicBezTo>
                  <a:cubicBezTo>
                    <a:pt x="358431" y="383158"/>
                    <a:pt x="361421" y="379930"/>
                    <a:pt x="361794" y="374273"/>
                  </a:cubicBezTo>
                  <a:cubicBezTo>
                    <a:pt x="362513" y="363419"/>
                    <a:pt x="370582" y="375488"/>
                    <a:pt x="374041" y="358586"/>
                  </a:cubicBezTo>
                  <a:cubicBezTo>
                    <a:pt x="352520" y="339081"/>
                    <a:pt x="353725" y="339472"/>
                    <a:pt x="338462" y="322422"/>
                  </a:cubicBezTo>
                  <a:cubicBezTo>
                    <a:pt x="325366" y="307785"/>
                    <a:pt x="204597" y="272028"/>
                    <a:pt x="260613" y="196811"/>
                  </a:cubicBezTo>
                  <a:cubicBezTo>
                    <a:pt x="270545" y="183475"/>
                    <a:pt x="266047" y="171311"/>
                    <a:pt x="278441" y="168699"/>
                  </a:cubicBezTo>
                  <a:cubicBezTo>
                    <a:pt x="279022" y="168586"/>
                    <a:pt x="301981" y="126687"/>
                    <a:pt x="305136" y="125099"/>
                  </a:cubicBezTo>
                  <a:cubicBezTo>
                    <a:pt x="325478" y="114895"/>
                    <a:pt x="335316" y="92796"/>
                    <a:pt x="344269" y="85508"/>
                  </a:cubicBezTo>
                  <a:cubicBezTo>
                    <a:pt x="343723" y="85057"/>
                    <a:pt x="275633" y="27739"/>
                    <a:pt x="254320" y="9796"/>
                  </a:cubicBezTo>
                  <a:cubicBezTo>
                    <a:pt x="206772" y="8902"/>
                    <a:pt x="146388" y="2551"/>
                    <a:pt x="86757" y="0"/>
                  </a:cubicBezTo>
                  <a:cubicBezTo>
                    <a:pt x="122692" y="37136"/>
                    <a:pt x="200835" y="81560"/>
                    <a:pt x="191891" y="118878"/>
                  </a:cubicBezTo>
                  <a:cubicBezTo>
                    <a:pt x="196458" y="155814"/>
                    <a:pt x="116599" y="197184"/>
                    <a:pt x="113114" y="202572"/>
                  </a:cubicBezTo>
                  <a:cubicBezTo>
                    <a:pt x="98501" y="225140"/>
                    <a:pt x="75395" y="241513"/>
                    <a:pt x="65696" y="267725"/>
                  </a:cubicBezTo>
                  <a:cubicBezTo>
                    <a:pt x="65514" y="268219"/>
                    <a:pt x="64985" y="268653"/>
                    <a:pt x="64639" y="269122"/>
                  </a:cubicBezTo>
                  <a:cubicBezTo>
                    <a:pt x="70272" y="274033"/>
                    <a:pt x="63798" y="299507"/>
                    <a:pt x="74277" y="313980"/>
                  </a:cubicBezTo>
                  <a:cubicBezTo>
                    <a:pt x="108477" y="361232"/>
                    <a:pt x="132044" y="391106"/>
                    <a:pt x="138709" y="430593"/>
                  </a:cubicBezTo>
                  <a:cubicBezTo>
                    <a:pt x="139359" y="434463"/>
                    <a:pt x="140511" y="441448"/>
                    <a:pt x="139333" y="441925"/>
                  </a:cubicBezTo>
                  <a:cubicBezTo>
                    <a:pt x="125794" y="447469"/>
                    <a:pt x="148373" y="444953"/>
                    <a:pt x="100772" y="484900"/>
                  </a:cubicBezTo>
                  <a:cubicBezTo>
                    <a:pt x="104863" y="505142"/>
                    <a:pt x="79668" y="506131"/>
                    <a:pt x="27361" y="578251"/>
                  </a:cubicBezTo>
                  <a:cubicBezTo>
                    <a:pt x="37086" y="586251"/>
                    <a:pt x="40145" y="584524"/>
                    <a:pt x="41497" y="587544"/>
                  </a:cubicBezTo>
                  <a:cubicBezTo>
                    <a:pt x="47530" y="601132"/>
                    <a:pt x="159787" y="718578"/>
                    <a:pt x="175501" y="736295"/>
                  </a:cubicBezTo>
                  <a:cubicBezTo>
                    <a:pt x="197256" y="760841"/>
                    <a:pt x="187410" y="779366"/>
                    <a:pt x="168342" y="785283"/>
                  </a:cubicBezTo>
                  <a:cubicBezTo>
                    <a:pt x="163999" y="798992"/>
                    <a:pt x="160559" y="796442"/>
                    <a:pt x="147462" y="815443"/>
                  </a:cubicBezTo>
                  <a:cubicBezTo>
                    <a:pt x="125222" y="847729"/>
                    <a:pt x="103944" y="853117"/>
                    <a:pt x="103138" y="858011"/>
                  </a:cubicBezTo>
                  <a:cubicBezTo>
                    <a:pt x="101457" y="868197"/>
                    <a:pt x="26798" y="941184"/>
                    <a:pt x="15002" y="962563"/>
                  </a:cubicBezTo>
                  <a:cubicBezTo>
                    <a:pt x="-1995" y="993357"/>
                    <a:pt x="-13158" y="957271"/>
                    <a:pt x="30715" y="1007916"/>
                  </a:cubicBezTo>
                  <a:cubicBezTo>
                    <a:pt x="32605" y="1010094"/>
                    <a:pt x="34208" y="1012810"/>
                    <a:pt x="36566" y="1014250"/>
                  </a:cubicBezTo>
                  <a:cubicBezTo>
                    <a:pt x="65618" y="1031898"/>
                    <a:pt x="98874" y="1078934"/>
                    <a:pt x="108226" y="1082743"/>
                  </a:cubicBezTo>
                  <a:cubicBezTo>
                    <a:pt x="111814" y="1084209"/>
                    <a:pt x="116087" y="1087376"/>
                    <a:pt x="117283" y="1090760"/>
                  </a:cubicBezTo>
                  <a:cubicBezTo>
                    <a:pt x="124642" y="1111584"/>
                    <a:pt x="151423" y="1110543"/>
                    <a:pt x="163618" y="1142759"/>
                  </a:cubicBezTo>
                  <a:cubicBezTo>
                    <a:pt x="191561" y="1149301"/>
                    <a:pt x="202647" y="1183617"/>
                    <a:pt x="176463" y="1201881"/>
                  </a:cubicBezTo>
                  <a:cubicBezTo>
                    <a:pt x="174270" y="1203408"/>
                    <a:pt x="102064" y="1286261"/>
                    <a:pt x="75395" y="1314868"/>
                  </a:cubicBezTo>
                  <a:cubicBezTo>
                    <a:pt x="132477" y="1308759"/>
                    <a:pt x="196554" y="1303484"/>
                    <a:pt x="266723" y="1298938"/>
                  </a:cubicBezTo>
                  <a:cubicBezTo>
                    <a:pt x="298142" y="1267546"/>
                    <a:pt x="336243" y="1234123"/>
                    <a:pt x="340212" y="1227217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7" name="Google Shape;1687;p12"/>
            <p:cNvSpPr/>
            <p:nvPr/>
          </p:nvSpPr>
          <p:spPr>
            <a:xfrm>
              <a:off x="19518015" y="3204705"/>
              <a:ext cx="341555" cy="518799"/>
            </a:xfrm>
            <a:custGeom>
              <a:avLst/>
              <a:gdLst/>
              <a:ahLst/>
              <a:cxnLst/>
              <a:rect l="l" t="t" r="r" b="b"/>
              <a:pathLst>
                <a:path w="341555" h="518799" extrusionOk="0">
                  <a:moveTo>
                    <a:pt x="165529" y="304826"/>
                  </a:moveTo>
                  <a:cubicBezTo>
                    <a:pt x="352628" y="197280"/>
                    <a:pt x="334635" y="212065"/>
                    <a:pt x="280690" y="132882"/>
                  </a:cubicBezTo>
                  <a:cubicBezTo>
                    <a:pt x="246143" y="85109"/>
                    <a:pt x="206439" y="41943"/>
                    <a:pt x="165347" y="0"/>
                  </a:cubicBezTo>
                  <a:cubicBezTo>
                    <a:pt x="156897" y="12815"/>
                    <a:pt x="136121" y="45986"/>
                    <a:pt x="107147" y="63643"/>
                  </a:cubicBezTo>
                  <a:cubicBezTo>
                    <a:pt x="98601" y="68849"/>
                    <a:pt x="105847" y="75139"/>
                    <a:pt x="88487" y="87243"/>
                  </a:cubicBezTo>
                  <a:cubicBezTo>
                    <a:pt x="84864" y="89777"/>
                    <a:pt x="4129" y="183302"/>
                    <a:pt x="3600" y="183866"/>
                  </a:cubicBezTo>
                  <a:cubicBezTo>
                    <a:pt x="-2632" y="190625"/>
                    <a:pt x="-2692" y="184325"/>
                    <a:pt x="19175" y="205115"/>
                  </a:cubicBezTo>
                  <a:cubicBezTo>
                    <a:pt x="25415" y="211041"/>
                    <a:pt x="32921" y="222312"/>
                    <a:pt x="36128" y="224255"/>
                  </a:cubicBezTo>
                  <a:cubicBezTo>
                    <a:pt x="65180" y="241903"/>
                    <a:pt x="98437" y="288939"/>
                    <a:pt x="107788" y="292748"/>
                  </a:cubicBezTo>
                  <a:cubicBezTo>
                    <a:pt x="111377" y="294215"/>
                    <a:pt x="115658" y="297381"/>
                    <a:pt x="116846" y="300765"/>
                  </a:cubicBezTo>
                  <a:cubicBezTo>
                    <a:pt x="124100" y="321277"/>
                    <a:pt x="150951" y="320461"/>
                    <a:pt x="163181" y="352764"/>
                  </a:cubicBezTo>
                  <a:cubicBezTo>
                    <a:pt x="191124" y="359306"/>
                    <a:pt x="202209" y="393622"/>
                    <a:pt x="176025" y="411878"/>
                  </a:cubicBezTo>
                  <a:cubicBezTo>
                    <a:pt x="173980" y="413301"/>
                    <a:pt x="96868" y="501299"/>
                    <a:pt x="82211" y="517793"/>
                  </a:cubicBezTo>
                  <a:cubicBezTo>
                    <a:pt x="142743" y="518339"/>
                    <a:pt x="199773" y="518695"/>
                    <a:pt x="252721" y="518799"/>
                  </a:cubicBezTo>
                  <a:cubicBezTo>
                    <a:pt x="428206" y="476119"/>
                    <a:pt x="314103" y="408060"/>
                    <a:pt x="165529" y="304826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8" name="Google Shape;1688;p12"/>
            <p:cNvSpPr/>
            <p:nvPr/>
          </p:nvSpPr>
          <p:spPr>
            <a:xfrm>
              <a:off x="17207968" y="2388689"/>
              <a:ext cx="283476" cy="1301653"/>
            </a:xfrm>
            <a:custGeom>
              <a:avLst/>
              <a:gdLst/>
              <a:ahLst/>
              <a:cxnLst/>
              <a:rect l="l" t="t" r="r" b="b"/>
              <a:pathLst>
                <a:path w="283476" h="1301653" extrusionOk="0">
                  <a:moveTo>
                    <a:pt x="273638" y="1227026"/>
                  </a:moveTo>
                  <a:cubicBezTo>
                    <a:pt x="279549" y="1206940"/>
                    <a:pt x="290825" y="1196823"/>
                    <a:pt x="266852" y="1186706"/>
                  </a:cubicBezTo>
                  <a:cubicBezTo>
                    <a:pt x="239221" y="1175045"/>
                    <a:pt x="271758" y="1184702"/>
                    <a:pt x="224010" y="1150533"/>
                  </a:cubicBezTo>
                  <a:cubicBezTo>
                    <a:pt x="205523" y="1137301"/>
                    <a:pt x="218888" y="1133588"/>
                    <a:pt x="182173" y="1100079"/>
                  </a:cubicBezTo>
                  <a:cubicBezTo>
                    <a:pt x="161433" y="1081146"/>
                    <a:pt x="141732" y="1061034"/>
                    <a:pt x="122578" y="1035915"/>
                  </a:cubicBezTo>
                  <a:cubicBezTo>
                    <a:pt x="124892" y="1032072"/>
                    <a:pt x="127717" y="1028237"/>
                    <a:pt x="131280" y="1026119"/>
                  </a:cubicBezTo>
                  <a:cubicBezTo>
                    <a:pt x="165567" y="1005686"/>
                    <a:pt x="171157" y="971032"/>
                    <a:pt x="232877" y="915406"/>
                  </a:cubicBezTo>
                  <a:cubicBezTo>
                    <a:pt x="237383" y="908508"/>
                    <a:pt x="249431" y="892969"/>
                    <a:pt x="252083" y="883372"/>
                  </a:cubicBezTo>
                  <a:cubicBezTo>
                    <a:pt x="289317" y="853872"/>
                    <a:pt x="211763" y="809274"/>
                    <a:pt x="171582" y="753562"/>
                  </a:cubicBezTo>
                  <a:cubicBezTo>
                    <a:pt x="153554" y="728565"/>
                    <a:pt x="123964" y="714248"/>
                    <a:pt x="111015" y="685138"/>
                  </a:cubicBezTo>
                  <a:cubicBezTo>
                    <a:pt x="110573" y="684149"/>
                    <a:pt x="109386" y="683203"/>
                    <a:pt x="108337" y="682813"/>
                  </a:cubicBezTo>
                  <a:cubicBezTo>
                    <a:pt x="77881" y="671464"/>
                    <a:pt x="132909" y="649295"/>
                    <a:pt x="140354" y="623604"/>
                  </a:cubicBezTo>
                  <a:cubicBezTo>
                    <a:pt x="140536" y="623005"/>
                    <a:pt x="202455" y="557592"/>
                    <a:pt x="221912" y="550399"/>
                  </a:cubicBezTo>
                  <a:cubicBezTo>
                    <a:pt x="232270" y="546573"/>
                    <a:pt x="230640" y="530999"/>
                    <a:pt x="242948" y="528882"/>
                  </a:cubicBezTo>
                  <a:cubicBezTo>
                    <a:pt x="243581" y="528777"/>
                    <a:pt x="243286" y="524326"/>
                    <a:pt x="243745" y="521958"/>
                  </a:cubicBezTo>
                  <a:cubicBezTo>
                    <a:pt x="253773" y="470158"/>
                    <a:pt x="254588" y="490757"/>
                    <a:pt x="244222" y="465785"/>
                  </a:cubicBezTo>
                  <a:cubicBezTo>
                    <a:pt x="192349" y="451278"/>
                    <a:pt x="145034" y="357198"/>
                    <a:pt x="114708" y="320878"/>
                  </a:cubicBezTo>
                  <a:cubicBezTo>
                    <a:pt x="111310" y="316800"/>
                    <a:pt x="100866" y="315680"/>
                    <a:pt x="89859" y="291559"/>
                  </a:cubicBezTo>
                  <a:cubicBezTo>
                    <a:pt x="97824" y="284670"/>
                    <a:pt x="102002" y="274952"/>
                    <a:pt x="108970" y="267742"/>
                  </a:cubicBezTo>
                  <a:cubicBezTo>
                    <a:pt x="138456" y="237209"/>
                    <a:pt x="176947" y="225600"/>
                    <a:pt x="229158" y="167076"/>
                  </a:cubicBezTo>
                  <a:cubicBezTo>
                    <a:pt x="244152" y="150270"/>
                    <a:pt x="260950" y="135893"/>
                    <a:pt x="280676" y="123980"/>
                  </a:cubicBezTo>
                  <a:cubicBezTo>
                    <a:pt x="274444" y="115338"/>
                    <a:pt x="286483" y="115251"/>
                    <a:pt x="282739" y="99191"/>
                  </a:cubicBezTo>
                  <a:cubicBezTo>
                    <a:pt x="286154" y="86723"/>
                    <a:pt x="249309" y="54610"/>
                    <a:pt x="237574" y="42385"/>
                  </a:cubicBezTo>
                  <a:cubicBezTo>
                    <a:pt x="213679" y="17492"/>
                    <a:pt x="203451" y="6186"/>
                    <a:pt x="198268" y="0"/>
                  </a:cubicBezTo>
                  <a:cubicBezTo>
                    <a:pt x="163183" y="937"/>
                    <a:pt x="128350" y="1865"/>
                    <a:pt x="93837" y="2785"/>
                  </a:cubicBezTo>
                  <a:cubicBezTo>
                    <a:pt x="106682" y="15227"/>
                    <a:pt x="111102" y="27071"/>
                    <a:pt x="123505" y="38663"/>
                  </a:cubicBezTo>
                  <a:cubicBezTo>
                    <a:pt x="227745" y="136170"/>
                    <a:pt x="184340" y="66645"/>
                    <a:pt x="91722" y="191848"/>
                  </a:cubicBezTo>
                  <a:cubicBezTo>
                    <a:pt x="82760" y="203952"/>
                    <a:pt x="50154" y="216863"/>
                    <a:pt x="41253" y="229010"/>
                  </a:cubicBezTo>
                  <a:cubicBezTo>
                    <a:pt x="32491" y="240975"/>
                    <a:pt x="26103" y="250025"/>
                    <a:pt x="18233" y="253426"/>
                  </a:cubicBezTo>
                  <a:cubicBezTo>
                    <a:pt x="292" y="261183"/>
                    <a:pt x="2849" y="284688"/>
                    <a:pt x="2017" y="286657"/>
                  </a:cubicBezTo>
                  <a:cubicBezTo>
                    <a:pt x="-3019" y="298561"/>
                    <a:pt x="2121" y="308887"/>
                    <a:pt x="9237" y="316392"/>
                  </a:cubicBezTo>
                  <a:cubicBezTo>
                    <a:pt x="25912" y="334005"/>
                    <a:pt x="29362" y="350795"/>
                    <a:pt x="50302" y="364807"/>
                  </a:cubicBezTo>
                  <a:cubicBezTo>
                    <a:pt x="58666" y="370404"/>
                    <a:pt x="79406" y="415678"/>
                    <a:pt x="86505" y="423782"/>
                  </a:cubicBezTo>
                  <a:cubicBezTo>
                    <a:pt x="93984" y="432320"/>
                    <a:pt x="104593" y="438333"/>
                    <a:pt x="111267" y="447348"/>
                  </a:cubicBezTo>
                  <a:cubicBezTo>
                    <a:pt x="147756" y="496657"/>
                    <a:pt x="118166" y="456510"/>
                    <a:pt x="157975" y="493464"/>
                  </a:cubicBezTo>
                  <a:cubicBezTo>
                    <a:pt x="147253" y="505082"/>
                    <a:pt x="137797" y="517836"/>
                    <a:pt x="127726" y="529888"/>
                  </a:cubicBezTo>
                  <a:cubicBezTo>
                    <a:pt x="92546" y="571969"/>
                    <a:pt x="80126" y="570720"/>
                    <a:pt x="75948" y="582503"/>
                  </a:cubicBezTo>
                  <a:cubicBezTo>
                    <a:pt x="68520" y="603509"/>
                    <a:pt x="34874" y="634372"/>
                    <a:pt x="29206" y="660358"/>
                  </a:cubicBezTo>
                  <a:cubicBezTo>
                    <a:pt x="22801" y="669564"/>
                    <a:pt x="13839" y="669963"/>
                    <a:pt x="15798" y="693962"/>
                  </a:cubicBezTo>
                  <a:cubicBezTo>
                    <a:pt x="17332" y="712860"/>
                    <a:pt x="35715" y="739254"/>
                    <a:pt x="43203" y="742872"/>
                  </a:cubicBezTo>
                  <a:cubicBezTo>
                    <a:pt x="80966" y="761128"/>
                    <a:pt x="83653" y="781709"/>
                    <a:pt x="102010" y="798888"/>
                  </a:cubicBezTo>
                  <a:cubicBezTo>
                    <a:pt x="198580" y="889212"/>
                    <a:pt x="168687" y="850635"/>
                    <a:pt x="150521" y="876986"/>
                  </a:cubicBezTo>
                  <a:cubicBezTo>
                    <a:pt x="32707" y="1048019"/>
                    <a:pt x="-5827" y="1039698"/>
                    <a:pt x="67385" y="1103298"/>
                  </a:cubicBezTo>
                  <a:cubicBezTo>
                    <a:pt x="151535" y="1176684"/>
                    <a:pt x="170793" y="1202732"/>
                    <a:pt x="182009" y="1212970"/>
                  </a:cubicBezTo>
                  <a:cubicBezTo>
                    <a:pt x="187686" y="1218141"/>
                    <a:pt x="181211" y="1205751"/>
                    <a:pt x="93976" y="1301020"/>
                  </a:cubicBezTo>
                  <a:cubicBezTo>
                    <a:pt x="129945" y="1301193"/>
                    <a:pt x="166087" y="1301402"/>
                    <a:pt x="202385" y="1301653"/>
                  </a:cubicBezTo>
                  <a:cubicBezTo>
                    <a:pt x="209024" y="1295640"/>
                    <a:pt x="217431" y="1287805"/>
                    <a:pt x="229297" y="1277628"/>
                  </a:cubicBezTo>
                  <a:cubicBezTo>
                    <a:pt x="249396" y="1260370"/>
                    <a:pt x="266167" y="1252431"/>
                    <a:pt x="273638" y="1227026"/>
                  </a:cubicBezTo>
                  <a:close/>
                </a:path>
              </a:pathLst>
            </a:custGeom>
            <a:solidFill>
              <a:srgbClr val="F6CA6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9" name="Google Shape;1689;p12"/>
            <p:cNvSpPr/>
            <p:nvPr/>
          </p:nvSpPr>
          <p:spPr>
            <a:xfrm>
              <a:off x="15953602" y="2422415"/>
              <a:ext cx="280253" cy="1291241"/>
            </a:xfrm>
            <a:custGeom>
              <a:avLst/>
              <a:gdLst/>
              <a:ahLst/>
              <a:cxnLst/>
              <a:rect l="l" t="t" r="r" b="b"/>
              <a:pathLst>
                <a:path w="280253" h="1291241" extrusionOk="0">
                  <a:moveTo>
                    <a:pt x="206558" y="1267199"/>
                  </a:moveTo>
                  <a:cubicBezTo>
                    <a:pt x="280542" y="1232423"/>
                    <a:pt x="310140" y="1145874"/>
                    <a:pt x="241834" y="1123202"/>
                  </a:cubicBezTo>
                  <a:cubicBezTo>
                    <a:pt x="239130" y="1122300"/>
                    <a:pt x="236790" y="1119992"/>
                    <a:pt x="234571" y="1118031"/>
                  </a:cubicBezTo>
                  <a:cubicBezTo>
                    <a:pt x="164852" y="1056401"/>
                    <a:pt x="166733" y="1045113"/>
                    <a:pt x="162919" y="1041191"/>
                  </a:cubicBezTo>
                  <a:cubicBezTo>
                    <a:pt x="88320" y="964203"/>
                    <a:pt x="86032" y="966841"/>
                    <a:pt x="96286" y="954607"/>
                  </a:cubicBezTo>
                  <a:cubicBezTo>
                    <a:pt x="96771" y="954034"/>
                    <a:pt x="171517" y="856666"/>
                    <a:pt x="209835" y="828623"/>
                  </a:cubicBezTo>
                  <a:cubicBezTo>
                    <a:pt x="227698" y="815547"/>
                    <a:pt x="256213" y="771514"/>
                    <a:pt x="256586" y="770308"/>
                  </a:cubicBezTo>
                  <a:cubicBezTo>
                    <a:pt x="269162" y="760330"/>
                    <a:pt x="286297" y="757284"/>
                    <a:pt x="263060" y="709363"/>
                  </a:cubicBezTo>
                  <a:cubicBezTo>
                    <a:pt x="257452" y="697806"/>
                    <a:pt x="226484" y="684592"/>
                    <a:pt x="220738" y="668332"/>
                  </a:cubicBezTo>
                  <a:cubicBezTo>
                    <a:pt x="219507" y="664844"/>
                    <a:pt x="215104" y="661590"/>
                    <a:pt x="211412" y="660080"/>
                  </a:cubicBezTo>
                  <a:cubicBezTo>
                    <a:pt x="201774" y="656158"/>
                    <a:pt x="167521" y="607708"/>
                    <a:pt x="137602" y="589531"/>
                  </a:cubicBezTo>
                  <a:cubicBezTo>
                    <a:pt x="135167" y="588047"/>
                    <a:pt x="133520" y="585253"/>
                    <a:pt x="131570" y="583015"/>
                  </a:cubicBezTo>
                  <a:cubicBezTo>
                    <a:pt x="88303" y="533072"/>
                    <a:pt x="77356" y="575440"/>
                    <a:pt x="213449" y="421292"/>
                  </a:cubicBezTo>
                  <a:cubicBezTo>
                    <a:pt x="283324" y="342153"/>
                    <a:pt x="253751" y="345467"/>
                    <a:pt x="203794" y="278085"/>
                  </a:cubicBezTo>
                  <a:cubicBezTo>
                    <a:pt x="185289" y="253122"/>
                    <a:pt x="158291" y="272393"/>
                    <a:pt x="124757" y="202998"/>
                  </a:cubicBezTo>
                  <a:cubicBezTo>
                    <a:pt x="166308" y="144248"/>
                    <a:pt x="221050" y="113603"/>
                    <a:pt x="235004" y="79478"/>
                  </a:cubicBezTo>
                  <a:cubicBezTo>
                    <a:pt x="233202" y="64389"/>
                    <a:pt x="180462" y="32286"/>
                    <a:pt x="143245" y="0"/>
                  </a:cubicBezTo>
                  <a:cubicBezTo>
                    <a:pt x="98886" y="1093"/>
                    <a:pt x="74687" y="1683"/>
                    <a:pt x="74635" y="1683"/>
                  </a:cubicBezTo>
                  <a:cubicBezTo>
                    <a:pt x="64884" y="2230"/>
                    <a:pt x="54172" y="2325"/>
                    <a:pt x="42740" y="2108"/>
                  </a:cubicBezTo>
                  <a:cubicBezTo>
                    <a:pt x="64044" y="20052"/>
                    <a:pt x="132142" y="77369"/>
                    <a:pt x="132688" y="77820"/>
                  </a:cubicBezTo>
                  <a:cubicBezTo>
                    <a:pt x="123735" y="85100"/>
                    <a:pt x="113889" y="107208"/>
                    <a:pt x="93555" y="117412"/>
                  </a:cubicBezTo>
                  <a:cubicBezTo>
                    <a:pt x="90401" y="118999"/>
                    <a:pt x="67441" y="160899"/>
                    <a:pt x="66860" y="161011"/>
                  </a:cubicBezTo>
                  <a:cubicBezTo>
                    <a:pt x="54475" y="163623"/>
                    <a:pt x="58965" y="175788"/>
                    <a:pt x="49032" y="189124"/>
                  </a:cubicBezTo>
                  <a:cubicBezTo>
                    <a:pt x="-6984" y="264341"/>
                    <a:pt x="113776" y="300097"/>
                    <a:pt x="126881" y="314735"/>
                  </a:cubicBezTo>
                  <a:cubicBezTo>
                    <a:pt x="142144" y="331793"/>
                    <a:pt x="140939" y="331394"/>
                    <a:pt x="162460" y="350899"/>
                  </a:cubicBezTo>
                  <a:cubicBezTo>
                    <a:pt x="159010" y="367801"/>
                    <a:pt x="150932" y="355731"/>
                    <a:pt x="150213" y="366586"/>
                  </a:cubicBezTo>
                  <a:cubicBezTo>
                    <a:pt x="149849" y="372234"/>
                    <a:pt x="146850" y="375471"/>
                    <a:pt x="142066" y="377466"/>
                  </a:cubicBezTo>
                  <a:cubicBezTo>
                    <a:pt x="127557" y="383497"/>
                    <a:pt x="125659" y="403661"/>
                    <a:pt x="108862" y="407140"/>
                  </a:cubicBezTo>
                  <a:cubicBezTo>
                    <a:pt x="108281" y="407253"/>
                    <a:pt x="85417" y="439625"/>
                    <a:pt x="69729" y="453404"/>
                  </a:cubicBezTo>
                  <a:cubicBezTo>
                    <a:pt x="55255" y="466115"/>
                    <a:pt x="29054" y="505463"/>
                    <a:pt x="25128" y="512292"/>
                  </a:cubicBezTo>
                  <a:cubicBezTo>
                    <a:pt x="7490" y="523519"/>
                    <a:pt x="3564" y="546599"/>
                    <a:pt x="12439" y="561931"/>
                  </a:cubicBezTo>
                  <a:cubicBezTo>
                    <a:pt x="22623" y="579518"/>
                    <a:pt x="14701" y="568655"/>
                    <a:pt x="21540" y="587605"/>
                  </a:cubicBezTo>
                  <a:cubicBezTo>
                    <a:pt x="46371" y="601531"/>
                    <a:pt x="45036" y="614094"/>
                    <a:pt x="54666" y="622441"/>
                  </a:cubicBezTo>
                  <a:cubicBezTo>
                    <a:pt x="84438" y="648280"/>
                    <a:pt x="137750" y="701285"/>
                    <a:pt x="165554" y="728547"/>
                  </a:cubicBezTo>
                  <a:cubicBezTo>
                    <a:pt x="185489" y="748087"/>
                    <a:pt x="173502" y="726708"/>
                    <a:pt x="157788" y="758924"/>
                  </a:cubicBezTo>
                  <a:cubicBezTo>
                    <a:pt x="154295" y="766082"/>
                    <a:pt x="142508" y="764755"/>
                    <a:pt x="121525" y="798428"/>
                  </a:cubicBezTo>
                  <a:cubicBezTo>
                    <a:pt x="106686" y="822228"/>
                    <a:pt x="88771" y="832363"/>
                    <a:pt x="77322" y="848414"/>
                  </a:cubicBezTo>
                  <a:cubicBezTo>
                    <a:pt x="69478" y="859425"/>
                    <a:pt x="63134" y="871338"/>
                    <a:pt x="52126" y="879789"/>
                  </a:cubicBezTo>
                  <a:cubicBezTo>
                    <a:pt x="47394" y="883416"/>
                    <a:pt x="60282" y="872344"/>
                    <a:pt x="27962" y="915424"/>
                  </a:cubicBezTo>
                  <a:cubicBezTo>
                    <a:pt x="-6594" y="961505"/>
                    <a:pt x="-9879" y="942963"/>
                    <a:pt x="22346" y="1011482"/>
                  </a:cubicBezTo>
                  <a:cubicBezTo>
                    <a:pt x="35373" y="1017833"/>
                    <a:pt x="41032" y="1030857"/>
                    <a:pt x="49075" y="1041659"/>
                  </a:cubicBezTo>
                  <a:cubicBezTo>
                    <a:pt x="58895" y="1054874"/>
                    <a:pt x="99848" y="1086231"/>
                    <a:pt x="107310" y="1112590"/>
                  </a:cubicBezTo>
                  <a:cubicBezTo>
                    <a:pt x="109451" y="1120165"/>
                    <a:pt x="146226" y="1136998"/>
                    <a:pt x="153039" y="1160060"/>
                  </a:cubicBezTo>
                  <a:cubicBezTo>
                    <a:pt x="154469" y="1164928"/>
                    <a:pt x="154893" y="1152520"/>
                    <a:pt x="175781" y="1179331"/>
                  </a:cubicBezTo>
                  <a:cubicBezTo>
                    <a:pt x="165025" y="1192042"/>
                    <a:pt x="150880" y="1201430"/>
                    <a:pt x="140705" y="1214757"/>
                  </a:cubicBezTo>
                  <a:cubicBezTo>
                    <a:pt x="139422" y="1216440"/>
                    <a:pt x="130703" y="1215911"/>
                    <a:pt x="128632" y="1219529"/>
                  </a:cubicBezTo>
                  <a:cubicBezTo>
                    <a:pt x="124662" y="1226436"/>
                    <a:pt x="86552" y="1259858"/>
                    <a:pt x="55151" y="1291241"/>
                  </a:cubicBezTo>
                  <a:cubicBezTo>
                    <a:pt x="98929" y="1288404"/>
                    <a:pt x="145065" y="1285862"/>
                    <a:pt x="193332" y="1283580"/>
                  </a:cubicBezTo>
                  <a:cubicBezTo>
                    <a:pt x="201948" y="1276127"/>
                    <a:pt x="199044" y="1270739"/>
                    <a:pt x="206558" y="1267199"/>
                  </a:cubicBezTo>
                  <a:close/>
                </a:path>
              </a:pathLst>
            </a:custGeom>
            <a:solidFill>
              <a:srgbClr val="F6CA6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0" name="Google Shape;1690;p12"/>
            <p:cNvSpPr/>
            <p:nvPr/>
          </p:nvSpPr>
          <p:spPr>
            <a:xfrm>
              <a:off x="19152317" y="2332777"/>
              <a:ext cx="283511" cy="1386284"/>
            </a:xfrm>
            <a:custGeom>
              <a:avLst/>
              <a:gdLst/>
              <a:ahLst/>
              <a:cxnLst/>
              <a:rect l="l" t="t" r="r" b="b"/>
              <a:pathLst>
                <a:path w="283511" h="1386284" extrusionOk="0">
                  <a:moveTo>
                    <a:pt x="276100" y="1272422"/>
                  </a:moveTo>
                  <a:cubicBezTo>
                    <a:pt x="296641" y="1244908"/>
                    <a:pt x="256642" y="1243026"/>
                    <a:pt x="253513" y="1234505"/>
                  </a:cubicBezTo>
                  <a:cubicBezTo>
                    <a:pt x="245669" y="1213161"/>
                    <a:pt x="219720" y="1209525"/>
                    <a:pt x="213219" y="1195122"/>
                  </a:cubicBezTo>
                  <a:cubicBezTo>
                    <a:pt x="198104" y="1161596"/>
                    <a:pt x="167994" y="1151366"/>
                    <a:pt x="122569" y="1091801"/>
                  </a:cubicBezTo>
                  <a:cubicBezTo>
                    <a:pt x="132181" y="1075819"/>
                    <a:pt x="139245" y="1084608"/>
                    <a:pt x="166633" y="1046709"/>
                  </a:cubicBezTo>
                  <a:cubicBezTo>
                    <a:pt x="221531" y="970772"/>
                    <a:pt x="229626" y="985010"/>
                    <a:pt x="250228" y="944239"/>
                  </a:cubicBezTo>
                  <a:cubicBezTo>
                    <a:pt x="263480" y="917966"/>
                    <a:pt x="279263" y="924343"/>
                    <a:pt x="216062" y="858523"/>
                  </a:cubicBezTo>
                  <a:cubicBezTo>
                    <a:pt x="200808" y="842636"/>
                    <a:pt x="184340" y="827165"/>
                    <a:pt x="171565" y="809456"/>
                  </a:cubicBezTo>
                  <a:cubicBezTo>
                    <a:pt x="153545" y="784459"/>
                    <a:pt x="123947" y="770143"/>
                    <a:pt x="110998" y="741033"/>
                  </a:cubicBezTo>
                  <a:cubicBezTo>
                    <a:pt x="109646" y="737987"/>
                    <a:pt x="106630" y="739662"/>
                    <a:pt x="96931" y="731844"/>
                  </a:cubicBezTo>
                  <a:cubicBezTo>
                    <a:pt x="107869" y="717398"/>
                    <a:pt x="194351" y="616463"/>
                    <a:pt x="221895" y="606277"/>
                  </a:cubicBezTo>
                  <a:cubicBezTo>
                    <a:pt x="232244" y="602450"/>
                    <a:pt x="230623" y="586876"/>
                    <a:pt x="242931" y="584759"/>
                  </a:cubicBezTo>
                  <a:cubicBezTo>
                    <a:pt x="243502" y="584663"/>
                    <a:pt x="241518" y="588698"/>
                    <a:pt x="250428" y="543935"/>
                  </a:cubicBezTo>
                  <a:cubicBezTo>
                    <a:pt x="254484" y="538617"/>
                    <a:pt x="250263" y="536257"/>
                    <a:pt x="244213" y="521663"/>
                  </a:cubicBezTo>
                  <a:cubicBezTo>
                    <a:pt x="188526" y="506088"/>
                    <a:pt x="123852" y="380876"/>
                    <a:pt x="113520" y="375384"/>
                  </a:cubicBezTo>
                  <a:cubicBezTo>
                    <a:pt x="101603" y="369059"/>
                    <a:pt x="94964" y="358621"/>
                    <a:pt x="89859" y="347437"/>
                  </a:cubicBezTo>
                  <a:cubicBezTo>
                    <a:pt x="92832" y="344868"/>
                    <a:pt x="95484" y="341632"/>
                    <a:pt x="98093" y="338031"/>
                  </a:cubicBezTo>
                  <a:cubicBezTo>
                    <a:pt x="127267" y="297798"/>
                    <a:pt x="167326" y="285217"/>
                    <a:pt x="198277" y="253816"/>
                  </a:cubicBezTo>
                  <a:cubicBezTo>
                    <a:pt x="241422" y="210043"/>
                    <a:pt x="252906" y="196629"/>
                    <a:pt x="280668" y="179857"/>
                  </a:cubicBezTo>
                  <a:cubicBezTo>
                    <a:pt x="274444" y="171224"/>
                    <a:pt x="286223" y="170972"/>
                    <a:pt x="282912" y="155632"/>
                  </a:cubicBezTo>
                  <a:cubicBezTo>
                    <a:pt x="277703" y="130990"/>
                    <a:pt x="183239" y="43895"/>
                    <a:pt x="146222" y="0"/>
                  </a:cubicBezTo>
                  <a:cubicBezTo>
                    <a:pt x="112290" y="1189"/>
                    <a:pt x="77196" y="2395"/>
                    <a:pt x="41071" y="3618"/>
                  </a:cubicBezTo>
                  <a:cubicBezTo>
                    <a:pt x="47338" y="21006"/>
                    <a:pt x="59307" y="35947"/>
                    <a:pt x="64698" y="38550"/>
                  </a:cubicBezTo>
                  <a:cubicBezTo>
                    <a:pt x="102582" y="56875"/>
                    <a:pt x="105087" y="77343"/>
                    <a:pt x="123505" y="94566"/>
                  </a:cubicBezTo>
                  <a:cubicBezTo>
                    <a:pt x="227147" y="191510"/>
                    <a:pt x="184202" y="122748"/>
                    <a:pt x="91722" y="247751"/>
                  </a:cubicBezTo>
                  <a:cubicBezTo>
                    <a:pt x="82760" y="259855"/>
                    <a:pt x="50154" y="272766"/>
                    <a:pt x="41253" y="284913"/>
                  </a:cubicBezTo>
                  <a:cubicBezTo>
                    <a:pt x="32491" y="296878"/>
                    <a:pt x="26103" y="305937"/>
                    <a:pt x="18233" y="309329"/>
                  </a:cubicBezTo>
                  <a:cubicBezTo>
                    <a:pt x="301" y="317086"/>
                    <a:pt x="2849" y="340591"/>
                    <a:pt x="2017" y="342560"/>
                  </a:cubicBezTo>
                  <a:cubicBezTo>
                    <a:pt x="-3019" y="354465"/>
                    <a:pt x="2121" y="364790"/>
                    <a:pt x="9237" y="372295"/>
                  </a:cubicBezTo>
                  <a:cubicBezTo>
                    <a:pt x="25912" y="389909"/>
                    <a:pt x="29362" y="406698"/>
                    <a:pt x="50302" y="420710"/>
                  </a:cubicBezTo>
                  <a:cubicBezTo>
                    <a:pt x="58666" y="426307"/>
                    <a:pt x="79406" y="471581"/>
                    <a:pt x="86505" y="479685"/>
                  </a:cubicBezTo>
                  <a:cubicBezTo>
                    <a:pt x="93985" y="488223"/>
                    <a:pt x="104593" y="494236"/>
                    <a:pt x="111267" y="503251"/>
                  </a:cubicBezTo>
                  <a:cubicBezTo>
                    <a:pt x="149437" y="554833"/>
                    <a:pt x="112844" y="507485"/>
                    <a:pt x="157983" y="549367"/>
                  </a:cubicBezTo>
                  <a:cubicBezTo>
                    <a:pt x="147262" y="560985"/>
                    <a:pt x="137806" y="573739"/>
                    <a:pt x="127735" y="585791"/>
                  </a:cubicBezTo>
                  <a:cubicBezTo>
                    <a:pt x="92537" y="627899"/>
                    <a:pt x="80134" y="626615"/>
                    <a:pt x="75957" y="638406"/>
                  </a:cubicBezTo>
                  <a:cubicBezTo>
                    <a:pt x="68538" y="659386"/>
                    <a:pt x="34883" y="690292"/>
                    <a:pt x="29214" y="716261"/>
                  </a:cubicBezTo>
                  <a:cubicBezTo>
                    <a:pt x="22792" y="725484"/>
                    <a:pt x="13848" y="725866"/>
                    <a:pt x="15806" y="749866"/>
                  </a:cubicBezTo>
                  <a:cubicBezTo>
                    <a:pt x="17340" y="768763"/>
                    <a:pt x="35724" y="795157"/>
                    <a:pt x="43212" y="798776"/>
                  </a:cubicBezTo>
                  <a:cubicBezTo>
                    <a:pt x="89530" y="821178"/>
                    <a:pt x="59714" y="824016"/>
                    <a:pt x="170195" y="917020"/>
                  </a:cubicBezTo>
                  <a:cubicBezTo>
                    <a:pt x="152618" y="933211"/>
                    <a:pt x="153970" y="927918"/>
                    <a:pt x="150529" y="932881"/>
                  </a:cubicBezTo>
                  <a:cubicBezTo>
                    <a:pt x="70418" y="1049208"/>
                    <a:pt x="55433" y="1046405"/>
                    <a:pt x="32846" y="1102074"/>
                  </a:cubicBezTo>
                  <a:cubicBezTo>
                    <a:pt x="21345" y="1130429"/>
                    <a:pt x="54843" y="1148260"/>
                    <a:pt x="67393" y="1159192"/>
                  </a:cubicBezTo>
                  <a:cubicBezTo>
                    <a:pt x="151543" y="1232570"/>
                    <a:pt x="170776" y="1258609"/>
                    <a:pt x="182017" y="1268864"/>
                  </a:cubicBezTo>
                  <a:cubicBezTo>
                    <a:pt x="184747" y="1271355"/>
                    <a:pt x="186888" y="1266799"/>
                    <a:pt x="158685" y="1291068"/>
                  </a:cubicBezTo>
                  <a:cubicBezTo>
                    <a:pt x="109958" y="1332967"/>
                    <a:pt x="84815" y="1366866"/>
                    <a:pt x="73261" y="1384801"/>
                  </a:cubicBezTo>
                  <a:cubicBezTo>
                    <a:pt x="106032" y="1385322"/>
                    <a:pt x="138239" y="1385816"/>
                    <a:pt x="169866" y="1386285"/>
                  </a:cubicBezTo>
                  <a:cubicBezTo>
                    <a:pt x="185684" y="1372055"/>
                    <a:pt x="209874" y="1349001"/>
                    <a:pt x="256052" y="1311996"/>
                  </a:cubicBezTo>
                  <a:cubicBezTo>
                    <a:pt x="268178" y="1298990"/>
                    <a:pt x="273292" y="1288135"/>
                    <a:pt x="276100" y="1272422"/>
                  </a:cubicBezTo>
                  <a:close/>
                </a:path>
              </a:pathLst>
            </a:custGeom>
            <a:solidFill>
              <a:srgbClr val="F6CA6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1" name="Google Shape;1691;p12"/>
            <p:cNvSpPr/>
            <p:nvPr/>
          </p:nvSpPr>
          <p:spPr>
            <a:xfrm>
              <a:off x="16553519" y="2405955"/>
              <a:ext cx="292209" cy="1285662"/>
            </a:xfrm>
            <a:custGeom>
              <a:avLst/>
              <a:gdLst/>
              <a:ahLst/>
              <a:cxnLst/>
              <a:rect l="l" t="t" r="r" b="b"/>
              <a:pathLst>
                <a:path w="292209" h="1285662" extrusionOk="0">
                  <a:moveTo>
                    <a:pt x="263052" y="1167452"/>
                  </a:moveTo>
                  <a:cubicBezTo>
                    <a:pt x="250493" y="1134273"/>
                    <a:pt x="222914" y="1135349"/>
                    <a:pt x="215330" y="1113901"/>
                  </a:cubicBezTo>
                  <a:cubicBezTo>
                    <a:pt x="214100" y="1110413"/>
                    <a:pt x="209697" y="1107159"/>
                    <a:pt x="205996" y="1105649"/>
                  </a:cubicBezTo>
                  <a:cubicBezTo>
                    <a:pt x="196358" y="1101727"/>
                    <a:pt x="162105" y="1053277"/>
                    <a:pt x="132186" y="1035100"/>
                  </a:cubicBezTo>
                  <a:cubicBezTo>
                    <a:pt x="128008" y="1032566"/>
                    <a:pt x="134153" y="1034119"/>
                    <a:pt x="94657" y="997712"/>
                  </a:cubicBezTo>
                  <a:cubicBezTo>
                    <a:pt x="216596" y="854991"/>
                    <a:pt x="259941" y="824415"/>
                    <a:pt x="267914" y="799279"/>
                  </a:cubicBezTo>
                  <a:cubicBezTo>
                    <a:pt x="331150" y="779635"/>
                    <a:pt x="233514" y="713528"/>
                    <a:pt x="197840" y="664037"/>
                  </a:cubicBezTo>
                  <a:cubicBezTo>
                    <a:pt x="179812" y="639040"/>
                    <a:pt x="150222" y="624723"/>
                    <a:pt x="137274" y="595613"/>
                  </a:cubicBezTo>
                  <a:cubicBezTo>
                    <a:pt x="135895" y="592498"/>
                    <a:pt x="132723" y="594277"/>
                    <a:pt x="122713" y="586043"/>
                  </a:cubicBezTo>
                  <a:cubicBezTo>
                    <a:pt x="176952" y="511259"/>
                    <a:pt x="202555" y="510843"/>
                    <a:pt x="198325" y="489889"/>
                  </a:cubicBezTo>
                  <a:cubicBezTo>
                    <a:pt x="247364" y="448745"/>
                    <a:pt x="224162" y="451313"/>
                    <a:pt x="238047" y="445630"/>
                  </a:cubicBezTo>
                  <a:cubicBezTo>
                    <a:pt x="239261" y="445135"/>
                    <a:pt x="238073" y="437942"/>
                    <a:pt x="237397" y="433951"/>
                  </a:cubicBezTo>
                  <a:cubicBezTo>
                    <a:pt x="237033" y="431790"/>
                    <a:pt x="234615" y="429890"/>
                    <a:pt x="234476" y="427782"/>
                  </a:cubicBezTo>
                  <a:cubicBezTo>
                    <a:pt x="233809" y="417517"/>
                    <a:pt x="233419" y="414160"/>
                    <a:pt x="229345" y="412069"/>
                  </a:cubicBezTo>
                  <a:cubicBezTo>
                    <a:pt x="228920" y="382265"/>
                    <a:pt x="217558" y="386369"/>
                    <a:pt x="204479" y="364746"/>
                  </a:cubicBezTo>
                  <a:cubicBezTo>
                    <a:pt x="195205" y="349424"/>
                    <a:pt x="181260" y="337103"/>
                    <a:pt x="175505" y="319489"/>
                  </a:cubicBezTo>
                  <a:cubicBezTo>
                    <a:pt x="174803" y="317355"/>
                    <a:pt x="172454" y="315802"/>
                    <a:pt x="171050" y="313841"/>
                  </a:cubicBezTo>
                  <a:cubicBezTo>
                    <a:pt x="160224" y="298891"/>
                    <a:pt x="166959" y="272731"/>
                    <a:pt x="161126" y="267638"/>
                  </a:cubicBezTo>
                  <a:cubicBezTo>
                    <a:pt x="161472" y="267152"/>
                    <a:pt x="162027" y="266710"/>
                    <a:pt x="162209" y="266198"/>
                  </a:cubicBezTo>
                  <a:cubicBezTo>
                    <a:pt x="172176" y="239196"/>
                    <a:pt x="195976" y="222346"/>
                    <a:pt x="211023" y="199102"/>
                  </a:cubicBezTo>
                  <a:cubicBezTo>
                    <a:pt x="225904" y="176100"/>
                    <a:pt x="372233" y="138192"/>
                    <a:pt x="231746" y="31730"/>
                  </a:cubicBezTo>
                  <a:cubicBezTo>
                    <a:pt x="214802" y="18889"/>
                    <a:pt x="202754" y="8451"/>
                    <a:pt x="193810" y="0"/>
                  </a:cubicBezTo>
                  <a:cubicBezTo>
                    <a:pt x="151280" y="1093"/>
                    <a:pt x="110067" y="2152"/>
                    <a:pt x="70328" y="3167"/>
                  </a:cubicBezTo>
                  <a:cubicBezTo>
                    <a:pt x="87220" y="17475"/>
                    <a:pt x="105595" y="32624"/>
                    <a:pt x="114747" y="46671"/>
                  </a:cubicBezTo>
                  <a:cubicBezTo>
                    <a:pt x="131154" y="71842"/>
                    <a:pt x="161767" y="78593"/>
                    <a:pt x="185888" y="107381"/>
                  </a:cubicBezTo>
                  <a:cubicBezTo>
                    <a:pt x="190716" y="113151"/>
                    <a:pt x="192336" y="111919"/>
                    <a:pt x="199296" y="116023"/>
                  </a:cubicBezTo>
                  <a:cubicBezTo>
                    <a:pt x="198958" y="116596"/>
                    <a:pt x="102405" y="215821"/>
                    <a:pt x="84369" y="216238"/>
                  </a:cubicBezTo>
                  <a:cubicBezTo>
                    <a:pt x="74644" y="246276"/>
                    <a:pt x="71585" y="252350"/>
                    <a:pt x="74150" y="259083"/>
                  </a:cubicBezTo>
                  <a:cubicBezTo>
                    <a:pt x="118370" y="375176"/>
                    <a:pt x="49397" y="228498"/>
                    <a:pt x="164099" y="419635"/>
                  </a:cubicBezTo>
                  <a:cubicBezTo>
                    <a:pt x="166083" y="422958"/>
                    <a:pt x="166361" y="419261"/>
                    <a:pt x="158517" y="425005"/>
                  </a:cubicBezTo>
                  <a:cubicBezTo>
                    <a:pt x="111324" y="459582"/>
                    <a:pt x="135124" y="456684"/>
                    <a:pt x="120633" y="468432"/>
                  </a:cubicBezTo>
                  <a:cubicBezTo>
                    <a:pt x="94258" y="489802"/>
                    <a:pt x="54164" y="547710"/>
                    <a:pt x="53063" y="551363"/>
                  </a:cubicBezTo>
                  <a:cubicBezTo>
                    <a:pt x="39568" y="555033"/>
                    <a:pt x="43399" y="569306"/>
                    <a:pt x="37367" y="577713"/>
                  </a:cubicBezTo>
                  <a:cubicBezTo>
                    <a:pt x="27391" y="591579"/>
                    <a:pt x="35520" y="636922"/>
                    <a:pt x="69453" y="653339"/>
                  </a:cubicBezTo>
                  <a:cubicBezTo>
                    <a:pt x="107302" y="671646"/>
                    <a:pt x="109859" y="692149"/>
                    <a:pt x="128260" y="709355"/>
                  </a:cubicBezTo>
                  <a:cubicBezTo>
                    <a:pt x="210988" y="786732"/>
                    <a:pt x="184934" y="752833"/>
                    <a:pt x="168163" y="781500"/>
                  </a:cubicBezTo>
                  <a:cubicBezTo>
                    <a:pt x="158855" y="797422"/>
                    <a:pt x="143774" y="808814"/>
                    <a:pt x="134205" y="824588"/>
                  </a:cubicBezTo>
                  <a:cubicBezTo>
                    <a:pt x="133131" y="826376"/>
                    <a:pt x="124368" y="826862"/>
                    <a:pt x="122704" y="830627"/>
                  </a:cubicBezTo>
                  <a:cubicBezTo>
                    <a:pt x="122453" y="831209"/>
                    <a:pt x="20318" y="956915"/>
                    <a:pt x="16652" y="959761"/>
                  </a:cubicBezTo>
                  <a:cubicBezTo>
                    <a:pt x="-3092" y="975032"/>
                    <a:pt x="5168" y="995604"/>
                    <a:pt x="1718" y="1002606"/>
                  </a:cubicBezTo>
                  <a:cubicBezTo>
                    <a:pt x="-3855" y="1013912"/>
                    <a:pt x="4717" y="1017087"/>
                    <a:pt x="18931" y="1027447"/>
                  </a:cubicBezTo>
                  <a:cubicBezTo>
                    <a:pt x="63264" y="1096686"/>
                    <a:pt x="207252" y="1199591"/>
                    <a:pt x="180965" y="1211148"/>
                  </a:cubicBezTo>
                  <a:cubicBezTo>
                    <a:pt x="180514" y="1211347"/>
                    <a:pt x="135445" y="1262722"/>
                    <a:pt x="115380" y="1285662"/>
                  </a:cubicBezTo>
                  <a:cubicBezTo>
                    <a:pt x="151635" y="1285185"/>
                    <a:pt x="188401" y="1284786"/>
                    <a:pt x="225644" y="1284448"/>
                  </a:cubicBezTo>
                  <a:cubicBezTo>
                    <a:pt x="245709" y="1261932"/>
                    <a:pt x="276044" y="1228492"/>
                    <a:pt x="276278" y="1228336"/>
                  </a:cubicBezTo>
                  <a:cubicBezTo>
                    <a:pt x="303259" y="1209543"/>
                    <a:pt x="291836" y="1174194"/>
                    <a:pt x="263052" y="1167452"/>
                  </a:cubicBezTo>
                  <a:close/>
                </a:path>
              </a:pathLst>
            </a:custGeom>
            <a:solidFill>
              <a:srgbClr val="F6CA6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2" name="Google Shape;1692;p12"/>
            <p:cNvSpPr/>
            <p:nvPr/>
          </p:nvSpPr>
          <p:spPr>
            <a:xfrm>
              <a:off x="17896930" y="2372628"/>
              <a:ext cx="282910" cy="1325644"/>
            </a:xfrm>
            <a:custGeom>
              <a:avLst/>
              <a:gdLst/>
              <a:ahLst/>
              <a:cxnLst/>
              <a:rect l="l" t="t" r="r" b="b"/>
              <a:pathLst>
                <a:path w="282910" h="1325644" extrusionOk="0">
                  <a:moveTo>
                    <a:pt x="252623" y="1282296"/>
                  </a:moveTo>
                  <a:cubicBezTo>
                    <a:pt x="263795" y="1269324"/>
                    <a:pt x="295361" y="1250756"/>
                    <a:pt x="277602" y="1204970"/>
                  </a:cubicBezTo>
                  <a:cubicBezTo>
                    <a:pt x="281147" y="1194931"/>
                    <a:pt x="253715" y="1176615"/>
                    <a:pt x="242829" y="1172997"/>
                  </a:cubicBezTo>
                  <a:cubicBezTo>
                    <a:pt x="233321" y="1169847"/>
                    <a:pt x="179073" y="1112044"/>
                    <a:pt x="171723" y="1104001"/>
                  </a:cubicBezTo>
                  <a:cubicBezTo>
                    <a:pt x="168378" y="1100339"/>
                    <a:pt x="167338" y="1094517"/>
                    <a:pt x="163906" y="1090968"/>
                  </a:cubicBezTo>
                  <a:cubicBezTo>
                    <a:pt x="66339" y="990285"/>
                    <a:pt x="93536" y="1019907"/>
                    <a:pt x="104700" y="996584"/>
                  </a:cubicBezTo>
                  <a:cubicBezTo>
                    <a:pt x="114234" y="976672"/>
                    <a:pt x="186995" y="895832"/>
                    <a:pt x="210812" y="878401"/>
                  </a:cubicBezTo>
                  <a:cubicBezTo>
                    <a:pt x="237707" y="858705"/>
                    <a:pt x="240116" y="833109"/>
                    <a:pt x="274629" y="807261"/>
                  </a:cubicBezTo>
                  <a:cubicBezTo>
                    <a:pt x="281962" y="745041"/>
                    <a:pt x="230799" y="743809"/>
                    <a:pt x="221716" y="718118"/>
                  </a:cubicBezTo>
                  <a:cubicBezTo>
                    <a:pt x="220485" y="714630"/>
                    <a:pt x="216082" y="711376"/>
                    <a:pt x="212381" y="709867"/>
                  </a:cubicBezTo>
                  <a:cubicBezTo>
                    <a:pt x="202743" y="705945"/>
                    <a:pt x="168491" y="657495"/>
                    <a:pt x="138571" y="639317"/>
                  </a:cubicBezTo>
                  <a:cubicBezTo>
                    <a:pt x="134732" y="636983"/>
                    <a:pt x="138077" y="635465"/>
                    <a:pt x="102048" y="602849"/>
                  </a:cubicBezTo>
                  <a:cubicBezTo>
                    <a:pt x="113324" y="580230"/>
                    <a:pt x="111564" y="583058"/>
                    <a:pt x="174480" y="515034"/>
                  </a:cubicBezTo>
                  <a:cubicBezTo>
                    <a:pt x="290897" y="389171"/>
                    <a:pt x="265295" y="409509"/>
                    <a:pt x="204771" y="327871"/>
                  </a:cubicBezTo>
                  <a:cubicBezTo>
                    <a:pt x="196104" y="316175"/>
                    <a:pt x="161479" y="304748"/>
                    <a:pt x="152153" y="293581"/>
                  </a:cubicBezTo>
                  <a:cubicBezTo>
                    <a:pt x="106165" y="238485"/>
                    <a:pt x="136821" y="254675"/>
                    <a:pt x="140045" y="229669"/>
                  </a:cubicBezTo>
                  <a:cubicBezTo>
                    <a:pt x="277255" y="102618"/>
                    <a:pt x="241269" y="136170"/>
                    <a:pt x="181526" y="81031"/>
                  </a:cubicBezTo>
                  <a:cubicBezTo>
                    <a:pt x="135200" y="38324"/>
                    <a:pt x="109883" y="13987"/>
                    <a:pt x="96258" y="0"/>
                  </a:cubicBezTo>
                  <a:cubicBezTo>
                    <a:pt x="64181" y="894"/>
                    <a:pt x="32077" y="1787"/>
                    <a:pt x="0" y="2681"/>
                  </a:cubicBezTo>
                  <a:cubicBezTo>
                    <a:pt x="20177" y="35973"/>
                    <a:pt x="55765" y="64233"/>
                    <a:pt x="133657" y="127598"/>
                  </a:cubicBezTo>
                  <a:cubicBezTo>
                    <a:pt x="124678" y="134912"/>
                    <a:pt x="114936" y="156951"/>
                    <a:pt x="94525" y="167189"/>
                  </a:cubicBezTo>
                  <a:cubicBezTo>
                    <a:pt x="91370" y="168777"/>
                    <a:pt x="68410" y="210676"/>
                    <a:pt x="67829" y="210789"/>
                  </a:cubicBezTo>
                  <a:cubicBezTo>
                    <a:pt x="55435" y="213401"/>
                    <a:pt x="59934" y="225565"/>
                    <a:pt x="50001" y="238901"/>
                  </a:cubicBezTo>
                  <a:cubicBezTo>
                    <a:pt x="-6656" y="314978"/>
                    <a:pt x="113618" y="348625"/>
                    <a:pt x="127850" y="364512"/>
                  </a:cubicBezTo>
                  <a:cubicBezTo>
                    <a:pt x="143139" y="381596"/>
                    <a:pt x="141960" y="381215"/>
                    <a:pt x="163429" y="400676"/>
                  </a:cubicBezTo>
                  <a:cubicBezTo>
                    <a:pt x="159971" y="417578"/>
                    <a:pt x="151901" y="405509"/>
                    <a:pt x="151182" y="416363"/>
                  </a:cubicBezTo>
                  <a:cubicBezTo>
                    <a:pt x="150818" y="422012"/>
                    <a:pt x="147819" y="425248"/>
                    <a:pt x="143035" y="427244"/>
                  </a:cubicBezTo>
                  <a:cubicBezTo>
                    <a:pt x="128526" y="433274"/>
                    <a:pt x="126628" y="453439"/>
                    <a:pt x="109831" y="456918"/>
                  </a:cubicBezTo>
                  <a:cubicBezTo>
                    <a:pt x="109259" y="457031"/>
                    <a:pt x="86386" y="489403"/>
                    <a:pt x="70699" y="503181"/>
                  </a:cubicBezTo>
                  <a:cubicBezTo>
                    <a:pt x="56224" y="515893"/>
                    <a:pt x="30023" y="555241"/>
                    <a:pt x="26097" y="562069"/>
                  </a:cubicBezTo>
                  <a:cubicBezTo>
                    <a:pt x="8459" y="573314"/>
                    <a:pt x="4542" y="596377"/>
                    <a:pt x="13408" y="611708"/>
                  </a:cubicBezTo>
                  <a:cubicBezTo>
                    <a:pt x="23523" y="629183"/>
                    <a:pt x="15722" y="618597"/>
                    <a:pt x="22509" y="637382"/>
                  </a:cubicBezTo>
                  <a:cubicBezTo>
                    <a:pt x="47358" y="651326"/>
                    <a:pt x="45988" y="663855"/>
                    <a:pt x="55635" y="672219"/>
                  </a:cubicBezTo>
                  <a:cubicBezTo>
                    <a:pt x="72544" y="686882"/>
                    <a:pt x="114901" y="727402"/>
                    <a:pt x="115439" y="727975"/>
                  </a:cubicBezTo>
                  <a:cubicBezTo>
                    <a:pt x="198826" y="817491"/>
                    <a:pt x="178614" y="767982"/>
                    <a:pt x="158749" y="808693"/>
                  </a:cubicBezTo>
                  <a:cubicBezTo>
                    <a:pt x="155256" y="815851"/>
                    <a:pt x="143468" y="814524"/>
                    <a:pt x="122485" y="848197"/>
                  </a:cubicBezTo>
                  <a:cubicBezTo>
                    <a:pt x="107655" y="872006"/>
                    <a:pt x="89757" y="882079"/>
                    <a:pt x="78282" y="898183"/>
                  </a:cubicBezTo>
                  <a:cubicBezTo>
                    <a:pt x="70439" y="909194"/>
                    <a:pt x="64094" y="921107"/>
                    <a:pt x="53087" y="929558"/>
                  </a:cubicBezTo>
                  <a:cubicBezTo>
                    <a:pt x="52515" y="930000"/>
                    <a:pt x="25698" y="976802"/>
                    <a:pt x="15809" y="977288"/>
                  </a:cubicBezTo>
                  <a:cubicBezTo>
                    <a:pt x="-3874" y="1011760"/>
                    <a:pt x="-6440" y="997990"/>
                    <a:pt x="23306" y="1061260"/>
                  </a:cubicBezTo>
                  <a:cubicBezTo>
                    <a:pt x="36368" y="1067628"/>
                    <a:pt x="42036" y="1080652"/>
                    <a:pt x="50071" y="1091454"/>
                  </a:cubicBezTo>
                  <a:cubicBezTo>
                    <a:pt x="59890" y="1104669"/>
                    <a:pt x="100843" y="1136026"/>
                    <a:pt x="108305" y="1162385"/>
                  </a:cubicBezTo>
                  <a:cubicBezTo>
                    <a:pt x="110438" y="1169908"/>
                    <a:pt x="147290" y="1187018"/>
                    <a:pt x="154034" y="1209846"/>
                  </a:cubicBezTo>
                  <a:cubicBezTo>
                    <a:pt x="155472" y="1214714"/>
                    <a:pt x="155888" y="1202306"/>
                    <a:pt x="176776" y="1229117"/>
                  </a:cubicBezTo>
                  <a:cubicBezTo>
                    <a:pt x="166012" y="1241811"/>
                    <a:pt x="151867" y="1251199"/>
                    <a:pt x="141691" y="1264526"/>
                  </a:cubicBezTo>
                  <a:cubicBezTo>
                    <a:pt x="140409" y="1266209"/>
                    <a:pt x="131690" y="1265680"/>
                    <a:pt x="129618" y="1269298"/>
                  </a:cubicBezTo>
                  <a:cubicBezTo>
                    <a:pt x="127451" y="1273073"/>
                    <a:pt x="98642" y="1300066"/>
                    <a:pt x="73897" y="1323779"/>
                  </a:cubicBezTo>
                  <a:cubicBezTo>
                    <a:pt x="116236" y="1324377"/>
                    <a:pt x="158523" y="1325002"/>
                    <a:pt x="200698" y="1325644"/>
                  </a:cubicBezTo>
                  <a:cubicBezTo>
                    <a:pt x="201409" y="1324256"/>
                    <a:pt x="202041" y="1322729"/>
                    <a:pt x="202527" y="1320959"/>
                  </a:cubicBezTo>
                  <a:cubicBezTo>
                    <a:pt x="203905" y="1316065"/>
                    <a:pt x="226179" y="1313020"/>
                    <a:pt x="252623" y="1282296"/>
                  </a:cubicBezTo>
                  <a:close/>
                </a:path>
              </a:pathLst>
            </a:custGeom>
            <a:solidFill>
              <a:srgbClr val="F6CA6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3" name="Google Shape;1693;p12"/>
            <p:cNvSpPr/>
            <p:nvPr/>
          </p:nvSpPr>
          <p:spPr>
            <a:xfrm>
              <a:off x="18497954" y="2353887"/>
              <a:ext cx="292052" cy="1354710"/>
            </a:xfrm>
            <a:custGeom>
              <a:avLst/>
              <a:gdLst/>
              <a:ahLst/>
              <a:cxnLst/>
              <a:rect l="l" t="t" r="r" b="b"/>
              <a:pathLst>
                <a:path w="292052" h="1354710" extrusionOk="0">
                  <a:moveTo>
                    <a:pt x="218599" y="1343622"/>
                  </a:moveTo>
                  <a:cubicBezTo>
                    <a:pt x="236948" y="1326399"/>
                    <a:pt x="272344" y="1283085"/>
                    <a:pt x="276184" y="1280413"/>
                  </a:cubicBezTo>
                  <a:cubicBezTo>
                    <a:pt x="303156" y="1261611"/>
                    <a:pt x="291733" y="1226254"/>
                    <a:pt x="262949" y="1219521"/>
                  </a:cubicBezTo>
                  <a:cubicBezTo>
                    <a:pt x="250390" y="1186341"/>
                    <a:pt x="222811" y="1187409"/>
                    <a:pt x="215228" y="1165969"/>
                  </a:cubicBezTo>
                  <a:cubicBezTo>
                    <a:pt x="213997" y="1162481"/>
                    <a:pt x="209594" y="1159227"/>
                    <a:pt x="205893" y="1157717"/>
                  </a:cubicBezTo>
                  <a:cubicBezTo>
                    <a:pt x="196255" y="1153796"/>
                    <a:pt x="162002" y="1105345"/>
                    <a:pt x="132083" y="1087168"/>
                  </a:cubicBezTo>
                  <a:cubicBezTo>
                    <a:pt x="129648" y="1085684"/>
                    <a:pt x="128001" y="1082890"/>
                    <a:pt x="126051" y="1080643"/>
                  </a:cubicBezTo>
                  <a:cubicBezTo>
                    <a:pt x="80860" y="1028480"/>
                    <a:pt x="92361" y="1065641"/>
                    <a:pt x="109869" y="1033928"/>
                  </a:cubicBezTo>
                  <a:cubicBezTo>
                    <a:pt x="122046" y="1011864"/>
                    <a:pt x="198907" y="936751"/>
                    <a:pt x="200649" y="926243"/>
                  </a:cubicBezTo>
                  <a:cubicBezTo>
                    <a:pt x="201481" y="921194"/>
                    <a:pt x="223401" y="915649"/>
                    <a:pt x="246308" y="882400"/>
                  </a:cubicBezTo>
                  <a:cubicBezTo>
                    <a:pt x="259794" y="862835"/>
                    <a:pt x="263339" y="865455"/>
                    <a:pt x="267811" y="851338"/>
                  </a:cubicBezTo>
                  <a:cubicBezTo>
                    <a:pt x="287451" y="845239"/>
                    <a:pt x="297601" y="826167"/>
                    <a:pt x="275187" y="800884"/>
                  </a:cubicBezTo>
                  <a:cubicBezTo>
                    <a:pt x="259006" y="782637"/>
                    <a:pt x="143385" y="661668"/>
                    <a:pt x="137171" y="647673"/>
                  </a:cubicBezTo>
                  <a:cubicBezTo>
                    <a:pt x="135784" y="644558"/>
                    <a:pt x="132620" y="646337"/>
                    <a:pt x="122610" y="638102"/>
                  </a:cubicBezTo>
                  <a:cubicBezTo>
                    <a:pt x="176485" y="563822"/>
                    <a:pt x="202435" y="562798"/>
                    <a:pt x="198222" y="541948"/>
                  </a:cubicBezTo>
                  <a:cubicBezTo>
                    <a:pt x="247253" y="500804"/>
                    <a:pt x="223999" y="503398"/>
                    <a:pt x="237936" y="497689"/>
                  </a:cubicBezTo>
                  <a:cubicBezTo>
                    <a:pt x="239149" y="497195"/>
                    <a:pt x="237962" y="490002"/>
                    <a:pt x="237286" y="486010"/>
                  </a:cubicBezTo>
                  <a:cubicBezTo>
                    <a:pt x="226244" y="420572"/>
                    <a:pt x="187232" y="407765"/>
                    <a:pt x="175384" y="371549"/>
                  </a:cubicBezTo>
                  <a:cubicBezTo>
                    <a:pt x="174682" y="369414"/>
                    <a:pt x="172334" y="367861"/>
                    <a:pt x="170930" y="365900"/>
                  </a:cubicBezTo>
                  <a:cubicBezTo>
                    <a:pt x="160139" y="351003"/>
                    <a:pt x="166813" y="324756"/>
                    <a:pt x="161005" y="319698"/>
                  </a:cubicBezTo>
                  <a:cubicBezTo>
                    <a:pt x="161352" y="319212"/>
                    <a:pt x="161907" y="318769"/>
                    <a:pt x="162089" y="318257"/>
                  </a:cubicBezTo>
                  <a:cubicBezTo>
                    <a:pt x="172056" y="291256"/>
                    <a:pt x="195856" y="274406"/>
                    <a:pt x="210903" y="251161"/>
                  </a:cubicBezTo>
                  <a:cubicBezTo>
                    <a:pt x="227266" y="225869"/>
                    <a:pt x="371333" y="189662"/>
                    <a:pt x="231626" y="83790"/>
                  </a:cubicBezTo>
                  <a:cubicBezTo>
                    <a:pt x="165079" y="33361"/>
                    <a:pt x="176554" y="28329"/>
                    <a:pt x="143004" y="0"/>
                  </a:cubicBezTo>
                  <a:cubicBezTo>
                    <a:pt x="104903" y="1145"/>
                    <a:pt x="66377" y="2299"/>
                    <a:pt x="27505" y="3445"/>
                  </a:cubicBezTo>
                  <a:cubicBezTo>
                    <a:pt x="31119" y="17917"/>
                    <a:pt x="41285" y="27904"/>
                    <a:pt x="49909" y="38550"/>
                  </a:cubicBezTo>
                  <a:cubicBezTo>
                    <a:pt x="62165" y="39713"/>
                    <a:pt x="125409" y="113039"/>
                    <a:pt x="139251" y="122262"/>
                  </a:cubicBezTo>
                  <a:cubicBezTo>
                    <a:pt x="196654" y="160578"/>
                    <a:pt x="181365" y="160690"/>
                    <a:pt x="192823" y="164942"/>
                  </a:cubicBezTo>
                  <a:cubicBezTo>
                    <a:pt x="205130" y="169506"/>
                    <a:pt x="199280" y="166322"/>
                    <a:pt x="154592" y="210780"/>
                  </a:cubicBezTo>
                  <a:cubicBezTo>
                    <a:pt x="145890" y="219440"/>
                    <a:pt x="101306" y="267916"/>
                    <a:pt x="84266" y="268306"/>
                  </a:cubicBezTo>
                  <a:cubicBezTo>
                    <a:pt x="74542" y="298345"/>
                    <a:pt x="71482" y="304418"/>
                    <a:pt x="74047" y="311151"/>
                  </a:cubicBezTo>
                  <a:cubicBezTo>
                    <a:pt x="83339" y="335558"/>
                    <a:pt x="79447" y="351506"/>
                    <a:pt x="98853" y="370195"/>
                  </a:cubicBezTo>
                  <a:cubicBezTo>
                    <a:pt x="112712" y="383540"/>
                    <a:pt x="162020" y="469377"/>
                    <a:pt x="165166" y="473291"/>
                  </a:cubicBezTo>
                  <a:cubicBezTo>
                    <a:pt x="148620" y="481377"/>
                    <a:pt x="128261" y="495164"/>
                    <a:pt x="125947" y="513515"/>
                  </a:cubicBezTo>
                  <a:cubicBezTo>
                    <a:pt x="124993" y="521073"/>
                    <a:pt x="105726" y="525116"/>
                    <a:pt x="72973" y="575891"/>
                  </a:cubicBezTo>
                  <a:cubicBezTo>
                    <a:pt x="66819" y="585427"/>
                    <a:pt x="56418" y="591908"/>
                    <a:pt x="52969" y="603439"/>
                  </a:cubicBezTo>
                  <a:cubicBezTo>
                    <a:pt x="39474" y="607110"/>
                    <a:pt x="43305" y="621383"/>
                    <a:pt x="37272" y="629790"/>
                  </a:cubicBezTo>
                  <a:cubicBezTo>
                    <a:pt x="25338" y="646380"/>
                    <a:pt x="40159" y="676982"/>
                    <a:pt x="51530" y="693876"/>
                  </a:cubicBezTo>
                  <a:cubicBezTo>
                    <a:pt x="57753" y="703133"/>
                    <a:pt x="91824" y="708391"/>
                    <a:pt x="115364" y="746386"/>
                  </a:cubicBezTo>
                  <a:cubicBezTo>
                    <a:pt x="122896" y="758551"/>
                    <a:pt x="176277" y="806029"/>
                    <a:pt x="186695" y="815270"/>
                  </a:cubicBezTo>
                  <a:cubicBezTo>
                    <a:pt x="164628" y="836475"/>
                    <a:pt x="136919" y="872032"/>
                    <a:pt x="134111" y="876665"/>
                  </a:cubicBezTo>
                  <a:cubicBezTo>
                    <a:pt x="133028" y="878453"/>
                    <a:pt x="124274" y="878939"/>
                    <a:pt x="122610" y="882704"/>
                  </a:cubicBezTo>
                  <a:cubicBezTo>
                    <a:pt x="117444" y="894470"/>
                    <a:pt x="51218" y="961991"/>
                    <a:pt x="24887" y="1007057"/>
                  </a:cubicBezTo>
                  <a:cubicBezTo>
                    <a:pt x="6374" y="1015013"/>
                    <a:pt x="-369" y="1034683"/>
                    <a:pt x="3522" y="1050640"/>
                  </a:cubicBezTo>
                  <a:cubicBezTo>
                    <a:pt x="-612" y="1059351"/>
                    <a:pt x="-2952" y="1064305"/>
                    <a:pt x="7275" y="1071299"/>
                  </a:cubicBezTo>
                  <a:cubicBezTo>
                    <a:pt x="26941" y="1084739"/>
                    <a:pt x="43158" y="1114872"/>
                    <a:pt x="49129" y="1120052"/>
                  </a:cubicBezTo>
                  <a:cubicBezTo>
                    <a:pt x="78667" y="1145666"/>
                    <a:pt x="188827" y="1253932"/>
                    <a:pt x="190483" y="1257186"/>
                  </a:cubicBezTo>
                  <a:cubicBezTo>
                    <a:pt x="165452" y="1277341"/>
                    <a:pt x="148143" y="1302963"/>
                    <a:pt x="102883" y="1352828"/>
                  </a:cubicBezTo>
                  <a:cubicBezTo>
                    <a:pt x="138297" y="1353453"/>
                    <a:pt x="173452" y="1354086"/>
                    <a:pt x="208320" y="1354711"/>
                  </a:cubicBezTo>
                  <a:cubicBezTo>
                    <a:pt x="210885" y="1351440"/>
                    <a:pt x="214170" y="1347769"/>
                    <a:pt x="218599" y="1343622"/>
                  </a:cubicBezTo>
                  <a:close/>
                </a:path>
              </a:pathLst>
            </a:custGeom>
            <a:solidFill>
              <a:srgbClr val="F6CA6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4" name="Google Shape;1694;p12"/>
            <p:cNvSpPr/>
            <p:nvPr/>
          </p:nvSpPr>
          <p:spPr>
            <a:xfrm>
              <a:off x="19425889" y="2321757"/>
              <a:ext cx="283610" cy="1400739"/>
            </a:xfrm>
            <a:custGeom>
              <a:avLst/>
              <a:gdLst/>
              <a:ahLst/>
              <a:cxnLst/>
              <a:rect l="l" t="t" r="r" b="b"/>
              <a:pathLst>
                <a:path w="283610" h="1400739" extrusionOk="0">
                  <a:moveTo>
                    <a:pt x="268151" y="1294825"/>
                  </a:moveTo>
                  <a:cubicBezTo>
                    <a:pt x="294335" y="1276578"/>
                    <a:pt x="283250" y="1242253"/>
                    <a:pt x="255307" y="1235711"/>
                  </a:cubicBezTo>
                  <a:cubicBezTo>
                    <a:pt x="243086" y="1203417"/>
                    <a:pt x="216235" y="1204224"/>
                    <a:pt x="208972" y="1183712"/>
                  </a:cubicBezTo>
                  <a:cubicBezTo>
                    <a:pt x="207776" y="1180329"/>
                    <a:pt x="203503" y="1177162"/>
                    <a:pt x="199914" y="1175695"/>
                  </a:cubicBezTo>
                  <a:cubicBezTo>
                    <a:pt x="190563" y="1171886"/>
                    <a:pt x="157306" y="1124850"/>
                    <a:pt x="128254" y="1107202"/>
                  </a:cubicBezTo>
                  <a:cubicBezTo>
                    <a:pt x="125047" y="1105259"/>
                    <a:pt x="117541" y="1093988"/>
                    <a:pt x="111301" y="1088062"/>
                  </a:cubicBezTo>
                  <a:cubicBezTo>
                    <a:pt x="89434" y="1067273"/>
                    <a:pt x="89494" y="1073572"/>
                    <a:pt x="95726" y="1066813"/>
                  </a:cubicBezTo>
                  <a:cubicBezTo>
                    <a:pt x="96246" y="1066249"/>
                    <a:pt x="176990" y="972715"/>
                    <a:pt x="180613" y="970190"/>
                  </a:cubicBezTo>
                  <a:cubicBezTo>
                    <a:pt x="197973" y="958078"/>
                    <a:pt x="190727" y="951796"/>
                    <a:pt x="199273" y="946590"/>
                  </a:cubicBezTo>
                  <a:cubicBezTo>
                    <a:pt x="228256" y="928942"/>
                    <a:pt x="249023" y="895762"/>
                    <a:pt x="257473" y="882947"/>
                  </a:cubicBezTo>
                  <a:cubicBezTo>
                    <a:pt x="244837" y="870054"/>
                    <a:pt x="232087" y="857264"/>
                    <a:pt x="219294" y="844510"/>
                  </a:cubicBezTo>
                  <a:cubicBezTo>
                    <a:pt x="232625" y="834827"/>
                    <a:pt x="245019" y="825985"/>
                    <a:pt x="256555" y="817795"/>
                  </a:cubicBezTo>
                  <a:cubicBezTo>
                    <a:pt x="234185" y="794003"/>
                    <a:pt x="138230" y="691793"/>
                    <a:pt x="133203" y="680505"/>
                  </a:cubicBezTo>
                  <a:cubicBezTo>
                    <a:pt x="131860" y="677477"/>
                    <a:pt x="128783" y="679203"/>
                    <a:pt x="119067" y="671212"/>
                  </a:cubicBezTo>
                  <a:cubicBezTo>
                    <a:pt x="171703" y="598624"/>
                    <a:pt x="196586" y="598190"/>
                    <a:pt x="192478" y="577861"/>
                  </a:cubicBezTo>
                  <a:cubicBezTo>
                    <a:pt x="240087" y="537914"/>
                    <a:pt x="217561" y="540413"/>
                    <a:pt x="231038" y="534886"/>
                  </a:cubicBezTo>
                  <a:cubicBezTo>
                    <a:pt x="232217" y="534409"/>
                    <a:pt x="231064" y="527424"/>
                    <a:pt x="230414" y="523554"/>
                  </a:cubicBezTo>
                  <a:cubicBezTo>
                    <a:pt x="230059" y="521454"/>
                    <a:pt x="227710" y="519615"/>
                    <a:pt x="227571" y="517567"/>
                  </a:cubicBezTo>
                  <a:cubicBezTo>
                    <a:pt x="226930" y="507598"/>
                    <a:pt x="226540" y="504335"/>
                    <a:pt x="222588" y="502305"/>
                  </a:cubicBezTo>
                  <a:cubicBezTo>
                    <a:pt x="222189" y="473360"/>
                    <a:pt x="211147" y="477351"/>
                    <a:pt x="198441" y="456363"/>
                  </a:cubicBezTo>
                  <a:cubicBezTo>
                    <a:pt x="189436" y="441482"/>
                    <a:pt x="175898" y="429526"/>
                    <a:pt x="170307" y="412424"/>
                  </a:cubicBezTo>
                  <a:cubicBezTo>
                    <a:pt x="169631" y="410351"/>
                    <a:pt x="167343" y="408841"/>
                    <a:pt x="165974" y="406941"/>
                  </a:cubicBezTo>
                  <a:cubicBezTo>
                    <a:pt x="155495" y="392477"/>
                    <a:pt x="161978" y="366994"/>
                    <a:pt x="156336" y="362083"/>
                  </a:cubicBezTo>
                  <a:cubicBezTo>
                    <a:pt x="156674" y="361614"/>
                    <a:pt x="157211" y="361180"/>
                    <a:pt x="157393" y="360686"/>
                  </a:cubicBezTo>
                  <a:cubicBezTo>
                    <a:pt x="167074" y="334474"/>
                    <a:pt x="190181" y="318110"/>
                    <a:pt x="204785" y="295542"/>
                  </a:cubicBezTo>
                  <a:cubicBezTo>
                    <a:pt x="219225" y="273226"/>
                    <a:pt x="361306" y="236402"/>
                    <a:pt x="224911" y="133038"/>
                  </a:cubicBezTo>
                  <a:cubicBezTo>
                    <a:pt x="155096" y="80137"/>
                    <a:pt x="173774" y="78714"/>
                    <a:pt x="130118" y="44580"/>
                  </a:cubicBezTo>
                  <a:cubicBezTo>
                    <a:pt x="116761" y="34134"/>
                    <a:pt x="134884" y="40615"/>
                    <a:pt x="140535" y="25006"/>
                  </a:cubicBezTo>
                  <a:cubicBezTo>
                    <a:pt x="142503" y="19583"/>
                    <a:pt x="147096" y="17362"/>
                    <a:pt x="150425" y="13640"/>
                  </a:cubicBezTo>
                  <a:cubicBezTo>
                    <a:pt x="156457" y="6881"/>
                    <a:pt x="161172" y="2638"/>
                    <a:pt x="163980" y="0"/>
                  </a:cubicBezTo>
                  <a:cubicBezTo>
                    <a:pt x="126624" y="1562"/>
                    <a:pt x="85967" y="3176"/>
                    <a:pt x="42397" y="4842"/>
                  </a:cubicBezTo>
                  <a:cubicBezTo>
                    <a:pt x="24993" y="14984"/>
                    <a:pt x="23537" y="43071"/>
                    <a:pt x="27454" y="53109"/>
                  </a:cubicBezTo>
                  <a:cubicBezTo>
                    <a:pt x="26934" y="65673"/>
                    <a:pt x="50032" y="92857"/>
                    <a:pt x="54808" y="94401"/>
                  </a:cubicBezTo>
                  <a:cubicBezTo>
                    <a:pt x="70868" y="99607"/>
                    <a:pt x="118928" y="159519"/>
                    <a:pt x="135214" y="170391"/>
                  </a:cubicBezTo>
                  <a:cubicBezTo>
                    <a:pt x="190944" y="207587"/>
                    <a:pt x="176106" y="207700"/>
                    <a:pt x="187226" y="211830"/>
                  </a:cubicBezTo>
                  <a:cubicBezTo>
                    <a:pt x="191637" y="213461"/>
                    <a:pt x="198276" y="215466"/>
                    <a:pt x="184288" y="223995"/>
                  </a:cubicBezTo>
                  <a:cubicBezTo>
                    <a:pt x="169388" y="233071"/>
                    <a:pt x="103015" y="311706"/>
                    <a:pt x="81832" y="312184"/>
                  </a:cubicBezTo>
                  <a:cubicBezTo>
                    <a:pt x="72394" y="341354"/>
                    <a:pt x="69421" y="347246"/>
                    <a:pt x="71909" y="353788"/>
                  </a:cubicBezTo>
                  <a:cubicBezTo>
                    <a:pt x="80931" y="377492"/>
                    <a:pt x="77152" y="392963"/>
                    <a:pt x="95995" y="411114"/>
                  </a:cubicBezTo>
                  <a:cubicBezTo>
                    <a:pt x="109481" y="424094"/>
                    <a:pt x="157298" y="507390"/>
                    <a:pt x="160392" y="511207"/>
                  </a:cubicBezTo>
                  <a:cubicBezTo>
                    <a:pt x="144340" y="519060"/>
                    <a:pt x="124553" y="532448"/>
                    <a:pt x="122308" y="550261"/>
                  </a:cubicBezTo>
                  <a:cubicBezTo>
                    <a:pt x="121381" y="557601"/>
                    <a:pt x="102677" y="561514"/>
                    <a:pt x="70868" y="610823"/>
                  </a:cubicBezTo>
                  <a:cubicBezTo>
                    <a:pt x="64897" y="620081"/>
                    <a:pt x="54799" y="626372"/>
                    <a:pt x="51445" y="637565"/>
                  </a:cubicBezTo>
                  <a:cubicBezTo>
                    <a:pt x="38340" y="641131"/>
                    <a:pt x="42067" y="654987"/>
                    <a:pt x="36200" y="663152"/>
                  </a:cubicBezTo>
                  <a:cubicBezTo>
                    <a:pt x="24612" y="679256"/>
                    <a:pt x="39008" y="708973"/>
                    <a:pt x="50041" y="725380"/>
                  </a:cubicBezTo>
                  <a:cubicBezTo>
                    <a:pt x="56091" y="734369"/>
                    <a:pt x="89156" y="739471"/>
                    <a:pt x="112020" y="776364"/>
                  </a:cubicBezTo>
                  <a:cubicBezTo>
                    <a:pt x="119318" y="788147"/>
                    <a:pt x="170836" y="833985"/>
                    <a:pt x="181280" y="843243"/>
                  </a:cubicBezTo>
                  <a:cubicBezTo>
                    <a:pt x="150000" y="873299"/>
                    <a:pt x="47207" y="990034"/>
                    <a:pt x="24178" y="1029451"/>
                  </a:cubicBezTo>
                  <a:cubicBezTo>
                    <a:pt x="6202" y="1037165"/>
                    <a:pt x="-341" y="1056271"/>
                    <a:pt x="3437" y="1071767"/>
                  </a:cubicBezTo>
                  <a:cubicBezTo>
                    <a:pt x="-575" y="1080209"/>
                    <a:pt x="-2898" y="1085016"/>
                    <a:pt x="7078" y="1091819"/>
                  </a:cubicBezTo>
                  <a:cubicBezTo>
                    <a:pt x="26163" y="1104868"/>
                    <a:pt x="41920" y="1134126"/>
                    <a:pt x="47709" y="1139149"/>
                  </a:cubicBezTo>
                  <a:cubicBezTo>
                    <a:pt x="91713" y="1177318"/>
                    <a:pt x="184669" y="1271728"/>
                    <a:pt x="184955" y="1272292"/>
                  </a:cubicBezTo>
                  <a:cubicBezTo>
                    <a:pt x="175221" y="1280118"/>
                    <a:pt x="177718" y="1274765"/>
                    <a:pt x="171148" y="1282973"/>
                  </a:cubicBezTo>
                  <a:cubicBezTo>
                    <a:pt x="107383" y="1362667"/>
                    <a:pt x="68346" y="1390423"/>
                    <a:pt x="71432" y="1399664"/>
                  </a:cubicBezTo>
                  <a:cubicBezTo>
                    <a:pt x="106768" y="1400081"/>
                    <a:pt x="141064" y="1400436"/>
                    <a:pt x="174329" y="1400740"/>
                  </a:cubicBezTo>
                  <a:cubicBezTo>
                    <a:pt x="188994" y="1384246"/>
                    <a:pt x="266106" y="1296256"/>
                    <a:pt x="268151" y="129482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5" name="Google Shape;1695;p12"/>
            <p:cNvSpPr/>
            <p:nvPr/>
          </p:nvSpPr>
          <p:spPr>
            <a:xfrm>
              <a:off x="16285680" y="2412723"/>
              <a:ext cx="275287" cy="1285445"/>
            </a:xfrm>
            <a:custGeom>
              <a:avLst/>
              <a:gdLst/>
              <a:ahLst/>
              <a:cxnLst/>
              <a:rect l="l" t="t" r="r" b="b"/>
              <a:pathLst>
                <a:path w="275287" h="1285445" extrusionOk="0">
                  <a:moveTo>
                    <a:pt x="268058" y="1175617"/>
                  </a:moveTo>
                  <a:cubicBezTo>
                    <a:pt x="288001" y="1148911"/>
                    <a:pt x="249163" y="1147080"/>
                    <a:pt x="246112" y="1138802"/>
                  </a:cubicBezTo>
                  <a:cubicBezTo>
                    <a:pt x="238503" y="1118074"/>
                    <a:pt x="213298" y="1114551"/>
                    <a:pt x="206997" y="1100565"/>
                  </a:cubicBezTo>
                  <a:cubicBezTo>
                    <a:pt x="192324" y="1068010"/>
                    <a:pt x="163089" y="1058084"/>
                    <a:pt x="118990" y="1000255"/>
                  </a:cubicBezTo>
                  <a:cubicBezTo>
                    <a:pt x="128316" y="984732"/>
                    <a:pt x="135181" y="993270"/>
                    <a:pt x="161780" y="956473"/>
                  </a:cubicBezTo>
                  <a:cubicBezTo>
                    <a:pt x="215084" y="882748"/>
                    <a:pt x="222945" y="896569"/>
                    <a:pt x="242949" y="856978"/>
                  </a:cubicBezTo>
                  <a:cubicBezTo>
                    <a:pt x="255811" y="831469"/>
                    <a:pt x="271135" y="837664"/>
                    <a:pt x="209779" y="773752"/>
                  </a:cubicBezTo>
                  <a:cubicBezTo>
                    <a:pt x="194976" y="758325"/>
                    <a:pt x="178976" y="743315"/>
                    <a:pt x="166582" y="726118"/>
                  </a:cubicBezTo>
                  <a:cubicBezTo>
                    <a:pt x="149083" y="701849"/>
                    <a:pt x="120343" y="687949"/>
                    <a:pt x="107775" y="659681"/>
                  </a:cubicBezTo>
                  <a:cubicBezTo>
                    <a:pt x="106458" y="656722"/>
                    <a:pt x="103537" y="658345"/>
                    <a:pt x="94116" y="650762"/>
                  </a:cubicBezTo>
                  <a:cubicBezTo>
                    <a:pt x="104776" y="636679"/>
                    <a:pt x="188692" y="538747"/>
                    <a:pt x="215448" y="528847"/>
                  </a:cubicBezTo>
                  <a:cubicBezTo>
                    <a:pt x="225502" y="525133"/>
                    <a:pt x="223924" y="510010"/>
                    <a:pt x="235876" y="507954"/>
                  </a:cubicBezTo>
                  <a:cubicBezTo>
                    <a:pt x="236431" y="507858"/>
                    <a:pt x="234507" y="511780"/>
                    <a:pt x="243157" y="468319"/>
                  </a:cubicBezTo>
                  <a:cubicBezTo>
                    <a:pt x="247092" y="463156"/>
                    <a:pt x="243001" y="460866"/>
                    <a:pt x="237124" y="446697"/>
                  </a:cubicBezTo>
                  <a:cubicBezTo>
                    <a:pt x="183171" y="431608"/>
                    <a:pt x="120178" y="309971"/>
                    <a:pt x="110228" y="304678"/>
                  </a:cubicBezTo>
                  <a:cubicBezTo>
                    <a:pt x="98657" y="298535"/>
                    <a:pt x="92217" y="288410"/>
                    <a:pt x="87260" y="277538"/>
                  </a:cubicBezTo>
                  <a:cubicBezTo>
                    <a:pt x="90146" y="275048"/>
                    <a:pt x="92720" y="271907"/>
                    <a:pt x="95260" y="268410"/>
                  </a:cubicBezTo>
                  <a:cubicBezTo>
                    <a:pt x="123584" y="229348"/>
                    <a:pt x="162482" y="217132"/>
                    <a:pt x="192532" y="186642"/>
                  </a:cubicBezTo>
                  <a:cubicBezTo>
                    <a:pt x="234420" y="144144"/>
                    <a:pt x="245566" y="131121"/>
                    <a:pt x="272530" y="114835"/>
                  </a:cubicBezTo>
                  <a:cubicBezTo>
                    <a:pt x="266489" y="106453"/>
                    <a:pt x="277921" y="106210"/>
                    <a:pt x="274705" y="91312"/>
                  </a:cubicBezTo>
                  <a:cubicBezTo>
                    <a:pt x="270415" y="71087"/>
                    <a:pt x="222321" y="29214"/>
                    <a:pt x="197195" y="0"/>
                  </a:cubicBezTo>
                  <a:cubicBezTo>
                    <a:pt x="161858" y="894"/>
                    <a:pt x="128160" y="1753"/>
                    <a:pt x="96248" y="2551"/>
                  </a:cubicBezTo>
                  <a:cubicBezTo>
                    <a:pt x="106891" y="14125"/>
                    <a:pt x="106960" y="19878"/>
                    <a:pt x="119926" y="32008"/>
                  </a:cubicBezTo>
                  <a:cubicBezTo>
                    <a:pt x="220457" y="126036"/>
                    <a:pt x="179219" y="58879"/>
                    <a:pt x="89063" y="180733"/>
                  </a:cubicBezTo>
                  <a:cubicBezTo>
                    <a:pt x="80361" y="192490"/>
                    <a:pt x="48708" y="205019"/>
                    <a:pt x="40058" y="216819"/>
                  </a:cubicBezTo>
                  <a:cubicBezTo>
                    <a:pt x="31244" y="228862"/>
                    <a:pt x="25255" y="237270"/>
                    <a:pt x="17705" y="240532"/>
                  </a:cubicBezTo>
                  <a:cubicBezTo>
                    <a:pt x="284" y="248064"/>
                    <a:pt x="2763" y="270883"/>
                    <a:pt x="1957" y="272801"/>
                  </a:cubicBezTo>
                  <a:cubicBezTo>
                    <a:pt x="-2931" y="284358"/>
                    <a:pt x="2061" y="294379"/>
                    <a:pt x="8969" y="301676"/>
                  </a:cubicBezTo>
                  <a:cubicBezTo>
                    <a:pt x="25159" y="318778"/>
                    <a:pt x="28505" y="335081"/>
                    <a:pt x="48838" y="348686"/>
                  </a:cubicBezTo>
                  <a:cubicBezTo>
                    <a:pt x="56959" y="354118"/>
                    <a:pt x="77093" y="398073"/>
                    <a:pt x="83984" y="405943"/>
                  </a:cubicBezTo>
                  <a:cubicBezTo>
                    <a:pt x="91247" y="414238"/>
                    <a:pt x="101543" y="420068"/>
                    <a:pt x="108026" y="428823"/>
                  </a:cubicBezTo>
                  <a:cubicBezTo>
                    <a:pt x="145079" y="478904"/>
                    <a:pt x="109543" y="432910"/>
                    <a:pt x="153373" y="473603"/>
                  </a:cubicBezTo>
                  <a:cubicBezTo>
                    <a:pt x="142964" y="484883"/>
                    <a:pt x="133785" y="497273"/>
                    <a:pt x="124000" y="508969"/>
                  </a:cubicBezTo>
                  <a:cubicBezTo>
                    <a:pt x="89825" y="549844"/>
                    <a:pt x="77787" y="548603"/>
                    <a:pt x="73730" y="560048"/>
                  </a:cubicBezTo>
                  <a:cubicBezTo>
                    <a:pt x="66528" y="580420"/>
                    <a:pt x="33852" y="610424"/>
                    <a:pt x="28349" y="635638"/>
                  </a:cubicBezTo>
                  <a:cubicBezTo>
                    <a:pt x="22117" y="644593"/>
                    <a:pt x="13424" y="644957"/>
                    <a:pt x="15322" y="668271"/>
                  </a:cubicBezTo>
                  <a:cubicBezTo>
                    <a:pt x="16813" y="686622"/>
                    <a:pt x="34659" y="712244"/>
                    <a:pt x="41930" y="715758"/>
                  </a:cubicBezTo>
                  <a:cubicBezTo>
                    <a:pt x="86904" y="737501"/>
                    <a:pt x="57947" y="740261"/>
                    <a:pt x="165221" y="830567"/>
                  </a:cubicBezTo>
                  <a:cubicBezTo>
                    <a:pt x="148156" y="846289"/>
                    <a:pt x="149464" y="841143"/>
                    <a:pt x="146127" y="845967"/>
                  </a:cubicBezTo>
                  <a:cubicBezTo>
                    <a:pt x="68331" y="958919"/>
                    <a:pt x="53804" y="956177"/>
                    <a:pt x="31868" y="1010241"/>
                  </a:cubicBezTo>
                  <a:cubicBezTo>
                    <a:pt x="20696" y="1037781"/>
                    <a:pt x="53224" y="1055082"/>
                    <a:pt x="65410" y="1065702"/>
                  </a:cubicBezTo>
                  <a:cubicBezTo>
                    <a:pt x="147116" y="1136946"/>
                    <a:pt x="165785" y="1162221"/>
                    <a:pt x="176705" y="1172181"/>
                  </a:cubicBezTo>
                  <a:cubicBezTo>
                    <a:pt x="177234" y="1172667"/>
                    <a:pt x="85561" y="1257273"/>
                    <a:pt x="68521" y="1285445"/>
                  </a:cubicBezTo>
                  <a:cubicBezTo>
                    <a:pt x="99689" y="1284517"/>
                    <a:pt x="131471" y="1283675"/>
                    <a:pt x="163826" y="1282903"/>
                  </a:cubicBezTo>
                  <a:cubicBezTo>
                    <a:pt x="180372" y="1276430"/>
                    <a:pt x="191405" y="1259884"/>
                    <a:pt x="248591" y="1214063"/>
                  </a:cubicBezTo>
                  <a:cubicBezTo>
                    <a:pt x="260283" y="1201499"/>
                    <a:pt x="265302" y="1190992"/>
                    <a:pt x="268058" y="11756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6" name="Google Shape;1696;p12"/>
            <p:cNvSpPr/>
            <p:nvPr/>
          </p:nvSpPr>
          <p:spPr>
            <a:xfrm>
              <a:off x="16955613" y="2397947"/>
              <a:ext cx="273696" cy="1291232"/>
            </a:xfrm>
            <a:custGeom>
              <a:avLst/>
              <a:gdLst/>
              <a:ahLst/>
              <a:cxnLst/>
              <a:rect l="l" t="t" r="r" b="b"/>
              <a:pathLst>
                <a:path w="273696" h="1291232" extrusionOk="0">
                  <a:moveTo>
                    <a:pt x="195616" y="1276248"/>
                  </a:moveTo>
                  <a:cubicBezTo>
                    <a:pt x="196942" y="1271459"/>
                    <a:pt x="218680" y="1268387"/>
                    <a:pt x="244248" y="1238687"/>
                  </a:cubicBezTo>
                  <a:cubicBezTo>
                    <a:pt x="255359" y="1225751"/>
                    <a:pt x="285781" y="1208120"/>
                    <a:pt x="268499" y="1163583"/>
                  </a:cubicBezTo>
                  <a:cubicBezTo>
                    <a:pt x="271948" y="1153830"/>
                    <a:pt x="245305" y="1136052"/>
                    <a:pt x="234740" y="1132538"/>
                  </a:cubicBezTo>
                  <a:cubicBezTo>
                    <a:pt x="225510" y="1129475"/>
                    <a:pt x="172839" y="1073355"/>
                    <a:pt x="165697" y="1065555"/>
                  </a:cubicBezTo>
                  <a:cubicBezTo>
                    <a:pt x="162447" y="1061997"/>
                    <a:pt x="161442" y="1056349"/>
                    <a:pt x="158113" y="1052904"/>
                  </a:cubicBezTo>
                  <a:cubicBezTo>
                    <a:pt x="63346" y="955110"/>
                    <a:pt x="89798" y="983899"/>
                    <a:pt x="100632" y="961271"/>
                  </a:cubicBezTo>
                  <a:cubicBezTo>
                    <a:pt x="109889" y="941939"/>
                    <a:pt x="180535" y="863451"/>
                    <a:pt x="203660" y="846523"/>
                  </a:cubicBezTo>
                  <a:cubicBezTo>
                    <a:pt x="229739" y="827426"/>
                    <a:pt x="232166" y="802498"/>
                    <a:pt x="265613" y="777448"/>
                  </a:cubicBezTo>
                  <a:cubicBezTo>
                    <a:pt x="272728" y="717033"/>
                    <a:pt x="223057" y="715845"/>
                    <a:pt x="214242" y="690891"/>
                  </a:cubicBezTo>
                  <a:cubicBezTo>
                    <a:pt x="213046" y="687507"/>
                    <a:pt x="208773" y="684340"/>
                    <a:pt x="205185" y="682874"/>
                  </a:cubicBezTo>
                  <a:cubicBezTo>
                    <a:pt x="195833" y="679065"/>
                    <a:pt x="162577" y="632029"/>
                    <a:pt x="133524" y="614381"/>
                  </a:cubicBezTo>
                  <a:cubicBezTo>
                    <a:pt x="129798" y="612116"/>
                    <a:pt x="133048" y="610641"/>
                    <a:pt x="98067" y="578980"/>
                  </a:cubicBezTo>
                  <a:cubicBezTo>
                    <a:pt x="126218" y="522522"/>
                    <a:pt x="276317" y="403756"/>
                    <a:pt x="243390" y="376312"/>
                  </a:cubicBezTo>
                  <a:cubicBezTo>
                    <a:pt x="245487" y="360165"/>
                    <a:pt x="237609" y="365701"/>
                    <a:pt x="197800" y="312002"/>
                  </a:cubicBezTo>
                  <a:cubicBezTo>
                    <a:pt x="189385" y="300653"/>
                    <a:pt x="155765" y="289546"/>
                    <a:pt x="146716" y="278709"/>
                  </a:cubicBezTo>
                  <a:cubicBezTo>
                    <a:pt x="102063" y="225201"/>
                    <a:pt x="131826" y="240923"/>
                    <a:pt x="134955" y="216654"/>
                  </a:cubicBezTo>
                  <a:cubicBezTo>
                    <a:pt x="268169" y="93299"/>
                    <a:pt x="233232" y="125871"/>
                    <a:pt x="175231" y="72337"/>
                  </a:cubicBezTo>
                  <a:cubicBezTo>
                    <a:pt x="80420" y="-15063"/>
                    <a:pt x="132684" y="33891"/>
                    <a:pt x="99558" y="0"/>
                  </a:cubicBezTo>
                  <a:cubicBezTo>
                    <a:pt x="67125" y="850"/>
                    <a:pt x="35152" y="1683"/>
                    <a:pt x="3646" y="2508"/>
                  </a:cubicBezTo>
                  <a:cubicBezTo>
                    <a:pt x="44044" y="60242"/>
                    <a:pt x="134261" y="109464"/>
                    <a:pt x="125013" y="121229"/>
                  </a:cubicBezTo>
                  <a:cubicBezTo>
                    <a:pt x="91099" y="164430"/>
                    <a:pt x="93005" y="151042"/>
                    <a:pt x="88438" y="158591"/>
                  </a:cubicBezTo>
                  <a:cubicBezTo>
                    <a:pt x="61647" y="202876"/>
                    <a:pt x="65842" y="198104"/>
                    <a:pt x="64837" y="198312"/>
                  </a:cubicBezTo>
                  <a:cubicBezTo>
                    <a:pt x="52807" y="200846"/>
                    <a:pt x="57175" y="212655"/>
                    <a:pt x="47528" y="225609"/>
                  </a:cubicBezTo>
                  <a:cubicBezTo>
                    <a:pt x="-7127" y="299004"/>
                    <a:pt x="109594" y="332461"/>
                    <a:pt x="123115" y="347567"/>
                  </a:cubicBezTo>
                  <a:cubicBezTo>
                    <a:pt x="137936" y="364130"/>
                    <a:pt x="136827" y="363792"/>
                    <a:pt x="157663" y="382681"/>
                  </a:cubicBezTo>
                  <a:cubicBezTo>
                    <a:pt x="156779" y="386993"/>
                    <a:pt x="156675" y="392702"/>
                    <a:pt x="149264" y="392451"/>
                  </a:cubicBezTo>
                  <a:cubicBezTo>
                    <a:pt x="144514" y="392286"/>
                    <a:pt x="148727" y="403965"/>
                    <a:pt x="137849" y="408476"/>
                  </a:cubicBezTo>
                  <a:cubicBezTo>
                    <a:pt x="116615" y="417301"/>
                    <a:pt x="45353" y="509385"/>
                    <a:pt x="31910" y="527693"/>
                  </a:cubicBezTo>
                  <a:cubicBezTo>
                    <a:pt x="16205" y="549072"/>
                    <a:pt x="-4536" y="559475"/>
                    <a:pt x="17002" y="596195"/>
                  </a:cubicBezTo>
                  <a:cubicBezTo>
                    <a:pt x="20686" y="621860"/>
                    <a:pt x="127804" y="715367"/>
                    <a:pt x="170724" y="758490"/>
                  </a:cubicBezTo>
                  <a:cubicBezTo>
                    <a:pt x="153043" y="771800"/>
                    <a:pt x="156103" y="778681"/>
                    <a:pt x="148215" y="783739"/>
                  </a:cubicBezTo>
                  <a:cubicBezTo>
                    <a:pt x="125655" y="798212"/>
                    <a:pt x="121997" y="815764"/>
                    <a:pt x="102903" y="836519"/>
                  </a:cubicBezTo>
                  <a:cubicBezTo>
                    <a:pt x="73417" y="868570"/>
                    <a:pt x="105885" y="823070"/>
                    <a:pt x="18485" y="942243"/>
                  </a:cubicBezTo>
                  <a:cubicBezTo>
                    <a:pt x="9349" y="942885"/>
                    <a:pt x="12782" y="952629"/>
                    <a:pt x="5683" y="956785"/>
                  </a:cubicBezTo>
                  <a:cubicBezTo>
                    <a:pt x="-12847" y="967622"/>
                    <a:pt x="19707" y="1020055"/>
                    <a:pt x="21596" y="1024054"/>
                  </a:cubicBezTo>
                  <a:cubicBezTo>
                    <a:pt x="34276" y="1030241"/>
                    <a:pt x="39780" y="1042883"/>
                    <a:pt x="47580" y="1053373"/>
                  </a:cubicBezTo>
                  <a:cubicBezTo>
                    <a:pt x="57114" y="1066197"/>
                    <a:pt x="96871" y="1096652"/>
                    <a:pt x="104117" y="1122239"/>
                  </a:cubicBezTo>
                  <a:cubicBezTo>
                    <a:pt x="106197" y="1129588"/>
                    <a:pt x="141906" y="1145943"/>
                    <a:pt x="148510" y="1168320"/>
                  </a:cubicBezTo>
                  <a:cubicBezTo>
                    <a:pt x="149897" y="1173049"/>
                    <a:pt x="150313" y="1160997"/>
                    <a:pt x="170594" y="1187036"/>
                  </a:cubicBezTo>
                  <a:cubicBezTo>
                    <a:pt x="160150" y="1199374"/>
                    <a:pt x="146413" y="1208493"/>
                    <a:pt x="136532" y="1221438"/>
                  </a:cubicBezTo>
                  <a:cubicBezTo>
                    <a:pt x="135284" y="1223069"/>
                    <a:pt x="126825" y="1222558"/>
                    <a:pt x="124805" y="1226072"/>
                  </a:cubicBezTo>
                  <a:cubicBezTo>
                    <a:pt x="122387" y="1230280"/>
                    <a:pt x="82795" y="1267164"/>
                    <a:pt x="57998" y="1291233"/>
                  </a:cubicBezTo>
                  <a:cubicBezTo>
                    <a:pt x="99081" y="1291163"/>
                    <a:pt x="140571" y="1291163"/>
                    <a:pt x="182390" y="1291215"/>
                  </a:cubicBezTo>
                  <a:cubicBezTo>
                    <a:pt x="190988" y="1288699"/>
                    <a:pt x="193406" y="1284170"/>
                    <a:pt x="195616" y="127624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7" name="Google Shape;1697;p12"/>
            <p:cNvSpPr/>
            <p:nvPr/>
          </p:nvSpPr>
          <p:spPr>
            <a:xfrm>
              <a:off x="15650374" y="2413684"/>
              <a:ext cx="284252" cy="1334157"/>
            </a:xfrm>
            <a:custGeom>
              <a:avLst/>
              <a:gdLst/>
              <a:ahLst/>
              <a:cxnLst/>
              <a:rect l="l" t="t" r="r" b="b"/>
              <a:pathLst>
                <a:path w="284252" h="1334157" extrusionOk="0">
                  <a:moveTo>
                    <a:pt x="268119" y="1202915"/>
                  </a:moveTo>
                  <a:cubicBezTo>
                    <a:pt x="294302" y="1184660"/>
                    <a:pt x="283217" y="1150335"/>
                    <a:pt x="255274" y="1143793"/>
                  </a:cubicBezTo>
                  <a:cubicBezTo>
                    <a:pt x="243079" y="1111585"/>
                    <a:pt x="216306" y="1112618"/>
                    <a:pt x="208939" y="1091794"/>
                  </a:cubicBezTo>
                  <a:cubicBezTo>
                    <a:pt x="207743" y="1088410"/>
                    <a:pt x="203470" y="1085243"/>
                    <a:pt x="199882" y="1083777"/>
                  </a:cubicBezTo>
                  <a:cubicBezTo>
                    <a:pt x="190530" y="1079968"/>
                    <a:pt x="157274" y="1032932"/>
                    <a:pt x="128221" y="1015284"/>
                  </a:cubicBezTo>
                  <a:cubicBezTo>
                    <a:pt x="125864" y="1013844"/>
                    <a:pt x="124260" y="1011136"/>
                    <a:pt x="122371" y="1008950"/>
                  </a:cubicBezTo>
                  <a:cubicBezTo>
                    <a:pt x="78497" y="958305"/>
                    <a:pt x="89661" y="994391"/>
                    <a:pt x="106657" y="963597"/>
                  </a:cubicBezTo>
                  <a:cubicBezTo>
                    <a:pt x="118462" y="942218"/>
                    <a:pt x="193121" y="869231"/>
                    <a:pt x="194794" y="859045"/>
                  </a:cubicBezTo>
                  <a:cubicBezTo>
                    <a:pt x="195600" y="854142"/>
                    <a:pt x="216887" y="848754"/>
                    <a:pt x="239118" y="816477"/>
                  </a:cubicBezTo>
                  <a:cubicBezTo>
                    <a:pt x="252206" y="797475"/>
                    <a:pt x="255646" y="800026"/>
                    <a:pt x="259997" y="786317"/>
                  </a:cubicBezTo>
                  <a:cubicBezTo>
                    <a:pt x="279065" y="780400"/>
                    <a:pt x="288920" y="761875"/>
                    <a:pt x="267157" y="737329"/>
                  </a:cubicBezTo>
                  <a:cubicBezTo>
                    <a:pt x="251443" y="719612"/>
                    <a:pt x="139194" y="602165"/>
                    <a:pt x="133153" y="588578"/>
                  </a:cubicBezTo>
                  <a:cubicBezTo>
                    <a:pt x="131801" y="585550"/>
                    <a:pt x="128733" y="587276"/>
                    <a:pt x="119017" y="579285"/>
                  </a:cubicBezTo>
                  <a:cubicBezTo>
                    <a:pt x="171323" y="507165"/>
                    <a:pt x="196519" y="506168"/>
                    <a:pt x="192428" y="485934"/>
                  </a:cubicBezTo>
                  <a:cubicBezTo>
                    <a:pt x="240028" y="445987"/>
                    <a:pt x="217450" y="448512"/>
                    <a:pt x="230988" y="442959"/>
                  </a:cubicBezTo>
                  <a:cubicBezTo>
                    <a:pt x="232167" y="442481"/>
                    <a:pt x="231014" y="435497"/>
                    <a:pt x="230364" y="431627"/>
                  </a:cubicBezTo>
                  <a:cubicBezTo>
                    <a:pt x="223699" y="392140"/>
                    <a:pt x="200133" y="362266"/>
                    <a:pt x="165932" y="315014"/>
                  </a:cubicBezTo>
                  <a:cubicBezTo>
                    <a:pt x="155454" y="300550"/>
                    <a:pt x="161937" y="275067"/>
                    <a:pt x="156294" y="270156"/>
                  </a:cubicBezTo>
                  <a:cubicBezTo>
                    <a:pt x="156632" y="269687"/>
                    <a:pt x="157170" y="269253"/>
                    <a:pt x="157352" y="268759"/>
                  </a:cubicBezTo>
                  <a:cubicBezTo>
                    <a:pt x="167059" y="242547"/>
                    <a:pt x="190157" y="226174"/>
                    <a:pt x="204770" y="203606"/>
                  </a:cubicBezTo>
                  <a:cubicBezTo>
                    <a:pt x="208254" y="198218"/>
                    <a:pt x="288114" y="156848"/>
                    <a:pt x="283546" y="119912"/>
                  </a:cubicBezTo>
                  <a:cubicBezTo>
                    <a:pt x="292482" y="82594"/>
                    <a:pt x="214347" y="38161"/>
                    <a:pt x="178413" y="1034"/>
                  </a:cubicBezTo>
                  <a:cubicBezTo>
                    <a:pt x="136620" y="-753"/>
                    <a:pt x="95251" y="-606"/>
                    <a:pt x="58918" y="4565"/>
                  </a:cubicBezTo>
                  <a:cubicBezTo>
                    <a:pt x="77969" y="16383"/>
                    <a:pt x="119883" y="68243"/>
                    <a:pt x="135190" y="78455"/>
                  </a:cubicBezTo>
                  <a:cubicBezTo>
                    <a:pt x="190920" y="115652"/>
                    <a:pt x="176073" y="115765"/>
                    <a:pt x="187202" y="119895"/>
                  </a:cubicBezTo>
                  <a:cubicBezTo>
                    <a:pt x="199154" y="124328"/>
                    <a:pt x="193477" y="121239"/>
                    <a:pt x="150089" y="164397"/>
                  </a:cubicBezTo>
                  <a:cubicBezTo>
                    <a:pt x="141638" y="172804"/>
                    <a:pt x="98345" y="219875"/>
                    <a:pt x="81808" y="220248"/>
                  </a:cubicBezTo>
                  <a:cubicBezTo>
                    <a:pt x="72370" y="249419"/>
                    <a:pt x="69397" y="255310"/>
                    <a:pt x="71884" y="261852"/>
                  </a:cubicBezTo>
                  <a:cubicBezTo>
                    <a:pt x="80907" y="285557"/>
                    <a:pt x="77128" y="301027"/>
                    <a:pt x="95970" y="319178"/>
                  </a:cubicBezTo>
                  <a:cubicBezTo>
                    <a:pt x="109431" y="332133"/>
                    <a:pt x="157300" y="415471"/>
                    <a:pt x="160359" y="419272"/>
                  </a:cubicBezTo>
                  <a:cubicBezTo>
                    <a:pt x="144299" y="427115"/>
                    <a:pt x="124520" y="440512"/>
                    <a:pt x="122275" y="458325"/>
                  </a:cubicBezTo>
                  <a:cubicBezTo>
                    <a:pt x="121348" y="465657"/>
                    <a:pt x="102644" y="469587"/>
                    <a:pt x="70844" y="518888"/>
                  </a:cubicBezTo>
                  <a:cubicBezTo>
                    <a:pt x="64873" y="528145"/>
                    <a:pt x="54775" y="534436"/>
                    <a:pt x="51421" y="545629"/>
                  </a:cubicBezTo>
                  <a:cubicBezTo>
                    <a:pt x="38325" y="549195"/>
                    <a:pt x="42043" y="563051"/>
                    <a:pt x="36175" y="571216"/>
                  </a:cubicBezTo>
                  <a:cubicBezTo>
                    <a:pt x="24587" y="587320"/>
                    <a:pt x="38984" y="617037"/>
                    <a:pt x="50017" y="633445"/>
                  </a:cubicBezTo>
                  <a:cubicBezTo>
                    <a:pt x="56058" y="642434"/>
                    <a:pt x="89132" y="647535"/>
                    <a:pt x="111996" y="684428"/>
                  </a:cubicBezTo>
                  <a:cubicBezTo>
                    <a:pt x="119311" y="696237"/>
                    <a:pt x="171141" y="742336"/>
                    <a:pt x="181256" y="751307"/>
                  </a:cubicBezTo>
                  <a:cubicBezTo>
                    <a:pt x="159830" y="771897"/>
                    <a:pt x="132927" y="806421"/>
                    <a:pt x="130206" y="810916"/>
                  </a:cubicBezTo>
                  <a:cubicBezTo>
                    <a:pt x="129149" y="812651"/>
                    <a:pt x="120655" y="813119"/>
                    <a:pt x="119043" y="816772"/>
                  </a:cubicBezTo>
                  <a:cubicBezTo>
                    <a:pt x="114024" y="828199"/>
                    <a:pt x="49722" y="893751"/>
                    <a:pt x="24163" y="937507"/>
                  </a:cubicBezTo>
                  <a:cubicBezTo>
                    <a:pt x="6187" y="945229"/>
                    <a:pt x="-357" y="964326"/>
                    <a:pt x="3422" y="979823"/>
                  </a:cubicBezTo>
                  <a:cubicBezTo>
                    <a:pt x="-591" y="988282"/>
                    <a:pt x="-2870" y="993098"/>
                    <a:pt x="7062" y="999874"/>
                  </a:cubicBezTo>
                  <a:cubicBezTo>
                    <a:pt x="26156" y="1012915"/>
                    <a:pt x="41904" y="1042181"/>
                    <a:pt x="47694" y="1047205"/>
                  </a:cubicBezTo>
                  <a:cubicBezTo>
                    <a:pt x="76365" y="1072072"/>
                    <a:pt x="183327" y="1177189"/>
                    <a:pt x="184939" y="1180347"/>
                  </a:cubicBezTo>
                  <a:cubicBezTo>
                    <a:pt x="162907" y="1198082"/>
                    <a:pt x="64084" y="1315711"/>
                    <a:pt x="55590" y="1319286"/>
                  </a:cubicBezTo>
                  <a:cubicBezTo>
                    <a:pt x="47295" y="1322774"/>
                    <a:pt x="38360" y="1322782"/>
                    <a:pt x="32275" y="1334157"/>
                  </a:cubicBezTo>
                  <a:cubicBezTo>
                    <a:pt x="71234" y="1327381"/>
                    <a:pt x="116373" y="1321307"/>
                    <a:pt x="167059" y="1315884"/>
                  </a:cubicBezTo>
                  <a:cubicBezTo>
                    <a:pt x="193719" y="1287304"/>
                    <a:pt x="265926" y="1204442"/>
                    <a:pt x="268119" y="12029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8" name="Google Shape;1698;p12"/>
            <p:cNvSpPr/>
            <p:nvPr/>
          </p:nvSpPr>
          <p:spPr>
            <a:xfrm>
              <a:off x="18831233" y="2344351"/>
              <a:ext cx="285836" cy="1369434"/>
            </a:xfrm>
            <a:custGeom>
              <a:avLst/>
              <a:gdLst/>
              <a:ahLst/>
              <a:cxnLst/>
              <a:rect l="l" t="t" r="r" b="b"/>
              <a:pathLst>
                <a:path w="285836" h="1369434" extrusionOk="0">
                  <a:moveTo>
                    <a:pt x="191558" y="1347431"/>
                  </a:moveTo>
                  <a:cubicBezTo>
                    <a:pt x="198189" y="1343795"/>
                    <a:pt x="205330" y="1338572"/>
                    <a:pt x="207757" y="1329852"/>
                  </a:cubicBezTo>
                  <a:cubicBezTo>
                    <a:pt x="209083" y="1325080"/>
                    <a:pt x="230699" y="1322130"/>
                    <a:pt x="256389" y="1292300"/>
                  </a:cubicBezTo>
                  <a:cubicBezTo>
                    <a:pt x="267492" y="1279372"/>
                    <a:pt x="297922" y="1261732"/>
                    <a:pt x="280640" y="1217187"/>
                  </a:cubicBezTo>
                  <a:cubicBezTo>
                    <a:pt x="284081" y="1207434"/>
                    <a:pt x="257446" y="1189656"/>
                    <a:pt x="246881" y="1186142"/>
                  </a:cubicBezTo>
                  <a:cubicBezTo>
                    <a:pt x="237651" y="1183079"/>
                    <a:pt x="184980" y="1126959"/>
                    <a:pt x="177838" y="1119159"/>
                  </a:cubicBezTo>
                  <a:cubicBezTo>
                    <a:pt x="174588" y="1115601"/>
                    <a:pt x="173583" y="1109953"/>
                    <a:pt x="170254" y="1106508"/>
                  </a:cubicBezTo>
                  <a:cubicBezTo>
                    <a:pt x="75530" y="1008749"/>
                    <a:pt x="101931" y="1037521"/>
                    <a:pt x="112773" y="1014875"/>
                  </a:cubicBezTo>
                  <a:cubicBezTo>
                    <a:pt x="122030" y="995543"/>
                    <a:pt x="192676" y="917055"/>
                    <a:pt x="215801" y="900127"/>
                  </a:cubicBezTo>
                  <a:cubicBezTo>
                    <a:pt x="241880" y="881030"/>
                    <a:pt x="244307" y="856102"/>
                    <a:pt x="277754" y="831052"/>
                  </a:cubicBezTo>
                  <a:cubicBezTo>
                    <a:pt x="284869" y="770637"/>
                    <a:pt x="235198" y="769449"/>
                    <a:pt x="226383" y="744495"/>
                  </a:cubicBezTo>
                  <a:cubicBezTo>
                    <a:pt x="225187" y="741111"/>
                    <a:pt x="220914" y="737944"/>
                    <a:pt x="217326" y="736478"/>
                  </a:cubicBezTo>
                  <a:cubicBezTo>
                    <a:pt x="207974" y="732669"/>
                    <a:pt x="174718" y="685633"/>
                    <a:pt x="145665" y="667985"/>
                  </a:cubicBezTo>
                  <a:cubicBezTo>
                    <a:pt x="141939" y="665720"/>
                    <a:pt x="145197" y="664245"/>
                    <a:pt x="110208" y="632584"/>
                  </a:cubicBezTo>
                  <a:cubicBezTo>
                    <a:pt x="138350" y="576134"/>
                    <a:pt x="288440" y="457378"/>
                    <a:pt x="255531" y="429916"/>
                  </a:cubicBezTo>
                  <a:cubicBezTo>
                    <a:pt x="257620" y="413769"/>
                    <a:pt x="249750" y="419305"/>
                    <a:pt x="209941" y="365605"/>
                  </a:cubicBezTo>
                  <a:cubicBezTo>
                    <a:pt x="201526" y="354256"/>
                    <a:pt x="167906" y="343150"/>
                    <a:pt x="158857" y="332313"/>
                  </a:cubicBezTo>
                  <a:cubicBezTo>
                    <a:pt x="114203" y="278814"/>
                    <a:pt x="143967" y="294536"/>
                    <a:pt x="147096" y="270258"/>
                  </a:cubicBezTo>
                  <a:cubicBezTo>
                    <a:pt x="280042" y="147155"/>
                    <a:pt x="245815" y="179874"/>
                    <a:pt x="187372" y="125941"/>
                  </a:cubicBezTo>
                  <a:cubicBezTo>
                    <a:pt x="72636" y="20156"/>
                    <a:pt x="86564" y="31687"/>
                    <a:pt x="96808" y="22724"/>
                  </a:cubicBezTo>
                  <a:cubicBezTo>
                    <a:pt x="123122" y="-286"/>
                    <a:pt x="103794" y="15835"/>
                    <a:pt x="118858" y="0"/>
                  </a:cubicBezTo>
                  <a:cubicBezTo>
                    <a:pt x="80540" y="1215"/>
                    <a:pt x="41459" y="2447"/>
                    <a:pt x="1755" y="3679"/>
                  </a:cubicBezTo>
                  <a:cubicBezTo>
                    <a:pt x="-18890" y="72979"/>
                    <a:pt x="149670" y="158912"/>
                    <a:pt x="137146" y="174842"/>
                  </a:cubicBezTo>
                  <a:cubicBezTo>
                    <a:pt x="103300" y="217956"/>
                    <a:pt x="105103" y="204715"/>
                    <a:pt x="100570" y="212203"/>
                  </a:cubicBezTo>
                  <a:cubicBezTo>
                    <a:pt x="73780" y="256489"/>
                    <a:pt x="77975" y="251717"/>
                    <a:pt x="76969" y="251925"/>
                  </a:cubicBezTo>
                  <a:cubicBezTo>
                    <a:pt x="64939" y="254458"/>
                    <a:pt x="69307" y="266267"/>
                    <a:pt x="59661" y="279221"/>
                  </a:cubicBezTo>
                  <a:cubicBezTo>
                    <a:pt x="42110" y="302787"/>
                    <a:pt x="41581" y="328739"/>
                    <a:pt x="57251" y="349528"/>
                  </a:cubicBezTo>
                  <a:cubicBezTo>
                    <a:pt x="67158" y="362664"/>
                    <a:pt x="133696" y="399435"/>
                    <a:pt x="135256" y="401179"/>
                  </a:cubicBezTo>
                  <a:cubicBezTo>
                    <a:pt x="150068" y="417734"/>
                    <a:pt x="148907" y="417353"/>
                    <a:pt x="169804" y="436294"/>
                  </a:cubicBezTo>
                  <a:cubicBezTo>
                    <a:pt x="168919" y="440606"/>
                    <a:pt x="168815" y="446315"/>
                    <a:pt x="161405" y="446063"/>
                  </a:cubicBezTo>
                  <a:cubicBezTo>
                    <a:pt x="156655" y="445899"/>
                    <a:pt x="160868" y="457577"/>
                    <a:pt x="149990" y="462089"/>
                  </a:cubicBezTo>
                  <a:cubicBezTo>
                    <a:pt x="135906" y="467937"/>
                    <a:pt x="134060" y="487529"/>
                    <a:pt x="117757" y="490895"/>
                  </a:cubicBezTo>
                  <a:cubicBezTo>
                    <a:pt x="114143" y="491642"/>
                    <a:pt x="34058" y="594424"/>
                    <a:pt x="33503" y="594858"/>
                  </a:cubicBezTo>
                  <a:cubicBezTo>
                    <a:pt x="-22843" y="638423"/>
                    <a:pt x="113241" y="742109"/>
                    <a:pt x="182882" y="812094"/>
                  </a:cubicBezTo>
                  <a:cubicBezTo>
                    <a:pt x="165063" y="825508"/>
                    <a:pt x="168460" y="832146"/>
                    <a:pt x="160374" y="837343"/>
                  </a:cubicBezTo>
                  <a:cubicBezTo>
                    <a:pt x="137813" y="851816"/>
                    <a:pt x="134155" y="869368"/>
                    <a:pt x="115061" y="890123"/>
                  </a:cubicBezTo>
                  <a:cubicBezTo>
                    <a:pt x="105926" y="900057"/>
                    <a:pt x="94850" y="908474"/>
                    <a:pt x="87118" y="919337"/>
                  </a:cubicBezTo>
                  <a:cubicBezTo>
                    <a:pt x="-48" y="1041659"/>
                    <a:pt x="-1417" y="1002892"/>
                    <a:pt x="33746" y="1077667"/>
                  </a:cubicBezTo>
                  <a:cubicBezTo>
                    <a:pt x="46426" y="1083854"/>
                    <a:pt x="51930" y="1096495"/>
                    <a:pt x="59730" y="1106985"/>
                  </a:cubicBezTo>
                  <a:cubicBezTo>
                    <a:pt x="69264" y="1119809"/>
                    <a:pt x="109020" y="1150264"/>
                    <a:pt x="116266" y="1175851"/>
                  </a:cubicBezTo>
                  <a:cubicBezTo>
                    <a:pt x="118346" y="1183200"/>
                    <a:pt x="154055" y="1199556"/>
                    <a:pt x="160660" y="1221933"/>
                  </a:cubicBezTo>
                  <a:cubicBezTo>
                    <a:pt x="162046" y="1226662"/>
                    <a:pt x="162462" y="1214610"/>
                    <a:pt x="182744" y="1240648"/>
                  </a:cubicBezTo>
                  <a:cubicBezTo>
                    <a:pt x="172300" y="1252986"/>
                    <a:pt x="158562" y="1262105"/>
                    <a:pt x="148682" y="1275051"/>
                  </a:cubicBezTo>
                  <a:cubicBezTo>
                    <a:pt x="147434" y="1276682"/>
                    <a:pt x="138966" y="1276170"/>
                    <a:pt x="136955" y="1279684"/>
                  </a:cubicBezTo>
                  <a:cubicBezTo>
                    <a:pt x="136868" y="1279832"/>
                    <a:pt x="64540" y="1350242"/>
                    <a:pt x="48185" y="1367335"/>
                  </a:cubicBezTo>
                  <a:cubicBezTo>
                    <a:pt x="88375" y="1368047"/>
                    <a:pt x="128054" y="1368749"/>
                    <a:pt x="167186" y="1369435"/>
                  </a:cubicBezTo>
                  <a:cubicBezTo>
                    <a:pt x="177465" y="1367344"/>
                    <a:pt x="165687" y="1361626"/>
                    <a:pt x="191558" y="13474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9" name="Google Shape;1699;p12"/>
            <p:cNvSpPr/>
            <p:nvPr/>
          </p:nvSpPr>
          <p:spPr>
            <a:xfrm>
              <a:off x="18173467" y="2363249"/>
              <a:ext cx="275270" cy="1338849"/>
            </a:xfrm>
            <a:custGeom>
              <a:avLst/>
              <a:gdLst/>
              <a:ahLst/>
              <a:cxnLst/>
              <a:rect l="l" t="t" r="r" b="b"/>
              <a:pathLst>
                <a:path w="275270" h="1338849" extrusionOk="0">
                  <a:moveTo>
                    <a:pt x="268058" y="1225108"/>
                  </a:moveTo>
                  <a:cubicBezTo>
                    <a:pt x="288001" y="1198402"/>
                    <a:pt x="249163" y="1196571"/>
                    <a:pt x="246112" y="1188294"/>
                  </a:cubicBezTo>
                  <a:cubicBezTo>
                    <a:pt x="238511" y="1167565"/>
                    <a:pt x="213298" y="1164043"/>
                    <a:pt x="206997" y="1150056"/>
                  </a:cubicBezTo>
                  <a:cubicBezTo>
                    <a:pt x="192306" y="1117458"/>
                    <a:pt x="163141" y="1107653"/>
                    <a:pt x="118991" y="1049746"/>
                  </a:cubicBezTo>
                  <a:cubicBezTo>
                    <a:pt x="128316" y="1034223"/>
                    <a:pt x="135181" y="1042761"/>
                    <a:pt x="161780" y="1005964"/>
                  </a:cubicBezTo>
                  <a:cubicBezTo>
                    <a:pt x="200575" y="952299"/>
                    <a:pt x="259183" y="903840"/>
                    <a:pt x="253800" y="878939"/>
                  </a:cubicBezTo>
                  <a:cubicBezTo>
                    <a:pt x="247950" y="851824"/>
                    <a:pt x="119961" y="736590"/>
                    <a:pt x="107775" y="709164"/>
                  </a:cubicBezTo>
                  <a:cubicBezTo>
                    <a:pt x="106458" y="706205"/>
                    <a:pt x="103537" y="707828"/>
                    <a:pt x="94116" y="700244"/>
                  </a:cubicBezTo>
                  <a:cubicBezTo>
                    <a:pt x="107680" y="682336"/>
                    <a:pt x="178647" y="603144"/>
                    <a:pt x="190599" y="596056"/>
                  </a:cubicBezTo>
                  <a:cubicBezTo>
                    <a:pt x="211894" y="583423"/>
                    <a:pt x="202404" y="583154"/>
                    <a:pt x="215439" y="578338"/>
                  </a:cubicBezTo>
                  <a:cubicBezTo>
                    <a:pt x="225493" y="574625"/>
                    <a:pt x="223916" y="559501"/>
                    <a:pt x="235868" y="557445"/>
                  </a:cubicBezTo>
                  <a:cubicBezTo>
                    <a:pt x="236422" y="557349"/>
                    <a:pt x="234238" y="562659"/>
                    <a:pt x="244648" y="510270"/>
                  </a:cubicBezTo>
                  <a:cubicBezTo>
                    <a:pt x="240548" y="506175"/>
                    <a:pt x="238321" y="499129"/>
                    <a:pt x="237107" y="496188"/>
                  </a:cubicBezTo>
                  <a:cubicBezTo>
                    <a:pt x="177009" y="479382"/>
                    <a:pt x="127874" y="363558"/>
                    <a:pt x="110211" y="354170"/>
                  </a:cubicBezTo>
                  <a:cubicBezTo>
                    <a:pt x="98640" y="348035"/>
                    <a:pt x="92200" y="337901"/>
                    <a:pt x="87243" y="327029"/>
                  </a:cubicBezTo>
                  <a:cubicBezTo>
                    <a:pt x="90129" y="324539"/>
                    <a:pt x="92703" y="321398"/>
                    <a:pt x="95242" y="317902"/>
                  </a:cubicBezTo>
                  <a:cubicBezTo>
                    <a:pt x="123567" y="278840"/>
                    <a:pt x="162456" y="266623"/>
                    <a:pt x="192514" y="236133"/>
                  </a:cubicBezTo>
                  <a:cubicBezTo>
                    <a:pt x="234403" y="193635"/>
                    <a:pt x="245549" y="180612"/>
                    <a:pt x="272513" y="164326"/>
                  </a:cubicBezTo>
                  <a:cubicBezTo>
                    <a:pt x="266472" y="155944"/>
                    <a:pt x="277904" y="155701"/>
                    <a:pt x="274688" y="140812"/>
                  </a:cubicBezTo>
                  <a:cubicBezTo>
                    <a:pt x="274402" y="139468"/>
                    <a:pt x="274870" y="139806"/>
                    <a:pt x="275174" y="136899"/>
                  </a:cubicBezTo>
                  <a:cubicBezTo>
                    <a:pt x="264678" y="118817"/>
                    <a:pt x="280027" y="134565"/>
                    <a:pt x="150088" y="0"/>
                  </a:cubicBezTo>
                  <a:cubicBezTo>
                    <a:pt x="114908" y="1015"/>
                    <a:pt x="79563" y="2030"/>
                    <a:pt x="44080" y="3045"/>
                  </a:cubicBezTo>
                  <a:cubicBezTo>
                    <a:pt x="66060" y="43426"/>
                    <a:pt x="80447" y="23297"/>
                    <a:pt x="107472" y="66897"/>
                  </a:cubicBezTo>
                  <a:cubicBezTo>
                    <a:pt x="115255" y="79469"/>
                    <a:pt x="176445" y="133602"/>
                    <a:pt x="180398" y="137081"/>
                  </a:cubicBezTo>
                  <a:cubicBezTo>
                    <a:pt x="136550" y="186625"/>
                    <a:pt x="131879" y="172317"/>
                    <a:pt x="89045" y="230225"/>
                  </a:cubicBezTo>
                  <a:cubicBezTo>
                    <a:pt x="77223" y="246198"/>
                    <a:pt x="58684" y="241591"/>
                    <a:pt x="25896" y="284523"/>
                  </a:cubicBezTo>
                  <a:cubicBezTo>
                    <a:pt x="13719" y="294293"/>
                    <a:pt x="8206" y="290397"/>
                    <a:pt x="2694" y="311984"/>
                  </a:cubicBezTo>
                  <a:cubicBezTo>
                    <a:pt x="1862" y="315273"/>
                    <a:pt x="3214" y="319290"/>
                    <a:pt x="1957" y="322283"/>
                  </a:cubicBezTo>
                  <a:cubicBezTo>
                    <a:pt x="-2931" y="333840"/>
                    <a:pt x="2061" y="343862"/>
                    <a:pt x="8969" y="351159"/>
                  </a:cubicBezTo>
                  <a:cubicBezTo>
                    <a:pt x="25159" y="368260"/>
                    <a:pt x="28505" y="384564"/>
                    <a:pt x="48838" y="398169"/>
                  </a:cubicBezTo>
                  <a:cubicBezTo>
                    <a:pt x="56959" y="403600"/>
                    <a:pt x="77093" y="447556"/>
                    <a:pt x="83984" y="455426"/>
                  </a:cubicBezTo>
                  <a:cubicBezTo>
                    <a:pt x="91247" y="463720"/>
                    <a:pt x="101543" y="469551"/>
                    <a:pt x="108026" y="478306"/>
                  </a:cubicBezTo>
                  <a:cubicBezTo>
                    <a:pt x="145087" y="528387"/>
                    <a:pt x="109561" y="482410"/>
                    <a:pt x="153373" y="523086"/>
                  </a:cubicBezTo>
                  <a:cubicBezTo>
                    <a:pt x="134340" y="543727"/>
                    <a:pt x="114700" y="574095"/>
                    <a:pt x="89626" y="593375"/>
                  </a:cubicBezTo>
                  <a:cubicBezTo>
                    <a:pt x="83628" y="597999"/>
                    <a:pt x="76027" y="603058"/>
                    <a:pt x="73739" y="609530"/>
                  </a:cubicBezTo>
                  <a:cubicBezTo>
                    <a:pt x="66346" y="630441"/>
                    <a:pt x="46654" y="643196"/>
                    <a:pt x="39590" y="663959"/>
                  </a:cubicBezTo>
                  <a:cubicBezTo>
                    <a:pt x="27534" y="673338"/>
                    <a:pt x="32249" y="683533"/>
                    <a:pt x="23842" y="690362"/>
                  </a:cubicBezTo>
                  <a:cubicBezTo>
                    <a:pt x="2824" y="707446"/>
                    <a:pt x="22161" y="740304"/>
                    <a:pt x="37545" y="762690"/>
                  </a:cubicBezTo>
                  <a:cubicBezTo>
                    <a:pt x="39399" y="765397"/>
                    <a:pt x="66632" y="772789"/>
                    <a:pt x="86610" y="805014"/>
                  </a:cubicBezTo>
                  <a:cubicBezTo>
                    <a:pt x="94402" y="817595"/>
                    <a:pt x="153486" y="870158"/>
                    <a:pt x="165230" y="880040"/>
                  </a:cubicBezTo>
                  <a:cubicBezTo>
                    <a:pt x="130891" y="911667"/>
                    <a:pt x="168844" y="865099"/>
                    <a:pt x="119008" y="934529"/>
                  </a:cubicBezTo>
                  <a:cubicBezTo>
                    <a:pt x="72829" y="998780"/>
                    <a:pt x="51568" y="1011178"/>
                    <a:pt x="31877" y="1059724"/>
                  </a:cubicBezTo>
                  <a:cubicBezTo>
                    <a:pt x="21467" y="1085389"/>
                    <a:pt x="40596" y="1091645"/>
                    <a:pt x="101162" y="1146577"/>
                  </a:cubicBezTo>
                  <a:cubicBezTo>
                    <a:pt x="155861" y="1196181"/>
                    <a:pt x="163115" y="1209647"/>
                    <a:pt x="178369" y="1223035"/>
                  </a:cubicBezTo>
                  <a:cubicBezTo>
                    <a:pt x="122379" y="1269021"/>
                    <a:pt x="146405" y="1248613"/>
                    <a:pt x="86393" y="1313115"/>
                  </a:cubicBezTo>
                  <a:cubicBezTo>
                    <a:pt x="74112" y="1326321"/>
                    <a:pt x="66493" y="1333436"/>
                    <a:pt x="67186" y="1337314"/>
                  </a:cubicBezTo>
                  <a:cubicBezTo>
                    <a:pt x="98215" y="1337817"/>
                    <a:pt x="129157" y="1338329"/>
                    <a:pt x="159986" y="1338850"/>
                  </a:cubicBezTo>
                  <a:cubicBezTo>
                    <a:pt x="240513" y="1264344"/>
                    <a:pt x="260725" y="1266149"/>
                    <a:pt x="268058" y="12251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0" name="Google Shape;1700;p12"/>
            <p:cNvSpPr/>
            <p:nvPr/>
          </p:nvSpPr>
          <p:spPr>
            <a:xfrm>
              <a:off x="17538035" y="2382546"/>
              <a:ext cx="283667" cy="1310867"/>
            </a:xfrm>
            <a:custGeom>
              <a:avLst/>
              <a:gdLst/>
              <a:ahLst/>
              <a:cxnLst/>
              <a:rect l="l" t="t" r="r" b="b"/>
              <a:pathLst>
                <a:path w="283667" h="1310867" extrusionOk="0">
                  <a:moveTo>
                    <a:pt x="255382" y="1174906"/>
                  </a:moveTo>
                  <a:cubicBezTo>
                    <a:pt x="243248" y="1142828"/>
                    <a:pt x="216397" y="1143661"/>
                    <a:pt x="209048" y="1122907"/>
                  </a:cubicBezTo>
                  <a:cubicBezTo>
                    <a:pt x="207851" y="1119523"/>
                    <a:pt x="203579" y="1116356"/>
                    <a:pt x="199990" y="1114890"/>
                  </a:cubicBezTo>
                  <a:cubicBezTo>
                    <a:pt x="190638" y="1111081"/>
                    <a:pt x="157382" y="1064045"/>
                    <a:pt x="128330" y="1046397"/>
                  </a:cubicBezTo>
                  <a:cubicBezTo>
                    <a:pt x="120451" y="1041607"/>
                    <a:pt x="137240" y="1051889"/>
                    <a:pt x="91893" y="1010094"/>
                  </a:cubicBezTo>
                  <a:cubicBezTo>
                    <a:pt x="209802" y="872101"/>
                    <a:pt x="252375" y="841803"/>
                    <a:pt x="260106" y="817439"/>
                  </a:cubicBezTo>
                  <a:cubicBezTo>
                    <a:pt x="321513" y="798368"/>
                    <a:pt x="226711" y="734178"/>
                    <a:pt x="192068" y="686136"/>
                  </a:cubicBezTo>
                  <a:cubicBezTo>
                    <a:pt x="174569" y="661868"/>
                    <a:pt x="145838" y="647968"/>
                    <a:pt x="133261" y="619699"/>
                  </a:cubicBezTo>
                  <a:cubicBezTo>
                    <a:pt x="131918" y="616671"/>
                    <a:pt x="128841" y="618398"/>
                    <a:pt x="119125" y="610407"/>
                  </a:cubicBezTo>
                  <a:cubicBezTo>
                    <a:pt x="171753" y="537844"/>
                    <a:pt x="196636" y="537376"/>
                    <a:pt x="192536" y="517055"/>
                  </a:cubicBezTo>
                  <a:cubicBezTo>
                    <a:pt x="240137" y="477108"/>
                    <a:pt x="217559" y="479633"/>
                    <a:pt x="231097" y="474080"/>
                  </a:cubicBezTo>
                  <a:cubicBezTo>
                    <a:pt x="232276" y="473603"/>
                    <a:pt x="231123" y="466618"/>
                    <a:pt x="230473" y="462749"/>
                  </a:cubicBezTo>
                  <a:cubicBezTo>
                    <a:pt x="219708" y="399149"/>
                    <a:pt x="181937" y="386967"/>
                    <a:pt x="170374" y="351610"/>
                  </a:cubicBezTo>
                  <a:cubicBezTo>
                    <a:pt x="169698" y="349536"/>
                    <a:pt x="167410" y="348027"/>
                    <a:pt x="166050" y="346127"/>
                  </a:cubicBezTo>
                  <a:cubicBezTo>
                    <a:pt x="155571" y="331663"/>
                    <a:pt x="162063" y="306197"/>
                    <a:pt x="156412" y="301269"/>
                  </a:cubicBezTo>
                  <a:cubicBezTo>
                    <a:pt x="156750" y="300800"/>
                    <a:pt x="157278" y="300366"/>
                    <a:pt x="157469" y="299872"/>
                  </a:cubicBezTo>
                  <a:cubicBezTo>
                    <a:pt x="167168" y="273686"/>
                    <a:pt x="190274" y="257313"/>
                    <a:pt x="204879" y="234745"/>
                  </a:cubicBezTo>
                  <a:cubicBezTo>
                    <a:pt x="220765" y="210190"/>
                    <a:pt x="360637" y="175033"/>
                    <a:pt x="225004" y="72241"/>
                  </a:cubicBezTo>
                  <a:cubicBezTo>
                    <a:pt x="173113" y="32910"/>
                    <a:pt x="184199" y="35643"/>
                    <a:pt x="148247" y="0"/>
                  </a:cubicBezTo>
                  <a:cubicBezTo>
                    <a:pt x="16332" y="4425"/>
                    <a:pt x="25476" y="573"/>
                    <a:pt x="35149" y="11800"/>
                  </a:cubicBezTo>
                  <a:cubicBezTo>
                    <a:pt x="46494" y="24963"/>
                    <a:pt x="50299" y="32121"/>
                    <a:pt x="54901" y="33604"/>
                  </a:cubicBezTo>
                  <a:cubicBezTo>
                    <a:pt x="63742" y="36476"/>
                    <a:pt x="105916" y="78306"/>
                    <a:pt x="111420" y="86740"/>
                  </a:cubicBezTo>
                  <a:cubicBezTo>
                    <a:pt x="127324" y="111156"/>
                    <a:pt x="157070" y="117733"/>
                    <a:pt x="180498" y="145689"/>
                  </a:cubicBezTo>
                  <a:cubicBezTo>
                    <a:pt x="185187" y="151285"/>
                    <a:pt x="186764" y="150096"/>
                    <a:pt x="193516" y="154079"/>
                  </a:cubicBezTo>
                  <a:cubicBezTo>
                    <a:pt x="193186" y="154634"/>
                    <a:pt x="99624" y="250970"/>
                    <a:pt x="81934" y="251378"/>
                  </a:cubicBezTo>
                  <a:cubicBezTo>
                    <a:pt x="63525" y="308253"/>
                    <a:pt x="60214" y="283664"/>
                    <a:pt x="159332" y="448866"/>
                  </a:cubicBezTo>
                  <a:cubicBezTo>
                    <a:pt x="161257" y="452085"/>
                    <a:pt x="161517" y="448510"/>
                    <a:pt x="153915" y="454081"/>
                  </a:cubicBezTo>
                  <a:cubicBezTo>
                    <a:pt x="108109" y="487650"/>
                    <a:pt x="131207" y="484839"/>
                    <a:pt x="117132" y="496240"/>
                  </a:cubicBezTo>
                  <a:cubicBezTo>
                    <a:pt x="91520" y="516986"/>
                    <a:pt x="52587" y="573210"/>
                    <a:pt x="51521" y="576759"/>
                  </a:cubicBezTo>
                  <a:cubicBezTo>
                    <a:pt x="38425" y="580325"/>
                    <a:pt x="42143" y="594182"/>
                    <a:pt x="36275" y="602346"/>
                  </a:cubicBezTo>
                  <a:cubicBezTo>
                    <a:pt x="26854" y="615448"/>
                    <a:pt x="33147" y="659195"/>
                    <a:pt x="67425" y="675768"/>
                  </a:cubicBezTo>
                  <a:cubicBezTo>
                    <a:pt x="107884" y="695333"/>
                    <a:pt x="78823" y="691533"/>
                    <a:pt x="181347" y="782429"/>
                  </a:cubicBezTo>
                  <a:cubicBezTo>
                    <a:pt x="159922" y="803027"/>
                    <a:pt x="133027" y="837525"/>
                    <a:pt x="130297" y="842037"/>
                  </a:cubicBezTo>
                  <a:cubicBezTo>
                    <a:pt x="129249" y="843772"/>
                    <a:pt x="120746" y="844241"/>
                    <a:pt x="119134" y="847894"/>
                  </a:cubicBezTo>
                  <a:cubicBezTo>
                    <a:pt x="118891" y="848458"/>
                    <a:pt x="19816" y="970442"/>
                    <a:pt x="16168" y="973270"/>
                  </a:cubicBezTo>
                  <a:cubicBezTo>
                    <a:pt x="-2996" y="988090"/>
                    <a:pt x="5013" y="1008072"/>
                    <a:pt x="1667" y="1014875"/>
                  </a:cubicBezTo>
                  <a:cubicBezTo>
                    <a:pt x="-3741" y="1025851"/>
                    <a:pt x="4579" y="1028931"/>
                    <a:pt x="18386" y="1038996"/>
                  </a:cubicBezTo>
                  <a:cubicBezTo>
                    <a:pt x="59582" y="1103315"/>
                    <a:pt x="200432" y="1206480"/>
                    <a:pt x="175705" y="1217352"/>
                  </a:cubicBezTo>
                  <a:cubicBezTo>
                    <a:pt x="175150" y="1217595"/>
                    <a:pt x="103256" y="1299658"/>
                    <a:pt x="102848" y="1300222"/>
                  </a:cubicBezTo>
                  <a:cubicBezTo>
                    <a:pt x="99485" y="1304812"/>
                    <a:pt x="95516" y="1307753"/>
                    <a:pt x="94224" y="1309705"/>
                  </a:cubicBezTo>
                  <a:cubicBezTo>
                    <a:pt x="129621" y="1310070"/>
                    <a:pt x="165079" y="1310460"/>
                    <a:pt x="200571" y="1310868"/>
                  </a:cubicBezTo>
                  <a:cubicBezTo>
                    <a:pt x="221606" y="1284812"/>
                    <a:pt x="267698" y="1234392"/>
                    <a:pt x="268227" y="1234019"/>
                  </a:cubicBezTo>
                  <a:cubicBezTo>
                    <a:pt x="294411" y="1215772"/>
                    <a:pt x="283317" y="1181448"/>
                    <a:pt x="255382" y="11749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01" name="Google Shape;1701;p12"/>
          <p:cNvGrpSpPr/>
          <p:nvPr/>
        </p:nvGrpSpPr>
        <p:grpSpPr>
          <a:xfrm>
            <a:off x="-157709" y="514352"/>
            <a:ext cx="1124251" cy="1268865"/>
            <a:chOff x="-315418" y="1028703"/>
            <a:chExt cx="2248501" cy="2537729"/>
          </a:xfrm>
        </p:grpSpPr>
        <p:sp>
          <p:nvSpPr>
            <p:cNvPr id="1702" name="Google Shape;1702;p12"/>
            <p:cNvSpPr/>
            <p:nvPr/>
          </p:nvSpPr>
          <p:spPr>
            <a:xfrm>
              <a:off x="-315418" y="2362554"/>
              <a:ext cx="1225627" cy="1203878"/>
            </a:xfrm>
            <a:custGeom>
              <a:avLst/>
              <a:gdLst/>
              <a:ahLst/>
              <a:cxnLst/>
              <a:rect l="l" t="t" r="r" b="b"/>
              <a:pathLst>
                <a:path w="1225627" h="1203878" extrusionOk="0">
                  <a:moveTo>
                    <a:pt x="1078259" y="632835"/>
                  </a:moveTo>
                  <a:cubicBezTo>
                    <a:pt x="891024" y="766091"/>
                    <a:pt x="915660" y="688315"/>
                    <a:pt x="994043" y="921131"/>
                  </a:cubicBezTo>
                  <a:cubicBezTo>
                    <a:pt x="1133826" y="1332299"/>
                    <a:pt x="1075073" y="1252031"/>
                    <a:pt x="586344" y="954594"/>
                  </a:cubicBezTo>
                  <a:cubicBezTo>
                    <a:pt x="118735" y="1290097"/>
                    <a:pt x="147942" y="1267907"/>
                    <a:pt x="306670" y="783769"/>
                  </a:cubicBezTo>
                  <a:cubicBezTo>
                    <a:pt x="-59461" y="560601"/>
                    <a:pt x="-126177" y="507355"/>
                    <a:pt x="262419" y="503340"/>
                  </a:cubicBezTo>
                  <a:cubicBezTo>
                    <a:pt x="457243" y="500741"/>
                    <a:pt x="365378" y="568402"/>
                    <a:pt x="549924" y="133187"/>
                  </a:cubicBezTo>
                  <a:cubicBezTo>
                    <a:pt x="646836" y="-95879"/>
                    <a:pt x="671878" y="-3414"/>
                    <a:pt x="747507" y="213587"/>
                  </a:cubicBezTo>
                  <a:cubicBezTo>
                    <a:pt x="861051" y="536234"/>
                    <a:pt x="815233" y="486718"/>
                    <a:pt x="946591" y="478633"/>
                  </a:cubicBezTo>
                  <a:cubicBezTo>
                    <a:pt x="1209901" y="462432"/>
                    <a:pt x="1350354" y="436867"/>
                    <a:pt x="1078259" y="6328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3" name="Google Shape;1703;p12"/>
            <p:cNvSpPr/>
            <p:nvPr/>
          </p:nvSpPr>
          <p:spPr>
            <a:xfrm>
              <a:off x="1066207" y="2580476"/>
              <a:ext cx="866876" cy="909470"/>
            </a:xfrm>
            <a:custGeom>
              <a:avLst/>
              <a:gdLst/>
              <a:ahLst/>
              <a:cxnLst/>
              <a:rect l="l" t="t" r="r" b="b"/>
              <a:pathLst>
                <a:path w="866876" h="909470" extrusionOk="0">
                  <a:moveTo>
                    <a:pt x="768837" y="352743"/>
                  </a:moveTo>
                  <a:cubicBezTo>
                    <a:pt x="665407" y="483832"/>
                    <a:pt x="666751" y="424576"/>
                    <a:pt x="768802" y="570942"/>
                  </a:cubicBezTo>
                  <a:cubicBezTo>
                    <a:pt x="949986" y="829166"/>
                    <a:pt x="892673" y="785167"/>
                    <a:pt x="491315" y="677380"/>
                  </a:cubicBezTo>
                  <a:cubicBezTo>
                    <a:pt x="233544" y="1006650"/>
                    <a:pt x="249395" y="985226"/>
                    <a:pt x="261512" y="615271"/>
                  </a:cubicBezTo>
                  <a:cubicBezTo>
                    <a:pt x="-39236" y="534282"/>
                    <a:pt x="-96599" y="510752"/>
                    <a:pt x="173563" y="428743"/>
                  </a:cubicBezTo>
                  <a:cubicBezTo>
                    <a:pt x="308888" y="387221"/>
                    <a:pt x="258601" y="453126"/>
                    <a:pt x="298688" y="112024"/>
                  </a:cubicBezTo>
                  <a:cubicBezTo>
                    <a:pt x="319631" y="-67464"/>
                    <a:pt x="355919" y="-8091"/>
                    <a:pt x="452836" y="127814"/>
                  </a:cubicBezTo>
                  <a:cubicBezTo>
                    <a:pt x="597702" y="329660"/>
                    <a:pt x="555667" y="304471"/>
                    <a:pt x="645620" y="272053"/>
                  </a:cubicBezTo>
                  <a:cubicBezTo>
                    <a:pt x="825947" y="207083"/>
                    <a:pt x="918679" y="160632"/>
                    <a:pt x="768837" y="35274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4" name="Google Shape;1704;p12"/>
            <p:cNvSpPr/>
            <p:nvPr/>
          </p:nvSpPr>
          <p:spPr>
            <a:xfrm>
              <a:off x="297384" y="1028703"/>
              <a:ext cx="1408738" cy="1468812"/>
            </a:xfrm>
            <a:custGeom>
              <a:avLst/>
              <a:gdLst/>
              <a:ahLst/>
              <a:cxnLst/>
              <a:rect l="l" t="t" r="r" b="b"/>
              <a:pathLst>
                <a:path w="1408738" h="1468812" extrusionOk="0">
                  <a:moveTo>
                    <a:pt x="1231124" y="546887"/>
                  </a:moveTo>
                  <a:cubicBezTo>
                    <a:pt x="1071021" y="763381"/>
                    <a:pt x="1070204" y="667805"/>
                    <a:pt x="1242050" y="898570"/>
                  </a:cubicBezTo>
                  <a:cubicBezTo>
                    <a:pt x="1547059" y="1305627"/>
                    <a:pt x="1452480" y="1237601"/>
                    <a:pt x="800173" y="1084104"/>
                  </a:cubicBezTo>
                  <a:cubicBezTo>
                    <a:pt x="401290" y="1627787"/>
                    <a:pt x="425759" y="1592457"/>
                    <a:pt x="426672" y="995583"/>
                  </a:cubicBezTo>
                  <a:cubicBezTo>
                    <a:pt x="-62124" y="880208"/>
                    <a:pt x="-155764" y="845172"/>
                    <a:pt x="275531" y="699384"/>
                  </a:cubicBezTo>
                  <a:cubicBezTo>
                    <a:pt x="491547" y="625638"/>
                    <a:pt x="413818" y="734395"/>
                    <a:pt x="461260" y="182616"/>
                  </a:cubicBezTo>
                  <a:cubicBezTo>
                    <a:pt x="485983" y="-107725"/>
                    <a:pt x="547454" y="-13860"/>
                    <a:pt x="710494" y="200294"/>
                  </a:cubicBezTo>
                  <a:cubicBezTo>
                    <a:pt x="954134" y="518312"/>
                    <a:pt x="885125" y="479830"/>
                    <a:pt x="1028474" y="423056"/>
                  </a:cubicBezTo>
                  <a:cubicBezTo>
                    <a:pt x="1315832" y="309244"/>
                    <a:pt x="1462955" y="229701"/>
                    <a:pt x="1231124" y="54688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Hộp Văn bản 50">
                <a:extLst>
                  <a:ext uri="{FF2B5EF4-FFF2-40B4-BE49-F238E27FC236}">
                    <a16:creationId xmlns:a16="http://schemas.microsoft.com/office/drawing/2014/main" id="{0C21976D-37A7-B842-8FA7-A1194837A52C}"/>
                  </a:ext>
                </a:extLst>
              </p:cNvPr>
              <p:cNvSpPr txBox="1"/>
              <p:nvPr/>
            </p:nvSpPr>
            <p:spPr>
              <a:xfrm>
                <a:off x="1840063" y="721422"/>
                <a:ext cx="5064918" cy="13653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Viết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các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hữu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tỉ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dưới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dạng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thập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phân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?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1" name="Hộp Văn bản 50">
                <a:extLst>
                  <a:ext uri="{FF2B5EF4-FFF2-40B4-BE49-F238E27FC236}">
                    <a16:creationId xmlns:a16="http://schemas.microsoft.com/office/drawing/2014/main" id="{0C21976D-37A7-B842-8FA7-A1194837A5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063" y="721422"/>
                <a:ext cx="5064918" cy="1365374"/>
              </a:xfrm>
              <a:prstGeom prst="rect">
                <a:avLst/>
              </a:prstGeom>
              <a:blipFill>
                <a:blip r:embed="rId3"/>
                <a:stretch>
                  <a:fillRect l="-1925" b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3B9CA208-2A9B-41A5-948B-4D79D3E91B38}"/>
                  </a:ext>
                </a:extLst>
              </p:cNvPr>
              <p:cNvSpPr txBox="1"/>
              <p:nvPr/>
            </p:nvSpPr>
            <p:spPr>
              <a:xfrm>
                <a:off x="2004942" y="2805422"/>
                <a:ext cx="1227324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=0,1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3B9CA208-2A9B-41A5-948B-4D79D3E91B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4942" y="2805422"/>
                <a:ext cx="1227324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Hộp Văn bản 55">
                <a:extLst>
                  <a:ext uri="{FF2B5EF4-FFF2-40B4-BE49-F238E27FC236}">
                    <a16:creationId xmlns:a16="http://schemas.microsoft.com/office/drawing/2014/main" id="{457A3EAA-4A3B-C2BD-C741-E15E487C6E9D}"/>
                  </a:ext>
                </a:extLst>
              </p:cNvPr>
              <p:cNvSpPr txBox="1"/>
              <p:nvPr/>
            </p:nvSpPr>
            <p:spPr>
              <a:xfrm>
                <a:off x="4902993" y="2805422"/>
                <a:ext cx="1679370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=0,111…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6" name="Hộp Văn bản 55">
                <a:extLst>
                  <a:ext uri="{FF2B5EF4-FFF2-40B4-BE49-F238E27FC236}">
                    <a16:creationId xmlns:a16="http://schemas.microsoft.com/office/drawing/2014/main" id="{457A3EAA-4A3B-C2BD-C741-E15E487C6E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2993" y="2805422"/>
                <a:ext cx="1679370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6" grpId="0"/>
      <p:bldP spid="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2" name="Google Shape;2402;p22"/>
          <p:cNvSpPr/>
          <p:nvPr/>
        </p:nvSpPr>
        <p:spPr>
          <a:xfrm>
            <a:off x="0" y="0"/>
            <a:ext cx="9144000" cy="136878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Hộp Văn bản 359">
            <a:extLst>
              <a:ext uri="{FF2B5EF4-FFF2-40B4-BE49-F238E27FC236}">
                <a16:creationId xmlns:a16="http://schemas.microsoft.com/office/drawing/2014/main" id="{780DF3F6-28EA-1A7F-4858-B7844B75400D}"/>
              </a:ext>
            </a:extLst>
          </p:cNvPr>
          <p:cNvSpPr txBox="1"/>
          <p:nvPr/>
        </p:nvSpPr>
        <p:spPr>
          <a:xfrm>
            <a:off x="1" y="156427"/>
            <a:ext cx="6356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II. BIỂU DIỄN THẬP PHÂN CỦA SỐ HỮU TỈ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Bong bóng Ý nghĩ: Hình đám mây 1">
                <a:extLst>
                  <a:ext uri="{FF2B5EF4-FFF2-40B4-BE49-F238E27FC236}">
                    <a16:creationId xmlns:a16="http://schemas.microsoft.com/office/drawing/2014/main" id="{7354669B-60A4-1446-CEED-153B32D0BB2A}"/>
                  </a:ext>
                </a:extLst>
              </p:cNvPr>
              <p:cNvSpPr/>
              <p:nvPr/>
            </p:nvSpPr>
            <p:spPr>
              <a:xfrm>
                <a:off x="-102191" y="736871"/>
                <a:ext cx="5747353" cy="2298703"/>
              </a:xfrm>
              <a:prstGeom prst="cloudCallou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>
                    <a:solidFill>
                      <a:srgbClr val="000000"/>
                    </a:solidFill>
                    <a:latin typeface="+mj-lt"/>
                    <a:ea typeface="Times New Roman" panose="02020603050405020304" pitchFamily="18" charset="0"/>
                  </a:rPr>
                  <a:t>M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ỗi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hữu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tỉ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đều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viết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được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dưới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dạng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phân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với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𝑎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 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𝑏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∈</m:t>
                    </m:r>
                    <m:r>
                      <a:rPr lang="en-US" sz="2200" i="1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ℤ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 </m:t>
                    </m:r>
                    <m:r>
                      <a:rPr lang="en-US" sz="2200" b="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𝑏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&gt; 0</m:t>
                    </m:r>
                  </m:oMath>
                </a14:m>
                <a:endParaRPr lang="en-US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2" name="Bong bóng Ý nghĩ: Hình đám mây 1">
                <a:extLst>
                  <a:ext uri="{FF2B5EF4-FFF2-40B4-BE49-F238E27FC236}">
                    <a16:creationId xmlns:a16="http://schemas.microsoft.com/office/drawing/2014/main" id="{7354669B-60A4-1446-CEED-153B32D0BB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2191" y="736871"/>
                <a:ext cx="5747353" cy="2298703"/>
              </a:xfrm>
              <a:prstGeom prst="cloudCallou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3" name="Hình Bầu dục 362">
            <a:extLst>
              <a:ext uri="{FF2B5EF4-FFF2-40B4-BE49-F238E27FC236}">
                <a16:creationId xmlns:a16="http://schemas.microsoft.com/office/drawing/2014/main" id="{EB0B0E9E-8899-1E18-0A4E-5091AD398E3D}"/>
              </a:ext>
            </a:extLst>
          </p:cNvPr>
          <p:cNvSpPr/>
          <p:nvPr/>
        </p:nvSpPr>
        <p:spPr>
          <a:xfrm>
            <a:off x="115592" y="3686053"/>
            <a:ext cx="2012652" cy="8888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Bài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toán</a:t>
            </a:r>
            <a:endParaRPr lang="en-US" sz="2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6" name="Hộp Văn bản 365">
                <a:extLst>
                  <a:ext uri="{FF2B5EF4-FFF2-40B4-BE49-F238E27FC236}">
                    <a16:creationId xmlns:a16="http://schemas.microsoft.com/office/drawing/2014/main" id="{8762124E-532A-BB9C-51B2-1CBD9D6EA511}"/>
                  </a:ext>
                </a:extLst>
              </p:cNvPr>
              <p:cNvSpPr txBox="1"/>
              <p:nvPr/>
            </p:nvSpPr>
            <p:spPr>
              <a:xfrm>
                <a:off x="2290077" y="3798248"/>
                <a:ext cx="5248701" cy="11079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a)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Hãy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thực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hiện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các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phép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chia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sau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đây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:</a:t>
                </a:r>
                <a:endParaRPr lang="en-US" sz="2200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3 :2; 37:25; 5:3; 1:9.</m:t>
                      </m:r>
                    </m:oMath>
                  </m:oMathPara>
                </a14:m>
                <a:endParaRPr lang="en-US" sz="22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66" name="Hộp Văn bản 365">
                <a:extLst>
                  <a:ext uri="{FF2B5EF4-FFF2-40B4-BE49-F238E27FC236}">
                    <a16:creationId xmlns:a16="http://schemas.microsoft.com/office/drawing/2014/main" id="{8762124E-532A-BB9C-51B2-1CBD9D6EA5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0077" y="3798248"/>
                <a:ext cx="5248701" cy="1107996"/>
              </a:xfrm>
              <a:prstGeom prst="rect">
                <a:avLst/>
              </a:prstGeom>
              <a:blipFill>
                <a:blip r:embed="rId4"/>
                <a:stretch>
                  <a:fillRect l="-1510" r="-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" grpId="0"/>
      <p:bldP spid="2" grpId="0" animBg="1"/>
      <p:bldP spid="363" grpId="0" animBg="1"/>
      <p:bldP spid="3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3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4" name="Google Shape;3484;p24"/>
          <p:cNvGrpSpPr/>
          <p:nvPr/>
        </p:nvGrpSpPr>
        <p:grpSpPr>
          <a:xfrm rot="5400000">
            <a:off x="1991658" y="-1832764"/>
            <a:ext cx="5203083" cy="8902885"/>
            <a:chOff x="108263" y="37851"/>
            <a:chExt cx="7593525" cy="10211301"/>
          </a:xfrm>
        </p:grpSpPr>
        <p:sp>
          <p:nvSpPr>
            <p:cNvPr id="3485" name="Google Shape;3485;p24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382" y="37851"/>
              <a:ext cx="7585406" cy="10211301"/>
            </a:xfrm>
            <a:custGeom>
              <a:avLst/>
              <a:gdLst/>
              <a:ahLst/>
              <a:cxnLst/>
              <a:rect l="l" t="t" r="r" b="b"/>
              <a:pathLst>
                <a:path w="7585406" h="10211301" extrusionOk="0">
                  <a:moveTo>
                    <a:pt x="7542868" y="9841623"/>
                  </a:moveTo>
                  <a:cubicBezTo>
                    <a:pt x="7528314" y="9594081"/>
                    <a:pt x="7567588" y="9303080"/>
                    <a:pt x="7551401" y="9001541"/>
                  </a:cubicBezTo>
                  <a:cubicBezTo>
                    <a:pt x="7511657" y="8303272"/>
                    <a:pt x="7534336" y="8810548"/>
                    <a:pt x="7534336" y="8122308"/>
                  </a:cubicBezTo>
                  <a:cubicBezTo>
                    <a:pt x="7535867" y="7347026"/>
                    <a:pt x="7431987" y="6856088"/>
                    <a:pt x="7468831" y="5602959"/>
                  </a:cubicBezTo>
                  <a:cubicBezTo>
                    <a:pt x="7482590" y="5309303"/>
                    <a:pt x="7488019" y="5464494"/>
                    <a:pt x="7448297" y="4764204"/>
                  </a:cubicBezTo>
                  <a:cubicBezTo>
                    <a:pt x="7379425" y="3771973"/>
                    <a:pt x="7372750" y="12770"/>
                    <a:pt x="7299060" y="10952"/>
                  </a:cubicBezTo>
                  <a:cubicBezTo>
                    <a:pt x="6675762" y="-6203"/>
                    <a:pt x="5958280" y="24145"/>
                    <a:pt x="5962158" y="24145"/>
                  </a:cubicBezTo>
                  <a:cubicBezTo>
                    <a:pt x="5259046" y="24145"/>
                    <a:pt x="5910494" y="-44903"/>
                    <a:pt x="5053185" y="50531"/>
                  </a:cubicBezTo>
                  <a:cubicBezTo>
                    <a:pt x="4672143" y="92745"/>
                    <a:pt x="3732552" y="40422"/>
                    <a:pt x="3688358" y="37767"/>
                  </a:cubicBezTo>
                  <a:cubicBezTo>
                    <a:pt x="3653085" y="40402"/>
                    <a:pt x="2861179" y="102425"/>
                    <a:pt x="2778998" y="95379"/>
                  </a:cubicBezTo>
                  <a:cubicBezTo>
                    <a:pt x="1968393" y="26269"/>
                    <a:pt x="409933" y="132712"/>
                    <a:pt x="506729" y="125319"/>
                  </a:cubicBezTo>
                  <a:cubicBezTo>
                    <a:pt x="481540" y="125319"/>
                    <a:pt x="69879" y="117395"/>
                    <a:pt x="73758" y="117844"/>
                  </a:cubicBezTo>
                  <a:cubicBezTo>
                    <a:pt x="71145" y="117844"/>
                    <a:pt x="69104" y="1339482"/>
                    <a:pt x="69104" y="2237401"/>
                  </a:cubicBezTo>
                  <a:cubicBezTo>
                    <a:pt x="69022" y="2238912"/>
                    <a:pt x="20910" y="2967242"/>
                    <a:pt x="16766" y="3296066"/>
                  </a:cubicBezTo>
                  <a:cubicBezTo>
                    <a:pt x="16766" y="3337422"/>
                    <a:pt x="67940" y="3822438"/>
                    <a:pt x="61347" y="3886769"/>
                  </a:cubicBezTo>
                  <a:cubicBezTo>
                    <a:pt x="-25039" y="4743598"/>
                    <a:pt x="108520" y="5588705"/>
                    <a:pt x="29177" y="7297216"/>
                  </a:cubicBezTo>
                  <a:cubicBezTo>
                    <a:pt x="-2198" y="7909055"/>
                    <a:pt x="39955" y="7818012"/>
                    <a:pt x="29564" y="8135971"/>
                  </a:cubicBezTo>
                  <a:cubicBezTo>
                    <a:pt x="-22671" y="9579417"/>
                    <a:pt x="6315" y="8831911"/>
                    <a:pt x="25686" y="9763343"/>
                  </a:cubicBezTo>
                  <a:cubicBezTo>
                    <a:pt x="34178" y="10160399"/>
                    <a:pt x="17970" y="10177656"/>
                    <a:pt x="43506" y="10178105"/>
                  </a:cubicBezTo>
                  <a:cubicBezTo>
                    <a:pt x="1679229" y="10203082"/>
                    <a:pt x="3082839" y="10218440"/>
                    <a:pt x="5209362" y="10180740"/>
                  </a:cubicBezTo>
                  <a:cubicBezTo>
                    <a:pt x="6053219" y="10164463"/>
                    <a:pt x="6065241" y="10217684"/>
                    <a:pt x="6155547" y="10210659"/>
                  </a:cubicBezTo>
                  <a:cubicBezTo>
                    <a:pt x="7873123" y="10079566"/>
                    <a:pt x="7582019" y="10423523"/>
                    <a:pt x="7542868" y="9841623"/>
                  </a:cubicBezTo>
                  <a:close/>
                  <a:moveTo>
                    <a:pt x="410994" y="1149674"/>
                  </a:moveTo>
                  <a:cubicBezTo>
                    <a:pt x="339285" y="1120654"/>
                    <a:pt x="301297" y="1023892"/>
                    <a:pt x="332304" y="945142"/>
                  </a:cubicBezTo>
                  <a:cubicBezTo>
                    <a:pt x="384254" y="811864"/>
                    <a:pt x="562946" y="825956"/>
                    <a:pt x="609445" y="954822"/>
                  </a:cubicBezTo>
                  <a:cubicBezTo>
                    <a:pt x="655190" y="1064798"/>
                    <a:pt x="543166" y="1203774"/>
                    <a:pt x="410994" y="1149674"/>
                  </a:cubicBezTo>
                  <a:close/>
                  <a:moveTo>
                    <a:pt x="397420" y="1985366"/>
                  </a:moveTo>
                  <a:cubicBezTo>
                    <a:pt x="340060" y="1954569"/>
                    <a:pt x="310197" y="1878045"/>
                    <a:pt x="326874" y="1808997"/>
                  </a:cubicBezTo>
                  <a:cubicBezTo>
                    <a:pt x="363698" y="1658135"/>
                    <a:pt x="560618" y="1657686"/>
                    <a:pt x="610997" y="1797560"/>
                  </a:cubicBezTo>
                  <a:cubicBezTo>
                    <a:pt x="659844" y="1914540"/>
                    <a:pt x="531163" y="2057498"/>
                    <a:pt x="397420" y="1985366"/>
                  </a:cubicBezTo>
                  <a:close/>
                  <a:moveTo>
                    <a:pt x="414097" y="2835557"/>
                  </a:moveTo>
                  <a:cubicBezTo>
                    <a:pt x="342387" y="2806537"/>
                    <a:pt x="304400" y="2710653"/>
                    <a:pt x="335019" y="2631475"/>
                  </a:cubicBezTo>
                  <a:cubicBezTo>
                    <a:pt x="386581" y="2497319"/>
                    <a:pt x="566436" y="2511839"/>
                    <a:pt x="612548" y="2640706"/>
                  </a:cubicBezTo>
                  <a:cubicBezTo>
                    <a:pt x="658681" y="2751110"/>
                    <a:pt x="545881" y="2889208"/>
                    <a:pt x="414097" y="2835557"/>
                  </a:cubicBezTo>
                  <a:close/>
                  <a:moveTo>
                    <a:pt x="416036" y="3678703"/>
                  </a:moveTo>
                  <a:cubicBezTo>
                    <a:pt x="344327" y="3649683"/>
                    <a:pt x="306339" y="3553799"/>
                    <a:pt x="336958" y="3475070"/>
                  </a:cubicBezTo>
                  <a:cubicBezTo>
                    <a:pt x="388520" y="3340485"/>
                    <a:pt x="568375" y="3355006"/>
                    <a:pt x="614487" y="3483872"/>
                  </a:cubicBezTo>
                  <a:cubicBezTo>
                    <a:pt x="661008" y="3595134"/>
                    <a:pt x="546656" y="3731925"/>
                    <a:pt x="416036" y="3678703"/>
                  </a:cubicBezTo>
                  <a:close/>
                  <a:moveTo>
                    <a:pt x="331916" y="4338455"/>
                  </a:moveTo>
                  <a:cubicBezTo>
                    <a:pt x="368740" y="4187593"/>
                    <a:pt x="565660" y="4186715"/>
                    <a:pt x="616039" y="4327018"/>
                  </a:cubicBezTo>
                  <a:cubicBezTo>
                    <a:pt x="717591" y="4570251"/>
                    <a:pt x="264473" y="4615998"/>
                    <a:pt x="331916" y="4338455"/>
                  </a:cubicBezTo>
                  <a:close/>
                  <a:moveTo>
                    <a:pt x="333855" y="5181172"/>
                  </a:moveTo>
                  <a:cubicBezTo>
                    <a:pt x="370679" y="5030759"/>
                    <a:pt x="567212" y="5028983"/>
                    <a:pt x="617978" y="5169735"/>
                  </a:cubicBezTo>
                  <a:cubicBezTo>
                    <a:pt x="719918" y="5414275"/>
                    <a:pt x="266800" y="5458714"/>
                    <a:pt x="333855" y="5181172"/>
                  </a:cubicBezTo>
                  <a:close/>
                  <a:moveTo>
                    <a:pt x="421078" y="6207733"/>
                  </a:moveTo>
                  <a:cubicBezTo>
                    <a:pt x="349369" y="6178712"/>
                    <a:pt x="311381" y="6082828"/>
                    <a:pt x="342000" y="6004100"/>
                  </a:cubicBezTo>
                  <a:cubicBezTo>
                    <a:pt x="393562" y="5869515"/>
                    <a:pt x="573417" y="5884035"/>
                    <a:pt x="619529" y="6012902"/>
                  </a:cubicBezTo>
                  <a:cubicBezTo>
                    <a:pt x="665662" y="6123735"/>
                    <a:pt x="552086" y="6260954"/>
                    <a:pt x="421078" y="6207733"/>
                  </a:cubicBezTo>
                  <a:close/>
                  <a:moveTo>
                    <a:pt x="336958" y="6867484"/>
                  </a:moveTo>
                  <a:cubicBezTo>
                    <a:pt x="373782" y="6716173"/>
                    <a:pt x="570702" y="6716173"/>
                    <a:pt x="621081" y="6856048"/>
                  </a:cubicBezTo>
                  <a:cubicBezTo>
                    <a:pt x="722633" y="7099280"/>
                    <a:pt x="269515" y="7145027"/>
                    <a:pt x="336958" y="6867484"/>
                  </a:cubicBezTo>
                  <a:close/>
                  <a:moveTo>
                    <a:pt x="409443" y="7886570"/>
                  </a:moveTo>
                  <a:cubicBezTo>
                    <a:pt x="352083" y="7855773"/>
                    <a:pt x="322220" y="7779250"/>
                    <a:pt x="338897" y="7710201"/>
                  </a:cubicBezTo>
                  <a:cubicBezTo>
                    <a:pt x="375721" y="7559339"/>
                    <a:pt x="572642" y="7558890"/>
                    <a:pt x="623020" y="7698764"/>
                  </a:cubicBezTo>
                  <a:cubicBezTo>
                    <a:pt x="671867" y="7815765"/>
                    <a:pt x="543554" y="7958703"/>
                    <a:pt x="409443" y="7886570"/>
                  </a:cubicBezTo>
                  <a:close/>
                  <a:moveTo>
                    <a:pt x="426099" y="8736762"/>
                  </a:moveTo>
                  <a:cubicBezTo>
                    <a:pt x="354390" y="8707741"/>
                    <a:pt x="316402" y="8611858"/>
                    <a:pt x="347021" y="8533128"/>
                  </a:cubicBezTo>
                  <a:cubicBezTo>
                    <a:pt x="398583" y="8398544"/>
                    <a:pt x="578439" y="8413064"/>
                    <a:pt x="624551" y="8541930"/>
                  </a:cubicBezTo>
                  <a:cubicBezTo>
                    <a:pt x="670704" y="8652764"/>
                    <a:pt x="557128" y="8789983"/>
                    <a:pt x="426099" y="8736762"/>
                  </a:cubicBezTo>
                  <a:close/>
                  <a:moveTo>
                    <a:pt x="427651" y="9579928"/>
                  </a:moveTo>
                  <a:cubicBezTo>
                    <a:pt x="276087" y="9518354"/>
                    <a:pt x="326874" y="9252248"/>
                    <a:pt x="508281" y="9283045"/>
                  </a:cubicBezTo>
                  <a:cubicBezTo>
                    <a:pt x="728063" y="9321296"/>
                    <a:pt x="635043" y="9664375"/>
                    <a:pt x="427651" y="95799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486" name="Google Shape;3486;p24"/>
            <p:cNvGrpSpPr/>
            <p:nvPr/>
          </p:nvGrpSpPr>
          <p:grpSpPr>
            <a:xfrm>
              <a:off x="108263" y="570070"/>
              <a:ext cx="7563238" cy="9309402"/>
              <a:chOff x="108263" y="570070"/>
              <a:chExt cx="7563238" cy="9309402"/>
            </a:xfrm>
          </p:grpSpPr>
          <p:sp>
            <p:nvSpPr>
              <p:cNvPr id="3487" name="Google Shape;3487;p24"/>
              <p:cNvSpPr/>
              <p:nvPr/>
            </p:nvSpPr>
            <p:spPr>
              <a:xfrm>
                <a:off x="177081" y="570070"/>
                <a:ext cx="7286420" cy="73826"/>
              </a:xfrm>
              <a:custGeom>
                <a:avLst/>
                <a:gdLst/>
                <a:ahLst/>
                <a:cxnLst/>
                <a:rect l="l" t="t" r="r" b="b"/>
                <a:pathLst>
                  <a:path w="7286420" h="73826" extrusionOk="0">
                    <a:moveTo>
                      <a:pt x="7282921" y="73827"/>
                    </a:moveTo>
                    <a:cubicBezTo>
                      <a:pt x="7280962" y="73847"/>
                      <a:pt x="12915" y="49217"/>
                      <a:pt x="10343" y="49197"/>
                    </a:cubicBezTo>
                    <a:cubicBezTo>
                      <a:pt x="10343" y="-25693"/>
                      <a:pt x="-514117" y="265"/>
                      <a:pt x="5906092" y="27202"/>
                    </a:cubicBezTo>
                    <a:cubicBezTo>
                      <a:pt x="7433975" y="33084"/>
                      <a:pt x="7281125" y="10455"/>
                      <a:pt x="7282921" y="7382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8" name="Google Shape;3488;p24"/>
              <p:cNvSpPr/>
              <p:nvPr/>
            </p:nvSpPr>
            <p:spPr>
              <a:xfrm>
                <a:off x="177562" y="1406374"/>
                <a:ext cx="7307357" cy="77155"/>
              </a:xfrm>
              <a:custGeom>
                <a:avLst/>
                <a:gdLst/>
                <a:ahLst/>
                <a:cxnLst/>
                <a:rect l="l" t="t" r="r" b="b"/>
                <a:pathLst>
                  <a:path w="7307357" h="77155" extrusionOk="0">
                    <a:moveTo>
                      <a:pt x="7303384" y="77155"/>
                    </a:moveTo>
                    <a:cubicBezTo>
                      <a:pt x="7301057" y="77196"/>
                      <a:pt x="9801" y="52546"/>
                      <a:pt x="8311" y="52526"/>
                    </a:cubicBezTo>
                    <a:cubicBezTo>
                      <a:pt x="10046" y="-25917"/>
                      <a:pt x="-486204" y="-1757"/>
                      <a:pt x="5925370" y="30531"/>
                    </a:cubicBezTo>
                    <a:cubicBezTo>
                      <a:pt x="7452396" y="36392"/>
                      <a:pt x="7303384" y="13008"/>
                      <a:pt x="7303384" y="7715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9" name="Google Shape;3489;p24"/>
              <p:cNvSpPr/>
              <p:nvPr/>
            </p:nvSpPr>
            <p:spPr>
              <a:xfrm>
                <a:off x="179669" y="2245761"/>
                <a:ext cx="7355914" cy="61082"/>
              </a:xfrm>
              <a:custGeom>
                <a:avLst/>
                <a:gdLst/>
                <a:ahLst/>
                <a:cxnLst/>
                <a:rect l="l" t="t" r="r" b="b"/>
                <a:pathLst>
                  <a:path w="7355914" h="61082" extrusionOk="0">
                    <a:moveTo>
                      <a:pt x="976435" y="56305"/>
                    </a:moveTo>
                    <a:cubicBezTo>
                      <a:pt x="-135806" y="56305"/>
                      <a:pt x="5837" y="71030"/>
                      <a:pt x="5837" y="0"/>
                    </a:cubicBezTo>
                    <a:cubicBezTo>
                      <a:pt x="8960861" y="50975"/>
                      <a:pt x="10257265" y="71193"/>
                      <a:pt x="976435" y="5630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0" name="Google Shape;3490;p24"/>
              <p:cNvSpPr/>
              <p:nvPr/>
            </p:nvSpPr>
            <p:spPr>
              <a:xfrm>
                <a:off x="131254" y="3087967"/>
                <a:ext cx="7385037" cy="74849"/>
              </a:xfrm>
              <a:custGeom>
                <a:avLst/>
                <a:gdLst/>
                <a:ahLst/>
                <a:cxnLst/>
                <a:rect l="l" t="t" r="r" b="b"/>
                <a:pathLst>
                  <a:path w="7385037" h="74849" extrusionOk="0">
                    <a:moveTo>
                      <a:pt x="7381087" y="74849"/>
                    </a:moveTo>
                    <a:cubicBezTo>
                      <a:pt x="7379495" y="74870"/>
                      <a:pt x="9936" y="49791"/>
                      <a:pt x="7712" y="49770"/>
                    </a:cubicBezTo>
                    <a:cubicBezTo>
                      <a:pt x="11325" y="-26304"/>
                      <a:pt x="-490315" y="511"/>
                      <a:pt x="6011606" y="27775"/>
                    </a:cubicBezTo>
                    <a:cubicBezTo>
                      <a:pt x="7529200" y="33636"/>
                      <a:pt x="7381087" y="10988"/>
                      <a:pt x="7381087" y="7484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1" name="Google Shape;3491;p24"/>
              <p:cNvSpPr/>
              <p:nvPr/>
            </p:nvSpPr>
            <p:spPr>
              <a:xfrm>
                <a:off x="165248" y="3927717"/>
                <a:ext cx="7369971" cy="74303"/>
              </a:xfrm>
              <a:custGeom>
                <a:avLst/>
                <a:gdLst/>
                <a:ahLst/>
                <a:cxnLst/>
                <a:rect l="l" t="t" r="r" b="b"/>
                <a:pathLst>
                  <a:path w="7369971" h="74303" extrusionOk="0">
                    <a:moveTo>
                      <a:pt x="7366464" y="74304"/>
                    </a:moveTo>
                    <a:cubicBezTo>
                      <a:pt x="7364667" y="74324"/>
                      <a:pt x="7643" y="49245"/>
                      <a:pt x="5499" y="49225"/>
                    </a:cubicBezTo>
                    <a:cubicBezTo>
                      <a:pt x="16787" y="-26012"/>
                      <a:pt x="-492854" y="435"/>
                      <a:pt x="5997759" y="27679"/>
                    </a:cubicBezTo>
                    <a:cubicBezTo>
                      <a:pt x="7517333" y="33540"/>
                      <a:pt x="7364626" y="11423"/>
                      <a:pt x="7366464" y="7430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2" name="Google Shape;3492;p24"/>
              <p:cNvSpPr/>
              <p:nvPr/>
            </p:nvSpPr>
            <p:spPr>
              <a:xfrm>
                <a:off x="138734" y="4766865"/>
                <a:ext cx="7431175" cy="74789"/>
              </a:xfrm>
              <a:custGeom>
                <a:avLst/>
                <a:gdLst/>
                <a:ahLst/>
                <a:cxnLst/>
                <a:rect l="l" t="t" r="r" b="b"/>
                <a:pathLst>
                  <a:path w="7431175" h="74789" extrusionOk="0">
                    <a:moveTo>
                      <a:pt x="7429026" y="74789"/>
                    </a:moveTo>
                    <a:cubicBezTo>
                      <a:pt x="7427536" y="74810"/>
                      <a:pt x="182270" y="50466"/>
                      <a:pt x="9927" y="49281"/>
                    </a:cubicBezTo>
                    <a:cubicBezTo>
                      <a:pt x="8253" y="-26425"/>
                      <a:pt x="-503103" y="696"/>
                      <a:pt x="6044053" y="28164"/>
                    </a:cubicBezTo>
                    <a:cubicBezTo>
                      <a:pt x="7580386" y="34046"/>
                      <a:pt x="7423270" y="11418"/>
                      <a:pt x="7429026" y="7478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3" name="Google Shape;3493;p24"/>
              <p:cNvSpPr/>
              <p:nvPr/>
            </p:nvSpPr>
            <p:spPr>
              <a:xfrm>
                <a:off x="161296" y="5603865"/>
                <a:ext cx="7446545" cy="68087"/>
              </a:xfrm>
              <a:custGeom>
                <a:avLst/>
                <a:gdLst/>
                <a:ahLst/>
                <a:cxnLst/>
                <a:rect l="l" t="t" r="r" b="b"/>
                <a:pathLst>
                  <a:path w="7446545" h="68087" extrusionOk="0">
                    <a:moveTo>
                      <a:pt x="2720509" y="59389"/>
                    </a:moveTo>
                    <a:cubicBezTo>
                      <a:pt x="-248625" y="47973"/>
                      <a:pt x="6615" y="81711"/>
                      <a:pt x="4818" y="0"/>
                    </a:cubicBezTo>
                    <a:cubicBezTo>
                      <a:pt x="7942622" y="22077"/>
                      <a:pt x="10563231" y="92474"/>
                      <a:pt x="2720509" y="5938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4" name="Google Shape;3494;p24"/>
              <p:cNvSpPr/>
              <p:nvPr/>
            </p:nvSpPr>
            <p:spPr>
              <a:xfrm>
                <a:off x="159972" y="6444473"/>
                <a:ext cx="7430339" cy="76447"/>
              </a:xfrm>
              <a:custGeom>
                <a:avLst/>
                <a:gdLst/>
                <a:ahLst/>
                <a:cxnLst/>
                <a:rect l="l" t="t" r="r" b="b"/>
                <a:pathLst>
                  <a:path w="7430339" h="76447" extrusionOk="0">
                    <a:moveTo>
                      <a:pt x="7426405" y="76448"/>
                    </a:moveTo>
                    <a:cubicBezTo>
                      <a:pt x="7424915" y="76468"/>
                      <a:pt x="167912" y="52022"/>
                      <a:pt x="8837" y="50940"/>
                    </a:cubicBezTo>
                    <a:cubicBezTo>
                      <a:pt x="8837" y="-28483"/>
                      <a:pt x="-492783" y="1885"/>
                      <a:pt x="6062742" y="29394"/>
                    </a:cubicBezTo>
                    <a:cubicBezTo>
                      <a:pt x="7573907" y="36705"/>
                      <a:pt x="7426405" y="9911"/>
                      <a:pt x="7426405" y="7644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5" name="Google Shape;3495;p24"/>
              <p:cNvSpPr/>
              <p:nvPr/>
            </p:nvSpPr>
            <p:spPr>
              <a:xfrm>
                <a:off x="137928" y="7282953"/>
                <a:ext cx="7486178" cy="77599"/>
              </a:xfrm>
              <a:custGeom>
                <a:avLst/>
                <a:gdLst/>
                <a:ahLst/>
                <a:cxnLst/>
                <a:rect l="l" t="t" r="r" b="b"/>
                <a:pathLst>
                  <a:path w="7486178" h="77599" extrusionOk="0">
                    <a:moveTo>
                      <a:pt x="7484498" y="77600"/>
                    </a:moveTo>
                    <a:cubicBezTo>
                      <a:pt x="7483007" y="77620"/>
                      <a:pt x="140047" y="52950"/>
                      <a:pt x="7630" y="52092"/>
                    </a:cubicBezTo>
                    <a:cubicBezTo>
                      <a:pt x="11448" y="-30108"/>
                      <a:pt x="-494601" y="2853"/>
                      <a:pt x="6104933" y="30547"/>
                    </a:cubicBezTo>
                    <a:cubicBezTo>
                      <a:pt x="7634816" y="36428"/>
                      <a:pt x="7477455" y="13739"/>
                      <a:pt x="7484498" y="7760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6" name="Google Shape;3496;p24"/>
              <p:cNvSpPr/>
              <p:nvPr/>
            </p:nvSpPr>
            <p:spPr>
              <a:xfrm>
                <a:off x="139407" y="8121907"/>
                <a:ext cx="7532094" cy="69408"/>
              </a:xfrm>
              <a:custGeom>
                <a:avLst/>
                <a:gdLst/>
                <a:ahLst/>
                <a:cxnLst/>
                <a:rect l="l" t="t" r="r" b="b"/>
                <a:pathLst>
                  <a:path w="7532094" h="69408" extrusionOk="0">
                    <a:moveTo>
                      <a:pt x="2802472" y="59818"/>
                    </a:moveTo>
                    <a:cubicBezTo>
                      <a:pt x="-294567" y="47932"/>
                      <a:pt x="8090" y="84468"/>
                      <a:pt x="8090" y="0"/>
                    </a:cubicBezTo>
                    <a:cubicBezTo>
                      <a:pt x="7897924" y="30409"/>
                      <a:pt x="10756953" y="93392"/>
                      <a:pt x="2802472" y="5981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7" name="Google Shape;3497;p24"/>
              <p:cNvSpPr/>
              <p:nvPr/>
            </p:nvSpPr>
            <p:spPr>
              <a:xfrm>
                <a:off x="108263" y="8963467"/>
                <a:ext cx="7562358" cy="75924"/>
              </a:xfrm>
              <a:custGeom>
                <a:avLst/>
                <a:gdLst/>
                <a:ahLst/>
                <a:cxnLst/>
                <a:rect l="l" t="t" r="r" b="b"/>
                <a:pathLst>
                  <a:path w="7562358" h="75924" extrusionOk="0">
                    <a:moveTo>
                      <a:pt x="7559519" y="75925"/>
                    </a:moveTo>
                    <a:cubicBezTo>
                      <a:pt x="7557968" y="75945"/>
                      <a:pt x="320683" y="52173"/>
                      <a:pt x="9391" y="49538"/>
                    </a:cubicBezTo>
                    <a:cubicBezTo>
                      <a:pt x="9391" y="-27373"/>
                      <a:pt x="-509905" y="1260"/>
                      <a:pt x="6174545" y="29299"/>
                    </a:cubicBezTo>
                    <a:cubicBezTo>
                      <a:pt x="7710430" y="35182"/>
                      <a:pt x="7555906" y="12533"/>
                      <a:pt x="7559519" y="7592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8" name="Google Shape;3498;p24"/>
              <p:cNvSpPr/>
              <p:nvPr/>
            </p:nvSpPr>
            <p:spPr>
              <a:xfrm>
                <a:off x="133568" y="9800994"/>
                <a:ext cx="7528398" cy="78478"/>
              </a:xfrm>
              <a:custGeom>
                <a:avLst/>
                <a:gdLst/>
                <a:ahLst/>
                <a:cxnLst/>
                <a:rect l="l" t="t" r="r" b="b"/>
                <a:pathLst>
                  <a:path w="7528398" h="78478" extrusionOk="0">
                    <a:moveTo>
                      <a:pt x="7525681" y="78479"/>
                    </a:moveTo>
                    <a:cubicBezTo>
                      <a:pt x="7524212" y="78499"/>
                      <a:pt x="207012" y="53298"/>
                      <a:pt x="9663" y="51644"/>
                    </a:cubicBezTo>
                    <a:cubicBezTo>
                      <a:pt x="7826" y="-25472"/>
                      <a:pt x="-503285" y="-2190"/>
                      <a:pt x="6168999" y="31405"/>
                    </a:cubicBezTo>
                    <a:cubicBezTo>
                      <a:pt x="7674183" y="37287"/>
                      <a:pt x="7521823" y="12923"/>
                      <a:pt x="7525681" y="7847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499" name="Google Shape;3499;p24"/>
            <p:cNvSpPr/>
            <p:nvPr/>
          </p:nvSpPr>
          <p:spPr>
            <a:xfrm>
              <a:off x="1104536" y="127530"/>
              <a:ext cx="203111" cy="10113055"/>
            </a:xfrm>
            <a:custGeom>
              <a:avLst/>
              <a:gdLst/>
              <a:ahLst/>
              <a:cxnLst/>
              <a:rect l="l" t="t" r="r" b="b"/>
              <a:pathLst>
                <a:path w="203111" h="10113055" extrusionOk="0">
                  <a:moveTo>
                    <a:pt x="203111" y="10113056"/>
                  </a:moveTo>
                  <a:cubicBezTo>
                    <a:pt x="91005" y="10113056"/>
                    <a:pt x="-85503" y="4271077"/>
                    <a:pt x="47669" y="2"/>
                  </a:cubicBezTo>
                  <a:cubicBezTo>
                    <a:pt x="161163" y="-3449"/>
                    <a:pt x="-112264" y="3940456"/>
                    <a:pt x="203111" y="10113056"/>
                  </a:cubicBezTo>
                  <a:close/>
                </a:path>
              </a:pathLst>
            </a:custGeom>
            <a:solidFill>
              <a:srgbClr val="25364E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9" name="Hộp Văn bản 368">
            <a:extLst>
              <a:ext uri="{FF2B5EF4-FFF2-40B4-BE49-F238E27FC236}">
                <a16:creationId xmlns:a16="http://schemas.microsoft.com/office/drawing/2014/main" id="{60C22D6A-EB1B-D67D-CBC6-64F9A5406CD2}"/>
              </a:ext>
            </a:extLst>
          </p:cNvPr>
          <p:cNvSpPr txBox="1"/>
          <p:nvPr/>
        </p:nvSpPr>
        <p:spPr>
          <a:xfrm>
            <a:off x="975987" y="754402"/>
            <a:ext cx="483706" cy="537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a)</a:t>
            </a:r>
            <a:endParaRPr lang="en-US" sz="220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3" name="Hộp Văn bản 372">
                <a:extLst>
                  <a:ext uri="{FF2B5EF4-FFF2-40B4-BE49-F238E27FC236}">
                    <a16:creationId xmlns:a16="http://schemas.microsoft.com/office/drawing/2014/main" id="{75CA534A-88FA-650B-EB77-54B98F145FC9}"/>
                  </a:ext>
                </a:extLst>
              </p:cNvPr>
              <p:cNvSpPr txBox="1"/>
              <p:nvPr/>
            </p:nvSpPr>
            <p:spPr>
              <a:xfrm>
                <a:off x="4656596" y="895653"/>
                <a:ext cx="2039620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2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Times New Roman" panose="02020603050405020304" pitchFamily="18" charset="0"/>
                          <a:sym typeface="Arial"/>
                        </a:rPr>
                        <m:t>37:25 = 1,48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3" name="Hộp Văn bản 372">
                <a:extLst>
                  <a:ext uri="{FF2B5EF4-FFF2-40B4-BE49-F238E27FC236}">
                    <a16:creationId xmlns:a16="http://schemas.microsoft.com/office/drawing/2014/main" id="{75CA534A-88FA-650B-EB77-54B98F145F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6596" y="895653"/>
                <a:ext cx="2039620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5" name="Hộp Văn bản 374">
                <a:extLst>
                  <a:ext uri="{FF2B5EF4-FFF2-40B4-BE49-F238E27FC236}">
                    <a16:creationId xmlns:a16="http://schemas.microsoft.com/office/drawing/2014/main" id="{EFB1E61C-75EF-761B-9E6A-F67C83C200B3}"/>
                  </a:ext>
                </a:extLst>
              </p:cNvPr>
              <p:cNvSpPr txBox="1"/>
              <p:nvPr/>
            </p:nvSpPr>
            <p:spPr>
              <a:xfrm>
                <a:off x="1502802" y="1424546"/>
                <a:ext cx="1851055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2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Times New Roman" panose="02020603050405020304" pitchFamily="18" charset="0"/>
                          <a:sym typeface="Arial"/>
                        </a:rPr>
                        <m:t>5:3 = 1,(6)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5" name="Hộp Văn bản 374">
                <a:extLst>
                  <a:ext uri="{FF2B5EF4-FFF2-40B4-BE49-F238E27FC236}">
                    <a16:creationId xmlns:a16="http://schemas.microsoft.com/office/drawing/2014/main" id="{EFB1E61C-75EF-761B-9E6A-F67C83C200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2802" y="1424546"/>
                <a:ext cx="1851055" cy="430887"/>
              </a:xfrm>
              <a:prstGeom prst="rect">
                <a:avLst/>
              </a:prstGeom>
              <a:blipFill>
                <a:blip r:embed="rId4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7" name="Hộp Văn bản 376">
                <a:extLst>
                  <a:ext uri="{FF2B5EF4-FFF2-40B4-BE49-F238E27FC236}">
                    <a16:creationId xmlns:a16="http://schemas.microsoft.com/office/drawing/2014/main" id="{59C24D26-B396-D838-EC17-EC093D0432F3}"/>
                  </a:ext>
                </a:extLst>
              </p:cNvPr>
              <p:cNvSpPr txBox="1"/>
              <p:nvPr/>
            </p:nvSpPr>
            <p:spPr>
              <a:xfrm>
                <a:off x="4557840" y="1489222"/>
                <a:ext cx="1827954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2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Times New Roman" panose="02020603050405020304" pitchFamily="18" charset="0"/>
                          <a:sym typeface="Arial"/>
                        </a:rPr>
                        <m:t>1:9= 0,(1)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7" name="Hộp Văn bản 376">
                <a:extLst>
                  <a:ext uri="{FF2B5EF4-FFF2-40B4-BE49-F238E27FC236}">
                    <a16:creationId xmlns:a16="http://schemas.microsoft.com/office/drawing/2014/main" id="{59C24D26-B396-D838-EC17-EC093D043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840" y="1489222"/>
                <a:ext cx="1827954" cy="430887"/>
              </a:xfrm>
              <a:prstGeom prst="rect">
                <a:avLst/>
              </a:prstGeom>
              <a:blipFill>
                <a:blip r:embed="rId5"/>
                <a:stretch>
                  <a:fillRect b="-18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9" name="Hộp Văn bản 378">
                <a:extLst>
                  <a:ext uri="{FF2B5EF4-FFF2-40B4-BE49-F238E27FC236}">
                    <a16:creationId xmlns:a16="http://schemas.microsoft.com/office/drawing/2014/main" id="{120FA2CF-1FE1-F741-DC7F-158BF259220D}"/>
                  </a:ext>
                </a:extLst>
              </p:cNvPr>
              <p:cNvSpPr txBox="1"/>
              <p:nvPr/>
            </p:nvSpPr>
            <p:spPr>
              <a:xfrm>
                <a:off x="1531882" y="853719"/>
                <a:ext cx="1388040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2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Times New Roman" panose="02020603050405020304" pitchFamily="18" charset="0"/>
                          <a:sym typeface="Arial"/>
                        </a:rPr>
                        <m:t>3:2=1,5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9" name="Hộp Văn bản 378">
                <a:extLst>
                  <a:ext uri="{FF2B5EF4-FFF2-40B4-BE49-F238E27FC236}">
                    <a16:creationId xmlns:a16="http://schemas.microsoft.com/office/drawing/2014/main" id="{120FA2CF-1FE1-F741-DC7F-158BF25922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1882" y="853719"/>
                <a:ext cx="1388040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2" name="Hộp Văn bản 381">
                <a:extLst>
                  <a:ext uri="{FF2B5EF4-FFF2-40B4-BE49-F238E27FC236}">
                    <a16:creationId xmlns:a16="http://schemas.microsoft.com/office/drawing/2014/main" id="{AE3F3E53-E237-BE30-7612-6144C2C63765}"/>
                  </a:ext>
                </a:extLst>
              </p:cNvPr>
              <p:cNvSpPr txBox="1"/>
              <p:nvPr/>
            </p:nvSpPr>
            <p:spPr>
              <a:xfrm>
                <a:off x="194747" y="1945128"/>
                <a:ext cx="8829104" cy="7716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b)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Dùng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kết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quả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trên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để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viết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các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200" i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37</m:t>
                        </m:r>
                      </m:num>
                      <m:den>
                        <m:r>
                          <a:rPr lang="en-US" sz="2200" i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200" i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i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dưới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dạng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thập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phân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en-US" sz="22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82" name="Hộp Văn bản 381">
                <a:extLst>
                  <a:ext uri="{FF2B5EF4-FFF2-40B4-BE49-F238E27FC236}">
                    <a16:creationId xmlns:a16="http://schemas.microsoft.com/office/drawing/2014/main" id="{AE3F3E53-E237-BE30-7612-6144C2C637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47" y="1945128"/>
                <a:ext cx="8829104" cy="771686"/>
              </a:xfrm>
              <a:prstGeom prst="rect">
                <a:avLst/>
              </a:prstGeom>
              <a:blipFill>
                <a:blip r:embed="rId7"/>
                <a:stretch>
                  <a:fillRect l="-898" r="-622" b="-3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5" name="Hộp Văn bản 384">
                <a:extLst>
                  <a:ext uri="{FF2B5EF4-FFF2-40B4-BE49-F238E27FC236}">
                    <a16:creationId xmlns:a16="http://schemas.microsoft.com/office/drawing/2014/main" id="{4176B9A8-104E-6343-207C-1732A524415B}"/>
                  </a:ext>
                </a:extLst>
              </p:cNvPr>
              <p:cNvSpPr txBox="1"/>
              <p:nvPr/>
            </p:nvSpPr>
            <p:spPr>
              <a:xfrm>
                <a:off x="965468" y="3011645"/>
                <a:ext cx="2011430" cy="7261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200" b="0" i="1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r>
                        <a:rPr lang="en-US" sz="2200" i="1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3:2=1,5 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385" name="Hộp Văn bản 384">
                <a:extLst>
                  <a:ext uri="{FF2B5EF4-FFF2-40B4-BE49-F238E27FC236}">
                    <a16:creationId xmlns:a16="http://schemas.microsoft.com/office/drawing/2014/main" id="{4176B9A8-104E-6343-207C-1732A52441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468" y="3011645"/>
                <a:ext cx="2011430" cy="7261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8" name="Hộp Văn bản 387">
                <a:extLst>
                  <a:ext uri="{FF2B5EF4-FFF2-40B4-BE49-F238E27FC236}">
                    <a16:creationId xmlns:a16="http://schemas.microsoft.com/office/drawing/2014/main" id="{3087484B-D4FC-20D2-EEB4-80AD52C84D84}"/>
                  </a:ext>
                </a:extLst>
              </p:cNvPr>
              <p:cNvSpPr txBox="1"/>
              <p:nvPr/>
            </p:nvSpPr>
            <p:spPr>
              <a:xfrm>
                <a:off x="4678103" y="3033738"/>
                <a:ext cx="2548343" cy="7261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37</m:t>
                          </m:r>
                        </m:num>
                        <m:den>
                          <m:r>
                            <a:rPr lang="en-US" sz="2200" b="0" i="1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r>
                        <a:rPr lang="en-US" sz="2200" i="1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37:2=1,48 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388" name="Hộp Văn bản 387">
                <a:extLst>
                  <a:ext uri="{FF2B5EF4-FFF2-40B4-BE49-F238E27FC236}">
                    <a16:creationId xmlns:a16="http://schemas.microsoft.com/office/drawing/2014/main" id="{3087484B-D4FC-20D2-EEB4-80AD52C84D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103" y="3033738"/>
                <a:ext cx="2548343" cy="7261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1" name="Hộp Văn bản 390">
                <a:extLst>
                  <a:ext uri="{FF2B5EF4-FFF2-40B4-BE49-F238E27FC236}">
                    <a16:creationId xmlns:a16="http://schemas.microsoft.com/office/drawing/2014/main" id="{5583A67B-3537-01B6-F7CB-9FACD04CCC4F}"/>
                  </a:ext>
                </a:extLst>
              </p:cNvPr>
              <p:cNvSpPr txBox="1"/>
              <p:nvPr/>
            </p:nvSpPr>
            <p:spPr>
              <a:xfrm>
                <a:off x="977632" y="4035273"/>
                <a:ext cx="2248848" cy="7553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dirty="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dirty="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200" b="0" i="1" dirty="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200" i="1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=5:3=1,(6) </m:t>
                      </m:r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391" name="Hộp Văn bản 390">
                <a:extLst>
                  <a:ext uri="{FF2B5EF4-FFF2-40B4-BE49-F238E27FC236}">
                    <a16:creationId xmlns:a16="http://schemas.microsoft.com/office/drawing/2014/main" id="{5583A67B-3537-01B6-F7CB-9FACD04CCC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632" y="4035273"/>
                <a:ext cx="2248848" cy="75533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4" name="Hộp Văn bản 393">
                <a:extLst>
                  <a:ext uri="{FF2B5EF4-FFF2-40B4-BE49-F238E27FC236}">
                    <a16:creationId xmlns:a16="http://schemas.microsoft.com/office/drawing/2014/main" id="{7D81FF15-2346-0132-0F04-9111559FEC3D}"/>
                  </a:ext>
                </a:extLst>
              </p:cNvPr>
              <p:cNvSpPr txBox="1"/>
              <p:nvPr/>
            </p:nvSpPr>
            <p:spPr>
              <a:xfrm>
                <a:off x="4557840" y="4060481"/>
                <a:ext cx="2510707" cy="7283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b="0" i="1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200" i="1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=1:9=0,(1)</m:t>
                      </m:r>
                    </m:oMath>
                  </m:oMathPara>
                </a14:m>
                <a:endParaRPr lang="en-US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4" name="Hộp Văn bản 393">
                <a:extLst>
                  <a:ext uri="{FF2B5EF4-FFF2-40B4-BE49-F238E27FC236}">
                    <a16:creationId xmlns:a16="http://schemas.microsoft.com/office/drawing/2014/main" id="{7D81FF15-2346-0132-0F04-9111559FEC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840" y="4060481"/>
                <a:ext cx="2510707" cy="72834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" grpId="0"/>
      <p:bldP spid="373" grpId="0"/>
      <p:bldP spid="375" grpId="0"/>
      <p:bldP spid="377" grpId="0"/>
      <p:bldP spid="379" grpId="0"/>
      <p:bldP spid="382" grpId="0"/>
      <p:bldP spid="385" grpId="0"/>
      <p:bldP spid="388" grpId="0"/>
      <p:bldP spid="391" grpId="0"/>
      <p:bldP spid="39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98" name="Google Shape;2298;p20"/>
          <p:cNvGrpSpPr/>
          <p:nvPr/>
        </p:nvGrpSpPr>
        <p:grpSpPr>
          <a:xfrm rot="-85256">
            <a:off x="1812316" y="514925"/>
            <a:ext cx="5517113" cy="5590796"/>
            <a:chOff x="3624961" y="1028691"/>
            <a:chExt cx="11033039" cy="11180389"/>
          </a:xfrm>
        </p:grpSpPr>
        <p:sp>
          <p:nvSpPr>
            <p:cNvPr id="2299" name="Google Shape;2299;p20"/>
            <p:cNvSpPr/>
            <p:nvPr/>
          </p:nvSpPr>
          <p:spPr>
            <a:xfrm>
              <a:off x="3624961" y="1028691"/>
              <a:ext cx="11033039" cy="11180389"/>
            </a:xfrm>
            <a:custGeom>
              <a:avLst/>
              <a:gdLst/>
              <a:ahLst/>
              <a:cxnLst/>
              <a:rect l="l" t="t" r="r" b="b"/>
              <a:pathLst>
                <a:path w="11033039" h="11180389" extrusionOk="0">
                  <a:moveTo>
                    <a:pt x="10823892" y="8341003"/>
                  </a:moveTo>
                  <a:cubicBezTo>
                    <a:pt x="9953134" y="10004935"/>
                    <a:pt x="9410279" y="10390368"/>
                    <a:pt x="8568122" y="10946592"/>
                  </a:cubicBezTo>
                  <a:cubicBezTo>
                    <a:pt x="7902998" y="11310804"/>
                    <a:pt x="8812077" y="11127848"/>
                    <a:pt x="187663" y="11175276"/>
                  </a:cubicBezTo>
                  <a:cubicBezTo>
                    <a:pt x="-125202" y="11177042"/>
                    <a:pt x="61864" y="11547448"/>
                    <a:pt x="2361" y="2351826"/>
                  </a:cubicBezTo>
                  <a:cubicBezTo>
                    <a:pt x="8796" y="1186359"/>
                    <a:pt x="5959" y="1696811"/>
                    <a:pt x="13623" y="329070"/>
                  </a:cubicBezTo>
                  <a:cubicBezTo>
                    <a:pt x="15053" y="-2541"/>
                    <a:pt x="-97674" y="204721"/>
                    <a:pt x="10844851" y="31"/>
                  </a:cubicBezTo>
                  <a:cubicBezTo>
                    <a:pt x="10946697" y="-1825"/>
                    <a:pt x="11030019" y="80552"/>
                    <a:pt x="11029571" y="182316"/>
                  </a:cubicBezTo>
                  <a:cubicBezTo>
                    <a:pt x="10982224" y="8727732"/>
                    <a:pt x="11153627" y="7704884"/>
                    <a:pt x="10823892" y="834100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0" name="Google Shape;2300;p20"/>
            <p:cNvSpPr/>
            <p:nvPr/>
          </p:nvSpPr>
          <p:spPr>
            <a:xfrm>
              <a:off x="11696972" y="8927174"/>
              <a:ext cx="2953873" cy="3274936"/>
            </a:xfrm>
            <a:custGeom>
              <a:avLst/>
              <a:gdLst/>
              <a:ahLst/>
              <a:cxnLst/>
              <a:rect l="l" t="t" r="r" b="b"/>
              <a:pathLst>
                <a:path w="2953873" h="3274936" extrusionOk="0">
                  <a:moveTo>
                    <a:pt x="2953874" y="0"/>
                  </a:moveTo>
                  <a:cubicBezTo>
                    <a:pt x="2775454" y="609443"/>
                    <a:pt x="1535166" y="2792794"/>
                    <a:pt x="0" y="3274937"/>
                  </a:cubicBezTo>
                  <a:cubicBezTo>
                    <a:pt x="835767" y="2704491"/>
                    <a:pt x="1143761" y="1683789"/>
                    <a:pt x="1303902" y="676771"/>
                  </a:cubicBezTo>
                  <a:cubicBezTo>
                    <a:pt x="1326403" y="535116"/>
                    <a:pt x="1692850" y="651951"/>
                    <a:pt x="2076457" y="488918"/>
                  </a:cubicBezTo>
                  <a:cubicBezTo>
                    <a:pt x="2385568" y="356453"/>
                    <a:pt x="2725649" y="271930"/>
                    <a:pt x="29538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1" name="Google Shape;2301;p20"/>
            <p:cNvSpPr/>
            <p:nvPr/>
          </p:nvSpPr>
          <p:spPr>
            <a:xfrm>
              <a:off x="3632461" y="1028691"/>
              <a:ext cx="11022094" cy="1422533"/>
            </a:xfrm>
            <a:custGeom>
              <a:avLst/>
              <a:gdLst/>
              <a:ahLst/>
              <a:cxnLst/>
              <a:rect l="l" t="t" r="r" b="b"/>
              <a:pathLst>
                <a:path w="11022094" h="1422533" extrusionOk="0">
                  <a:moveTo>
                    <a:pt x="11022093" y="182338"/>
                  </a:moveTo>
                  <a:lnTo>
                    <a:pt x="11016395" y="1211426"/>
                  </a:lnTo>
                  <a:lnTo>
                    <a:pt x="0" y="1422534"/>
                  </a:lnTo>
                  <a:lnTo>
                    <a:pt x="6122" y="329070"/>
                  </a:lnTo>
                  <a:cubicBezTo>
                    <a:pt x="7575" y="-6991"/>
                    <a:pt x="-81758" y="204274"/>
                    <a:pt x="10837350" y="31"/>
                  </a:cubicBezTo>
                  <a:cubicBezTo>
                    <a:pt x="10939219" y="-1825"/>
                    <a:pt x="11022518" y="80552"/>
                    <a:pt x="11022093" y="1823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09" name="Google Shape;2309;p20"/>
          <p:cNvGrpSpPr/>
          <p:nvPr/>
        </p:nvGrpSpPr>
        <p:grpSpPr>
          <a:xfrm rot="-2118275">
            <a:off x="782541" y="614498"/>
            <a:ext cx="1754166" cy="616293"/>
            <a:chOff x="1564787" y="1228901"/>
            <a:chExt cx="3507864" cy="1232421"/>
          </a:xfrm>
        </p:grpSpPr>
        <p:sp>
          <p:nvSpPr>
            <p:cNvPr id="2310" name="Google Shape;2310;p20"/>
            <p:cNvSpPr/>
            <p:nvPr/>
          </p:nvSpPr>
          <p:spPr>
            <a:xfrm>
              <a:off x="1564787" y="1228901"/>
              <a:ext cx="3507864" cy="1232421"/>
            </a:xfrm>
            <a:custGeom>
              <a:avLst/>
              <a:gdLst/>
              <a:ahLst/>
              <a:cxnLst/>
              <a:rect l="l" t="t" r="r" b="b"/>
              <a:pathLst>
                <a:path w="3507864" h="1232421" extrusionOk="0">
                  <a:moveTo>
                    <a:pt x="1753941" y="1229045"/>
                  </a:moveTo>
                  <a:cubicBezTo>
                    <a:pt x="2637990" y="1195395"/>
                    <a:pt x="2227193" y="1244288"/>
                    <a:pt x="3082618" y="1225205"/>
                  </a:cubicBezTo>
                  <a:cubicBezTo>
                    <a:pt x="3407094" y="1217911"/>
                    <a:pt x="3488546" y="1255627"/>
                    <a:pt x="3506920" y="1207226"/>
                  </a:cubicBezTo>
                  <a:cubicBezTo>
                    <a:pt x="3509551" y="1197998"/>
                    <a:pt x="3506661" y="1185878"/>
                    <a:pt x="3498558" y="1180131"/>
                  </a:cubicBezTo>
                  <a:cubicBezTo>
                    <a:pt x="3462385" y="1162258"/>
                    <a:pt x="3440040" y="1126575"/>
                    <a:pt x="3419217" y="1093044"/>
                  </a:cubicBezTo>
                  <a:cubicBezTo>
                    <a:pt x="3437935" y="1061258"/>
                    <a:pt x="3477581" y="1029683"/>
                    <a:pt x="3467696" y="989041"/>
                  </a:cubicBezTo>
                  <a:cubicBezTo>
                    <a:pt x="3447399" y="948659"/>
                    <a:pt x="3417954" y="917667"/>
                    <a:pt x="3399447" y="875126"/>
                  </a:cubicBezTo>
                  <a:cubicBezTo>
                    <a:pt x="3506759" y="715983"/>
                    <a:pt x="3470004" y="760206"/>
                    <a:pt x="3387562" y="608498"/>
                  </a:cubicBezTo>
                  <a:cubicBezTo>
                    <a:pt x="3407543" y="570072"/>
                    <a:pt x="3448550" y="532538"/>
                    <a:pt x="3442558" y="486255"/>
                  </a:cubicBezTo>
                  <a:cubicBezTo>
                    <a:pt x="3418424" y="442610"/>
                    <a:pt x="3389036" y="405815"/>
                    <a:pt x="3365793" y="360742"/>
                  </a:cubicBezTo>
                  <a:cubicBezTo>
                    <a:pt x="3388088" y="323891"/>
                    <a:pt x="3456856" y="278297"/>
                    <a:pt x="3430618" y="230748"/>
                  </a:cubicBezTo>
                  <a:cubicBezTo>
                    <a:pt x="3417576" y="214141"/>
                    <a:pt x="3403853" y="197646"/>
                    <a:pt x="3393862" y="178929"/>
                  </a:cubicBezTo>
                  <a:cubicBezTo>
                    <a:pt x="3402541" y="137865"/>
                    <a:pt x="3448017" y="11824"/>
                    <a:pt x="3368416" y="24900"/>
                  </a:cubicBezTo>
                  <a:cubicBezTo>
                    <a:pt x="3321937" y="24745"/>
                    <a:pt x="3275037" y="22213"/>
                    <a:pt x="3228453" y="21580"/>
                  </a:cubicBezTo>
                  <a:cubicBezTo>
                    <a:pt x="2953178" y="54238"/>
                    <a:pt x="2358674" y="-6007"/>
                    <a:pt x="1857009" y="2131"/>
                  </a:cubicBezTo>
                  <a:cubicBezTo>
                    <a:pt x="1251518" y="-7928"/>
                    <a:pt x="1384326" y="20658"/>
                    <a:pt x="139445" y="24893"/>
                  </a:cubicBezTo>
                  <a:cubicBezTo>
                    <a:pt x="59844" y="11817"/>
                    <a:pt x="105327" y="137858"/>
                    <a:pt x="113999" y="178922"/>
                  </a:cubicBezTo>
                  <a:cubicBezTo>
                    <a:pt x="104008" y="197632"/>
                    <a:pt x="90286" y="214134"/>
                    <a:pt x="77243" y="230741"/>
                  </a:cubicBezTo>
                  <a:cubicBezTo>
                    <a:pt x="51005" y="278290"/>
                    <a:pt x="119780" y="323884"/>
                    <a:pt x="142069" y="360735"/>
                  </a:cubicBezTo>
                  <a:cubicBezTo>
                    <a:pt x="118833" y="405808"/>
                    <a:pt x="89437" y="442603"/>
                    <a:pt x="65303" y="486248"/>
                  </a:cubicBezTo>
                  <a:cubicBezTo>
                    <a:pt x="59311" y="532531"/>
                    <a:pt x="100318" y="570065"/>
                    <a:pt x="120299" y="608491"/>
                  </a:cubicBezTo>
                  <a:cubicBezTo>
                    <a:pt x="37857" y="760206"/>
                    <a:pt x="1102" y="715976"/>
                    <a:pt x="108414" y="875119"/>
                  </a:cubicBezTo>
                  <a:cubicBezTo>
                    <a:pt x="89907" y="917660"/>
                    <a:pt x="60462" y="948659"/>
                    <a:pt x="40165" y="989034"/>
                  </a:cubicBezTo>
                  <a:cubicBezTo>
                    <a:pt x="30280" y="1029676"/>
                    <a:pt x="69926" y="1061251"/>
                    <a:pt x="88644" y="1093037"/>
                  </a:cubicBezTo>
                  <a:cubicBezTo>
                    <a:pt x="67821" y="1126561"/>
                    <a:pt x="45476" y="1162251"/>
                    <a:pt x="9303" y="1180124"/>
                  </a:cubicBezTo>
                  <a:cubicBezTo>
                    <a:pt x="1207" y="1185871"/>
                    <a:pt x="-1683" y="1197998"/>
                    <a:pt x="941" y="1207219"/>
                  </a:cubicBezTo>
                  <a:cubicBezTo>
                    <a:pt x="19378" y="1255788"/>
                    <a:pt x="99006" y="1217861"/>
                    <a:pt x="425243" y="1225198"/>
                  </a:cubicBezTo>
                  <a:cubicBezTo>
                    <a:pt x="1277371" y="1244211"/>
                    <a:pt x="871933" y="1195465"/>
                    <a:pt x="1753941" y="12290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1" name="Google Shape;2311;p20"/>
            <p:cNvSpPr/>
            <p:nvPr/>
          </p:nvSpPr>
          <p:spPr>
            <a:xfrm>
              <a:off x="1564787" y="1228901"/>
              <a:ext cx="3507864" cy="1232421"/>
            </a:xfrm>
            <a:custGeom>
              <a:avLst/>
              <a:gdLst/>
              <a:ahLst/>
              <a:cxnLst/>
              <a:rect l="l" t="t" r="r" b="b"/>
              <a:pathLst>
                <a:path w="3507864" h="1232421" extrusionOk="0">
                  <a:moveTo>
                    <a:pt x="1753941" y="1229045"/>
                  </a:moveTo>
                  <a:cubicBezTo>
                    <a:pt x="2637990" y="1195395"/>
                    <a:pt x="2227193" y="1244288"/>
                    <a:pt x="3082618" y="1225205"/>
                  </a:cubicBezTo>
                  <a:cubicBezTo>
                    <a:pt x="3407094" y="1217911"/>
                    <a:pt x="3488546" y="1255627"/>
                    <a:pt x="3506920" y="1207226"/>
                  </a:cubicBezTo>
                  <a:cubicBezTo>
                    <a:pt x="3509551" y="1197998"/>
                    <a:pt x="3506661" y="1185878"/>
                    <a:pt x="3498558" y="1180131"/>
                  </a:cubicBezTo>
                  <a:cubicBezTo>
                    <a:pt x="3462385" y="1162258"/>
                    <a:pt x="3440040" y="1126575"/>
                    <a:pt x="3419217" y="1093044"/>
                  </a:cubicBezTo>
                  <a:cubicBezTo>
                    <a:pt x="3437935" y="1061258"/>
                    <a:pt x="3477581" y="1029683"/>
                    <a:pt x="3467696" y="989041"/>
                  </a:cubicBezTo>
                  <a:cubicBezTo>
                    <a:pt x="3447399" y="948659"/>
                    <a:pt x="3417954" y="917667"/>
                    <a:pt x="3399447" y="875126"/>
                  </a:cubicBezTo>
                  <a:cubicBezTo>
                    <a:pt x="3506759" y="715983"/>
                    <a:pt x="3470004" y="760206"/>
                    <a:pt x="3387562" y="608498"/>
                  </a:cubicBezTo>
                  <a:cubicBezTo>
                    <a:pt x="3407543" y="570072"/>
                    <a:pt x="3448550" y="532538"/>
                    <a:pt x="3442558" y="486255"/>
                  </a:cubicBezTo>
                  <a:cubicBezTo>
                    <a:pt x="3418424" y="442610"/>
                    <a:pt x="3389036" y="405815"/>
                    <a:pt x="3365793" y="360742"/>
                  </a:cubicBezTo>
                  <a:cubicBezTo>
                    <a:pt x="3388088" y="323891"/>
                    <a:pt x="3456856" y="278297"/>
                    <a:pt x="3430618" y="230748"/>
                  </a:cubicBezTo>
                  <a:cubicBezTo>
                    <a:pt x="3417576" y="214141"/>
                    <a:pt x="3403853" y="197646"/>
                    <a:pt x="3393862" y="178929"/>
                  </a:cubicBezTo>
                  <a:cubicBezTo>
                    <a:pt x="3402541" y="137865"/>
                    <a:pt x="3448017" y="11824"/>
                    <a:pt x="3368416" y="24900"/>
                  </a:cubicBezTo>
                  <a:cubicBezTo>
                    <a:pt x="3321937" y="24745"/>
                    <a:pt x="3275037" y="22213"/>
                    <a:pt x="3228453" y="21580"/>
                  </a:cubicBezTo>
                  <a:cubicBezTo>
                    <a:pt x="2953178" y="54238"/>
                    <a:pt x="2358674" y="-6007"/>
                    <a:pt x="1857009" y="2131"/>
                  </a:cubicBezTo>
                  <a:cubicBezTo>
                    <a:pt x="1251518" y="-7928"/>
                    <a:pt x="1384326" y="20658"/>
                    <a:pt x="139445" y="24893"/>
                  </a:cubicBezTo>
                  <a:cubicBezTo>
                    <a:pt x="59844" y="11817"/>
                    <a:pt x="105327" y="137858"/>
                    <a:pt x="113999" y="178922"/>
                  </a:cubicBezTo>
                  <a:cubicBezTo>
                    <a:pt x="104008" y="197632"/>
                    <a:pt x="90286" y="214134"/>
                    <a:pt x="77243" y="230741"/>
                  </a:cubicBezTo>
                  <a:cubicBezTo>
                    <a:pt x="51005" y="278290"/>
                    <a:pt x="119780" y="323884"/>
                    <a:pt x="142069" y="360735"/>
                  </a:cubicBezTo>
                  <a:cubicBezTo>
                    <a:pt x="118833" y="405808"/>
                    <a:pt x="89437" y="442603"/>
                    <a:pt x="65303" y="486248"/>
                  </a:cubicBezTo>
                  <a:cubicBezTo>
                    <a:pt x="59311" y="532531"/>
                    <a:pt x="100318" y="570065"/>
                    <a:pt x="120299" y="608491"/>
                  </a:cubicBezTo>
                  <a:cubicBezTo>
                    <a:pt x="37857" y="760206"/>
                    <a:pt x="1102" y="715976"/>
                    <a:pt x="108414" y="875119"/>
                  </a:cubicBezTo>
                  <a:cubicBezTo>
                    <a:pt x="89907" y="917660"/>
                    <a:pt x="60462" y="948659"/>
                    <a:pt x="40165" y="989034"/>
                  </a:cubicBezTo>
                  <a:cubicBezTo>
                    <a:pt x="30280" y="1029676"/>
                    <a:pt x="69926" y="1061251"/>
                    <a:pt x="88644" y="1093037"/>
                  </a:cubicBezTo>
                  <a:cubicBezTo>
                    <a:pt x="67821" y="1126561"/>
                    <a:pt x="45476" y="1162251"/>
                    <a:pt x="9303" y="1180124"/>
                  </a:cubicBezTo>
                  <a:cubicBezTo>
                    <a:pt x="1207" y="1185871"/>
                    <a:pt x="-1683" y="1197998"/>
                    <a:pt x="941" y="1207219"/>
                  </a:cubicBezTo>
                  <a:cubicBezTo>
                    <a:pt x="19378" y="1255788"/>
                    <a:pt x="99006" y="1217861"/>
                    <a:pt x="425243" y="1225198"/>
                  </a:cubicBezTo>
                  <a:cubicBezTo>
                    <a:pt x="1277371" y="1244211"/>
                    <a:pt x="871933" y="1195465"/>
                    <a:pt x="1753941" y="12290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" name="Hộp Văn bản 31">
            <a:extLst>
              <a:ext uri="{FF2B5EF4-FFF2-40B4-BE49-F238E27FC236}">
                <a16:creationId xmlns:a16="http://schemas.microsoft.com/office/drawing/2014/main" id="{5782F1C8-CB0D-02BE-5B47-3FB54C3A192F}"/>
              </a:ext>
            </a:extLst>
          </p:cNvPr>
          <p:cNvSpPr txBox="1"/>
          <p:nvPr/>
        </p:nvSpPr>
        <p:spPr>
          <a:xfrm>
            <a:off x="2117204" y="2581077"/>
            <a:ext cx="5000113" cy="1553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Mỗi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tỉ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được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biểu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diễn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bởi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hạn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hoặc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vô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hạn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tuần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hoàn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n-US" sz="220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33" name="Hình Bầu dục 32">
            <a:extLst>
              <a:ext uri="{FF2B5EF4-FFF2-40B4-BE49-F238E27FC236}">
                <a16:creationId xmlns:a16="http://schemas.microsoft.com/office/drawing/2014/main" id="{87F0B2CF-ACE8-FBB9-4A65-BCC6D681DC92}"/>
              </a:ext>
            </a:extLst>
          </p:cNvPr>
          <p:cNvSpPr/>
          <p:nvPr/>
        </p:nvSpPr>
        <p:spPr>
          <a:xfrm>
            <a:off x="3067727" y="1121613"/>
            <a:ext cx="2809258" cy="11097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</a:rPr>
              <a:t>Nhận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xét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4" name="Google Shape;2764;p23"/>
          <p:cNvGrpSpPr/>
          <p:nvPr/>
        </p:nvGrpSpPr>
        <p:grpSpPr>
          <a:xfrm rot="586501">
            <a:off x="-174978" y="-1045707"/>
            <a:ext cx="3090994" cy="3120475"/>
            <a:chOff x="-349988" y="-2091503"/>
            <a:chExt cx="6181248" cy="6240414"/>
          </a:xfrm>
        </p:grpSpPr>
        <p:sp>
          <p:nvSpPr>
            <p:cNvPr id="2765" name="Google Shape;2765;p23"/>
            <p:cNvSpPr/>
            <p:nvPr/>
          </p:nvSpPr>
          <p:spPr>
            <a:xfrm>
              <a:off x="-341828" y="-2091503"/>
              <a:ext cx="6164584" cy="6240414"/>
            </a:xfrm>
            <a:custGeom>
              <a:avLst/>
              <a:gdLst/>
              <a:ahLst/>
              <a:cxnLst/>
              <a:rect l="l" t="t" r="r" b="b"/>
              <a:pathLst>
                <a:path w="6164584" h="6240414" extrusionOk="0">
                  <a:moveTo>
                    <a:pt x="2" y="6138616"/>
                  </a:moveTo>
                  <a:cubicBezTo>
                    <a:pt x="-311" y="6195491"/>
                    <a:pt x="46310" y="6241458"/>
                    <a:pt x="103225" y="6240397"/>
                  </a:cubicBezTo>
                  <a:cubicBezTo>
                    <a:pt x="6263959" y="6125412"/>
                    <a:pt x="6159049" y="6233333"/>
                    <a:pt x="6160036" y="6056692"/>
                  </a:cubicBezTo>
                  <a:cubicBezTo>
                    <a:pt x="6161460" y="5799524"/>
                    <a:pt x="6164583" y="102589"/>
                    <a:pt x="6164583" y="103425"/>
                  </a:cubicBezTo>
                  <a:cubicBezTo>
                    <a:pt x="6164895" y="47074"/>
                    <a:pt x="6119086" y="1319"/>
                    <a:pt x="6062696" y="1631"/>
                  </a:cubicBezTo>
                  <a:cubicBezTo>
                    <a:pt x="-94802" y="35542"/>
                    <a:pt x="5523" y="-71681"/>
                    <a:pt x="4536" y="106807"/>
                  </a:cubicBezTo>
                  <a:cubicBezTo>
                    <a:pt x="3112" y="367582"/>
                    <a:pt x="-11" y="6139440"/>
                    <a:pt x="2" y="613861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766" name="Google Shape;2766;p23"/>
            <p:cNvGrpSpPr/>
            <p:nvPr/>
          </p:nvGrpSpPr>
          <p:grpSpPr>
            <a:xfrm>
              <a:off x="-349988" y="-1671161"/>
              <a:ext cx="6181248" cy="5467080"/>
              <a:chOff x="-349988" y="-1671161"/>
              <a:chExt cx="6181248" cy="5467080"/>
            </a:xfrm>
          </p:grpSpPr>
          <p:sp>
            <p:nvSpPr>
              <p:cNvPr id="2767" name="Google Shape;2767;p23"/>
              <p:cNvSpPr/>
              <p:nvPr/>
            </p:nvSpPr>
            <p:spPr>
              <a:xfrm>
                <a:off x="-346694" y="-217743"/>
                <a:ext cx="6174817" cy="56903"/>
              </a:xfrm>
              <a:custGeom>
                <a:avLst/>
                <a:gdLst/>
                <a:ahLst/>
                <a:cxnLst/>
                <a:rect l="l" t="t" r="r" b="b"/>
                <a:pathLst>
                  <a:path w="6174817" h="56903" extrusionOk="0">
                    <a:moveTo>
                      <a:pt x="6167489" y="23135"/>
                    </a:moveTo>
                    <a:cubicBezTo>
                      <a:pt x="6167251" y="-14045"/>
                      <a:pt x="6641171" y="-3424"/>
                      <a:pt x="7329" y="33769"/>
                    </a:cubicBezTo>
                    <a:cubicBezTo>
                      <a:pt x="7567" y="70949"/>
                      <a:pt x="-466366" y="60328"/>
                      <a:pt x="6167489" y="231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68" name="Google Shape;2768;p23"/>
              <p:cNvSpPr/>
              <p:nvPr/>
            </p:nvSpPr>
            <p:spPr>
              <a:xfrm>
                <a:off x="-343530" y="266247"/>
                <a:ext cx="6174790" cy="67276"/>
              </a:xfrm>
              <a:custGeom>
                <a:avLst/>
                <a:gdLst/>
                <a:ahLst/>
                <a:cxnLst/>
                <a:rect l="l" t="t" r="r" b="b"/>
                <a:pathLst>
                  <a:path w="6174790" h="67276" extrusionOk="0">
                    <a:moveTo>
                      <a:pt x="6167460" y="22564"/>
                    </a:moveTo>
                    <a:cubicBezTo>
                      <a:pt x="6167223" y="-14629"/>
                      <a:pt x="6641193" y="-4881"/>
                      <a:pt x="7326" y="44717"/>
                    </a:cubicBezTo>
                    <a:cubicBezTo>
                      <a:pt x="7576" y="81898"/>
                      <a:pt x="-466369" y="72163"/>
                      <a:pt x="6167460" y="2256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69" name="Google Shape;2769;p23"/>
              <p:cNvSpPr/>
              <p:nvPr/>
            </p:nvSpPr>
            <p:spPr>
              <a:xfrm>
                <a:off x="-345621" y="750183"/>
                <a:ext cx="6175007" cy="77831"/>
              </a:xfrm>
              <a:custGeom>
                <a:avLst/>
                <a:gdLst/>
                <a:ahLst/>
                <a:cxnLst/>
                <a:rect l="l" t="t" r="r" b="b"/>
                <a:pathLst>
                  <a:path w="6175007" h="77831" extrusionOk="0">
                    <a:moveTo>
                      <a:pt x="6167527" y="22085"/>
                    </a:moveTo>
                    <a:cubicBezTo>
                      <a:pt x="6167765" y="-15107"/>
                      <a:pt x="6641585" y="-6259"/>
                      <a:pt x="7481" y="55746"/>
                    </a:cubicBezTo>
                    <a:cubicBezTo>
                      <a:pt x="7243" y="92939"/>
                      <a:pt x="-466577" y="84090"/>
                      <a:pt x="6167527" y="2208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0" name="Google Shape;2770;p23"/>
              <p:cNvSpPr/>
              <p:nvPr/>
            </p:nvSpPr>
            <p:spPr>
              <a:xfrm>
                <a:off x="-346492" y="-1671161"/>
                <a:ext cx="6174816" cy="28522"/>
              </a:xfrm>
              <a:custGeom>
                <a:avLst/>
                <a:gdLst/>
                <a:ahLst/>
                <a:cxnLst/>
                <a:rect l="l" t="t" r="r" b="b"/>
                <a:pathLst>
                  <a:path w="6174816" h="28522" extrusionOk="0">
                    <a:moveTo>
                      <a:pt x="7339" y="26218"/>
                    </a:moveTo>
                    <a:cubicBezTo>
                      <a:pt x="6641243" y="26218"/>
                      <a:pt x="6167273" y="39498"/>
                      <a:pt x="6167473" y="2305"/>
                    </a:cubicBezTo>
                    <a:cubicBezTo>
                      <a:pt x="-466418" y="2305"/>
                      <a:pt x="7551" y="-10975"/>
                      <a:pt x="7339" y="2621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1" name="Google Shape;2771;p23"/>
              <p:cNvSpPr/>
              <p:nvPr/>
            </p:nvSpPr>
            <p:spPr>
              <a:xfrm>
                <a:off x="-349855" y="-701888"/>
                <a:ext cx="6174854" cy="46821"/>
              </a:xfrm>
              <a:custGeom>
                <a:avLst/>
                <a:gdLst/>
                <a:ahLst/>
                <a:cxnLst/>
                <a:rect l="l" t="t" r="r" b="b"/>
                <a:pathLst>
                  <a:path w="6174854" h="46821" extrusionOk="0">
                    <a:moveTo>
                      <a:pt x="6167526" y="23848"/>
                    </a:moveTo>
                    <a:cubicBezTo>
                      <a:pt x="6167289" y="-13333"/>
                      <a:pt x="6641221" y="-1825"/>
                      <a:pt x="7329" y="22974"/>
                    </a:cubicBezTo>
                    <a:cubicBezTo>
                      <a:pt x="7567" y="60154"/>
                      <a:pt x="-466366" y="48647"/>
                      <a:pt x="6167526" y="2384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2" name="Google Shape;2772;p23"/>
              <p:cNvSpPr/>
              <p:nvPr/>
            </p:nvSpPr>
            <p:spPr>
              <a:xfrm>
                <a:off x="-349197" y="-1186289"/>
                <a:ext cx="6174859" cy="37194"/>
              </a:xfrm>
              <a:custGeom>
                <a:avLst/>
                <a:gdLst/>
                <a:ahLst/>
                <a:cxnLst/>
                <a:rect l="l" t="t" r="r" b="b"/>
                <a:pathLst>
                  <a:path w="6174859" h="37194" extrusionOk="0">
                    <a:moveTo>
                      <a:pt x="6167393" y="24792"/>
                    </a:moveTo>
                    <a:cubicBezTo>
                      <a:pt x="6167593" y="-12389"/>
                      <a:pt x="6641375" y="-8"/>
                      <a:pt x="7471" y="12398"/>
                    </a:cubicBezTo>
                    <a:cubicBezTo>
                      <a:pt x="7259" y="49591"/>
                      <a:pt x="-466524" y="37198"/>
                      <a:pt x="6167393" y="2479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3" name="Google Shape;2773;p23"/>
              <p:cNvSpPr/>
              <p:nvPr/>
            </p:nvSpPr>
            <p:spPr>
              <a:xfrm>
                <a:off x="-346819" y="2201627"/>
                <a:ext cx="6174653" cy="110174"/>
              </a:xfrm>
              <a:custGeom>
                <a:avLst/>
                <a:gdLst/>
                <a:ahLst/>
                <a:cxnLst/>
                <a:rect l="l" t="t" r="r" b="b"/>
                <a:pathLst>
                  <a:path w="6174653" h="110174" extrusionOk="0">
                    <a:moveTo>
                      <a:pt x="6167325" y="20988"/>
                    </a:moveTo>
                    <a:cubicBezTo>
                      <a:pt x="6167088" y="-16205"/>
                      <a:pt x="6640996" y="-10015"/>
                      <a:pt x="7329" y="89196"/>
                    </a:cubicBezTo>
                    <a:cubicBezTo>
                      <a:pt x="7566" y="126376"/>
                      <a:pt x="-466342" y="120185"/>
                      <a:pt x="6167325" y="2098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4" name="Google Shape;2774;p23"/>
              <p:cNvSpPr/>
              <p:nvPr/>
            </p:nvSpPr>
            <p:spPr>
              <a:xfrm>
                <a:off x="-345121" y="3169029"/>
                <a:ext cx="6175110" cy="132114"/>
              </a:xfrm>
              <a:custGeom>
                <a:avLst/>
                <a:gdLst/>
                <a:ahLst/>
                <a:cxnLst/>
                <a:rect l="l" t="t" r="r" b="b"/>
                <a:pathLst>
                  <a:path w="6175110" h="132114" extrusionOk="0">
                    <a:moveTo>
                      <a:pt x="6167639" y="20438"/>
                    </a:moveTo>
                    <a:cubicBezTo>
                      <a:pt x="6167852" y="-16755"/>
                      <a:pt x="6641647" y="-12324"/>
                      <a:pt x="7468" y="111673"/>
                    </a:cubicBezTo>
                    <a:cubicBezTo>
                      <a:pt x="7268" y="148866"/>
                      <a:pt x="-466540" y="144448"/>
                      <a:pt x="6167639" y="204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5" name="Google Shape;2775;p23"/>
              <p:cNvSpPr/>
              <p:nvPr/>
            </p:nvSpPr>
            <p:spPr>
              <a:xfrm>
                <a:off x="-348788" y="1234067"/>
                <a:ext cx="6175036" cy="88521"/>
              </a:xfrm>
              <a:custGeom>
                <a:avLst/>
                <a:gdLst/>
                <a:ahLst/>
                <a:cxnLst/>
                <a:rect l="l" t="t" r="r" b="b"/>
                <a:pathLst>
                  <a:path w="6175036" h="88521" extrusionOk="0">
                    <a:moveTo>
                      <a:pt x="6167559" y="21671"/>
                    </a:moveTo>
                    <a:cubicBezTo>
                      <a:pt x="6167796" y="-15522"/>
                      <a:pt x="6641553" y="-7559"/>
                      <a:pt x="7474" y="66851"/>
                    </a:cubicBezTo>
                    <a:cubicBezTo>
                      <a:pt x="7250" y="104044"/>
                      <a:pt x="-466520" y="96082"/>
                      <a:pt x="6167559" y="2167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6" name="Google Shape;2776;p23"/>
              <p:cNvSpPr/>
              <p:nvPr/>
            </p:nvSpPr>
            <p:spPr>
              <a:xfrm>
                <a:off x="-347821" y="3652757"/>
                <a:ext cx="6175125" cy="143162"/>
              </a:xfrm>
              <a:custGeom>
                <a:avLst/>
                <a:gdLst/>
                <a:ahLst/>
                <a:cxnLst/>
                <a:rect l="l" t="t" r="r" b="b"/>
                <a:pathLst>
                  <a:path w="6175125" h="143162" extrusionOk="0">
                    <a:moveTo>
                      <a:pt x="6167653" y="20205"/>
                    </a:moveTo>
                    <a:cubicBezTo>
                      <a:pt x="6167866" y="-16988"/>
                      <a:pt x="6641698" y="-13456"/>
                      <a:pt x="7469" y="122960"/>
                    </a:cubicBezTo>
                    <a:cubicBezTo>
                      <a:pt x="7269" y="160153"/>
                      <a:pt x="-466576" y="156608"/>
                      <a:pt x="6167653" y="2020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7" name="Google Shape;2777;p23"/>
              <p:cNvSpPr/>
              <p:nvPr/>
            </p:nvSpPr>
            <p:spPr>
              <a:xfrm>
                <a:off x="-343648" y="2685312"/>
                <a:ext cx="6174621" cy="121105"/>
              </a:xfrm>
              <a:custGeom>
                <a:avLst/>
                <a:gdLst/>
                <a:ahLst/>
                <a:cxnLst/>
                <a:rect l="l" t="t" r="r" b="b"/>
                <a:pathLst>
                  <a:path w="6174621" h="121105" extrusionOk="0">
                    <a:moveTo>
                      <a:pt x="6167291" y="20698"/>
                    </a:moveTo>
                    <a:cubicBezTo>
                      <a:pt x="6167053" y="-16495"/>
                      <a:pt x="6641023" y="-11178"/>
                      <a:pt x="7331" y="100413"/>
                    </a:cubicBezTo>
                    <a:cubicBezTo>
                      <a:pt x="7569" y="137593"/>
                      <a:pt x="-466401" y="132289"/>
                      <a:pt x="6167291" y="2069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8" name="Google Shape;2778;p23"/>
              <p:cNvSpPr/>
              <p:nvPr/>
            </p:nvSpPr>
            <p:spPr>
              <a:xfrm>
                <a:off x="-349988" y="1717902"/>
                <a:ext cx="6174687" cy="99302"/>
              </a:xfrm>
              <a:custGeom>
                <a:avLst/>
                <a:gdLst/>
                <a:ahLst/>
                <a:cxnLst/>
                <a:rect l="l" t="t" r="r" b="b"/>
                <a:pathLst>
                  <a:path w="6174687" h="99302" extrusionOk="0">
                    <a:moveTo>
                      <a:pt x="6167359" y="21306"/>
                    </a:moveTo>
                    <a:cubicBezTo>
                      <a:pt x="6167122" y="-15887"/>
                      <a:pt x="6641042" y="-8798"/>
                      <a:pt x="7325" y="77994"/>
                    </a:cubicBezTo>
                    <a:cubicBezTo>
                      <a:pt x="7575" y="115187"/>
                      <a:pt x="-466345" y="108110"/>
                      <a:pt x="6167359" y="2130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779" name="Google Shape;2779;p23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356812">
            <a:off x="927422" y="-388595"/>
            <a:ext cx="7308663" cy="6023212"/>
          </a:xfrm>
          <a:custGeom>
            <a:avLst/>
            <a:gdLst/>
            <a:ahLst/>
            <a:cxnLst/>
            <a:rect l="l" t="t" r="r" b="b"/>
            <a:pathLst>
              <a:path w="6164584" h="6240414" extrusionOk="0">
                <a:moveTo>
                  <a:pt x="2" y="6138616"/>
                </a:moveTo>
                <a:cubicBezTo>
                  <a:pt x="-311" y="6195491"/>
                  <a:pt x="46310" y="6241458"/>
                  <a:pt x="103225" y="6240397"/>
                </a:cubicBezTo>
                <a:cubicBezTo>
                  <a:pt x="6263959" y="6125412"/>
                  <a:pt x="6159049" y="6233333"/>
                  <a:pt x="6160036" y="6056692"/>
                </a:cubicBezTo>
                <a:cubicBezTo>
                  <a:pt x="6161460" y="5799524"/>
                  <a:pt x="6164583" y="102589"/>
                  <a:pt x="6164583" y="103425"/>
                </a:cubicBezTo>
                <a:cubicBezTo>
                  <a:pt x="6164895" y="47074"/>
                  <a:pt x="6119086" y="1319"/>
                  <a:pt x="6062696" y="1631"/>
                </a:cubicBezTo>
                <a:cubicBezTo>
                  <a:pt x="-94802" y="35542"/>
                  <a:pt x="5523" y="-71681"/>
                  <a:pt x="4536" y="106807"/>
                </a:cubicBezTo>
                <a:cubicBezTo>
                  <a:pt x="3112" y="367582"/>
                  <a:pt x="-11" y="6139440"/>
                  <a:pt x="2" y="613861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81" name="Google Shape;2781;p23"/>
          <p:cNvGrpSpPr/>
          <p:nvPr/>
        </p:nvGrpSpPr>
        <p:grpSpPr>
          <a:xfrm rot="-638277">
            <a:off x="7014727" y="-298549"/>
            <a:ext cx="2528961" cy="888534"/>
            <a:chOff x="14029372" y="-598352"/>
            <a:chExt cx="5057991" cy="1777027"/>
          </a:xfrm>
        </p:grpSpPr>
        <p:sp>
          <p:nvSpPr>
            <p:cNvPr id="2782" name="Google Shape;2782;p23"/>
            <p:cNvSpPr/>
            <p:nvPr/>
          </p:nvSpPr>
          <p:spPr>
            <a:xfrm>
              <a:off x="14029372" y="-598352"/>
              <a:ext cx="5057991" cy="1777027"/>
            </a:xfrm>
            <a:custGeom>
              <a:avLst/>
              <a:gdLst/>
              <a:ahLst/>
              <a:cxnLst/>
              <a:rect l="l" t="t" r="r" b="b"/>
              <a:pathLst>
                <a:path w="5057991" h="1777027" extrusionOk="0">
                  <a:moveTo>
                    <a:pt x="2529009" y="1772160"/>
                  </a:moveTo>
                  <a:cubicBezTo>
                    <a:pt x="3803720" y="1723640"/>
                    <a:pt x="3211390" y="1794138"/>
                    <a:pt x="4444828" y="1766623"/>
                  </a:cubicBezTo>
                  <a:cubicBezTo>
                    <a:pt x="4912691" y="1756105"/>
                    <a:pt x="5030137" y="1810488"/>
                    <a:pt x="5056630" y="1740699"/>
                  </a:cubicBezTo>
                  <a:cubicBezTo>
                    <a:pt x="5060424" y="1727392"/>
                    <a:pt x="5056256" y="1709917"/>
                    <a:pt x="5044572" y="1701631"/>
                  </a:cubicBezTo>
                  <a:cubicBezTo>
                    <a:pt x="4992414" y="1675860"/>
                    <a:pt x="4960195" y="1624408"/>
                    <a:pt x="4930171" y="1576060"/>
                  </a:cubicBezTo>
                  <a:cubicBezTo>
                    <a:pt x="4957161" y="1530228"/>
                    <a:pt x="5014326" y="1484699"/>
                    <a:pt x="5000072" y="1426097"/>
                  </a:cubicBezTo>
                  <a:cubicBezTo>
                    <a:pt x="4970807" y="1367871"/>
                    <a:pt x="4928350" y="1323184"/>
                    <a:pt x="4901664" y="1261844"/>
                  </a:cubicBezTo>
                  <a:cubicBezTo>
                    <a:pt x="5056398" y="1032376"/>
                    <a:pt x="5003400" y="1096140"/>
                    <a:pt x="4884528" y="877393"/>
                  </a:cubicBezTo>
                  <a:cubicBezTo>
                    <a:pt x="4913338" y="821986"/>
                    <a:pt x="4972466" y="767867"/>
                    <a:pt x="4963827" y="701131"/>
                  </a:cubicBezTo>
                  <a:cubicBezTo>
                    <a:pt x="4929028" y="638199"/>
                    <a:pt x="4886652" y="585145"/>
                    <a:pt x="4853138" y="520153"/>
                  </a:cubicBezTo>
                  <a:cubicBezTo>
                    <a:pt x="4885287" y="467018"/>
                    <a:pt x="4984443" y="401276"/>
                    <a:pt x="4946610" y="332715"/>
                  </a:cubicBezTo>
                  <a:cubicBezTo>
                    <a:pt x="4927804" y="308769"/>
                    <a:pt x="4908017" y="284986"/>
                    <a:pt x="4893612" y="257997"/>
                  </a:cubicBezTo>
                  <a:cubicBezTo>
                    <a:pt x="4906125" y="198787"/>
                    <a:pt x="4971697" y="17048"/>
                    <a:pt x="4856921" y="35903"/>
                  </a:cubicBezTo>
                  <a:cubicBezTo>
                    <a:pt x="4789903" y="35680"/>
                    <a:pt x="4722278" y="32028"/>
                    <a:pt x="4655108" y="31116"/>
                  </a:cubicBezTo>
                  <a:cubicBezTo>
                    <a:pt x="4258189" y="78206"/>
                    <a:pt x="3400973" y="-8662"/>
                    <a:pt x="2677622" y="3072"/>
                  </a:cubicBezTo>
                  <a:cubicBezTo>
                    <a:pt x="1804565" y="-11431"/>
                    <a:pt x="1996060" y="29787"/>
                    <a:pt x="201065" y="35893"/>
                  </a:cubicBezTo>
                  <a:cubicBezTo>
                    <a:pt x="86290" y="17038"/>
                    <a:pt x="151871" y="198777"/>
                    <a:pt x="164375" y="257987"/>
                  </a:cubicBezTo>
                  <a:cubicBezTo>
                    <a:pt x="149970" y="284965"/>
                    <a:pt x="130183" y="308759"/>
                    <a:pt x="111377" y="332705"/>
                  </a:cubicBezTo>
                  <a:cubicBezTo>
                    <a:pt x="73544" y="401266"/>
                    <a:pt x="172710" y="467008"/>
                    <a:pt x="204849" y="520143"/>
                  </a:cubicBezTo>
                  <a:cubicBezTo>
                    <a:pt x="171345" y="585135"/>
                    <a:pt x="128959" y="638189"/>
                    <a:pt x="94160" y="701121"/>
                  </a:cubicBezTo>
                  <a:cubicBezTo>
                    <a:pt x="85521" y="767857"/>
                    <a:pt x="144649" y="821976"/>
                    <a:pt x="173459" y="877383"/>
                  </a:cubicBezTo>
                  <a:cubicBezTo>
                    <a:pt x="54586" y="1096140"/>
                    <a:pt x="1589" y="1032366"/>
                    <a:pt x="156322" y="1261834"/>
                  </a:cubicBezTo>
                  <a:cubicBezTo>
                    <a:pt x="129637" y="1323174"/>
                    <a:pt x="87180" y="1367871"/>
                    <a:pt x="57915" y="1426087"/>
                  </a:cubicBezTo>
                  <a:cubicBezTo>
                    <a:pt x="43661" y="1484689"/>
                    <a:pt x="100826" y="1530217"/>
                    <a:pt x="127816" y="1576050"/>
                  </a:cubicBezTo>
                  <a:cubicBezTo>
                    <a:pt x="97792" y="1624388"/>
                    <a:pt x="65572" y="1675849"/>
                    <a:pt x="13414" y="1701621"/>
                  </a:cubicBezTo>
                  <a:cubicBezTo>
                    <a:pt x="1741" y="1709907"/>
                    <a:pt x="-2427" y="1727392"/>
                    <a:pt x="1356" y="1740689"/>
                  </a:cubicBezTo>
                  <a:cubicBezTo>
                    <a:pt x="27941" y="1810721"/>
                    <a:pt x="142757" y="1756034"/>
                    <a:pt x="613159" y="1766612"/>
                  </a:cubicBezTo>
                  <a:cubicBezTo>
                    <a:pt x="1841842" y="1794027"/>
                    <a:pt x="1257241" y="1723741"/>
                    <a:pt x="2529009" y="17721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3" name="Google Shape;2783;p23"/>
            <p:cNvSpPr/>
            <p:nvPr/>
          </p:nvSpPr>
          <p:spPr>
            <a:xfrm>
              <a:off x="14029372" y="-598352"/>
              <a:ext cx="5057991" cy="1777027"/>
            </a:xfrm>
            <a:custGeom>
              <a:avLst/>
              <a:gdLst/>
              <a:ahLst/>
              <a:cxnLst/>
              <a:rect l="l" t="t" r="r" b="b"/>
              <a:pathLst>
                <a:path w="5057991" h="1777027" extrusionOk="0">
                  <a:moveTo>
                    <a:pt x="2529009" y="1772160"/>
                  </a:moveTo>
                  <a:cubicBezTo>
                    <a:pt x="3803720" y="1723640"/>
                    <a:pt x="3211390" y="1794138"/>
                    <a:pt x="4444828" y="1766623"/>
                  </a:cubicBezTo>
                  <a:cubicBezTo>
                    <a:pt x="4912691" y="1756105"/>
                    <a:pt x="5030137" y="1810488"/>
                    <a:pt x="5056630" y="1740699"/>
                  </a:cubicBezTo>
                  <a:cubicBezTo>
                    <a:pt x="5060424" y="1727392"/>
                    <a:pt x="5056256" y="1709917"/>
                    <a:pt x="5044572" y="1701631"/>
                  </a:cubicBezTo>
                  <a:cubicBezTo>
                    <a:pt x="4992414" y="1675860"/>
                    <a:pt x="4960195" y="1624408"/>
                    <a:pt x="4930171" y="1576060"/>
                  </a:cubicBezTo>
                  <a:cubicBezTo>
                    <a:pt x="4957161" y="1530228"/>
                    <a:pt x="5014326" y="1484699"/>
                    <a:pt x="5000072" y="1426097"/>
                  </a:cubicBezTo>
                  <a:cubicBezTo>
                    <a:pt x="4970807" y="1367871"/>
                    <a:pt x="4928350" y="1323184"/>
                    <a:pt x="4901664" y="1261844"/>
                  </a:cubicBezTo>
                  <a:cubicBezTo>
                    <a:pt x="5056398" y="1032376"/>
                    <a:pt x="5003400" y="1096140"/>
                    <a:pt x="4884528" y="877393"/>
                  </a:cubicBezTo>
                  <a:cubicBezTo>
                    <a:pt x="4913338" y="821986"/>
                    <a:pt x="4972466" y="767867"/>
                    <a:pt x="4963827" y="701131"/>
                  </a:cubicBezTo>
                  <a:cubicBezTo>
                    <a:pt x="4929028" y="638199"/>
                    <a:pt x="4886652" y="585145"/>
                    <a:pt x="4853138" y="520153"/>
                  </a:cubicBezTo>
                  <a:cubicBezTo>
                    <a:pt x="4885287" y="467018"/>
                    <a:pt x="4984443" y="401276"/>
                    <a:pt x="4946610" y="332715"/>
                  </a:cubicBezTo>
                  <a:cubicBezTo>
                    <a:pt x="4927804" y="308769"/>
                    <a:pt x="4908017" y="284986"/>
                    <a:pt x="4893612" y="257997"/>
                  </a:cubicBezTo>
                  <a:cubicBezTo>
                    <a:pt x="4906125" y="198787"/>
                    <a:pt x="4971697" y="17048"/>
                    <a:pt x="4856921" y="35903"/>
                  </a:cubicBezTo>
                  <a:cubicBezTo>
                    <a:pt x="4789903" y="35680"/>
                    <a:pt x="4722278" y="32028"/>
                    <a:pt x="4655108" y="31116"/>
                  </a:cubicBezTo>
                  <a:cubicBezTo>
                    <a:pt x="4258189" y="78206"/>
                    <a:pt x="3400973" y="-8662"/>
                    <a:pt x="2677622" y="3072"/>
                  </a:cubicBezTo>
                  <a:cubicBezTo>
                    <a:pt x="1804565" y="-11431"/>
                    <a:pt x="1996060" y="29787"/>
                    <a:pt x="201065" y="35893"/>
                  </a:cubicBezTo>
                  <a:cubicBezTo>
                    <a:pt x="86290" y="17038"/>
                    <a:pt x="151871" y="198777"/>
                    <a:pt x="164375" y="257987"/>
                  </a:cubicBezTo>
                  <a:cubicBezTo>
                    <a:pt x="149970" y="284965"/>
                    <a:pt x="130183" y="308759"/>
                    <a:pt x="111377" y="332705"/>
                  </a:cubicBezTo>
                  <a:cubicBezTo>
                    <a:pt x="73544" y="401266"/>
                    <a:pt x="172710" y="467008"/>
                    <a:pt x="204849" y="520143"/>
                  </a:cubicBezTo>
                  <a:cubicBezTo>
                    <a:pt x="171345" y="585135"/>
                    <a:pt x="128959" y="638189"/>
                    <a:pt x="94160" y="701121"/>
                  </a:cubicBezTo>
                  <a:cubicBezTo>
                    <a:pt x="85521" y="767857"/>
                    <a:pt x="144649" y="821976"/>
                    <a:pt x="173459" y="877383"/>
                  </a:cubicBezTo>
                  <a:cubicBezTo>
                    <a:pt x="54586" y="1096140"/>
                    <a:pt x="1589" y="1032366"/>
                    <a:pt x="156322" y="1261834"/>
                  </a:cubicBezTo>
                  <a:cubicBezTo>
                    <a:pt x="129637" y="1323174"/>
                    <a:pt x="87180" y="1367871"/>
                    <a:pt x="57915" y="1426087"/>
                  </a:cubicBezTo>
                  <a:cubicBezTo>
                    <a:pt x="43661" y="1484689"/>
                    <a:pt x="100826" y="1530217"/>
                    <a:pt x="127816" y="1576050"/>
                  </a:cubicBezTo>
                  <a:cubicBezTo>
                    <a:pt x="97792" y="1624388"/>
                    <a:pt x="65572" y="1675849"/>
                    <a:pt x="13414" y="1701621"/>
                  </a:cubicBezTo>
                  <a:cubicBezTo>
                    <a:pt x="1741" y="1709907"/>
                    <a:pt x="-2427" y="1727392"/>
                    <a:pt x="1356" y="1740689"/>
                  </a:cubicBezTo>
                  <a:cubicBezTo>
                    <a:pt x="27941" y="1810721"/>
                    <a:pt x="142757" y="1756034"/>
                    <a:pt x="613159" y="1766612"/>
                  </a:cubicBezTo>
                  <a:cubicBezTo>
                    <a:pt x="1841842" y="1794027"/>
                    <a:pt x="1257241" y="1723741"/>
                    <a:pt x="2529009" y="17721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95" name="Google Shape;2795;p23"/>
          <p:cNvGrpSpPr/>
          <p:nvPr/>
        </p:nvGrpSpPr>
        <p:grpSpPr>
          <a:xfrm rot="-1285996">
            <a:off x="55808" y="1035908"/>
            <a:ext cx="916293" cy="1417305"/>
            <a:chOff x="111337" y="2071711"/>
            <a:chExt cx="1832672" cy="2834536"/>
          </a:xfrm>
        </p:grpSpPr>
        <p:sp>
          <p:nvSpPr>
            <p:cNvPr id="2796" name="Google Shape;2796;p23"/>
            <p:cNvSpPr/>
            <p:nvPr/>
          </p:nvSpPr>
          <p:spPr>
            <a:xfrm>
              <a:off x="954001" y="2306489"/>
              <a:ext cx="990008" cy="2599758"/>
            </a:xfrm>
            <a:custGeom>
              <a:avLst/>
              <a:gdLst/>
              <a:ahLst/>
              <a:cxnLst/>
              <a:rect l="l" t="t" r="r" b="b"/>
              <a:pathLst>
                <a:path w="990008" h="2599758" extrusionOk="0">
                  <a:moveTo>
                    <a:pt x="984584" y="1089585"/>
                  </a:moveTo>
                  <a:cubicBezTo>
                    <a:pt x="934197" y="1205099"/>
                    <a:pt x="880283" y="1319093"/>
                    <a:pt x="823355" y="1431578"/>
                  </a:cubicBezTo>
                  <a:cubicBezTo>
                    <a:pt x="623574" y="1826288"/>
                    <a:pt x="386261" y="2199303"/>
                    <a:pt x="152481" y="2574086"/>
                  </a:cubicBezTo>
                  <a:cubicBezTo>
                    <a:pt x="119983" y="2626293"/>
                    <a:pt x="40110" y="2591995"/>
                    <a:pt x="54476" y="2532724"/>
                  </a:cubicBezTo>
                  <a:cubicBezTo>
                    <a:pt x="143659" y="2163491"/>
                    <a:pt x="234098" y="1793249"/>
                    <a:pt x="364097" y="1435864"/>
                  </a:cubicBezTo>
                  <a:cubicBezTo>
                    <a:pt x="268861" y="1443937"/>
                    <a:pt x="173382" y="1452764"/>
                    <a:pt x="80423" y="1474199"/>
                  </a:cubicBezTo>
                  <a:cubicBezTo>
                    <a:pt x="24000" y="1487566"/>
                    <a:pt x="-17825" y="1430059"/>
                    <a:pt x="7623" y="1379366"/>
                  </a:cubicBezTo>
                  <a:cubicBezTo>
                    <a:pt x="36594" y="1322114"/>
                    <a:pt x="69596" y="1266631"/>
                    <a:pt x="103606" y="1211646"/>
                  </a:cubicBezTo>
                  <a:cubicBezTo>
                    <a:pt x="201594" y="1012905"/>
                    <a:pt x="316230" y="821477"/>
                    <a:pt x="428086" y="630049"/>
                  </a:cubicBezTo>
                  <a:cubicBezTo>
                    <a:pt x="547751" y="425509"/>
                    <a:pt x="672953" y="224245"/>
                    <a:pt x="797414" y="22732"/>
                  </a:cubicBezTo>
                  <a:cubicBezTo>
                    <a:pt x="826124" y="-23930"/>
                    <a:pt x="892639" y="7850"/>
                    <a:pt x="882565" y="58543"/>
                  </a:cubicBezTo>
                  <a:cubicBezTo>
                    <a:pt x="846278" y="241899"/>
                    <a:pt x="806226" y="424245"/>
                    <a:pt x="757351" y="604578"/>
                  </a:cubicBezTo>
                  <a:cubicBezTo>
                    <a:pt x="732661" y="695624"/>
                    <a:pt x="705956" y="786420"/>
                    <a:pt x="677489" y="876456"/>
                  </a:cubicBezTo>
                  <a:cubicBezTo>
                    <a:pt x="664391" y="918577"/>
                    <a:pt x="650280" y="960444"/>
                    <a:pt x="637680" y="1002559"/>
                  </a:cubicBezTo>
                  <a:cubicBezTo>
                    <a:pt x="632895" y="1018450"/>
                    <a:pt x="628858" y="1034085"/>
                    <a:pt x="624837" y="1049975"/>
                  </a:cubicBezTo>
                  <a:cubicBezTo>
                    <a:pt x="727366" y="1030553"/>
                    <a:pt x="830660" y="1014668"/>
                    <a:pt x="934197" y="1001805"/>
                  </a:cubicBezTo>
                  <a:cubicBezTo>
                    <a:pt x="983327" y="995513"/>
                    <a:pt x="999698" y="1054528"/>
                    <a:pt x="984584" y="108958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7" name="Google Shape;2797;p23"/>
            <p:cNvSpPr/>
            <p:nvPr/>
          </p:nvSpPr>
          <p:spPr>
            <a:xfrm>
              <a:off x="111337" y="2071711"/>
              <a:ext cx="691631" cy="2454853"/>
            </a:xfrm>
            <a:custGeom>
              <a:avLst/>
              <a:gdLst/>
              <a:ahLst/>
              <a:cxnLst/>
              <a:rect l="l" t="t" r="r" b="b"/>
              <a:pathLst>
                <a:path w="691631" h="2454853" extrusionOk="0">
                  <a:moveTo>
                    <a:pt x="632183" y="960760"/>
                  </a:moveTo>
                  <a:cubicBezTo>
                    <a:pt x="520768" y="1011816"/>
                    <a:pt x="412814" y="1074119"/>
                    <a:pt x="300981" y="1123570"/>
                  </a:cubicBezTo>
                  <a:cubicBezTo>
                    <a:pt x="300732" y="1121337"/>
                    <a:pt x="300477" y="1119109"/>
                    <a:pt x="300217" y="1116886"/>
                  </a:cubicBezTo>
                  <a:cubicBezTo>
                    <a:pt x="293484" y="1056845"/>
                    <a:pt x="287266" y="996747"/>
                    <a:pt x="281586" y="936598"/>
                  </a:cubicBezTo>
                  <a:cubicBezTo>
                    <a:pt x="280964" y="929971"/>
                    <a:pt x="280261" y="923344"/>
                    <a:pt x="279621" y="916717"/>
                  </a:cubicBezTo>
                  <a:cubicBezTo>
                    <a:pt x="278846" y="905634"/>
                    <a:pt x="278240" y="894539"/>
                    <a:pt x="277430" y="883456"/>
                  </a:cubicBezTo>
                  <a:cubicBezTo>
                    <a:pt x="270425" y="787671"/>
                    <a:pt x="261959" y="691994"/>
                    <a:pt x="252044" y="596470"/>
                  </a:cubicBezTo>
                  <a:cubicBezTo>
                    <a:pt x="244971" y="528260"/>
                    <a:pt x="209251" y="1143"/>
                    <a:pt x="150681" y="3"/>
                  </a:cubicBezTo>
                  <a:cubicBezTo>
                    <a:pt x="70593" y="-1562"/>
                    <a:pt x="43090" y="592456"/>
                    <a:pt x="37149" y="664182"/>
                  </a:cubicBezTo>
                  <a:cubicBezTo>
                    <a:pt x="24629" y="815223"/>
                    <a:pt x="15824" y="966559"/>
                    <a:pt x="9923" y="1117998"/>
                  </a:cubicBezTo>
                  <a:cubicBezTo>
                    <a:pt x="4572" y="1255121"/>
                    <a:pt x="-14919" y="1403447"/>
                    <a:pt x="22041" y="1537379"/>
                  </a:cubicBezTo>
                  <a:cubicBezTo>
                    <a:pt x="34046" y="1580844"/>
                    <a:pt x="57654" y="1591667"/>
                    <a:pt x="100866" y="1580992"/>
                  </a:cubicBezTo>
                  <a:cubicBezTo>
                    <a:pt x="171781" y="1563468"/>
                    <a:pt x="229999" y="1513048"/>
                    <a:pt x="291830" y="1476930"/>
                  </a:cubicBezTo>
                  <a:cubicBezTo>
                    <a:pt x="324272" y="1457978"/>
                    <a:pt x="356810" y="1439265"/>
                    <a:pt x="389257" y="1420307"/>
                  </a:cubicBezTo>
                  <a:cubicBezTo>
                    <a:pt x="397304" y="1756257"/>
                    <a:pt x="436043" y="2092230"/>
                    <a:pt x="481028" y="2424778"/>
                  </a:cubicBezTo>
                  <a:cubicBezTo>
                    <a:pt x="486226" y="2462971"/>
                    <a:pt x="540299" y="2465783"/>
                    <a:pt x="548255" y="2427488"/>
                  </a:cubicBezTo>
                  <a:cubicBezTo>
                    <a:pt x="566693" y="2339708"/>
                    <a:pt x="581677" y="2251344"/>
                    <a:pt x="594327" y="2162509"/>
                  </a:cubicBezTo>
                  <a:cubicBezTo>
                    <a:pt x="621072" y="2061203"/>
                    <a:pt x="622431" y="1943666"/>
                    <a:pt x="634255" y="1839400"/>
                  </a:cubicBezTo>
                  <a:cubicBezTo>
                    <a:pt x="647783" y="1720083"/>
                    <a:pt x="659001" y="1600505"/>
                    <a:pt x="667909" y="1480745"/>
                  </a:cubicBezTo>
                  <a:cubicBezTo>
                    <a:pt x="675780" y="1374784"/>
                    <a:pt x="681845" y="1268682"/>
                    <a:pt x="686086" y="1162511"/>
                  </a:cubicBezTo>
                  <a:cubicBezTo>
                    <a:pt x="686873" y="1142771"/>
                    <a:pt x="698855" y="1048738"/>
                    <a:pt x="684942" y="994661"/>
                  </a:cubicBezTo>
                  <a:cubicBezTo>
                    <a:pt x="677292" y="964864"/>
                    <a:pt x="661759" y="947205"/>
                    <a:pt x="632183" y="9607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98" name="Google Shape;2798;p23"/>
          <p:cNvGrpSpPr/>
          <p:nvPr/>
        </p:nvGrpSpPr>
        <p:grpSpPr>
          <a:xfrm rot="-392710">
            <a:off x="6979335" y="2919798"/>
            <a:ext cx="2669580" cy="3855248"/>
            <a:chOff x="13956195" y="5836411"/>
            <a:chExt cx="5338528" cy="7709407"/>
          </a:xfrm>
        </p:grpSpPr>
        <p:sp>
          <p:nvSpPr>
            <p:cNvPr id="2799" name="Google Shape;2799;p23"/>
            <p:cNvSpPr/>
            <p:nvPr/>
          </p:nvSpPr>
          <p:spPr>
            <a:xfrm>
              <a:off x="13956195" y="5836411"/>
              <a:ext cx="5338528" cy="7709407"/>
            </a:xfrm>
            <a:custGeom>
              <a:avLst/>
              <a:gdLst/>
              <a:ahLst/>
              <a:cxnLst/>
              <a:rect l="l" t="t" r="r" b="b"/>
              <a:pathLst>
                <a:path w="5338528" h="7709407" extrusionOk="0">
                  <a:moveTo>
                    <a:pt x="1566996" y="7673557"/>
                  </a:moveTo>
                  <a:cubicBezTo>
                    <a:pt x="1528809" y="7673557"/>
                    <a:pt x="1492784" y="7669008"/>
                    <a:pt x="1451989" y="7656750"/>
                  </a:cubicBezTo>
                  <a:cubicBezTo>
                    <a:pt x="1381359" y="7633869"/>
                    <a:pt x="1224215" y="7382789"/>
                    <a:pt x="1161024" y="7193184"/>
                  </a:cubicBezTo>
                  <a:cubicBezTo>
                    <a:pt x="1073585" y="6928520"/>
                    <a:pt x="1122004" y="6843748"/>
                    <a:pt x="1069324" y="6832908"/>
                  </a:cubicBezTo>
                  <a:cubicBezTo>
                    <a:pt x="615118" y="6740041"/>
                    <a:pt x="228224" y="6408475"/>
                    <a:pt x="14619" y="6007277"/>
                  </a:cubicBezTo>
                  <a:cubicBezTo>
                    <a:pt x="-5091" y="6007277"/>
                    <a:pt x="836" y="5916615"/>
                    <a:pt x="836" y="125743"/>
                  </a:cubicBezTo>
                  <a:cubicBezTo>
                    <a:pt x="283852" y="90310"/>
                    <a:pt x="566359" y="62865"/>
                    <a:pt x="850965" y="62803"/>
                  </a:cubicBezTo>
                  <a:cubicBezTo>
                    <a:pt x="2978975" y="62310"/>
                    <a:pt x="4064642" y="-28199"/>
                    <a:pt x="5189978" y="8945"/>
                  </a:cubicBezTo>
                  <a:cubicBezTo>
                    <a:pt x="5246054" y="11135"/>
                    <a:pt x="5344313" y="5413576"/>
                    <a:pt x="5338262" y="7668052"/>
                  </a:cubicBezTo>
                  <a:cubicBezTo>
                    <a:pt x="5338262" y="7757774"/>
                    <a:pt x="4442923" y="7673557"/>
                    <a:pt x="1566996" y="7673557"/>
                  </a:cubicBezTo>
                  <a:close/>
                </a:path>
              </a:pathLst>
            </a:custGeom>
            <a:solidFill>
              <a:srgbClr val="F6CA6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800" name="Google Shape;2800;p23"/>
            <p:cNvGrpSpPr/>
            <p:nvPr/>
          </p:nvGrpSpPr>
          <p:grpSpPr>
            <a:xfrm>
              <a:off x="14348763" y="6382180"/>
              <a:ext cx="4398364" cy="6514992"/>
              <a:chOff x="14348763" y="6382180"/>
              <a:chExt cx="4398364" cy="6514992"/>
            </a:xfrm>
          </p:grpSpPr>
          <p:grpSp>
            <p:nvGrpSpPr>
              <p:cNvPr id="2801" name="Google Shape;2801;p23"/>
              <p:cNvGrpSpPr/>
              <p:nvPr/>
            </p:nvGrpSpPr>
            <p:grpSpPr>
              <a:xfrm>
                <a:off x="14348814" y="6382180"/>
                <a:ext cx="4398308" cy="88557"/>
                <a:chOff x="14348814" y="6382180"/>
                <a:chExt cx="4398308" cy="88557"/>
              </a:xfrm>
            </p:grpSpPr>
            <p:grpSp>
              <p:nvGrpSpPr>
                <p:cNvPr id="2802" name="Google Shape;2802;p23"/>
                <p:cNvGrpSpPr/>
                <p:nvPr/>
              </p:nvGrpSpPr>
              <p:grpSpPr>
                <a:xfrm>
                  <a:off x="14348814" y="6382180"/>
                  <a:ext cx="78791" cy="88517"/>
                  <a:chOff x="14348814" y="6382180"/>
                  <a:chExt cx="78791" cy="88517"/>
                </a:xfrm>
              </p:grpSpPr>
              <p:sp>
                <p:nvSpPr>
                  <p:cNvPr id="2803" name="Google Shape;2803;p23"/>
                  <p:cNvSpPr/>
                  <p:nvPr/>
                </p:nvSpPr>
                <p:spPr>
                  <a:xfrm>
                    <a:off x="14399725" y="6384289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04" name="Google Shape;2804;p23"/>
                  <p:cNvSpPr/>
                  <p:nvPr/>
                </p:nvSpPr>
                <p:spPr>
                  <a:xfrm>
                    <a:off x="14348814" y="6382180"/>
                    <a:ext cx="78791" cy="885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91" h="88517" extrusionOk="0">
                        <a:moveTo>
                          <a:pt x="78646" y="43617"/>
                        </a:moveTo>
                        <a:cubicBezTo>
                          <a:pt x="75220" y="2927"/>
                          <a:pt x="37944" y="-3780"/>
                          <a:pt x="54413" y="4114"/>
                        </a:cubicBezTo>
                        <a:cubicBezTo>
                          <a:pt x="42096" y="-2100"/>
                          <a:pt x="30103" y="-1113"/>
                          <a:pt x="19314" y="5980"/>
                        </a:cubicBezTo>
                        <a:cubicBezTo>
                          <a:pt x="-22669" y="34119"/>
                          <a:pt x="11226" y="103396"/>
                          <a:pt x="50385" y="85649"/>
                        </a:cubicBezTo>
                        <a:cubicBezTo>
                          <a:pt x="84095" y="70153"/>
                          <a:pt x="78214" y="38128"/>
                          <a:pt x="78646" y="4361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05" name="Google Shape;2805;p23"/>
                <p:cNvGrpSpPr/>
                <p:nvPr/>
              </p:nvGrpSpPr>
              <p:grpSpPr>
                <a:xfrm>
                  <a:off x="14888792" y="6382207"/>
                  <a:ext cx="78766" cy="88530"/>
                  <a:chOff x="14888792" y="6382207"/>
                  <a:chExt cx="78766" cy="88530"/>
                </a:xfrm>
              </p:grpSpPr>
              <p:sp>
                <p:nvSpPr>
                  <p:cNvPr id="2806" name="Google Shape;2806;p23"/>
                  <p:cNvSpPr/>
                  <p:nvPr/>
                </p:nvSpPr>
                <p:spPr>
                  <a:xfrm>
                    <a:off x="14939664" y="638428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07" name="Google Shape;2807;p23"/>
                  <p:cNvSpPr/>
                  <p:nvPr/>
                </p:nvSpPr>
                <p:spPr>
                  <a:xfrm>
                    <a:off x="14888792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08" name="Google Shape;2808;p23"/>
                <p:cNvGrpSpPr/>
                <p:nvPr/>
              </p:nvGrpSpPr>
              <p:grpSpPr>
                <a:xfrm>
                  <a:off x="15428739" y="6382207"/>
                  <a:ext cx="78766" cy="88530"/>
                  <a:chOff x="15428739" y="6382207"/>
                  <a:chExt cx="78766" cy="88530"/>
                </a:xfrm>
              </p:grpSpPr>
              <p:sp>
                <p:nvSpPr>
                  <p:cNvPr id="2809" name="Google Shape;2809;p23"/>
                  <p:cNvSpPr/>
                  <p:nvPr/>
                </p:nvSpPr>
                <p:spPr>
                  <a:xfrm>
                    <a:off x="15479605" y="6384289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10" name="Google Shape;2810;p23"/>
                  <p:cNvSpPr/>
                  <p:nvPr/>
                </p:nvSpPr>
                <p:spPr>
                  <a:xfrm>
                    <a:off x="15428739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11" name="Google Shape;2811;p23"/>
                <p:cNvGrpSpPr/>
                <p:nvPr/>
              </p:nvGrpSpPr>
              <p:grpSpPr>
                <a:xfrm>
                  <a:off x="15968670" y="6382207"/>
                  <a:ext cx="78766" cy="88530"/>
                  <a:chOff x="15968670" y="6382207"/>
                  <a:chExt cx="78766" cy="88530"/>
                </a:xfrm>
              </p:grpSpPr>
              <p:sp>
                <p:nvSpPr>
                  <p:cNvPr id="2812" name="Google Shape;2812;p23"/>
                  <p:cNvSpPr/>
                  <p:nvPr/>
                </p:nvSpPr>
                <p:spPr>
                  <a:xfrm>
                    <a:off x="16019544" y="638428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13" name="Google Shape;2813;p23"/>
                  <p:cNvSpPr/>
                  <p:nvPr/>
                </p:nvSpPr>
                <p:spPr>
                  <a:xfrm>
                    <a:off x="15968670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14" name="Google Shape;2814;p23"/>
                <p:cNvGrpSpPr/>
                <p:nvPr/>
              </p:nvGrpSpPr>
              <p:grpSpPr>
                <a:xfrm>
                  <a:off x="16508619" y="6382207"/>
                  <a:ext cx="78766" cy="88530"/>
                  <a:chOff x="16508619" y="6382207"/>
                  <a:chExt cx="78766" cy="88530"/>
                </a:xfrm>
              </p:grpSpPr>
              <p:sp>
                <p:nvSpPr>
                  <p:cNvPr id="2815" name="Google Shape;2815;p23"/>
                  <p:cNvSpPr/>
                  <p:nvPr/>
                </p:nvSpPr>
                <p:spPr>
                  <a:xfrm>
                    <a:off x="16559480" y="6384289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16" name="Google Shape;2816;p23"/>
                  <p:cNvSpPr/>
                  <p:nvPr/>
                </p:nvSpPr>
                <p:spPr>
                  <a:xfrm>
                    <a:off x="16508619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17" name="Google Shape;2817;p23"/>
                <p:cNvGrpSpPr/>
                <p:nvPr/>
              </p:nvGrpSpPr>
              <p:grpSpPr>
                <a:xfrm>
                  <a:off x="17048552" y="6382207"/>
                  <a:ext cx="78766" cy="88530"/>
                  <a:chOff x="17048552" y="6382207"/>
                  <a:chExt cx="78766" cy="88530"/>
                </a:xfrm>
              </p:grpSpPr>
              <p:sp>
                <p:nvSpPr>
                  <p:cNvPr id="2818" name="Google Shape;2818;p23"/>
                  <p:cNvSpPr/>
                  <p:nvPr/>
                </p:nvSpPr>
                <p:spPr>
                  <a:xfrm>
                    <a:off x="17099423" y="638428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19" name="Google Shape;2819;p23"/>
                  <p:cNvSpPr/>
                  <p:nvPr/>
                </p:nvSpPr>
                <p:spPr>
                  <a:xfrm>
                    <a:off x="17048552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20" name="Google Shape;2820;p23"/>
                <p:cNvGrpSpPr/>
                <p:nvPr/>
              </p:nvGrpSpPr>
              <p:grpSpPr>
                <a:xfrm>
                  <a:off x="17588498" y="6382207"/>
                  <a:ext cx="78766" cy="88530"/>
                  <a:chOff x="17588498" y="6382207"/>
                  <a:chExt cx="78766" cy="88530"/>
                </a:xfrm>
              </p:grpSpPr>
              <p:sp>
                <p:nvSpPr>
                  <p:cNvPr id="2821" name="Google Shape;2821;p23"/>
                  <p:cNvSpPr/>
                  <p:nvPr/>
                </p:nvSpPr>
                <p:spPr>
                  <a:xfrm>
                    <a:off x="17639359" y="6384289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22" name="Google Shape;2822;p23"/>
                  <p:cNvSpPr/>
                  <p:nvPr/>
                </p:nvSpPr>
                <p:spPr>
                  <a:xfrm>
                    <a:off x="17588498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19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23" name="Google Shape;2823;p23"/>
                <p:cNvGrpSpPr/>
                <p:nvPr/>
              </p:nvGrpSpPr>
              <p:grpSpPr>
                <a:xfrm>
                  <a:off x="18128431" y="6382207"/>
                  <a:ext cx="78766" cy="88530"/>
                  <a:chOff x="18128431" y="6382207"/>
                  <a:chExt cx="78766" cy="88530"/>
                </a:xfrm>
              </p:grpSpPr>
              <p:sp>
                <p:nvSpPr>
                  <p:cNvPr id="2824" name="Google Shape;2824;p23"/>
                  <p:cNvSpPr/>
                  <p:nvPr/>
                </p:nvSpPr>
                <p:spPr>
                  <a:xfrm>
                    <a:off x="18179302" y="638428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25" name="Google Shape;2825;p23"/>
                  <p:cNvSpPr/>
                  <p:nvPr/>
                </p:nvSpPr>
                <p:spPr>
                  <a:xfrm>
                    <a:off x="18128431" y="6382207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26" name="Google Shape;2826;p23"/>
                <p:cNvGrpSpPr/>
                <p:nvPr/>
              </p:nvGrpSpPr>
              <p:grpSpPr>
                <a:xfrm>
                  <a:off x="18668331" y="6382180"/>
                  <a:ext cx="78791" cy="88517"/>
                  <a:chOff x="18668331" y="6382180"/>
                  <a:chExt cx="78791" cy="88517"/>
                </a:xfrm>
              </p:grpSpPr>
              <p:sp>
                <p:nvSpPr>
                  <p:cNvPr id="2827" name="Google Shape;2827;p23"/>
                  <p:cNvSpPr/>
                  <p:nvPr/>
                </p:nvSpPr>
                <p:spPr>
                  <a:xfrm>
                    <a:off x="18719238" y="6384289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28" name="Google Shape;2828;p23"/>
                  <p:cNvSpPr/>
                  <p:nvPr/>
                </p:nvSpPr>
                <p:spPr>
                  <a:xfrm>
                    <a:off x="18668331" y="6382180"/>
                    <a:ext cx="78791" cy="885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91" h="88517" extrusionOk="0">
                        <a:moveTo>
                          <a:pt x="78646" y="43617"/>
                        </a:moveTo>
                        <a:cubicBezTo>
                          <a:pt x="75219" y="2927"/>
                          <a:pt x="37944" y="-3780"/>
                          <a:pt x="54413" y="4114"/>
                        </a:cubicBezTo>
                        <a:cubicBezTo>
                          <a:pt x="42096" y="-2100"/>
                          <a:pt x="30103" y="-1113"/>
                          <a:pt x="19314" y="5980"/>
                        </a:cubicBezTo>
                        <a:cubicBezTo>
                          <a:pt x="-22669" y="34119"/>
                          <a:pt x="11226" y="103396"/>
                          <a:pt x="50385" y="85649"/>
                        </a:cubicBezTo>
                        <a:cubicBezTo>
                          <a:pt x="84095" y="70153"/>
                          <a:pt x="78214" y="38128"/>
                          <a:pt x="78646" y="4361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2829" name="Google Shape;2829;p23"/>
              <p:cNvGrpSpPr/>
              <p:nvPr/>
            </p:nvGrpSpPr>
            <p:grpSpPr>
              <a:xfrm>
                <a:off x="14348763" y="6966383"/>
                <a:ext cx="4398364" cy="88572"/>
                <a:chOff x="14348763" y="6966383"/>
                <a:chExt cx="4398364" cy="88572"/>
              </a:xfrm>
            </p:grpSpPr>
            <p:grpSp>
              <p:nvGrpSpPr>
                <p:cNvPr id="2830" name="Google Shape;2830;p23"/>
                <p:cNvGrpSpPr/>
                <p:nvPr/>
              </p:nvGrpSpPr>
              <p:grpSpPr>
                <a:xfrm>
                  <a:off x="14348763" y="6966383"/>
                  <a:ext cx="78849" cy="88550"/>
                  <a:chOff x="14348763" y="6966383"/>
                  <a:chExt cx="78849" cy="88550"/>
                </a:xfrm>
              </p:grpSpPr>
              <p:sp>
                <p:nvSpPr>
                  <p:cNvPr id="2831" name="Google Shape;2831;p23"/>
                  <p:cNvSpPr/>
                  <p:nvPr/>
                </p:nvSpPr>
                <p:spPr>
                  <a:xfrm>
                    <a:off x="14399725" y="6968519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32" name="Google Shape;2832;p23"/>
                  <p:cNvSpPr/>
                  <p:nvPr/>
                </p:nvSpPr>
                <p:spPr>
                  <a:xfrm>
                    <a:off x="14348763" y="6966383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61"/>
                          <a:pt x="78266" y="38159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33" name="Google Shape;2833;p23"/>
                <p:cNvGrpSpPr/>
                <p:nvPr/>
              </p:nvGrpSpPr>
              <p:grpSpPr>
                <a:xfrm>
                  <a:off x="14888792" y="6966425"/>
                  <a:ext cx="78766" cy="88530"/>
                  <a:chOff x="14888792" y="6966425"/>
                  <a:chExt cx="78766" cy="88530"/>
                </a:xfrm>
              </p:grpSpPr>
              <p:sp>
                <p:nvSpPr>
                  <p:cNvPr id="2834" name="Google Shape;2834;p23"/>
                  <p:cNvSpPr/>
                  <p:nvPr/>
                </p:nvSpPr>
                <p:spPr>
                  <a:xfrm>
                    <a:off x="14939664" y="6968519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35" name="Google Shape;2835;p23"/>
                  <p:cNvSpPr/>
                  <p:nvPr/>
                </p:nvSpPr>
                <p:spPr>
                  <a:xfrm>
                    <a:off x="14888792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36" name="Google Shape;2836;p23"/>
                <p:cNvGrpSpPr/>
                <p:nvPr/>
              </p:nvGrpSpPr>
              <p:grpSpPr>
                <a:xfrm>
                  <a:off x="15428739" y="6966425"/>
                  <a:ext cx="78766" cy="88530"/>
                  <a:chOff x="15428739" y="6966425"/>
                  <a:chExt cx="78766" cy="88530"/>
                </a:xfrm>
              </p:grpSpPr>
              <p:sp>
                <p:nvSpPr>
                  <p:cNvPr id="2837" name="Google Shape;2837;p23"/>
                  <p:cNvSpPr/>
                  <p:nvPr/>
                </p:nvSpPr>
                <p:spPr>
                  <a:xfrm>
                    <a:off x="15479605" y="6968519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38" name="Google Shape;2838;p23"/>
                  <p:cNvSpPr/>
                  <p:nvPr/>
                </p:nvSpPr>
                <p:spPr>
                  <a:xfrm>
                    <a:off x="15428739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39" name="Google Shape;2839;p23"/>
                <p:cNvGrpSpPr/>
                <p:nvPr/>
              </p:nvGrpSpPr>
              <p:grpSpPr>
                <a:xfrm>
                  <a:off x="15968670" y="6966425"/>
                  <a:ext cx="78766" cy="88530"/>
                  <a:chOff x="15968670" y="6966425"/>
                  <a:chExt cx="78766" cy="88530"/>
                </a:xfrm>
              </p:grpSpPr>
              <p:sp>
                <p:nvSpPr>
                  <p:cNvPr id="2840" name="Google Shape;2840;p23"/>
                  <p:cNvSpPr/>
                  <p:nvPr/>
                </p:nvSpPr>
                <p:spPr>
                  <a:xfrm>
                    <a:off x="16019544" y="6968519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41" name="Google Shape;2841;p23"/>
                  <p:cNvSpPr/>
                  <p:nvPr/>
                </p:nvSpPr>
                <p:spPr>
                  <a:xfrm>
                    <a:off x="15968670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42" name="Google Shape;2842;p23"/>
                <p:cNvGrpSpPr/>
                <p:nvPr/>
              </p:nvGrpSpPr>
              <p:grpSpPr>
                <a:xfrm>
                  <a:off x="16508619" y="6966425"/>
                  <a:ext cx="78766" cy="88530"/>
                  <a:chOff x="16508619" y="6966425"/>
                  <a:chExt cx="78766" cy="88530"/>
                </a:xfrm>
              </p:grpSpPr>
              <p:sp>
                <p:nvSpPr>
                  <p:cNvPr id="2843" name="Google Shape;2843;p23"/>
                  <p:cNvSpPr/>
                  <p:nvPr/>
                </p:nvSpPr>
                <p:spPr>
                  <a:xfrm>
                    <a:off x="16559480" y="6968519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44" name="Google Shape;2844;p23"/>
                  <p:cNvSpPr/>
                  <p:nvPr/>
                </p:nvSpPr>
                <p:spPr>
                  <a:xfrm>
                    <a:off x="16508619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45" name="Google Shape;2845;p23"/>
                <p:cNvGrpSpPr/>
                <p:nvPr/>
              </p:nvGrpSpPr>
              <p:grpSpPr>
                <a:xfrm>
                  <a:off x="17048552" y="6966425"/>
                  <a:ext cx="78766" cy="88530"/>
                  <a:chOff x="17048552" y="6966425"/>
                  <a:chExt cx="78766" cy="88530"/>
                </a:xfrm>
              </p:grpSpPr>
              <p:sp>
                <p:nvSpPr>
                  <p:cNvPr id="2846" name="Google Shape;2846;p23"/>
                  <p:cNvSpPr/>
                  <p:nvPr/>
                </p:nvSpPr>
                <p:spPr>
                  <a:xfrm>
                    <a:off x="17099423" y="6968519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47" name="Google Shape;2847;p23"/>
                  <p:cNvSpPr/>
                  <p:nvPr/>
                </p:nvSpPr>
                <p:spPr>
                  <a:xfrm>
                    <a:off x="17048552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48" name="Google Shape;2848;p23"/>
                <p:cNvGrpSpPr/>
                <p:nvPr/>
              </p:nvGrpSpPr>
              <p:grpSpPr>
                <a:xfrm>
                  <a:off x="17588498" y="6966425"/>
                  <a:ext cx="78766" cy="88530"/>
                  <a:chOff x="17588498" y="6966425"/>
                  <a:chExt cx="78766" cy="88530"/>
                </a:xfrm>
              </p:grpSpPr>
              <p:sp>
                <p:nvSpPr>
                  <p:cNvPr id="2849" name="Google Shape;2849;p23"/>
                  <p:cNvSpPr/>
                  <p:nvPr/>
                </p:nvSpPr>
                <p:spPr>
                  <a:xfrm>
                    <a:off x="17639359" y="6968519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50" name="Google Shape;2850;p23"/>
                  <p:cNvSpPr/>
                  <p:nvPr/>
                </p:nvSpPr>
                <p:spPr>
                  <a:xfrm>
                    <a:off x="17588498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3"/>
                        </a:cubicBezTo>
                        <a:cubicBezTo>
                          <a:pt x="84064" y="70235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51" name="Google Shape;2851;p23"/>
                <p:cNvGrpSpPr/>
                <p:nvPr/>
              </p:nvGrpSpPr>
              <p:grpSpPr>
                <a:xfrm>
                  <a:off x="18128431" y="6966425"/>
                  <a:ext cx="78766" cy="88530"/>
                  <a:chOff x="18128431" y="6966425"/>
                  <a:chExt cx="78766" cy="88530"/>
                </a:xfrm>
              </p:grpSpPr>
              <p:sp>
                <p:nvSpPr>
                  <p:cNvPr id="2852" name="Google Shape;2852;p23"/>
                  <p:cNvSpPr/>
                  <p:nvPr/>
                </p:nvSpPr>
                <p:spPr>
                  <a:xfrm>
                    <a:off x="18179302" y="6968519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53" name="Google Shape;2853;p23"/>
                  <p:cNvSpPr/>
                  <p:nvPr/>
                </p:nvSpPr>
                <p:spPr>
                  <a:xfrm>
                    <a:off x="18128431" y="696642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54" name="Google Shape;2854;p23"/>
                <p:cNvGrpSpPr/>
                <p:nvPr/>
              </p:nvGrpSpPr>
              <p:grpSpPr>
                <a:xfrm>
                  <a:off x="18668280" y="6966383"/>
                  <a:ext cx="78847" cy="88550"/>
                  <a:chOff x="18668280" y="6966383"/>
                  <a:chExt cx="78847" cy="88550"/>
                </a:xfrm>
              </p:grpSpPr>
              <p:sp>
                <p:nvSpPr>
                  <p:cNvPr id="2855" name="Google Shape;2855;p23"/>
                  <p:cNvSpPr/>
                  <p:nvPr/>
                </p:nvSpPr>
                <p:spPr>
                  <a:xfrm>
                    <a:off x="18719238" y="6968519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56" name="Google Shape;2856;p23"/>
                  <p:cNvSpPr/>
                  <p:nvPr/>
                </p:nvSpPr>
                <p:spPr>
                  <a:xfrm>
                    <a:off x="18668280" y="6966383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61"/>
                          <a:pt x="78265" y="38159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2857" name="Google Shape;2857;p23"/>
              <p:cNvGrpSpPr/>
              <p:nvPr/>
            </p:nvGrpSpPr>
            <p:grpSpPr>
              <a:xfrm>
                <a:off x="14348763" y="7550602"/>
                <a:ext cx="4398364" cy="88571"/>
                <a:chOff x="14348763" y="7550602"/>
                <a:chExt cx="4398364" cy="88571"/>
              </a:xfrm>
            </p:grpSpPr>
            <p:grpSp>
              <p:nvGrpSpPr>
                <p:cNvPr id="2858" name="Google Shape;2858;p23"/>
                <p:cNvGrpSpPr/>
                <p:nvPr/>
              </p:nvGrpSpPr>
              <p:grpSpPr>
                <a:xfrm>
                  <a:off x="14348763" y="7550602"/>
                  <a:ext cx="78849" cy="88550"/>
                  <a:chOff x="14348763" y="7550602"/>
                  <a:chExt cx="78849" cy="88550"/>
                </a:xfrm>
              </p:grpSpPr>
              <p:sp>
                <p:nvSpPr>
                  <p:cNvPr id="2859" name="Google Shape;2859;p23"/>
                  <p:cNvSpPr/>
                  <p:nvPr/>
                </p:nvSpPr>
                <p:spPr>
                  <a:xfrm>
                    <a:off x="14399725" y="7552738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60" name="Google Shape;2860;p23"/>
                  <p:cNvSpPr/>
                  <p:nvPr/>
                </p:nvSpPr>
                <p:spPr>
                  <a:xfrm>
                    <a:off x="14348763" y="7550602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61"/>
                          <a:pt x="78266" y="38159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61" name="Google Shape;2861;p23"/>
                <p:cNvGrpSpPr/>
                <p:nvPr/>
              </p:nvGrpSpPr>
              <p:grpSpPr>
                <a:xfrm>
                  <a:off x="14888792" y="7550644"/>
                  <a:ext cx="78766" cy="88530"/>
                  <a:chOff x="14888792" y="7550644"/>
                  <a:chExt cx="78766" cy="88530"/>
                </a:xfrm>
              </p:grpSpPr>
              <p:sp>
                <p:nvSpPr>
                  <p:cNvPr id="2862" name="Google Shape;2862;p23"/>
                  <p:cNvSpPr/>
                  <p:nvPr/>
                </p:nvSpPr>
                <p:spPr>
                  <a:xfrm>
                    <a:off x="14939664" y="7552738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63" name="Google Shape;2863;p23"/>
                  <p:cNvSpPr/>
                  <p:nvPr/>
                </p:nvSpPr>
                <p:spPr>
                  <a:xfrm>
                    <a:off x="14888792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64" name="Google Shape;2864;p23"/>
                <p:cNvGrpSpPr/>
                <p:nvPr/>
              </p:nvGrpSpPr>
              <p:grpSpPr>
                <a:xfrm>
                  <a:off x="15428739" y="7550644"/>
                  <a:ext cx="78766" cy="88530"/>
                  <a:chOff x="15428739" y="7550644"/>
                  <a:chExt cx="78766" cy="88530"/>
                </a:xfrm>
              </p:grpSpPr>
              <p:sp>
                <p:nvSpPr>
                  <p:cNvPr id="2865" name="Google Shape;2865;p23"/>
                  <p:cNvSpPr/>
                  <p:nvPr/>
                </p:nvSpPr>
                <p:spPr>
                  <a:xfrm>
                    <a:off x="15479605" y="7552738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66" name="Google Shape;2866;p23"/>
                  <p:cNvSpPr/>
                  <p:nvPr/>
                </p:nvSpPr>
                <p:spPr>
                  <a:xfrm>
                    <a:off x="15428739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67" name="Google Shape;2867;p23"/>
                <p:cNvGrpSpPr/>
                <p:nvPr/>
              </p:nvGrpSpPr>
              <p:grpSpPr>
                <a:xfrm>
                  <a:off x="15968670" y="7550644"/>
                  <a:ext cx="78766" cy="88530"/>
                  <a:chOff x="15968670" y="7550644"/>
                  <a:chExt cx="78766" cy="88530"/>
                </a:xfrm>
              </p:grpSpPr>
              <p:sp>
                <p:nvSpPr>
                  <p:cNvPr id="2868" name="Google Shape;2868;p23"/>
                  <p:cNvSpPr/>
                  <p:nvPr/>
                </p:nvSpPr>
                <p:spPr>
                  <a:xfrm>
                    <a:off x="16019544" y="7552738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69" name="Google Shape;2869;p23"/>
                  <p:cNvSpPr/>
                  <p:nvPr/>
                </p:nvSpPr>
                <p:spPr>
                  <a:xfrm>
                    <a:off x="15968670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70" name="Google Shape;2870;p23"/>
                <p:cNvGrpSpPr/>
                <p:nvPr/>
              </p:nvGrpSpPr>
              <p:grpSpPr>
                <a:xfrm>
                  <a:off x="16508619" y="7550644"/>
                  <a:ext cx="78766" cy="88530"/>
                  <a:chOff x="16508619" y="7550644"/>
                  <a:chExt cx="78766" cy="88530"/>
                </a:xfrm>
              </p:grpSpPr>
              <p:sp>
                <p:nvSpPr>
                  <p:cNvPr id="2871" name="Google Shape;2871;p23"/>
                  <p:cNvSpPr/>
                  <p:nvPr/>
                </p:nvSpPr>
                <p:spPr>
                  <a:xfrm>
                    <a:off x="16559480" y="7552738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72" name="Google Shape;2872;p23"/>
                  <p:cNvSpPr/>
                  <p:nvPr/>
                </p:nvSpPr>
                <p:spPr>
                  <a:xfrm>
                    <a:off x="16508619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73" name="Google Shape;2873;p23"/>
                <p:cNvGrpSpPr/>
                <p:nvPr/>
              </p:nvGrpSpPr>
              <p:grpSpPr>
                <a:xfrm>
                  <a:off x="17048552" y="7550644"/>
                  <a:ext cx="78766" cy="88530"/>
                  <a:chOff x="17048552" y="7550644"/>
                  <a:chExt cx="78766" cy="88530"/>
                </a:xfrm>
              </p:grpSpPr>
              <p:sp>
                <p:nvSpPr>
                  <p:cNvPr id="2874" name="Google Shape;2874;p23"/>
                  <p:cNvSpPr/>
                  <p:nvPr/>
                </p:nvSpPr>
                <p:spPr>
                  <a:xfrm>
                    <a:off x="17099423" y="7552738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75" name="Google Shape;2875;p23"/>
                  <p:cNvSpPr/>
                  <p:nvPr/>
                </p:nvSpPr>
                <p:spPr>
                  <a:xfrm>
                    <a:off x="17048552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76" name="Google Shape;2876;p23"/>
                <p:cNvGrpSpPr/>
                <p:nvPr/>
              </p:nvGrpSpPr>
              <p:grpSpPr>
                <a:xfrm>
                  <a:off x="17588498" y="7550644"/>
                  <a:ext cx="78766" cy="88530"/>
                  <a:chOff x="17588498" y="7550644"/>
                  <a:chExt cx="78766" cy="88530"/>
                </a:xfrm>
              </p:grpSpPr>
              <p:sp>
                <p:nvSpPr>
                  <p:cNvPr id="2877" name="Google Shape;2877;p23"/>
                  <p:cNvSpPr/>
                  <p:nvPr/>
                </p:nvSpPr>
                <p:spPr>
                  <a:xfrm>
                    <a:off x="17639359" y="7552738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78" name="Google Shape;2878;p23"/>
                  <p:cNvSpPr/>
                  <p:nvPr/>
                </p:nvSpPr>
                <p:spPr>
                  <a:xfrm>
                    <a:off x="17588498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3"/>
                        </a:cubicBezTo>
                        <a:cubicBezTo>
                          <a:pt x="84064" y="70235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79" name="Google Shape;2879;p23"/>
                <p:cNvGrpSpPr/>
                <p:nvPr/>
              </p:nvGrpSpPr>
              <p:grpSpPr>
                <a:xfrm>
                  <a:off x="18128431" y="7550644"/>
                  <a:ext cx="78766" cy="88530"/>
                  <a:chOff x="18128431" y="7550644"/>
                  <a:chExt cx="78766" cy="88530"/>
                </a:xfrm>
              </p:grpSpPr>
              <p:sp>
                <p:nvSpPr>
                  <p:cNvPr id="2880" name="Google Shape;2880;p23"/>
                  <p:cNvSpPr/>
                  <p:nvPr/>
                </p:nvSpPr>
                <p:spPr>
                  <a:xfrm>
                    <a:off x="18179302" y="7552738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81" name="Google Shape;2881;p23"/>
                  <p:cNvSpPr/>
                  <p:nvPr/>
                </p:nvSpPr>
                <p:spPr>
                  <a:xfrm>
                    <a:off x="18128431" y="7550644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82" name="Google Shape;2882;p23"/>
                <p:cNvGrpSpPr/>
                <p:nvPr/>
              </p:nvGrpSpPr>
              <p:grpSpPr>
                <a:xfrm>
                  <a:off x="18668280" y="7550602"/>
                  <a:ext cx="78847" cy="88550"/>
                  <a:chOff x="18668280" y="7550602"/>
                  <a:chExt cx="78847" cy="88550"/>
                </a:xfrm>
              </p:grpSpPr>
              <p:sp>
                <p:nvSpPr>
                  <p:cNvPr id="2883" name="Google Shape;2883;p23"/>
                  <p:cNvSpPr/>
                  <p:nvPr/>
                </p:nvSpPr>
                <p:spPr>
                  <a:xfrm>
                    <a:off x="18719238" y="7552738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84" name="Google Shape;2884;p23"/>
                  <p:cNvSpPr/>
                  <p:nvPr/>
                </p:nvSpPr>
                <p:spPr>
                  <a:xfrm>
                    <a:off x="18668280" y="7550602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61"/>
                          <a:pt x="78265" y="38159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2885" name="Google Shape;2885;p23"/>
              <p:cNvGrpSpPr/>
              <p:nvPr/>
            </p:nvGrpSpPr>
            <p:grpSpPr>
              <a:xfrm>
                <a:off x="14348763" y="8134836"/>
                <a:ext cx="4398364" cy="88572"/>
                <a:chOff x="14348763" y="8134836"/>
                <a:chExt cx="4398364" cy="88572"/>
              </a:xfrm>
            </p:grpSpPr>
            <p:grpSp>
              <p:nvGrpSpPr>
                <p:cNvPr id="2886" name="Google Shape;2886;p23"/>
                <p:cNvGrpSpPr/>
                <p:nvPr/>
              </p:nvGrpSpPr>
              <p:grpSpPr>
                <a:xfrm>
                  <a:off x="14348763" y="8134836"/>
                  <a:ext cx="78849" cy="88550"/>
                  <a:chOff x="14348763" y="8134836"/>
                  <a:chExt cx="78849" cy="88550"/>
                </a:xfrm>
              </p:grpSpPr>
              <p:sp>
                <p:nvSpPr>
                  <p:cNvPr id="2887" name="Google Shape;2887;p23"/>
                  <p:cNvSpPr/>
                  <p:nvPr/>
                </p:nvSpPr>
                <p:spPr>
                  <a:xfrm>
                    <a:off x="14399725" y="8136960"/>
                    <a:ext cx="4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7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88" name="Google Shape;2888;p23"/>
                  <p:cNvSpPr/>
                  <p:nvPr/>
                </p:nvSpPr>
                <p:spPr>
                  <a:xfrm>
                    <a:off x="14348763" y="8134836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45"/>
                          <a:pt x="78266" y="38143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89" name="Google Shape;2889;p23"/>
                <p:cNvGrpSpPr/>
                <p:nvPr/>
              </p:nvGrpSpPr>
              <p:grpSpPr>
                <a:xfrm>
                  <a:off x="14888792" y="8134878"/>
                  <a:ext cx="78766" cy="88530"/>
                  <a:chOff x="14888792" y="8134878"/>
                  <a:chExt cx="78766" cy="88530"/>
                </a:xfrm>
              </p:grpSpPr>
              <p:sp>
                <p:nvSpPr>
                  <p:cNvPr id="2890" name="Google Shape;2890;p23"/>
                  <p:cNvSpPr/>
                  <p:nvPr/>
                </p:nvSpPr>
                <p:spPr>
                  <a:xfrm>
                    <a:off x="14939664" y="8136960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91" name="Google Shape;2891;p23"/>
                  <p:cNvSpPr/>
                  <p:nvPr/>
                </p:nvSpPr>
                <p:spPr>
                  <a:xfrm>
                    <a:off x="14888792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92" name="Google Shape;2892;p23"/>
                <p:cNvGrpSpPr/>
                <p:nvPr/>
              </p:nvGrpSpPr>
              <p:grpSpPr>
                <a:xfrm>
                  <a:off x="15428739" y="8134878"/>
                  <a:ext cx="78766" cy="88530"/>
                  <a:chOff x="15428739" y="8134878"/>
                  <a:chExt cx="78766" cy="88530"/>
                </a:xfrm>
              </p:grpSpPr>
              <p:sp>
                <p:nvSpPr>
                  <p:cNvPr id="2893" name="Google Shape;2893;p23"/>
                  <p:cNvSpPr/>
                  <p:nvPr/>
                </p:nvSpPr>
                <p:spPr>
                  <a:xfrm>
                    <a:off x="15479605" y="8136960"/>
                    <a:ext cx="4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7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94" name="Google Shape;2894;p23"/>
                  <p:cNvSpPr/>
                  <p:nvPr/>
                </p:nvSpPr>
                <p:spPr>
                  <a:xfrm>
                    <a:off x="15428739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95" name="Google Shape;2895;p23"/>
                <p:cNvGrpSpPr/>
                <p:nvPr/>
              </p:nvGrpSpPr>
              <p:grpSpPr>
                <a:xfrm>
                  <a:off x="15968670" y="8134878"/>
                  <a:ext cx="78766" cy="88530"/>
                  <a:chOff x="15968670" y="8134878"/>
                  <a:chExt cx="78766" cy="88530"/>
                </a:xfrm>
              </p:grpSpPr>
              <p:sp>
                <p:nvSpPr>
                  <p:cNvPr id="2896" name="Google Shape;2896;p23"/>
                  <p:cNvSpPr/>
                  <p:nvPr/>
                </p:nvSpPr>
                <p:spPr>
                  <a:xfrm>
                    <a:off x="16019544" y="8136960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897" name="Google Shape;2897;p23"/>
                  <p:cNvSpPr/>
                  <p:nvPr/>
                </p:nvSpPr>
                <p:spPr>
                  <a:xfrm>
                    <a:off x="15968670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898" name="Google Shape;2898;p23"/>
                <p:cNvGrpSpPr/>
                <p:nvPr/>
              </p:nvGrpSpPr>
              <p:grpSpPr>
                <a:xfrm>
                  <a:off x="16508619" y="8134878"/>
                  <a:ext cx="78766" cy="88530"/>
                  <a:chOff x="16508619" y="8134878"/>
                  <a:chExt cx="78766" cy="88530"/>
                </a:xfrm>
              </p:grpSpPr>
              <p:sp>
                <p:nvSpPr>
                  <p:cNvPr id="2899" name="Google Shape;2899;p23"/>
                  <p:cNvSpPr/>
                  <p:nvPr/>
                </p:nvSpPr>
                <p:spPr>
                  <a:xfrm>
                    <a:off x="16559480" y="8136960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00" name="Google Shape;2900;p23"/>
                  <p:cNvSpPr/>
                  <p:nvPr/>
                </p:nvSpPr>
                <p:spPr>
                  <a:xfrm>
                    <a:off x="16508619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01" name="Google Shape;2901;p23"/>
                <p:cNvGrpSpPr/>
                <p:nvPr/>
              </p:nvGrpSpPr>
              <p:grpSpPr>
                <a:xfrm>
                  <a:off x="17048552" y="8134878"/>
                  <a:ext cx="78766" cy="88530"/>
                  <a:chOff x="17048552" y="8134878"/>
                  <a:chExt cx="78766" cy="88530"/>
                </a:xfrm>
              </p:grpSpPr>
              <p:sp>
                <p:nvSpPr>
                  <p:cNvPr id="2902" name="Google Shape;2902;p23"/>
                  <p:cNvSpPr/>
                  <p:nvPr/>
                </p:nvSpPr>
                <p:spPr>
                  <a:xfrm>
                    <a:off x="17099423" y="8136960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03" name="Google Shape;2903;p23"/>
                  <p:cNvSpPr/>
                  <p:nvPr/>
                </p:nvSpPr>
                <p:spPr>
                  <a:xfrm>
                    <a:off x="17048552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04" name="Google Shape;2904;p23"/>
                <p:cNvGrpSpPr/>
                <p:nvPr/>
              </p:nvGrpSpPr>
              <p:grpSpPr>
                <a:xfrm>
                  <a:off x="17588498" y="8134878"/>
                  <a:ext cx="78766" cy="88530"/>
                  <a:chOff x="17588498" y="8134878"/>
                  <a:chExt cx="78766" cy="88530"/>
                </a:xfrm>
              </p:grpSpPr>
              <p:sp>
                <p:nvSpPr>
                  <p:cNvPr id="2905" name="Google Shape;2905;p23"/>
                  <p:cNvSpPr/>
                  <p:nvPr/>
                </p:nvSpPr>
                <p:spPr>
                  <a:xfrm>
                    <a:off x="17639359" y="8136960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06" name="Google Shape;2906;p23"/>
                  <p:cNvSpPr/>
                  <p:nvPr/>
                </p:nvSpPr>
                <p:spPr>
                  <a:xfrm>
                    <a:off x="17588498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07" name="Google Shape;2907;p23"/>
                <p:cNvGrpSpPr/>
                <p:nvPr/>
              </p:nvGrpSpPr>
              <p:grpSpPr>
                <a:xfrm>
                  <a:off x="18128431" y="8134878"/>
                  <a:ext cx="78766" cy="88530"/>
                  <a:chOff x="18128431" y="8134878"/>
                  <a:chExt cx="78766" cy="88530"/>
                </a:xfrm>
              </p:grpSpPr>
              <p:sp>
                <p:nvSpPr>
                  <p:cNvPr id="2908" name="Google Shape;2908;p23"/>
                  <p:cNvSpPr/>
                  <p:nvPr/>
                </p:nvSpPr>
                <p:spPr>
                  <a:xfrm>
                    <a:off x="18179302" y="8136960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09" name="Google Shape;2909;p23"/>
                  <p:cNvSpPr/>
                  <p:nvPr/>
                </p:nvSpPr>
                <p:spPr>
                  <a:xfrm>
                    <a:off x="18128431" y="8134878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10" name="Google Shape;2910;p23"/>
                <p:cNvGrpSpPr/>
                <p:nvPr/>
              </p:nvGrpSpPr>
              <p:grpSpPr>
                <a:xfrm>
                  <a:off x="18668280" y="8134836"/>
                  <a:ext cx="78847" cy="88550"/>
                  <a:chOff x="18668280" y="8134836"/>
                  <a:chExt cx="78847" cy="88550"/>
                </a:xfrm>
              </p:grpSpPr>
              <p:sp>
                <p:nvSpPr>
                  <p:cNvPr id="2911" name="Google Shape;2911;p23"/>
                  <p:cNvSpPr/>
                  <p:nvPr/>
                </p:nvSpPr>
                <p:spPr>
                  <a:xfrm>
                    <a:off x="18719238" y="8136960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12" name="Google Shape;2912;p23"/>
                  <p:cNvSpPr/>
                  <p:nvPr/>
                </p:nvSpPr>
                <p:spPr>
                  <a:xfrm>
                    <a:off x="18668280" y="8134836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45"/>
                          <a:pt x="78265" y="38143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2913" name="Google Shape;2913;p23"/>
              <p:cNvGrpSpPr/>
              <p:nvPr/>
            </p:nvGrpSpPr>
            <p:grpSpPr>
              <a:xfrm>
                <a:off x="14348763" y="8719054"/>
                <a:ext cx="4398364" cy="88572"/>
                <a:chOff x="14348763" y="8719054"/>
                <a:chExt cx="4398364" cy="88572"/>
              </a:xfrm>
            </p:grpSpPr>
            <p:grpSp>
              <p:nvGrpSpPr>
                <p:cNvPr id="2914" name="Google Shape;2914;p23"/>
                <p:cNvGrpSpPr/>
                <p:nvPr/>
              </p:nvGrpSpPr>
              <p:grpSpPr>
                <a:xfrm>
                  <a:off x="14348763" y="8719054"/>
                  <a:ext cx="78849" cy="88550"/>
                  <a:chOff x="14348763" y="8719054"/>
                  <a:chExt cx="78849" cy="88550"/>
                </a:xfrm>
              </p:grpSpPr>
              <p:sp>
                <p:nvSpPr>
                  <p:cNvPr id="2915" name="Google Shape;2915;p23"/>
                  <p:cNvSpPr/>
                  <p:nvPr/>
                </p:nvSpPr>
                <p:spPr>
                  <a:xfrm>
                    <a:off x="14399725" y="8721179"/>
                    <a:ext cx="4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7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16" name="Google Shape;2916;p23"/>
                  <p:cNvSpPr/>
                  <p:nvPr/>
                </p:nvSpPr>
                <p:spPr>
                  <a:xfrm>
                    <a:off x="14348763" y="8719054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45"/>
                          <a:pt x="78266" y="38143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17" name="Google Shape;2917;p23"/>
                <p:cNvGrpSpPr/>
                <p:nvPr/>
              </p:nvGrpSpPr>
              <p:grpSpPr>
                <a:xfrm>
                  <a:off x="14888792" y="8719096"/>
                  <a:ext cx="78766" cy="88530"/>
                  <a:chOff x="14888792" y="8719096"/>
                  <a:chExt cx="78766" cy="88530"/>
                </a:xfrm>
              </p:grpSpPr>
              <p:sp>
                <p:nvSpPr>
                  <p:cNvPr id="2918" name="Google Shape;2918;p23"/>
                  <p:cNvSpPr/>
                  <p:nvPr/>
                </p:nvSpPr>
                <p:spPr>
                  <a:xfrm>
                    <a:off x="14939664" y="8721179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19" name="Google Shape;2919;p23"/>
                  <p:cNvSpPr/>
                  <p:nvPr/>
                </p:nvSpPr>
                <p:spPr>
                  <a:xfrm>
                    <a:off x="14888792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20" name="Google Shape;2920;p23"/>
                <p:cNvGrpSpPr/>
                <p:nvPr/>
              </p:nvGrpSpPr>
              <p:grpSpPr>
                <a:xfrm>
                  <a:off x="15428739" y="8719096"/>
                  <a:ext cx="78766" cy="88530"/>
                  <a:chOff x="15428739" y="8719096"/>
                  <a:chExt cx="78766" cy="88530"/>
                </a:xfrm>
              </p:grpSpPr>
              <p:sp>
                <p:nvSpPr>
                  <p:cNvPr id="2921" name="Google Shape;2921;p23"/>
                  <p:cNvSpPr/>
                  <p:nvPr/>
                </p:nvSpPr>
                <p:spPr>
                  <a:xfrm>
                    <a:off x="15479605" y="8721179"/>
                    <a:ext cx="4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7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22" name="Google Shape;2922;p23"/>
                  <p:cNvSpPr/>
                  <p:nvPr/>
                </p:nvSpPr>
                <p:spPr>
                  <a:xfrm>
                    <a:off x="15428739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23" name="Google Shape;2923;p23"/>
                <p:cNvGrpSpPr/>
                <p:nvPr/>
              </p:nvGrpSpPr>
              <p:grpSpPr>
                <a:xfrm>
                  <a:off x="15968670" y="8719096"/>
                  <a:ext cx="78766" cy="88530"/>
                  <a:chOff x="15968670" y="8719096"/>
                  <a:chExt cx="78766" cy="88530"/>
                </a:xfrm>
              </p:grpSpPr>
              <p:sp>
                <p:nvSpPr>
                  <p:cNvPr id="2924" name="Google Shape;2924;p23"/>
                  <p:cNvSpPr/>
                  <p:nvPr/>
                </p:nvSpPr>
                <p:spPr>
                  <a:xfrm>
                    <a:off x="16019544" y="8721179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25" name="Google Shape;2925;p23"/>
                  <p:cNvSpPr/>
                  <p:nvPr/>
                </p:nvSpPr>
                <p:spPr>
                  <a:xfrm>
                    <a:off x="15968670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26" name="Google Shape;2926;p23"/>
                <p:cNvGrpSpPr/>
                <p:nvPr/>
              </p:nvGrpSpPr>
              <p:grpSpPr>
                <a:xfrm>
                  <a:off x="16508619" y="8719096"/>
                  <a:ext cx="78766" cy="88530"/>
                  <a:chOff x="16508619" y="8719096"/>
                  <a:chExt cx="78766" cy="88530"/>
                </a:xfrm>
              </p:grpSpPr>
              <p:sp>
                <p:nvSpPr>
                  <p:cNvPr id="2927" name="Google Shape;2927;p23"/>
                  <p:cNvSpPr/>
                  <p:nvPr/>
                </p:nvSpPr>
                <p:spPr>
                  <a:xfrm>
                    <a:off x="16559480" y="8721179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28" name="Google Shape;2928;p23"/>
                  <p:cNvSpPr/>
                  <p:nvPr/>
                </p:nvSpPr>
                <p:spPr>
                  <a:xfrm>
                    <a:off x="16508619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29" name="Google Shape;2929;p23"/>
                <p:cNvGrpSpPr/>
                <p:nvPr/>
              </p:nvGrpSpPr>
              <p:grpSpPr>
                <a:xfrm>
                  <a:off x="17048552" y="8719096"/>
                  <a:ext cx="78766" cy="88530"/>
                  <a:chOff x="17048552" y="8719096"/>
                  <a:chExt cx="78766" cy="88530"/>
                </a:xfrm>
              </p:grpSpPr>
              <p:sp>
                <p:nvSpPr>
                  <p:cNvPr id="2930" name="Google Shape;2930;p23"/>
                  <p:cNvSpPr/>
                  <p:nvPr/>
                </p:nvSpPr>
                <p:spPr>
                  <a:xfrm>
                    <a:off x="17099423" y="8721179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31" name="Google Shape;2931;p23"/>
                  <p:cNvSpPr/>
                  <p:nvPr/>
                </p:nvSpPr>
                <p:spPr>
                  <a:xfrm>
                    <a:off x="17048552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32" name="Google Shape;2932;p23"/>
                <p:cNvGrpSpPr/>
                <p:nvPr/>
              </p:nvGrpSpPr>
              <p:grpSpPr>
                <a:xfrm>
                  <a:off x="17588498" y="8719096"/>
                  <a:ext cx="78766" cy="88530"/>
                  <a:chOff x="17588498" y="8719096"/>
                  <a:chExt cx="78766" cy="88530"/>
                </a:xfrm>
              </p:grpSpPr>
              <p:sp>
                <p:nvSpPr>
                  <p:cNvPr id="2933" name="Google Shape;2933;p23"/>
                  <p:cNvSpPr/>
                  <p:nvPr/>
                </p:nvSpPr>
                <p:spPr>
                  <a:xfrm>
                    <a:off x="17639359" y="8721179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34" name="Google Shape;2934;p23"/>
                  <p:cNvSpPr/>
                  <p:nvPr/>
                </p:nvSpPr>
                <p:spPr>
                  <a:xfrm>
                    <a:off x="17588498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35" name="Google Shape;2935;p23"/>
                <p:cNvGrpSpPr/>
                <p:nvPr/>
              </p:nvGrpSpPr>
              <p:grpSpPr>
                <a:xfrm>
                  <a:off x="18128431" y="8719096"/>
                  <a:ext cx="78766" cy="88530"/>
                  <a:chOff x="18128431" y="8719096"/>
                  <a:chExt cx="78766" cy="88530"/>
                </a:xfrm>
              </p:grpSpPr>
              <p:sp>
                <p:nvSpPr>
                  <p:cNvPr id="2936" name="Google Shape;2936;p23"/>
                  <p:cNvSpPr/>
                  <p:nvPr/>
                </p:nvSpPr>
                <p:spPr>
                  <a:xfrm>
                    <a:off x="18179302" y="8721179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37" name="Google Shape;2937;p23"/>
                  <p:cNvSpPr/>
                  <p:nvPr/>
                </p:nvSpPr>
                <p:spPr>
                  <a:xfrm>
                    <a:off x="18128431" y="871909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38" name="Google Shape;2938;p23"/>
                <p:cNvGrpSpPr/>
                <p:nvPr/>
              </p:nvGrpSpPr>
              <p:grpSpPr>
                <a:xfrm>
                  <a:off x="18668280" y="8719054"/>
                  <a:ext cx="78847" cy="88550"/>
                  <a:chOff x="18668280" y="8719054"/>
                  <a:chExt cx="78847" cy="88550"/>
                </a:xfrm>
              </p:grpSpPr>
              <p:sp>
                <p:nvSpPr>
                  <p:cNvPr id="2939" name="Google Shape;2939;p23"/>
                  <p:cNvSpPr/>
                  <p:nvPr/>
                </p:nvSpPr>
                <p:spPr>
                  <a:xfrm>
                    <a:off x="18719238" y="8721179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40" name="Google Shape;2940;p23"/>
                  <p:cNvSpPr/>
                  <p:nvPr/>
                </p:nvSpPr>
                <p:spPr>
                  <a:xfrm>
                    <a:off x="18668280" y="8719054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45"/>
                          <a:pt x="78265" y="38143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2941" name="Google Shape;2941;p23"/>
              <p:cNvGrpSpPr/>
              <p:nvPr/>
            </p:nvGrpSpPr>
            <p:grpSpPr>
              <a:xfrm>
                <a:off x="14348763" y="9303273"/>
                <a:ext cx="4398364" cy="88572"/>
                <a:chOff x="14348763" y="9303273"/>
                <a:chExt cx="4398364" cy="88572"/>
              </a:xfrm>
            </p:grpSpPr>
            <p:grpSp>
              <p:nvGrpSpPr>
                <p:cNvPr id="2942" name="Google Shape;2942;p23"/>
                <p:cNvGrpSpPr/>
                <p:nvPr/>
              </p:nvGrpSpPr>
              <p:grpSpPr>
                <a:xfrm>
                  <a:off x="14348763" y="9303273"/>
                  <a:ext cx="78849" cy="88550"/>
                  <a:chOff x="14348763" y="9303273"/>
                  <a:chExt cx="78849" cy="88550"/>
                </a:xfrm>
              </p:grpSpPr>
              <p:sp>
                <p:nvSpPr>
                  <p:cNvPr id="2943" name="Google Shape;2943;p23"/>
                  <p:cNvSpPr/>
                  <p:nvPr/>
                </p:nvSpPr>
                <p:spPr>
                  <a:xfrm>
                    <a:off x="14399725" y="9305397"/>
                    <a:ext cx="4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7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44" name="Google Shape;2944;p23"/>
                  <p:cNvSpPr/>
                  <p:nvPr/>
                </p:nvSpPr>
                <p:spPr>
                  <a:xfrm>
                    <a:off x="14348763" y="9303273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61"/>
                          <a:pt x="78266" y="38144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45" name="Google Shape;2945;p23"/>
                <p:cNvGrpSpPr/>
                <p:nvPr/>
              </p:nvGrpSpPr>
              <p:grpSpPr>
                <a:xfrm>
                  <a:off x="14888792" y="9303315"/>
                  <a:ext cx="78766" cy="88530"/>
                  <a:chOff x="14888792" y="9303315"/>
                  <a:chExt cx="78766" cy="88530"/>
                </a:xfrm>
              </p:grpSpPr>
              <p:sp>
                <p:nvSpPr>
                  <p:cNvPr id="2946" name="Google Shape;2946;p23"/>
                  <p:cNvSpPr/>
                  <p:nvPr/>
                </p:nvSpPr>
                <p:spPr>
                  <a:xfrm>
                    <a:off x="14939664" y="9305397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47" name="Google Shape;2947;p23"/>
                  <p:cNvSpPr/>
                  <p:nvPr/>
                </p:nvSpPr>
                <p:spPr>
                  <a:xfrm>
                    <a:off x="14888792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48" name="Google Shape;2948;p23"/>
                <p:cNvGrpSpPr/>
                <p:nvPr/>
              </p:nvGrpSpPr>
              <p:grpSpPr>
                <a:xfrm>
                  <a:off x="15428739" y="9303315"/>
                  <a:ext cx="78766" cy="88530"/>
                  <a:chOff x="15428739" y="9303315"/>
                  <a:chExt cx="78766" cy="88530"/>
                </a:xfrm>
              </p:grpSpPr>
              <p:sp>
                <p:nvSpPr>
                  <p:cNvPr id="2949" name="Google Shape;2949;p23"/>
                  <p:cNvSpPr/>
                  <p:nvPr/>
                </p:nvSpPr>
                <p:spPr>
                  <a:xfrm>
                    <a:off x="15479605" y="9305397"/>
                    <a:ext cx="4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7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50" name="Google Shape;2950;p23"/>
                  <p:cNvSpPr/>
                  <p:nvPr/>
                </p:nvSpPr>
                <p:spPr>
                  <a:xfrm>
                    <a:off x="15428739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51" name="Google Shape;2951;p23"/>
                <p:cNvGrpSpPr/>
                <p:nvPr/>
              </p:nvGrpSpPr>
              <p:grpSpPr>
                <a:xfrm>
                  <a:off x="15968670" y="9303315"/>
                  <a:ext cx="78766" cy="88530"/>
                  <a:chOff x="15968670" y="9303315"/>
                  <a:chExt cx="78766" cy="88530"/>
                </a:xfrm>
              </p:grpSpPr>
              <p:sp>
                <p:nvSpPr>
                  <p:cNvPr id="2952" name="Google Shape;2952;p23"/>
                  <p:cNvSpPr/>
                  <p:nvPr/>
                </p:nvSpPr>
                <p:spPr>
                  <a:xfrm>
                    <a:off x="16019544" y="9305397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53" name="Google Shape;2953;p23"/>
                  <p:cNvSpPr/>
                  <p:nvPr/>
                </p:nvSpPr>
                <p:spPr>
                  <a:xfrm>
                    <a:off x="15968670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54" name="Google Shape;2954;p23"/>
                <p:cNvGrpSpPr/>
                <p:nvPr/>
              </p:nvGrpSpPr>
              <p:grpSpPr>
                <a:xfrm>
                  <a:off x="16508619" y="9303315"/>
                  <a:ext cx="78766" cy="88530"/>
                  <a:chOff x="16508619" y="9303315"/>
                  <a:chExt cx="78766" cy="88530"/>
                </a:xfrm>
              </p:grpSpPr>
              <p:sp>
                <p:nvSpPr>
                  <p:cNvPr id="2955" name="Google Shape;2955;p23"/>
                  <p:cNvSpPr/>
                  <p:nvPr/>
                </p:nvSpPr>
                <p:spPr>
                  <a:xfrm>
                    <a:off x="16559480" y="9305397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56" name="Google Shape;2956;p23"/>
                  <p:cNvSpPr/>
                  <p:nvPr/>
                </p:nvSpPr>
                <p:spPr>
                  <a:xfrm>
                    <a:off x="16508619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57" name="Google Shape;2957;p23"/>
                <p:cNvGrpSpPr/>
                <p:nvPr/>
              </p:nvGrpSpPr>
              <p:grpSpPr>
                <a:xfrm>
                  <a:off x="17048552" y="9303315"/>
                  <a:ext cx="78766" cy="88530"/>
                  <a:chOff x="17048552" y="9303315"/>
                  <a:chExt cx="78766" cy="88530"/>
                </a:xfrm>
              </p:grpSpPr>
              <p:sp>
                <p:nvSpPr>
                  <p:cNvPr id="2958" name="Google Shape;2958;p23"/>
                  <p:cNvSpPr/>
                  <p:nvPr/>
                </p:nvSpPr>
                <p:spPr>
                  <a:xfrm>
                    <a:off x="17099423" y="9305397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59" name="Google Shape;2959;p23"/>
                  <p:cNvSpPr/>
                  <p:nvPr/>
                </p:nvSpPr>
                <p:spPr>
                  <a:xfrm>
                    <a:off x="17048552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60" name="Google Shape;2960;p23"/>
                <p:cNvGrpSpPr/>
                <p:nvPr/>
              </p:nvGrpSpPr>
              <p:grpSpPr>
                <a:xfrm>
                  <a:off x="17588498" y="9303315"/>
                  <a:ext cx="78766" cy="88530"/>
                  <a:chOff x="17588498" y="9303315"/>
                  <a:chExt cx="78766" cy="88530"/>
                </a:xfrm>
              </p:grpSpPr>
              <p:sp>
                <p:nvSpPr>
                  <p:cNvPr id="2961" name="Google Shape;2961;p23"/>
                  <p:cNvSpPr/>
                  <p:nvPr/>
                </p:nvSpPr>
                <p:spPr>
                  <a:xfrm>
                    <a:off x="17639359" y="9305397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62" name="Google Shape;2962;p23"/>
                  <p:cNvSpPr/>
                  <p:nvPr/>
                </p:nvSpPr>
                <p:spPr>
                  <a:xfrm>
                    <a:off x="17588498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19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63" name="Google Shape;2963;p23"/>
                <p:cNvGrpSpPr/>
                <p:nvPr/>
              </p:nvGrpSpPr>
              <p:grpSpPr>
                <a:xfrm>
                  <a:off x="18128431" y="9303315"/>
                  <a:ext cx="78766" cy="88530"/>
                  <a:chOff x="18128431" y="9303315"/>
                  <a:chExt cx="78766" cy="88530"/>
                </a:xfrm>
              </p:grpSpPr>
              <p:sp>
                <p:nvSpPr>
                  <p:cNvPr id="2964" name="Google Shape;2964;p23"/>
                  <p:cNvSpPr/>
                  <p:nvPr/>
                </p:nvSpPr>
                <p:spPr>
                  <a:xfrm>
                    <a:off x="18179302" y="9305397"/>
                    <a:ext cx="38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7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65" name="Google Shape;2965;p23"/>
                  <p:cNvSpPr/>
                  <p:nvPr/>
                </p:nvSpPr>
                <p:spPr>
                  <a:xfrm>
                    <a:off x="18128431" y="930331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66" name="Google Shape;2966;p23"/>
                <p:cNvGrpSpPr/>
                <p:nvPr/>
              </p:nvGrpSpPr>
              <p:grpSpPr>
                <a:xfrm>
                  <a:off x="18668280" y="9303273"/>
                  <a:ext cx="78847" cy="88550"/>
                  <a:chOff x="18668280" y="9303273"/>
                  <a:chExt cx="78847" cy="88550"/>
                </a:xfrm>
              </p:grpSpPr>
              <p:sp>
                <p:nvSpPr>
                  <p:cNvPr id="2967" name="Google Shape;2967;p23"/>
                  <p:cNvSpPr/>
                  <p:nvPr/>
                </p:nvSpPr>
                <p:spPr>
                  <a:xfrm>
                    <a:off x="18719238" y="9305397"/>
                    <a:ext cx="34" cy="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7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68" name="Google Shape;2968;p23"/>
                  <p:cNvSpPr/>
                  <p:nvPr/>
                </p:nvSpPr>
                <p:spPr>
                  <a:xfrm>
                    <a:off x="18668280" y="9303273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61"/>
                          <a:pt x="78265" y="38144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2969" name="Google Shape;2969;p23"/>
              <p:cNvGrpSpPr/>
              <p:nvPr/>
            </p:nvGrpSpPr>
            <p:grpSpPr>
              <a:xfrm>
                <a:off x="14348763" y="9887492"/>
                <a:ext cx="4398364" cy="88571"/>
                <a:chOff x="14348763" y="9887492"/>
                <a:chExt cx="4398364" cy="88571"/>
              </a:xfrm>
            </p:grpSpPr>
            <p:grpSp>
              <p:nvGrpSpPr>
                <p:cNvPr id="2970" name="Google Shape;2970;p23"/>
                <p:cNvGrpSpPr/>
                <p:nvPr/>
              </p:nvGrpSpPr>
              <p:grpSpPr>
                <a:xfrm>
                  <a:off x="14348763" y="9887492"/>
                  <a:ext cx="78849" cy="88550"/>
                  <a:chOff x="14348763" y="9887492"/>
                  <a:chExt cx="78849" cy="88550"/>
                </a:xfrm>
              </p:grpSpPr>
              <p:sp>
                <p:nvSpPr>
                  <p:cNvPr id="2971" name="Google Shape;2971;p23"/>
                  <p:cNvSpPr/>
                  <p:nvPr/>
                </p:nvSpPr>
                <p:spPr>
                  <a:xfrm>
                    <a:off x="14399725" y="9889627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72" name="Google Shape;2972;p23"/>
                  <p:cNvSpPr/>
                  <p:nvPr/>
                </p:nvSpPr>
                <p:spPr>
                  <a:xfrm>
                    <a:off x="14348763" y="9887492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49"/>
                          <a:pt x="11324" y="103504"/>
                          <a:pt x="50436" y="85664"/>
                        </a:cubicBezTo>
                        <a:cubicBezTo>
                          <a:pt x="84193" y="70261"/>
                          <a:pt x="78266" y="38159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73" name="Google Shape;2973;p23"/>
                <p:cNvGrpSpPr/>
                <p:nvPr/>
              </p:nvGrpSpPr>
              <p:grpSpPr>
                <a:xfrm>
                  <a:off x="14888792" y="9887533"/>
                  <a:ext cx="78766" cy="88530"/>
                  <a:chOff x="14888792" y="9887533"/>
                  <a:chExt cx="78766" cy="88530"/>
                </a:xfrm>
              </p:grpSpPr>
              <p:sp>
                <p:nvSpPr>
                  <p:cNvPr id="2974" name="Google Shape;2974;p23"/>
                  <p:cNvSpPr/>
                  <p:nvPr/>
                </p:nvSpPr>
                <p:spPr>
                  <a:xfrm>
                    <a:off x="14939664" y="9889627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75" name="Google Shape;2975;p23"/>
                  <p:cNvSpPr/>
                  <p:nvPr/>
                </p:nvSpPr>
                <p:spPr>
                  <a:xfrm>
                    <a:off x="14888792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76" name="Google Shape;2976;p23"/>
                <p:cNvGrpSpPr/>
                <p:nvPr/>
              </p:nvGrpSpPr>
              <p:grpSpPr>
                <a:xfrm>
                  <a:off x="15428739" y="9887533"/>
                  <a:ext cx="78766" cy="88530"/>
                  <a:chOff x="15428739" y="9887533"/>
                  <a:chExt cx="78766" cy="88530"/>
                </a:xfrm>
              </p:grpSpPr>
              <p:sp>
                <p:nvSpPr>
                  <p:cNvPr id="2977" name="Google Shape;2977;p23"/>
                  <p:cNvSpPr/>
                  <p:nvPr/>
                </p:nvSpPr>
                <p:spPr>
                  <a:xfrm>
                    <a:off x="15479605" y="9889627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78" name="Google Shape;2978;p23"/>
                  <p:cNvSpPr/>
                  <p:nvPr/>
                </p:nvSpPr>
                <p:spPr>
                  <a:xfrm>
                    <a:off x="15428739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79" name="Google Shape;2979;p23"/>
                <p:cNvGrpSpPr/>
                <p:nvPr/>
              </p:nvGrpSpPr>
              <p:grpSpPr>
                <a:xfrm>
                  <a:off x="15968670" y="9887533"/>
                  <a:ext cx="78766" cy="88530"/>
                  <a:chOff x="15968670" y="9887533"/>
                  <a:chExt cx="78766" cy="88530"/>
                </a:xfrm>
              </p:grpSpPr>
              <p:sp>
                <p:nvSpPr>
                  <p:cNvPr id="2980" name="Google Shape;2980;p23"/>
                  <p:cNvSpPr/>
                  <p:nvPr/>
                </p:nvSpPr>
                <p:spPr>
                  <a:xfrm>
                    <a:off x="16019544" y="9889627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81" name="Google Shape;2981;p23"/>
                  <p:cNvSpPr/>
                  <p:nvPr/>
                </p:nvSpPr>
                <p:spPr>
                  <a:xfrm>
                    <a:off x="15968670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82" name="Google Shape;2982;p23"/>
                <p:cNvGrpSpPr/>
                <p:nvPr/>
              </p:nvGrpSpPr>
              <p:grpSpPr>
                <a:xfrm>
                  <a:off x="16508619" y="9887533"/>
                  <a:ext cx="78766" cy="88530"/>
                  <a:chOff x="16508619" y="9887533"/>
                  <a:chExt cx="78766" cy="88530"/>
                </a:xfrm>
              </p:grpSpPr>
              <p:sp>
                <p:nvSpPr>
                  <p:cNvPr id="2983" name="Google Shape;2983;p23"/>
                  <p:cNvSpPr/>
                  <p:nvPr/>
                </p:nvSpPr>
                <p:spPr>
                  <a:xfrm>
                    <a:off x="16559480" y="9889627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84" name="Google Shape;2984;p23"/>
                  <p:cNvSpPr/>
                  <p:nvPr/>
                </p:nvSpPr>
                <p:spPr>
                  <a:xfrm>
                    <a:off x="16508619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5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85" name="Google Shape;2985;p23"/>
                <p:cNvGrpSpPr/>
                <p:nvPr/>
              </p:nvGrpSpPr>
              <p:grpSpPr>
                <a:xfrm>
                  <a:off x="17048552" y="9887533"/>
                  <a:ext cx="78766" cy="88530"/>
                  <a:chOff x="17048552" y="9887533"/>
                  <a:chExt cx="78766" cy="88530"/>
                </a:xfrm>
              </p:grpSpPr>
              <p:sp>
                <p:nvSpPr>
                  <p:cNvPr id="2986" name="Google Shape;2986;p23"/>
                  <p:cNvSpPr/>
                  <p:nvPr/>
                </p:nvSpPr>
                <p:spPr>
                  <a:xfrm>
                    <a:off x="17099423" y="9889627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87" name="Google Shape;2987;p23"/>
                  <p:cNvSpPr/>
                  <p:nvPr/>
                </p:nvSpPr>
                <p:spPr>
                  <a:xfrm>
                    <a:off x="17048552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88" name="Google Shape;2988;p23"/>
                <p:cNvGrpSpPr/>
                <p:nvPr/>
              </p:nvGrpSpPr>
              <p:grpSpPr>
                <a:xfrm>
                  <a:off x="17588498" y="9887533"/>
                  <a:ext cx="78766" cy="88530"/>
                  <a:chOff x="17588498" y="9887533"/>
                  <a:chExt cx="78766" cy="88530"/>
                </a:xfrm>
              </p:grpSpPr>
              <p:sp>
                <p:nvSpPr>
                  <p:cNvPr id="2989" name="Google Shape;2989;p23"/>
                  <p:cNvSpPr/>
                  <p:nvPr/>
                </p:nvSpPr>
                <p:spPr>
                  <a:xfrm>
                    <a:off x="17639359" y="9889627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90" name="Google Shape;2990;p23"/>
                  <p:cNvSpPr/>
                  <p:nvPr/>
                </p:nvSpPr>
                <p:spPr>
                  <a:xfrm>
                    <a:off x="17588498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35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91" name="Google Shape;2991;p23"/>
                <p:cNvGrpSpPr/>
                <p:nvPr/>
              </p:nvGrpSpPr>
              <p:grpSpPr>
                <a:xfrm>
                  <a:off x="18128431" y="9887533"/>
                  <a:ext cx="78766" cy="88530"/>
                  <a:chOff x="18128431" y="9887533"/>
                  <a:chExt cx="78766" cy="88530"/>
                </a:xfrm>
              </p:grpSpPr>
              <p:sp>
                <p:nvSpPr>
                  <p:cNvPr id="2992" name="Google Shape;2992;p23"/>
                  <p:cNvSpPr/>
                  <p:nvPr/>
                </p:nvSpPr>
                <p:spPr>
                  <a:xfrm>
                    <a:off x="18179302" y="9889627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93" name="Google Shape;2993;p23"/>
                  <p:cNvSpPr/>
                  <p:nvPr/>
                </p:nvSpPr>
                <p:spPr>
                  <a:xfrm>
                    <a:off x="18128431" y="988753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5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994" name="Google Shape;2994;p23"/>
                <p:cNvGrpSpPr/>
                <p:nvPr/>
              </p:nvGrpSpPr>
              <p:grpSpPr>
                <a:xfrm>
                  <a:off x="18668280" y="9887492"/>
                  <a:ext cx="78847" cy="88550"/>
                  <a:chOff x="18668280" y="9887492"/>
                  <a:chExt cx="78847" cy="88550"/>
                </a:xfrm>
              </p:grpSpPr>
              <p:sp>
                <p:nvSpPr>
                  <p:cNvPr id="2995" name="Google Shape;2995;p23"/>
                  <p:cNvSpPr/>
                  <p:nvPr/>
                </p:nvSpPr>
                <p:spPr>
                  <a:xfrm>
                    <a:off x="18719238" y="9889627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996" name="Google Shape;2996;p23"/>
                  <p:cNvSpPr/>
                  <p:nvPr/>
                </p:nvSpPr>
                <p:spPr>
                  <a:xfrm>
                    <a:off x="18668280" y="9887492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49"/>
                          <a:pt x="11324" y="103504"/>
                          <a:pt x="50436" y="85664"/>
                        </a:cubicBezTo>
                        <a:cubicBezTo>
                          <a:pt x="84177" y="70261"/>
                          <a:pt x="78265" y="38159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2997" name="Google Shape;2997;p23"/>
              <p:cNvGrpSpPr/>
              <p:nvPr/>
            </p:nvGrpSpPr>
            <p:grpSpPr>
              <a:xfrm>
                <a:off x="14348763" y="10471710"/>
                <a:ext cx="4398364" cy="88572"/>
                <a:chOff x="14348763" y="10471710"/>
                <a:chExt cx="4398364" cy="88572"/>
              </a:xfrm>
            </p:grpSpPr>
            <p:grpSp>
              <p:nvGrpSpPr>
                <p:cNvPr id="2998" name="Google Shape;2998;p23"/>
                <p:cNvGrpSpPr/>
                <p:nvPr/>
              </p:nvGrpSpPr>
              <p:grpSpPr>
                <a:xfrm>
                  <a:off x="14348763" y="10471710"/>
                  <a:ext cx="78849" cy="88550"/>
                  <a:chOff x="14348763" y="10471710"/>
                  <a:chExt cx="78849" cy="88550"/>
                </a:xfrm>
              </p:grpSpPr>
              <p:sp>
                <p:nvSpPr>
                  <p:cNvPr id="2999" name="Google Shape;2999;p23"/>
                  <p:cNvSpPr/>
                  <p:nvPr/>
                </p:nvSpPr>
                <p:spPr>
                  <a:xfrm>
                    <a:off x="14399725" y="10473846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00" name="Google Shape;3000;p23"/>
                  <p:cNvSpPr/>
                  <p:nvPr/>
                </p:nvSpPr>
                <p:spPr>
                  <a:xfrm>
                    <a:off x="14348763" y="10471710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61"/>
                          <a:pt x="78266" y="38159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01" name="Google Shape;3001;p23"/>
                <p:cNvGrpSpPr/>
                <p:nvPr/>
              </p:nvGrpSpPr>
              <p:grpSpPr>
                <a:xfrm>
                  <a:off x="14888792" y="10471752"/>
                  <a:ext cx="78766" cy="88530"/>
                  <a:chOff x="14888792" y="10471752"/>
                  <a:chExt cx="78766" cy="88530"/>
                </a:xfrm>
              </p:grpSpPr>
              <p:sp>
                <p:nvSpPr>
                  <p:cNvPr id="3002" name="Google Shape;3002;p23"/>
                  <p:cNvSpPr/>
                  <p:nvPr/>
                </p:nvSpPr>
                <p:spPr>
                  <a:xfrm>
                    <a:off x="14939664" y="1047384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03" name="Google Shape;3003;p23"/>
                  <p:cNvSpPr/>
                  <p:nvPr/>
                </p:nvSpPr>
                <p:spPr>
                  <a:xfrm>
                    <a:off x="14888792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04" name="Google Shape;3004;p23"/>
                <p:cNvGrpSpPr/>
                <p:nvPr/>
              </p:nvGrpSpPr>
              <p:grpSpPr>
                <a:xfrm>
                  <a:off x="15428739" y="10471752"/>
                  <a:ext cx="78766" cy="88530"/>
                  <a:chOff x="15428739" y="10471752"/>
                  <a:chExt cx="78766" cy="88530"/>
                </a:xfrm>
              </p:grpSpPr>
              <p:sp>
                <p:nvSpPr>
                  <p:cNvPr id="3005" name="Google Shape;3005;p23"/>
                  <p:cNvSpPr/>
                  <p:nvPr/>
                </p:nvSpPr>
                <p:spPr>
                  <a:xfrm>
                    <a:off x="15479605" y="10473846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06" name="Google Shape;3006;p23"/>
                  <p:cNvSpPr/>
                  <p:nvPr/>
                </p:nvSpPr>
                <p:spPr>
                  <a:xfrm>
                    <a:off x="15428739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07" name="Google Shape;3007;p23"/>
                <p:cNvGrpSpPr/>
                <p:nvPr/>
              </p:nvGrpSpPr>
              <p:grpSpPr>
                <a:xfrm>
                  <a:off x="15968670" y="10471752"/>
                  <a:ext cx="78766" cy="88530"/>
                  <a:chOff x="15968670" y="10471752"/>
                  <a:chExt cx="78766" cy="88530"/>
                </a:xfrm>
              </p:grpSpPr>
              <p:sp>
                <p:nvSpPr>
                  <p:cNvPr id="3008" name="Google Shape;3008;p23"/>
                  <p:cNvSpPr/>
                  <p:nvPr/>
                </p:nvSpPr>
                <p:spPr>
                  <a:xfrm>
                    <a:off x="16019544" y="1047384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09" name="Google Shape;3009;p23"/>
                  <p:cNvSpPr/>
                  <p:nvPr/>
                </p:nvSpPr>
                <p:spPr>
                  <a:xfrm>
                    <a:off x="15968670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10" name="Google Shape;3010;p23"/>
                <p:cNvGrpSpPr/>
                <p:nvPr/>
              </p:nvGrpSpPr>
              <p:grpSpPr>
                <a:xfrm>
                  <a:off x="16508619" y="10471752"/>
                  <a:ext cx="78766" cy="88530"/>
                  <a:chOff x="16508619" y="10471752"/>
                  <a:chExt cx="78766" cy="88530"/>
                </a:xfrm>
              </p:grpSpPr>
              <p:sp>
                <p:nvSpPr>
                  <p:cNvPr id="3011" name="Google Shape;3011;p23"/>
                  <p:cNvSpPr/>
                  <p:nvPr/>
                </p:nvSpPr>
                <p:spPr>
                  <a:xfrm>
                    <a:off x="16559480" y="10473846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12" name="Google Shape;3012;p23"/>
                  <p:cNvSpPr/>
                  <p:nvPr/>
                </p:nvSpPr>
                <p:spPr>
                  <a:xfrm>
                    <a:off x="16508619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4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13" name="Google Shape;3013;p23"/>
                <p:cNvGrpSpPr/>
                <p:nvPr/>
              </p:nvGrpSpPr>
              <p:grpSpPr>
                <a:xfrm>
                  <a:off x="17048552" y="10471752"/>
                  <a:ext cx="78766" cy="88530"/>
                  <a:chOff x="17048552" y="10471752"/>
                  <a:chExt cx="78766" cy="88530"/>
                </a:xfrm>
              </p:grpSpPr>
              <p:sp>
                <p:nvSpPr>
                  <p:cNvPr id="3014" name="Google Shape;3014;p23"/>
                  <p:cNvSpPr/>
                  <p:nvPr/>
                </p:nvSpPr>
                <p:spPr>
                  <a:xfrm>
                    <a:off x="17099423" y="1047384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15" name="Google Shape;3015;p23"/>
                  <p:cNvSpPr/>
                  <p:nvPr/>
                </p:nvSpPr>
                <p:spPr>
                  <a:xfrm>
                    <a:off x="17048552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16" name="Google Shape;3016;p23"/>
                <p:cNvGrpSpPr/>
                <p:nvPr/>
              </p:nvGrpSpPr>
              <p:grpSpPr>
                <a:xfrm>
                  <a:off x="17588498" y="10471752"/>
                  <a:ext cx="78766" cy="88530"/>
                  <a:chOff x="17588498" y="10471752"/>
                  <a:chExt cx="78766" cy="88530"/>
                </a:xfrm>
              </p:grpSpPr>
              <p:sp>
                <p:nvSpPr>
                  <p:cNvPr id="3017" name="Google Shape;3017;p23"/>
                  <p:cNvSpPr/>
                  <p:nvPr/>
                </p:nvSpPr>
                <p:spPr>
                  <a:xfrm>
                    <a:off x="17639359" y="10473846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18" name="Google Shape;3018;p23"/>
                  <p:cNvSpPr/>
                  <p:nvPr/>
                </p:nvSpPr>
                <p:spPr>
                  <a:xfrm>
                    <a:off x="17588498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34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19" name="Google Shape;3019;p23"/>
                <p:cNvGrpSpPr/>
                <p:nvPr/>
              </p:nvGrpSpPr>
              <p:grpSpPr>
                <a:xfrm>
                  <a:off x="18128431" y="10471752"/>
                  <a:ext cx="78766" cy="88530"/>
                  <a:chOff x="18128431" y="10471752"/>
                  <a:chExt cx="78766" cy="88530"/>
                </a:xfrm>
              </p:grpSpPr>
              <p:sp>
                <p:nvSpPr>
                  <p:cNvPr id="3020" name="Google Shape;3020;p23"/>
                  <p:cNvSpPr/>
                  <p:nvPr/>
                </p:nvSpPr>
                <p:spPr>
                  <a:xfrm>
                    <a:off x="18179302" y="1047384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21" name="Google Shape;3021;p23"/>
                  <p:cNvSpPr/>
                  <p:nvPr/>
                </p:nvSpPr>
                <p:spPr>
                  <a:xfrm>
                    <a:off x="18128431" y="1047175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9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22" name="Google Shape;3022;p23"/>
                <p:cNvGrpSpPr/>
                <p:nvPr/>
              </p:nvGrpSpPr>
              <p:grpSpPr>
                <a:xfrm>
                  <a:off x="18668280" y="10471710"/>
                  <a:ext cx="78847" cy="88550"/>
                  <a:chOff x="18668280" y="10471710"/>
                  <a:chExt cx="78847" cy="88550"/>
                </a:xfrm>
              </p:grpSpPr>
              <p:sp>
                <p:nvSpPr>
                  <p:cNvPr id="3023" name="Google Shape;3023;p23"/>
                  <p:cNvSpPr/>
                  <p:nvPr/>
                </p:nvSpPr>
                <p:spPr>
                  <a:xfrm>
                    <a:off x="18719238" y="10473846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24" name="Google Shape;3024;p23"/>
                  <p:cNvSpPr/>
                  <p:nvPr/>
                </p:nvSpPr>
                <p:spPr>
                  <a:xfrm>
                    <a:off x="18668280" y="10471710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2"/>
                        </a:moveTo>
                        <a:cubicBezTo>
                          <a:pt x="75271" y="2942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61"/>
                          <a:pt x="78265" y="38159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3025" name="Google Shape;3025;p23"/>
              <p:cNvGrpSpPr/>
              <p:nvPr/>
            </p:nvGrpSpPr>
            <p:grpSpPr>
              <a:xfrm>
                <a:off x="14348763" y="11055944"/>
                <a:ext cx="4398364" cy="88572"/>
                <a:chOff x="14348763" y="11055944"/>
                <a:chExt cx="4398364" cy="88572"/>
              </a:xfrm>
            </p:grpSpPr>
            <p:grpSp>
              <p:nvGrpSpPr>
                <p:cNvPr id="3026" name="Google Shape;3026;p23"/>
                <p:cNvGrpSpPr/>
                <p:nvPr/>
              </p:nvGrpSpPr>
              <p:grpSpPr>
                <a:xfrm>
                  <a:off x="14348763" y="11055944"/>
                  <a:ext cx="78849" cy="88550"/>
                  <a:chOff x="14348763" y="11055944"/>
                  <a:chExt cx="78849" cy="88550"/>
                </a:xfrm>
              </p:grpSpPr>
              <p:sp>
                <p:nvSpPr>
                  <p:cNvPr id="3027" name="Google Shape;3027;p23"/>
                  <p:cNvSpPr/>
                  <p:nvPr/>
                </p:nvSpPr>
                <p:spPr>
                  <a:xfrm>
                    <a:off x="14399725" y="11058069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28" name="Google Shape;3028;p23"/>
                  <p:cNvSpPr/>
                  <p:nvPr/>
                </p:nvSpPr>
                <p:spPr>
                  <a:xfrm>
                    <a:off x="14348763" y="11055944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2"/>
                        </a:moveTo>
                        <a:cubicBezTo>
                          <a:pt x="75271" y="2943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45"/>
                          <a:pt x="78266" y="38144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29" name="Google Shape;3029;p23"/>
                <p:cNvGrpSpPr/>
                <p:nvPr/>
              </p:nvGrpSpPr>
              <p:grpSpPr>
                <a:xfrm>
                  <a:off x="14888792" y="11055986"/>
                  <a:ext cx="78766" cy="88530"/>
                  <a:chOff x="14888792" y="11055986"/>
                  <a:chExt cx="78766" cy="88530"/>
                </a:xfrm>
              </p:grpSpPr>
              <p:sp>
                <p:nvSpPr>
                  <p:cNvPr id="3030" name="Google Shape;3030;p23"/>
                  <p:cNvSpPr/>
                  <p:nvPr/>
                </p:nvSpPr>
                <p:spPr>
                  <a:xfrm>
                    <a:off x="14939664" y="1105806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31" name="Google Shape;3031;p23"/>
                  <p:cNvSpPr/>
                  <p:nvPr/>
                </p:nvSpPr>
                <p:spPr>
                  <a:xfrm>
                    <a:off x="14888792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32" name="Google Shape;3032;p23"/>
                <p:cNvGrpSpPr/>
                <p:nvPr/>
              </p:nvGrpSpPr>
              <p:grpSpPr>
                <a:xfrm>
                  <a:off x="15428739" y="11055986"/>
                  <a:ext cx="78766" cy="88530"/>
                  <a:chOff x="15428739" y="11055986"/>
                  <a:chExt cx="78766" cy="88530"/>
                </a:xfrm>
              </p:grpSpPr>
              <p:sp>
                <p:nvSpPr>
                  <p:cNvPr id="3033" name="Google Shape;3033;p23"/>
                  <p:cNvSpPr/>
                  <p:nvPr/>
                </p:nvSpPr>
                <p:spPr>
                  <a:xfrm>
                    <a:off x="15479605" y="11058069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34" name="Google Shape;3034;p23"/>
                  <p:cNvSpPr/>
                  <p:nvPr/>
                </p:nvSpPr>
                <p:spPr>
                  <a:xfrm>
                    <a:off x="15428739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35" name="Google Shape;3035;p23"/>
                <p:cNvGrpSpPr/>
                <p:nvPr/>
              </p:nvGrpSpPr>
              <p:grpSpPr>
                <a:xfrm>
                  <a:off x="15968670" y="11055986"/>
                  <a:ext cx="78766" cy="88530"/>
                  <a:chOff x="15968670" y="11055986"/>
                  <a:chExt cx="78766" cy="88530"/>
                </a:xfrm>
              </p:grpSpPr>
              <p:sp>
                <p:nvSpPr>
                  <p:cNvPr id="3036" name="Google Shape;3036;p23"/>
                  <p:cNvSpPr/>
                  <p:nvPr/>
                </p:nvSpPr>
                <p:spPr>
                  <a:xfrm>
                    <a:off x="16019544" y="1105806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37" name="Google Shape;3037;p23"/>
                  <p:cNvSpPr/>
                  <p:nvPr/>
                </p:nvSpPr>
                <p:spPr>
                  <a:xfrm>
                    <a:off x="15968670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38" name="Google Shape;3038;p23"/>
                <p:cNvGrpSpPr/>
                <p:nvPr/>
              </p:nvGrpSpPr>
              <p:grpSpPr>
                <a:xfrm>
                  <a:off x="16508619" y="11055986"/>
                  <a:ext cx="78766" cy="88530"/>
                  <a:chOff x="16508619" y="11055986"/>
                  <a:chExt cx="78766" cy="88530"/>
                </a:xfrm>
              </p:grpSpPr>
              <p:sp>
                <p:nvSpPr>
                  <p:cNvPr id="3039" name="Google Shape;3039;p23"/>
                  <p:cNvSpPr/>
                  <p:nvPr/>
                </p:nvSpPr>
                <p:spPr>
                  <a:xfrm>
                    <a:off x="16559480" y="11058069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40" name="Google Shape;3040;p23"/>
                  <p:cNvSpPr/>
                  <p:nvPr/>
                </p:nvSpPr>
                <p:spPr>
                  <a:xfrm>
                    <a:off x="16508619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41" name="Google Shape;3041;p23"/>
                <p:cNvGrpSpPr/>
                <p:nvPr/>
              </p:nvGrpSpPr>
              <p:grpSpPr>
                <a:xfrm>
                  <a:off x="17048552" y="11055986"/>
                  <a:ext cx="78766" cy="88530"/>
                  <a:chOff x="17048552" y="11055986"/>
                  <a:chExt cx="78766" cy="88530"/>
                </a:xfrm>
              </p:grpSpPr>
              <p:sp>
                <p:nvSpPr>
                  <p:cNvPr id="3042" name="Google Shape;3042;p23"/>
                  <p:cNvSpPr/>
                  <p:nvPr/>
                </p:nvSpPr>
                <p:spPr>
                  <a:xfrm>
                    <a:off x="17099423" y="1105806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43" name="Google Shape;3043;p23"/>
                  <p:cNvSpPr/>
                  <p:nvPr/>
                </p:nvSpPr>
                <p:spPr>
                  <a:xfrm>
                    <a:off x="17048552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44" name="Google Shape;3044;p23"/>
                <p:cNvGrpSpPr/>
                <p:nvPr/>
              </p:nvGrpSpPr>
              <p:grpSpPr>
                <a:xfrm>
                  <a:off x="17588498" y="11055986"/>
                  <a:ext cx="78766" cy="88530"/>
                  <a:chOff x="17588498" y="11055986"/>
                  <a:chExt cx="78766" cy="88530"/>
                </a:xfrm>
              </p:grpSpPr>
              <p:sp>
                <p:nvSpPr>
                  <p:cNvPr id="3045" name="Google Shape;3045;p23"/>
                  <p:cNvSpPr/>
                  <p:nvPr/>
                </p:nvSpPr>
                <p:spPr>
                  <a:xfrm>
                    <a:off x="17639359" y="11058069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46" name="Google Shape;3046;p23"/>
                  <p:cNvSpPr/>
                  <p:nvPr/>
                </p:nvSpPr>
                <p:spPr>
                  <a:xfrm>
                    <a:off x="17588498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47" name="Google Shape;3047;p23"/>
                <p:cNvGrpSpPr/>
                <p:nvPr/>
              </p:nvGrpSpPr>
              <p:grpSpPr>
                <a:xfrm>
                  <a:off x="18128431" y="11055986"/>
                  <a:ext cx="78766" cy="88530"/>
                  <a:chOff x="18128431" y="11055986"/>
                  <a:chExt cx="78766" cy="88530"/>
                </a:xfrm>
              </p:grpSpPr>
              <p:sp>
                <p:nvSpPr>
                  <p:cNvPr id="3048" name="Google Shape;3048;p23"/>
                  <p:cNvSpPr/>
                  <p:nvPr/>
                </p:nvSpPr>
                <p:spPr>
                  <a:xfrm>
                    <a:off x="18179302" y="11058069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49" name="Google Shape;3049;p23"/>
                  <p:cNvSpPr/>
                  <p:nvPr/>
                </p:nvSpPr>
                <p:spPr>
                  <a:xfrm>
                    <a:off x="18128431" y="11055986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50" name="Google Shape;3050;p23"/>
                <p:cNvGrpSpPr/>
                <p:nvPr/>
              </p:nvGrpSpPr>
              <p:grpSpPr>
                <a:xfrm>
                  <a:off x="18668280" y="11055944"/>
                  <a:ext cx="78847" cy="88550"/>
                  <a:chOff x="18668280" y="11055944"/>
                  <a:chExt cx="78847" cy="88550"/>
                </a:xfrm>
              </p:grpSpPr>
              <p:sp>
                <p:nvSpPr>
                  <p:cNvPr id="3051" name="Google Shape;3051;p23"/>
                  <p:cNvSpPr/>
                  <p:nvPr/>
                </p:nvSpPr>
                <p:spPr>
                  <a:xfrm>
                    <a:off x="18719238" y="11058069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52" name="Google Shape;3052;p23"/>
                  <p:cNvSpPr/>
                  <p:nvPr/>
                </p:nvSpPr>
                <p:spPr>
                  <a:xfrm>
                    <a:off x="18668280" y="11055944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2"/>
                        </a:moveTo>
                        <a:cubicBezTo>
                          <a:pt x="75271" y="2943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45"/>
                          <a:pt x="78265" y="38144"/>
                          <a:pt x="78698" y="4363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3053" name="Google Shape;3053;p23"/>
              <p:cNvGrpSpPr/>
              <p:nvPr/>
            </p:nvGrpSpPr>
            <p:grpSpPr>
              <a:xfrm>
                <a:off x="14348763" y="11640163"/>
                <a:ext cx="4398364" cy="88571"/>
                <a:chOff x="14348763" y="11640163"/>
                <a:chExt cx="4398364" cy="88571"/>
              </a:xfrm>
            </p:grpSpPr>
            <p:grpSp>
              <p:nvGrpSpPr>
                <p:cNvPr id="3054" name="Google Shape;3054;p23"/>
                <p:cNvGrpSpPr/>
                <p:nvPr/>
              </p:nvGrpSpPr>
              <p:grpSpPr>
                <a:xfrm>
                  <a:off x="14348763" y="11640163"/>
                  <a:ext cx="78849" cy="88550"/>
                  <a:chOff x="14348763" y="11640163"/>
                  <a:chExt cx="78849" cy="88550"/>
                </a:xfrm>
              </p:grpSpPr>
              <p:sp>
                <p:nvSpPr>
                  <p:cNvPr id="3055" name="Google Shape;3055;p23"/>
                  <p:cNvSpPr/>
                  <p:nvPr/>
                </p:nvSpPr>
                <p:spPr>
                  <a:xfrm>
                    <a:off x="14399725" y="11642287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56" name="Google Shape;3056;p23"/>
                  <p:cNvSpPr/>
                  <p:nvPr/>
                </p:nvSpPr>
                <p:spPr>
                  <a:xfrm>
                    <a:off x="14348763" y="11640163"/>
                    <a:ext cx="78849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9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29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93" y="70246"/>
                          <a:pt x="78266" y="38144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57" name="Google Shape;3057;p23"/>
                <p:cNvGrpSpPr/>
                <p:nvPr/>
              </p:nvGrpSpPr>
              <p:grpSpPr>
                <a:xfrm>
                  <a:off x="14888792" y="11640205"/>
                  <a:ext cx="78766" cy="88530"/>
                  <a:chOff x="14888792" y="11640205"/>
                  <a:chExt cx="78766" cy="88530"/>
                </a:xfrm>
              </p:grpSpPr>
              <p:sp>
                <p:nvSpPr>
                  <p:cNvPr id="3058" name="Google Shape;3058;p23"/>
                  <p:cNvSpPr/>
                  <p:nvPr/>
                </p:nvSpPr>
                <p:spPr>
                  <a:xfrm>
                    <a:off x="14939664" y="11642287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59" name="Google Shape;3059;p23"/>
                  <p:cNvSpPr/>
                  <p:nvPr/>
                </p:nvSpPr>
                <p:spPr>
                  <a:xfrm>
                    <a:off x="14888792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60" name="Google Shape;3060;p23"/>
                <p:cNvGrpSpPr/>
                <p:nvPr/>
              </p:nvGrpSpPr>
              <p:grpSpPr>
                <a:xfrm>
                  <a:off x="15428739" y="11640205"/>
                  <a:ext cx="78766" cy="88530"/>
                  <a:chOff x="15428739" y="11640205"/>
                  <a:chExt cx="78766" cy="88530"/>
                </a:xfrm>
              </p:grpSpPr>
              <p:sp>
                <p:nvSpPr>
                  <p:cNvPr id="3061" name="Google Shape;3061;p23"/>
                  <p:cNvSpPr/>
                  <p:nvPr/>
                </p:nvSpPr>
                <p:spPr>
                  <a:xfrm>
                    <a:off x="15479605" y="11642287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62" name="Google Shape;3062;p23"/>
                  <p:cNvSpPr/>
                  <p:nvPr/>
                </p:nvSpPr>
                <p:spPr>
                  <a:xfrm>
                    <a:off x="15428739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63" name="Google Shape;3063;p23"/>
                <p:cNvGrpSpPr/>
                <p:nvPr/>
              </p:nvGrpSpPr>
              <p:grpSpPr>
                <a:xfrm>
                  <a:off x="15968670" y="11640205"/>
                  <a:ext cx="78766" cy="88530"/>
                  <a:chOff x="15968670" y="11640205"/>
                  <a:chExt cx="78766" cy="88530"/>
                </a:xfrm>
              </p:grpSpPr>
              <p:sp>
                <p:nvSpPr>
                  <p:cNvPr id="3064" name="Google Shape;3064;p23"/>
                  <p:cNvSpPr/>
                  <p:nvPr/>
                </p:nvSpPr>
                <p:spPr>
                  <a:xfrm>
                    <a:off x="16019544" y="11642287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65" name="Google Shape;3065;p23"/>
                  <p:cNvSpPr/>
                  <p:nvPr/>
                </p:nvSpPr>
                <p:spPr>
                  <a:xfrm>
                    <a:off x="15968670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66" name="Google Shape;3066;p23"/>
                <p:cNvGrpSpPr/>
                <p:nvPr/>
              </p:nvGrpSpPr>
              <p:grpSpPr>
                <a:xfrm>
                  <a:off x="16508619" y="11640205"/>
                  <a:ext cx="78766" cy="88530"/>
                  <a:chOff x="16508619" y="11640205"/>
                  <a:chExt cx="78766" cy="88530"/>
                </a:xfrm>
              </p:grpSpPr>
              <p:sp>
                <p:nvSpPr>
                  <p:cNvPr id="3067" name="Google Shape;3067;p23"/>
                  <p:cNvSpPr/>
                  <p:nvPr/>
                </p:nvSpPr>
                <p:spPr>
                  <a:xfrm>
                    <a:off x="16559480" y="11642287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68" name="Google Shape;3068;p23"/>
                  <p:cNvSpPr/>
                  <p:nvPr/>
                </p:nvSpPr>
                <p:spPr>
                  <a:xfrm>
                    <a:off x="16508619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69" name="Google Shape;3069;p23"/>
                <p:cNvGrpSpPr/>
                <p:nvPr/>
              </p:nvGrpSpPr>
              <p:grpSpPr>
                <a:xfrm>
                  <a:off x="17048552" y="11640205"/>
                  <a:ext cx="78766" cy="88530"/>
                  <a:chOff x="17048552" y="11640205"/>
                  <a:chExt cx="78766" cy="88530"/>
                </a:xfrm>
              </p:grpSpPr>
              <p:sp>
                <p:nvSpPr>
                  <p:cNvPr id="3070" name="Google Shape;3070;p23"/>
                  <p:cNvSpPr/>
                  <p:nvPr/>
                </p:nvSpPr>
                <p:spPr>
                  <a:xfrm>
                    <a:off x="17099423" y="11642287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71" name="Google Shape;3071;p23"/>
                  <p:cNvSpPr/>
                  <p:nvPr/>
                </p:nvSpPr>
                <p:spPr>
                  <a:xfrm>
                    <a:off x="17048552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72" name="Google Shape;3072;p23"/>
                <p:cNvGrpSpPr/>
                <p:nvPr/>
              </p:nvGrpSpPr>
              <p:grpSpPr>
                <a:xfrm>
                  <a:off x="17588498" y="11640205"/>
                  <a:ext cx="78766" cy="88530"/>
                  <a:chOff x="17588498" y="11640205"/>
                  <a:chExt cx="78766" cy="88530"/>
                </a:xfrm>
              </p:grpSpPr>
              <p:sp>
                <p:nvSpPr>
                  <p:cNvPr id="3073" name="Google Shape;3073;p23"/>
                  <p:cNvSpPr/>
                  <p:nvPr/>
                </p:nvSpPr>
                <p:spPr>
                  <a:xfrm>
                    <a:off x="17639359" y="11642287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74" name="Google Shape;3074;p23"/>
                  <p:cNvSpPr/>
                  <p:nvPr/>
                </p:nvSpPr>
                <p:spPr>
                  <a:xfrm>
                    <a:off x="17588498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1" y="103570"/>
                          <a:pt x="50339" y="85623"/>
                        </a:cubicBezTo>
                        <a:cubicBezTo>
                          <a:pt x="84064" y="70219"/>
                          <a:pt x="78214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75" name="Google Shape;3075;p23"/>
                <p:cNvGrpSpPr/>
                <p:nvPr/>
              </p:nvGrpSpPr>
              <p:grpSpPr>
                <a:xfrm>
                  <a:off x="18128431" y="11640205"/>
                  <a:ext cx="78766" cy="88530"/>
                  <a:chOff x="18128431" y="11640205"/>
                  <a:chExt cx="78766" cy="88530"/>
                </a:xfrm>
              </p:grpSpPr>
              <p:sp>
                <p:nvSpPr>
                  <p:cNvPr id="3076" name="Google Shape;3076;p23"/>
                  <p:cNvSpPr/>
                  <p:nvPr/>
                </p:nvSpPr>
                <p:spPr>
                  <a:xfrm>
                    <a:off x="18179302" y="11642287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77" name="Google Shape;3077;p23"/>
                  <p:cNvSpPr/>
                  <p:nvPr/>
                </p:nvSpPr>
                <p:spPr>
                  <a:xfrm>
                    <a:off x="18128431" y="11640205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19"/>
                          <a:pt x="78215" y="38811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78" name="Google Shape;3078;p23"/>
                <p:cNvGrpSpPr/>
                <p:nvPr/>
              </p:nvGrpSpPr>
              <p:grpSpPr>
                <a:xfrm>
                  <a:off x="18668280" y="11640163"/>
                  <a:ext cx="78847" cy="88550"/>
                  <a:chOff x="18668280" y="11640163"/>
                  <a:chExt cx="78847" cy="88550"/>
                </a:xfrm>
              </p:grpSpPr>
              <p:sp>
                <p:nvSpPr>
                  <p:cNvPr id="3079" name="Google Shape;3079;p23"/>
                  <p:cNvSpPr/>
                  <p:nvPr/>
                </p:nvSpPr>
                <p:spPr>
                  <a:xfrm>
                    <a:off x="18719238" y="11642287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80" name="Google Shape;3080;p23"/>
                  <p:cNvSpPr/>
                  <p:nvPr/>
                </p:nvSpPr>
                <p:spPr>
                  <a:xfrm>
                    <a:off x="18668280" y="11640163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3"/>
                        </a:moveTo>
                        <a:cubicBezTo>
                          <a:pt x="75271" y="2942"/>
                          <a:pt x="37996" y="-3765"/>
                          <a:pt x="54465" y="4129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46"/>
                          <a:pt x="78265" y="38144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3081" name="Google Shape;3081;p23"/>
              <p:cNvGrpSpPr/>
              <p:nvPr/>
            </p:nvGrpSpPr>
            <p:grpSpPr>
              <a:xfrm>
                <a:off x="14888792" y="12224381"/>
                <a:ext cx="3858335" cy="88571"/>
                <a:chOff x="14888792" y="12224381"/>
                <a:chExt cx="3858335" cy="88571"/>
              </a:xfrm>
            </p:grpSpPr>
            <p:grpSp>
              <p:nvGrpSpPr>
                <p:cNvPr id="3082" name="Google Shape;3082;p23"/>
                <p:cNvGrpSpPr/>
                <p:nvPr/>
              </p:nvGrpSpPr>
              <p:grpSpPr>
                <a:xfrm>
                  <a:off x="14888792" y="12224423"/>
                  <a:ext cx="78766" cy="88530"/>
                  <a:chOff x="14888792" y="12224423"/>
                  <a:chExt cx="78766" cy="88530"/>
                </a:xfrm>
              </p:grpSpPr>
              <p:sp>
                <p:nvSpPr>
                  <p:cNvPr id="3083" name="Google Shape;3083;p23"/>
                  <p:cNvSpPr/>
                  <p:nvPr/>
                </p:nvSpPr>
                <p:spPr>
                  <a:xfrm>
                    <a:off x="14939664" y="12226506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84" name="Google Shape;3084;p23"/>
                  <p:cNvSpPr/>
                  <p:nvPr/>
                </p:nvSpPr>
                <p:spPr>
                  <a:xfrm>
                    <a:off x="14888792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85" name="Google Shape;3085;p23"/>
                <p:cNvGrpSpPr/>
                <p:nvPr/>
              </p:nvGrpSpPr>
              <p:grpSpPr>
                <a:xfrm>
                  <a:off x="15428739" y="12224423"/>
                  <a:ext cx="78766" cy="88530"/>
                  <a:chOff x="15428739" y="12224423"/>
                  <a:chExt cx="78766" cy="88530"/>
                </a:xfrm>
              </p:grpSpPr>
              <p:sp>
                <p:nvSpPr>
                  <p:cNvPr id="3086" name="Google Shape;3086;p23"/>
                  <p:cNvSpPr/>
                  <p:nvPr/>
                </p:nvSpPr>
                <p:spPr>
                  <a:xfrm>
                    <a:off x="15479605" y="12226506"/>
                    <a:ext cx="4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46" extrusionOk="0">
                        <a:moveTo>
                          <a:pt x="45" y="47"/>
                        </a:moveTo>
                        <a:cubicBezTo>
                          <a:pt x="29" y="1"/>
                          <a:pt x="-48" y="-30"/>
                          <a:pt x="45" y="47"/>
                        </a:cubicBezTo>
                        <a:lnTo>
                          <a:pt x="45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87" name="Google Shape;3087;p23"/>
                  <p:cNvSpPr/>
                  <p:nvPr/>
                </p:nvSpPr>
                <p:spPr>
                  <a:xfrm>
                    <a:off x="15428739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88" name="Google Shape;3088;p23"/>
                <p:cNvGrpSpPr/>
                <p:nvPr/>
              </p:nvGrpSpPr>
              <p:grpSpPr>
                <a:xfrm>
                  <a:off x="15968670" y="12224423"/>
                  <a:ext cx="78766" cy="88530"/>
                  <a:chOff x="15968670" y="12224423"/>
                  <a:chExt cx="78766" cy="88530"/>
                </a:xfrm>
              </p:grpSpPr>
              <p:sp>
                <p:nvSpPr>
                  <p:cNvPr id="3089" name="Google Shape;3089;p23"/>
                  <p:cNvSpPr/>
                  <p:nvPr/>
                </p:nvSpPr>
                <p:spPr>
                  <a:xfrm>
                    <a:off x="16019544" y="12226506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90" name="Google Shape;3090;p23"/>
                  <p:cNvSpPr/>
                  <p:nvPr/>
                </p:nvSpPr>
                <p:spPr>
                  <a:xfrm>
                    <a:off x="15968670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91" name="Google Shape;3091;p23"/>
                <p:cNvGrpSpPr/>
                <p:nvPr/>
              </p:nvGrpSpPr>
              <p:grpSpPr>
                <a:xfrm>
                  <a:off x="16508619" y="12224423"/>
                  <a:ext cx="78766" cy="88530"/>
                  <a:chOff x="16508619" y="12224423"/>
                  <a:chExt cx="78766" cy="88530"/>
                </a:xfrm>
              </p:grpSpPr>
              <p:sp>
                <p:nvSpPr>
                  <p:cNvPr id="3092" name="Google Shape;3092;p23"/>
                  <p:cNvSpPr/>
                  <p:nvPr/>
                </p:nvSpPr>
                <p:spPr>
                  <a:xfrm>
                    <a:off x="16559480" y="12226506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93" name="Google Shape;3093;p23"/>
                  <p:cNvSpPr/>
                  <p:nvPr/>
                </p:nvSpPr>
                <p:spPr>
                  <a:xfrm>
                    <a:off x="16508619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94" name="Google Shape;3094;p23"/>
                <p:cNvGrpSpPr/>
                <p:nvPr/>
              </p:nvGrpSpPr>
              <p:grpSpPr>
                <a:xfrm>
                  <a:off x="17048552" y="12224423"/>
                  <a:ext cx="78766" cy="88530"/>
                  <a:chOff x="17048552" y="12224423"/>
                  <a:chExt cx="78766" cy="88530"/>
                </a:xfrm>
              </p:grpSpPr>
              <p:sp>
                <p:nvSpPr>
                  <p:cNvPr id="3095" name="Google Shape;3095;p23"/>
                  <p:cNvSpPr/>
                  <p:nvPr/>
                </p:nvSpPr>
                <p:spPr>
                  <a:xfrm>
                    <a:off x="17099423" y="12226506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96" name="Google Shape;3096;p23"/>
                  <p:cNvSpPr/>
                  <p:nvPr/>
                </p:nvSpPr>
                <p:spPr>
                  <a:xfrm>
                    <a:off x="17048552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097" name="Google Shape;3097;p23"/>
                <p:cNvGrpSpPr/>
                <p:nvPr/>
              </p:nvGrpSpPr>
              <p:grpSpPr>
                <a:xfrm>
                  <a:off x="17588498" y="12224423"/>
                  <a:ext cx="78766" cy="88530"/>
                  <a:chOff x="17588498" y="12224423"/>
                  <a:chExt cx="78766" cy="88530"/>
                </a:xfrm>
              </p:grpSpPr>
              <p:sp>
                <p:nvSpPr>
                  <p:cNvPr id="3098" name="Google Shape;3098;p23"/>
                  <p:cNvSpPr/>
                  <p:nvPr/>
                </p:nvSpPr>
                <p:spPr>
                  <a:xfrm>
                    <a:off x="17639359" y="12226506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099" name="Google Shape;3099;p23"/>
                  <p:cNvSpPr/>
                  <p:nvPr/>
                </p:nvSpPr>
                <p:spPr>
                  <a:xfrm>
                    <a:off x="17588498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1" y="103570"/>
                          <a:pt x="50339" y="85622"/>
                        </a:cubicBezTo>
                        <a:cubicBezTo>
                          <a:pt x="84064" y="70219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100" name="Google Shape;3100;p23"/>
                <p:cNvGrpSpPr/>
                <p:nvPr/>
              </p:nvGrpSpPr>
              <p:grpSpPr>
                <a:xfrm>
                  <a:off x="18128431" y="12224423"/>
                  <a:ext cx="78766" cy="88530"/>
                  <a:chOff x="18128431" y="12224423"/>
                  <a:chExt cx="78766" cy="88530"/>
                </a:xfrm>
              </p:grpSpPr>
              <p:sp>
                <p:nvSpPr>
                  <p:cNvPr id="3101" name="Google Shape;3101;p23"/>
                  <p:cNvSpPr/>
                  <p:nvPr/>
                </p:nvSpPr>
                <p:spPr>
                  <a:xfrm>
                    <a:off x="18179302" y="12226506"/>
                    <a:ext cx="38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46" extrusionOk="0">
                        <a:moveTo>
                          <a:pt x="38" y="47"/>
                        </a:moveTo>
                        <a:cubicBezTo>
                          <a:pt x="23" y="1"/>
                          <a:pt x="-39" y="-30"/>
                          <a:pt x="38" y="47"/>
                        </a:cubicBezTo>
                        <a:lnTo>
                          <a:pt x="38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02" name="Google Shape;3102;p23"/>
                  <p:cNvSpPr/>
                  <p:nvPr/>
                </p:nvSpPr>
                <p:spPr>
                  <a:xfrm>
                    <a:off x="18128431" y="12224423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4"/>
                        </a:cubicBezTo>
                        <a:cubicBezTo>
                          <a:pt x="-22530" y="33692"/>
                          <a:pt x="11010" y="103570"/>
                          <a:pt x="50339" y="85622"/>
                        </a:cubicBezTo>
                        <a:cubicBezTo>
                          <a:pt x="84064" y="70219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103" name="Google Shape;3103;p23"/>
                <p:cNvGrpSpPr/>
                <p:nvPr/>
              </p:nvGrpSpPr>
              <p:grpSpPr>
                <a:xfrm>
                  <a:off x="18668280" y="12224381"/>
                  <a:ext cx="78847" cy="88550"/>
                  <a:chOff x="18668280" y="12224381"/>
                  <a:chExt cx="78847" cy="88550"/>
                </a:xfrm>
              </p:grpSpPr>
              <p:sp>
                <p:nvSpPr>
                  <p:cNvPr id="3104" name="Google Shape;3104;p23"/>
                  <p:cNvSpPr/>
                  <p:nvPr/>
                </p:nvSpPr>
                <p:spPr>
                  <a:xfrm>
                    <a:off x="18719238" y="12226506"/>
                    <a:ext cx="34" cy="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46" extrusionOk="0">
                        <a:moveTo>
                          <a:pt x="34" y="47"/>
                        </a:moveTo>
                        <a:cubicBezTo>
                          <a:pt x="34" y="1"/>
                          <a:pt x="-43" y="-30"/>
                          <a:pt x="34" y="47"/>
                        </a:cubicBezTo>
                        <a:lnTo>
                          <a:pt x="34" y="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05" name="Google Shape;3105;p23"/>
                  <p:cNvSpPr/>
                  <p:nvPr/>
                </p:nvSpPr>
                <p:spPr>
                  <a:xfrm>
                    <a:off x="18668280" y="12224381"/>
                    <a:ext cx="78847" cy="88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847" h="88550" extrusionOk="0">
                        <a:moveTo>
                          <a:pt x="78698" y="43633"/>
                        </a:moveTo>
                        <a:cubicBezTo>
                          <a:pt x="75271" y="2943"/>
                          <a:pt x="37996" y="-3765"/>
                          <a:pt x="54465" y="4130"/>
                        </a:cubicBezTo>
                        <a:cubicBezTo>
                          <a:pt x="42148" y="-2084"/>
                          <a:pt x="30124" y="-1144"/>
                          <a:pt x="19366" y="5995"/>
                        </a:cubicBezTo>
                        <a:cubicBezTo>
                          <a:pt x="-22756" y="33950"/>
                          <a:pt x="11324" y="103504"/>
                          <a:pt x="50436" y="85664"/>
                        </a:cubicBezTo>
                        <a:cubicBezTo>
                          <a:pt x="84177" y="70261"/>
                          <a:pt x="78265" y="38144"/>
                          <a:pt x="78698" y="4363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grpSp>
            <p:nvGrpSpPr>
              <p:cNvPr id="3106" name="Google Shape;3106;p23"/>
              <p:cNvGrpSpPr/>
              <p:nvPr/>
            </p:nvGrpSpPr>
            <p:grpSpPr>
              <a:xfrm>
                <a:off x="15428739" y="12808615"/>
                <a:ext cx="3318383" cy="88557"/>
                <a:chOff x="15428739" y="12808615"/>
                <a:chExt cx="3318383" cy="88557"/>
              </a:xfrm>
            </p:grpSpPr>
            <p:grpSp>
              <p:nvGrpSpPr>
                <p:cNvPr id="3107" name="Google Shape;3107;p23"/>
                <p:cNvGrpSpPr/>
                <p:nvPr/>
              </p:nvGrpSpPr>
              <p:grpSpPr>
                <a:xfrm>
                  <a:off x="15428739" y="12808642"/>
                  <a:ext cx="78766" cy="88530"/>
                  <a:chOff x="15428739" y="12808642"/>
                  <a:chExt cx="78766" cy="88530"/>
                </a:xfrm>
              </p:grpSpPr>
              <p:sp>
                <p:nvSpPr>
                  <p:cNvPr id="3108" name="Google Shape;3108;p23"/>
                  <p:cNvSpPr/>
                  <p:nvPr/>
                </p:nvSpPr>
                <p:spPr>
                  <a:xfrm>
                    <a:off x="15479605" y="12810736"/>
                    <a:ext cx="4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" h="35" extrusionOk="0">
                        <a:moveTo>
                          <a:pt x="45" y="36"/>
                        </a:moveTo>
                        <a:cubicBezTo>
                          <a:pt x="29" y="5"/>
                          <a:pt x="-48" y="-26"/>
                          <a:pt x="45" y="36"/>
                        </a:cubicBezTo>
                        <a:lnTo>
                          <a:pt x="45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09" name="Google Shape;3109;p23"/>
                  <p:cNvSpPr/>
                  <p:nvPr/>
                </p:nvSpPr>
                <p:spPr>
                  <a:xfrm>
                    <a:off x="15428739" y="1280864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110" name="Google Shape;3110;p23"/>
                <p:cNvGrpSpPr/>
                <p:nvPr/>
              </p:nvGrpSpPr>
              <p:grpSpPr>
                <a:xfrm>
                  <a:off x="15968670" y="12808642"/>
                  <a:ext cx="78766" cy="88530"/>
                  <a:chOff x="15968670" y="12808642"/>
                  <a:chExt cx="78766" cy="88530"/>
                </a:xfrm>
              </p:grpSpPr>
              <p:sp>
                <p:nvSpPr>
                  <p:cNvPr id="3111" name="Google Shape;3111;p23"/>
                  <p:cNvSpPr/>
                  <p:nvPr/>
                </p:nvSpPr>
                <p:spPr>
                  <a:xfrm>
                    <a:off x="16019544" y="1281073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12" name="Google Shape;3112;p23"/>
                  <p:cNvSpPr/>
                  <p:nvPr/>
                </p:nvSpPr>
                <p:spPr>
                  <a:xfrm>
                    <a:off x="15968670" y="1280864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113" name="Google Shape;3113;p23"/>
                <p:cNvGrpSpPr/>
                <p:nvPr/>
              </p:nvGrpSpPr>
              <p:grpSpPr>
                <a:xfrm>
                  <a:off x="16508619" y="12808642"/>
                  <a:ext cx="78766" cy="88530"/>
                  <a:chOff x="16508619" y="12808642"/>
                  <a:chExt cx="78766" cy="88530"/>
                </a:xfrm>
              </p:grpSpPr>
              <p:sp>
                <p:nvSpPr>
                  <p:cNvPr id="3114" name="Google Shape;3114;p23"/>
                  <p:cNvSpPr/>
                  <p:nvPr/>
                </p:nvSpPr>
                <p:spPr>
                  <a:xfrm>
                    <a:off x="16559480" y="12810736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15" name="Google Shape;3115;p23"/>
                  <p:cNvSpPr/>
                  <p:nvPr/>
                </p:nvSpPr>
                <p:spPr>
                  <a:xfrm>
                    <a:off x="16508619" y="1280864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4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116" name="Google Shape;3116;p23"/>
                <p:cNvGrpSpPr/>
                <p:nvPr/>
              </p:nvGrpSpPr>
              <p:grpSpPr>
                <a:xfrm>
                  <a:off x="17048552" y="12808642"/>
                  <a:ext cx="78766" cy="88530"/>
                  <a:chOff x="17048552" y="12808642"/>
                  <a:chExt cx="78766" cy="88530"/>
                </a:xfrm>
              </p:grpSpPr>
              <p:sp>
                <p:nvSpPr>
                  <p:cNvPr id="3117" name="Google Shape;3117;p23"/>
                  <p:cNvSpPr/>
                  <p:nvPr/>
                </p:nvSpPr>
                <p:spPr>
                  <a:xfrm>
                    <a:off x="17099423" y="1281073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18" name="Google Shape;3118;p23"/>
                  <p:cNvSpPr/>
                  <p:nvPr/>
                </p:nvSpPr>
                <p:spPr>
                  <a:xfrm>
                    <a:off x="17048552" y="1280864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8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119" name="Google Shape;3119;p23"/>
                <p:cNvGrpSpPr/>
                <p:nvPr/>
              </p:nvGrpSpPr>
              <p:grpSpPr>
                <a:xfrm>
                  <a:off x="17588498" y="12808642"/>
                  <a:ext cx="78766" cy="88530"/>
                  <a:chOff x="17588498" y="12808642"/>
                  <a:chExt cx="78766" cy="88530"/>
                </a:xfrm>
              </p:grpSpPr>
              <p:sp>
                <p:nvSpPr>
                  <p:cNvPr id="3120" name="Google Shape;3120;p23"/>
                  <p:cNvSpPr/>
                  <p:nvPr/>
                </p:nvSpPr>
                <p:spPr>
                  <a:xfrm>
                    <a:off x="17639359" y="12810736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21" name="Google Shape;3121;p23"/>
                  <p:cNvSpPr/>
                  <p:nvPr/>
                </p:nvSpPr>
                <p:spPr>
                  <a:xfrm>
                    <a:off x="17588498" y="1280864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1" y="103570"/>
                          <a:pt x="50339" y="85623"/>
                        </a:cubicBezTo>
                        <a:cubicBezTo>
                          <a:pt x="84064" y="70234"/>
                          <a:pt x="78214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122" name="Google Shape;3122;p23"/>
                <p:cNvGrpSpPr/>
                <p:nvPr/>
              </p:nvGrpSpPr>
              <p:grpSpPr>
                <a:xfrm>
                  <a:off x="18128431" y="12808642"/>
                  <a:ext cx="78766" cy="88530"/>
                  <a:chOff x="18128431" y="12808642"/>
                  <a:chExt cx="78766" cy="88530"/>
                </a:xfrm>
              </p:grpSpPr>
              <p:sp>
                <p:nvSpPr>
                  <p:cNvPr id="3123" name="Google Shape;3123;p23"/>
                  <p:cNvSpPr/>
                  <p:nvPr/>
                </p:nvSpPr>
                <p:spPr>
                  <a:xfrm>
                    <a:off x="18179302" y="12810736"/>
                    <a:ext cx="38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" h="35" extrusionOk="0">
                        <a:moveTo>
                          <a:pt x="38" y="36"/>
                        </a:moveTo>
                        <a:cubicBezTo>
                          <a:pt x="23" y="5"/>
                          <a:pt x="-39" y="-26"/>
                          <a:pt x="38" y="36"/>
                        </a:cubicBezTo>
                        <a:lnTo>
                          <a:pt x="38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24" name="Google Shape;3124;p23"/>
                  <p:cNvSpPr/>
                  <p:nvPr/>
                </p:nvSpPr>
                <p:spPr>
                  <a:xfrm>
                    <a:off x="18128431" y="12808642"/>
                    <a:ext cx="78766" cy="88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66" h="88530" extrusionOk="0">
                        <a:moveTo>
                          <a:pt x="78600" y="43591"/>
                        </a:moveTo>
                        <a:cubicBezTo>
                          <a:pt x="75297" y="2916"/>
                          <a:pt x="37790" y="-3868"/>
                          <a:pt x="54367" y="4088"/>
                        </a:cubicBezTo>
                        <a:cubicBezTo>
                          <a:pt x="41803" y="-2234"/>
                          <a:pt x="29625" y="-923"/>
                          <a:pt x="19268" y="5953"/>
                        </a:cubicBezTo>
                        <a:cubicBezTo>
                          <a:pt x="-22530" y="33692"/>
                          <a:pt x="11010" y="103570"/>
                          <a:pt x="50339" y="85623"/>
                        </a:cubicBezTo>
                        <a:cubicBezTo>
                          <a:pt x="84064" y="70234"/>
                          <a:pt x="78215" y="38826"/>
                          <a:pt x="78600" y="4359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125" name="Google Shape;3125;p23"/>
                <p:cNvGrpSpPr/>
                <p:nvPr/>
              </p:nvGrpSpPr>
              <p:grpSpPr>
                <a:xfrm>
                  <a:off x="18668331" y="12808615"/>
                  <a:ext cx="78791" cy="88517"/>
                  <a:chOff x="18668331" y="12808615"/>
                  <a:chExt cx="78791" cy="88517"/>
                </a:xfrm>
              </p:grpSpPr>
              <p:sp>
                <p:nvSpPr>
                  <p:cNvPr id="3126" name="Google Shape;3126;p23"/>
                  <p:cNvSpPr/>
                  <p:nvPr/>
                </p:nvSpPr>
                <p:spPr>
                  <a:xfrm>
                    <a:off x="18719238" y="12810736"/>
                    <a:ext cx="34" cy="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" h="35" extrusionOk="0">
                        <a:moveTo>
                          <a:pt x="34" y="36"/>
                        </a:moveTo>
                        <a:cubicBezTo>
                          <a:pt x="34" y="5"/>
                          <a:pt x="-43" y="-26"/>
                          <a:pt x="34" y="36"/>
                        </a:cubicBezTo>
                        <a:lnTo>
                          <a:pt x="34" y="3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127" name="Google Shape;3127;p23"/>
                  <p:cNvSpPr/>
                  <p:nvPr/>
                </p:nvSpPr>
                <p:spPr>
                  <a:xfrm>
                    <a:off x="18668331" y="12808615"/>
                    <a:ext cx="78791" cy="885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791" h="88517" extrusionOk="0">
                        <a:moveTo>
                          <a:pt x="78646" y="43617"/>
                        </a:moveTo>
                        <a:cubicBezTo>
                          <a:pt x="75219" y="2927"/>
                          <a:pt x="37944" y="-3780"/>
                          <a:pt x="54413" y="4114"/>
                        </a:cubicBezTo>
                        <a:cubicBezTo>
                          <a:pt x="42096" y="-2099"/>
                          <a:pt x="30103" y="-1113"/>
                          <a:pt x="19314" y="5980"/>
                        </a:cubicBezTo>
                        <a:cubicBezTo>
                          <a:pt x="-22669" y="34119"/>
                          <a:pt x="11226" y="103396"/>
                          <a:pt x="50385" y="85649"/>
                        </a:cubicBezTo>
                        <a:cubicBezTo>
                          <a:pt x="84095" y="70153"/>
                          <a:pt x="78214" y="38143"/>
                          <a:pt x="78646" y="4361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45725" tIns="22850" rIns="45725" bIns="2285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9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</p:grpSp>
        <p:sp>
          <p:nvSpPr>
            <p:cNvPr id="3128" name="Google Shape;3128;p23"/>
            <p:cNvSpPr/>
            <p:nvPr/>
          </p:nvSpPr>
          <p:spPr>
            <a:xfrm>
              <a:off x="13970831" y="11843673"/>
              <a:ext cx="1415096" cy="1641054"/>
            </a:xfrm>
            <a:custGeom>
              <a:avLst/>
              <a:gdLst/>
              <a:ahLst/>
              <a:cxnLst/>
              <a:rect l="l" t="t" r="r" b="b"/>
              <a:pathLst>
                <a:path w="1415096" h="1641054" extrusionOk="0">
                  <a:moveTo>
                    <a:pt x="960011" y="1311971"/>
                  </a:moveTo>
                  <a:cubicBezTo>
                    <a:pt x="1054921" y="1403805"/>
                    <a:pt x="1158228" y="1486635"/>
                    <a:pt x="1269020" y="1558549"/>
                  </a:cubicBezTo>
                  <a:cubicBezTo>
                    <a:pt x="1325590" y="1595276"/>
                    <a:pt x="1379874" y="1627748"/>
                    <a:pt x="1415097" y="1641055"/>
                  </a:cubicBezTo>
                  <a:cubicBezTo>
                    <a:pt x="1297436" y="1514359"/>
                    <a:pt x="1260963" y="1325324"/>
                    <a:pt x="1203730" y="1153589"/>
                  </a:cubicBezTo>
                  <a:cubicBezTo>
                    <a:pt x="1133393" y="940671"/>
                    <a:pt x="1183665" y="736911"/>
                    <a:pt x="1122542" y="724330"/>
                  </a:cubicBezTo>
                  <a:cubicBezTo>
                    <a:pt x="625951" y="622796"/>
                    <a:pt x="229488" y="431064"/>
                    <a:pt x="0" y="0"/>
                  </a:cubicBezTo>
                  <a:cubicBezTo>
                    <a:pt x="12703" y="51823"/>
                    <a:pt x="31781" y="111694"/>
                    <a:pt x="56785" y="176823"/>
                  </a:cubicBezTo>
                  <a:cubicBezTo>
                    <a:pt x="163426" y="454593"/>
                    <a:pt x="332069" y="704424"/>
                    <a:pt x="545998" y="91139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29" name="Google Shape;3129;p23"/>
          <p:cNvGrpSpPr/>
          <p:nvPr/>
        </p:nvGrpSpPr>
        <p:grpSpPr>
          <a:xfrm>
            <a:off x="6588346" y="4035905"/>
            <a:ext cx="1575099" cy="1288408"/>
            <a:chOff x="13282252" y="8166700"/>
            <a:chExt cx="3045436" cy="2491121"/>
          </a:xfrm>
        </p:grpSpPr>
        <p:sp>
          <p:nvSpPr>
            <p:cNvPr id="3130" name="Google Shape;3130;p23"/>
            <p:cNvSpPr/>
            <p:nvPr/>
          </p:nvSpPr>
          <p:spPr>
            <a:xfrm>
              <a:off x="15368725" y="8777846"/>
              <a:ext cx="941759" cy="1526192"/>
            </a:xfrm>
            <a:custGeom>
              <a:avLst/>
              <a:gdLst/>
              <a:ahLst/>
              <a:cxnLst/>
              <a:rect l="l" t="t" r="r" b="b"/>
              <a:pathLst>
                <a:path w="941759" h="1526192" extrusionOk="0">
                  <a:moveTo>
                    <a:pt x="934561" y="611248"/>
                  </a:moveTo>
                  <a:cubicBezTo>
                    <a:pt x="923804" y="634774"/>
                    <a:pt x="227835" y="1355446"/>
                    <a:pt x="207263" y="1376844"/>
                  </a:cubicBezTo>
                  <a:cubicBezTo>
                    <a:pt x="153769" y="1432531"/>
                    <a:pt x="98949" y="1485218"/>
                    <a:pt x="31246" y="1523287"/>
                  </a:cubicBezTo>
                  <a:cubicBezTo>
                    <a:pt x="14087" y="1532878"/>
                    <a:pt x="-2609" y="1517104"/>
                    <a:pt x="341" y="1499547"/>
                  </a:cubicBezTo>
                  <a:cubicBezTo>
                    <a:pt x="49162" y="1205072"/>
                    <a:pt x="248322" y="318272"/>
                    <a:pt x="336493" y="57547"/>
                  </a:cubicBezTo>
                  <a:cubicBezTo>
                    <a:pt x="342964" y="34957"/>
                    <a:pt x="352725" y="12776"/>
                    <a:pt x="375429" y="3594"/>
                  </a:cubicBezTo>
                  <a:cubicBezTo>
                    <a:pt x="410554" y="-10561"/>
                    <a:pt x="435794" y="20115"/>
                    <a:pt x="457287" y="43108"/>
                  </a:cubicBezTo>
                  <a:cubicBezTo>
                    <a:pt x="943165" y="563872"/>
                    <a:pt x="959931" y="555900"/>
                    <a:pt x="934561" y="6112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1" name="Google Shape;3131;p23"/>
            <p:cNvSpPr/>
            <p:nvPr/>
          </p:nvSpPr>
          <p:spPr>
            <a:xfrm>
              <a:off x="15555998" y="8777329"/>
              <a:ext cx="750519" cy="623089"/>
            </a:xfrm>
            <a:custGeom>
              <a:avLst/>
              <a:gdLst/>
              <a:ahLst/>
              <a:cxnLst/>
              <a:rect l="l" t="t" r="r" b="b"/>
              <a:pathLst>
                <a:path w="750519" h="623089" extrusionOk="0">
                  <a:moveTo>
                    <a:pt x="750520" y="571907"/>
                  </a:moveTo>
                  <a:cubicBezTo>
                    <a:pt x="692298" y="630702"/>
                    <a:pt x="812853" y="612298"/>
                    <a:pt x="0" y="623089"/>
                  </a:cubicBezTo>
                  <a:cubicBezTo>
                    <a:pt x="140350" y="42538"/>
                    <a:pt x="154549" y="-79910"/>
                    <a:pt x="270008" y="43620"/>
                  </a:cubicBezTo>
                  <a:cubicBezTo>
                    <a:pt x="752961" y="561245"/>
                    <a:pt x="742130" y="541729"/>
                    <a:pt x="750520" y="571907"/>
                  </a:cubicBezTo>
                  <a:close/>
                </a:path>
              </a:pathLst>
            </a:custGeom>
            <a:solidFill>
              <a:srgbClr val="25364E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32" name="Google Shape;3132;p23"/>
            <p:cNvGrpSpPr/>
            <p:nvPr/>
          </p:nvGrpSpPr>
          <p:grpSpPr>
            <a:xfrm>
              <a:off x="13282252" y="8758881"/>
              <a:ext cx="3045436" cy="1898940"/>
              <a:chOff x="13282252" y="8758881"/>
              <a:chExt cx="3045436" cy="1898940"/>
            </a:xfrm>
          </p:grpSpPr>
          <p:sp>
            <p:nvSpPr>
              <p:cNvPr id="3133" name="Google Shape;3133;p23"/>
              <p:cNvSpPr/>
              <p:nvPr/>
            </p:nvSpPr>
            <p:spPr>
              <a:xfrm>
                <a:off x="15484373" y="9365062"/>
                <a:ext cx="843314" cy="909555"/>
              </a:xfrm>
              <a:custGeom>
                <a:avLst/>
                <a:gdLst/>
                <a:ahLst/>
                <a:cxnLst/>
                <a:rect l="l" t="t" r="r" b="b"/>
                <a:pathLst>
                  <a:path w="843314" h="909555" extrusionOk="0">
                    <a:moveTo>
                      <a:pt x="137486" y="806961"/>
                    </a:moveTo>
                    <a:cubicBezTo>
                      <a:pt x="64163" y="889880"/>
                      <a:pt x="59634" y="898569"/>
                      <a:pt x="40726" y="909555"/>
                    </a:cubicBezTo>
                    <a:cubicBezTo>
                      <a:pt x="-3242" y="874630"/>
                      <a:pt x="56" y="877554"/>
                      <a:pt x="56" y="876976"/>
                    </a:cubicBezTo>
                    <a:cubicBezTo>
                      <a:pt x="10205" y="841368"/>
                      <a:pt x="391620" y="429855"/>
                      <a:pt x="400504" y="420264"/>
                    </a:cubicBezTo>
                    <a:cubicBezTo>
                      <a:pt x="803981" y="-14940"/>
                      <a:pt x="797843" y="25601"/>
                      <a:pt x="788416" y="351"/>
                    </a:cubicBezTo>
                    <a:cubicBezTo>
                      <a:pt x="948341" y="-6928"/>
                      <a:pt x="766958" y="93768"/>
                      <a:pt x="137486" y="806961"/>
                    </a:cubicBezTo>
                    <a:close/>
                  </a:path>
                </a:pathLst>
              </a:custGeom>
              <a:solidFill>
                <a:srgbClr val="25364E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34" name="Google Shape;3134;p23"/>
              <p:cNvSpPr/>
              <p:nvPr/>
            </p:nvSpPr>
            <p:spPr>
              <a:xfrm>
                <a:off x="13282252" y="8758881"/>
                <a:ext cx="3041311" cy="1898940"/>
              </a:xfrm>
              <a:custGeom>
                <a:avLst/>
                <a:gdLst/>
                <a:ahLst/>
                <a:cxnLst/>
                <a:rect l="l" t="t" r="r" b="b"/>
                <a:pathLst>
                  <a:path w="3041311" h="1898940" extrusionOk="0">
                    <a:moveTo>
                      <a:pt x="3041312" y="604215"/>
                    </a:moveTo>
                    <a:cubicBezTo>
                      <a:pt x="2984669" y="606791"/>
                      <a:pt x="2991165" y="607558"/>
                      <a:pt x="2989437" y="604101"/>
                    </a:cubicBezTo>
                    <a:cubicBezTo>
                      <a:pt x="2989357" y="604021"/>
                      <a:pt x="2989432" y="595053"/>
                      <a:pt x="2924912" y="523976"/>
                    </a:cubicBezTo>
                    <a:cubicBezTo>
                      <a:pt x="2746941" y="327781"/>
                      <a:pt x="2543152" y="116643"/>
                      <a:pt x="2523308" y="98169"/>
                    </a:cubicBezTo>
                    <a:cubicBezTo>
                      <a:pt x="2511176" y="86730"/>
                      <a:pt x="2491188" y="91931"/>
                      <a:pt x="2486280" y="107874"/>
                    </a:cubicBezTo>
                    <a:cubicBezTo>
                      <a:pt x="2264172" y="826224"/>
                      <a:pt x="2155414" y="1293479"/>
                      <a:pt x="2124828" y="1378246"/>
                    </a:cubicBezTo>
                    <a:cubicBezTo>
                      <a:pt x="2147318" y="1410776"/>
                      <a:pt x="2152121" y="1448511"/>
                      <a:pt x="2141349" y="1485404"/>
                    </a:cubicBezTo>
                    <a:cubicBezTo>
                      <a:pt x="2159026" y="1475410"/>
                      <a:pt x="2181785" y="1476217"/>
                      <a:pt x="2202003" y="1483327"/>
                    </a:cubicBezTo>
                    <a:cubicBezTo>
                      <a:pt x="2203050" y="1484373"/>
                      <a:pt x="2193822" y="1476795"/>
                      <a:pt x="2242848" y="1515736"/>
                    </a:cubicBezTo>
                    <a:cubicBezTo>
                      <a:pt x="2310387" y="1593479"/>
                      <a:pt x="2267928" y="1728144"/>
                      <a:pt x="2156251" y="1739703"/>
                    </a:cubicBezTo>
                    <a:cubicBezTo>
                      <a:pt x="2155673" y="1739763"/>
                      <a:pt x="150849" y="1898627"/>
                      <a:pt x="150261" y="1898622"/>
                    </a:cubicBezTo>
                    <a:cubicBezTo>
                      <a:pt x="54891" y="1904979"/>
                      <a:pt x="28420" y="1815144"/>
                      <a:pt x="38883" y="1728035"/>
                    </a:cubicBezTo>
                    <a:cubicBezTo>
                      <a:pt x="38883" y="1717612"/>
                      <a:pt x="50148" y="1693747"/>
                      <a:pt x="54134" y="1681934"/>
                    </a:cubicBezTo>
                    <a:cubicBezTo>
                      <a:pt x="-781" y="1627264"/>
                      <a:pt x="-22722" y="1502489"/>
                      <a:pt x="30448" y="1452596"/>
                    </a:cubicBezTo>
                    <a:cubicBezTo>
                      <a:pt x="55922" y="1421099"/>
                      <a:pt x="119989" y="1428443"/>
                      <a:pt x="119989" y="1423022"/>
                    </a:cubicBezTo>
                    <a:cubicBezTo>
                      <a:pt x="108027" y="1221585"/>
                      <a:pt x="110528" y="1364715"/>
                      <a:pt x="80300" y="487706"/>
                    </a:cubicBezTo>
                    <a:cubicBezTo>
                      <a:pt x="80300" y="261965"/>
                      <a:pt x="46600" y="190744"/>
                      <a:pt x="92487" y="177028"/>
                    </a:cubicBezTo>
                    <a:cubicBezTo>
                      <a:pt x="151447" y="159102"/>
                      <a:pt x="2445331" y="-26945"/>
                      <a:pt x="2494531" y="3322"/>
                    </a:cubicBezTo>
                    <a:cubicBezTo>
                      <a:pt x="2523189" y="14532"/>
                      <a:pt x="2794317" y="306581"/>
                      <a:pt x="2795040" y="307353"/>
                    </a:cubicBezTo>
                    <a:cubicBezTo>
                      <a:pt x="3008603" y="535774"/>
                      <a:pt x="3030864" y="556500"/>
                      <a:pt x="3041312" y="60421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35" name="Google Shape;3135;p23"/>
            <p:cNvSpPr/>
            <p:nvPr/>
          </p:nvSpPr>
          <p:spPr>
            <a:xfrm>
              <a:off x="15374277" y="10312438"/>
              <a:ext cx="118171" cy="113722"/>
            </a:xfrm>
            <a:custGeom>
              <a:avLst/>
              <a:gdLst/>
              <a:ahLst/>
              <a:cxnLst/>
              <a:rect l="l" t="t" r="r" b="b"/>
              <a:pathLst>
                <a:path w="118171" h="113722" extrusionOk="0">
                  <a:moveTo>
                    <a:pt x="101196" y="94757"/>
                  </a:moveTo>
                  <a:cubicBezTo>
                    <a:pt x="67596" y="130081"/>
                    <a:pt x="10070" y="113011"/>
                    <a:pt x="1083" y="68704"/>
                  </a:cubicBezTo>
                  <a:cubicBezTo>
                    <a:pt x="-7118" y="28269"/>
                    <a:pt x="32740" y="-5123"/>
                    <a:pt x="71098" y="652"/>
                  </a:cubicBezTo>
                  <a:cubicBezTo>
                    <a:pt x="118065" y="7642"/>
                    <a:pt x="133256" y="60962"/>
                    <a:pt x="101196" y="94757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6" name="Google Shape;3136;p23"/>
            <p:cNvSpPr/>
            <p:nvPr/>
          </p:nvSpPr>
          <p:spPr>
            <a:xfrm>
              <a:off x="15211495" y="10134631"/>
              <a:ext cx="137194" cy="139470"/>
            </a:xfrm>
            <a:custGeom>
              <a:avLst/>
              <a:gdLst/>
              <a:ahLst/>
              <a:cxnLst/>
              <a:rect l="l" t="t" r="r" b="b"/>
              <a:pathLst>
                <a:path w="137194" h="139470" extrusionOk="0">
                  <a:moveTo>
                    <a:pt x="28804" y="117168"/>
                  </a:moveTo>
                  <a:cubicBezTo>
                    <a:pt x="-35876" y="63788"/>
                    <a:pt x="18640" y="-29255"/>
                    <a:pt x="91191" y="8969"/>
                  </a:cubicBezTo>
                  <a:cubicBezTo>
                    <a:pt x="185480" y="58677"/>
                    <a:pt x="119824" y="191987"/>
                    <a:pt x="28804" y="117168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7" name="Google Shape;3137;p23"/>
            <p:cNvSpPr/>
            <p:nvPr/>
          </p:nvSpPr>
          <p:spPr>
            <a:xfrm>
              <a:off x="13427255" y="10496669"/>
              <a:ext cx="1934417" cy="145576"/>
            </a:xfrm>
            <a:custGeom>
              <a:avLst/>
              <a:gdLst/>
              <a:ahLst/>
              <a:cxnLst/>
              <a:rect l="l" t="t" r="r" b="b"/>
              <a:pathLst>
                <a:path w="1934417" h="145576" extrusionOk="0">
                  <a:moveTo>
                    <a:pt x="1921031" y="67"/>
                  </a:moveTo>
                  <a:cubicBezTo>
                    <a:pt x="793111" y="100638"/>
                    <a:pt x="105273" y="112262"/>
                    <a:pt x="6634" y="127263"/>
                  </a:cubicBezTo>
                  <a:cubicBezTo>
                    <a:pt x="-3818" y="128853"/>
                    <a:pt x="-994" y="144338"/>
                    <a:pt x="8672" y="144995"/>
                  </a:cubicBezTo>
                  <a:cubicBezTo>
                    <a:pt x="107012" y="151691"/>
                    <a:pt x="1053503" y="99796"/>
                    <a:pt x="1920458" y="28630"/>
                  </a:cubicBezTo>
                  <a:cubicBezTo>
                    <a:pt x="1938638" y="27135"/>
                    <a:pt x="1939301" y="-1562"/>
                    <a:pt x="1921031" y="6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8" name="Google Shape;3138;p23"/>
            <p:cNvSpPr/>
            <p:nvPr/>
          </p:nvSpPr>
          <p:spPr>
            <a:xfrm>
              <a:off x="15181405" y="10022801"/>
              <a:ext cx="203610" cy="94232"/>
            </a:xfrm>
            <a:custGeom>
              <a:avLst/>
              <a:gdLst/>
              <a:ahLst/>
              <a:cxnLst/>
              <a:rect l="l" t="t" r="r" b="b"/>
              <a:pathLst>
                <a:path w="203610" h="94232" extrusionOk="0">
                  <a:moveTo>
                    <a:pt x="201881" y="79555"/>
                  </a:moveTo>
                  <a:cubicBezTo>
                    <a:pt x="159273" y="20576"/>
                    <a:pt x="77589" y="-10598"/>
                    <a:pt x="6567" y="3267"/>
                  </a:cubicBezTo>
                  <a:cubicBezTo>
                    <a:pt x="-3607" y="5250"/>
                    <a:pt x="-1315" y="21821"/>
                    <a:pt x="9013" y="21353"/>
                  </a:cubicBezTo>
                  <a:cubicBezTo>
                    <a:pt x="80404" y="18094"/>
                    <a:pt x="136285" y="40998"/>
                    <a:pt x="186356" y="91533"/>
                  </a:cubicBezTo>
                  <a:cubicBezTo>
                    <a:pt x="194009" y="99255"/>
                    <a:pt x="208622" y="88887"/>
                    <a:pt x="201881" y="7955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9" name="Google Shape;3139;p23"/>
            <p:cNvSpPr/>
            <p:nvPr/>
          </p:nvSpPr>
          <p:spPr>
            <a:xfrm>
              <a:off x="15272752" y="10278164"/>
              <a:ext cx="127914" cy="65459"/>
            </a:xfrm>
            <a:custGeom>
              <a:avLst/>
              <a:gdLst/>
              <a:ahLst/>
              <a:cxnLst/>
              <a:rect l="l" t="t" r="r" b="b"/>
              <a:pathLst>
                <a:path w="127914" h="65459" extrusionOk="0">
                  <a:moveTo>
                    <a:pt x="110159" y="2277"/>
                  </a:moveTo>
                  <a:cubicBezTo>
                    <a:pt x="78826" y="27408"/>
                    <a:pt x="50004" y="45075"/>
                    <a:pt x="8626" y="47402"/>
                  </a:cubicBezTo>
                  <a:cubicBezTo>
                    <a:pt x="-2848" y="48049"/>
                    <a:pt x="-2903" y="64695"/>
                    <a:pt x="8626" y="65273"/>
                  </a:cubicBezTo>
                  <a:cubicBezTo>
                    <a:pt x="51782" y="67445"/>
                    <a:pt x="100050" y="50705"/>
                    <a:pt x="125998" y="14499"/>
                  </a:cubicBezTo>
                  <a:cubicBezTo>
                    <a:pt x="133207" y="4445"/>
                    <a:pt x="118345" y="-4289"/>
                    <a:pt x="110159" y="227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0" name="Google Shape;3140;p23"/>
            <p:cNvSpPr/>
            <p:nvPr/>
          </p:nvSpPr>
          <p:spPr>
            <a:xfrm>
              <a:off x="15377098" y="8873615"/>
              <a:ext cx="314296" cy="1137724"/>
            </a:xfrm>
            <a:custGeom>
              <a:avLst/>
              <a:gdLst/>
              <a:ahLst/>
              <a:cxnLst/>
              <a:rect l="l" t="t" r="r" b="b"/>
              <a:pathLst>
                <a:path w="314296" h="1137724" extrusionOk="0">
                  <a:moveTo>
                    <a:pt x="291655" y="7987"/>
                  </a:moveTo>
                  <a:cubicBezTo>
                    <a:pt x="178822" y="376140"/>
                    <a:pt x="76756" y="749046"/>
                    <a:pt x="209" y="1126551"/>
                  </a:cubicBezTo>
                  <a:cubicBezTo>
                    <a:pt x="-2058" y="1137736"/>
                    <a:pt x="14846" y="1142583"/>
                    <a:pt x="17442" y="1131304"/>
                  </a:cubicBezTo>
                  <a:cubicBezTo>
                    <a:pt x="104004" y="755478"/>
                    <a:pt x="198078" y="382134"/>
                    <a:pt x="313716" y="14071"/>
                  </a:cubicBezTo>
                  <a:cubicBezTo>
                    <a:pt x="318140" y="1"/>
                    <a:pt x="295964" y="-6077"/>
                    <a:pt x="291655" y="79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1" name="Google Shape;3141;p23"/>
            <p:cNvSpPr/>
            <p:nvPr/>
          </p:nvSpPr>
          <p:spPr>
            <a:xfrm>
              <a:off x="15566516" y="9453374"/>
              <a:ext cx="711628" cy="781210"/>
            </a:xfrm>
            <a:custGeom>
              <a:avLst/>
              <a:gdLst/>
              <a:ahLst/>
              <a:cxnLst/>
              <a:rect l="l" t="t" r="r" b="b"/>
              <a:pathLst>
                <a:path w="711628" h="781210" extrusionOk="0">
                  <a:moveTo>
                    <a:pt x="691098" y="3483"/>
                  </a:moveTo>
                  <a:cubicBezTo>
                    <a:pt x="485342" y="201547"/>
                    <a:pt x="57686" y="676763"/>
                    <a:pt x="1401" y="767674"/>
                  </a:cubicBezTo>
                  <a:cubicBezTo>
                    <a:pt x="-4199" y="776717"/>
                    <a:pt x="8297" y="785670"/>
                    <a:pt x="15755" y="778750"/>
                  </a:cubicBezTo>
                  <a:cubicBezTo>
                    <a:pt x="89273" y="710523"/>
                    <a:pt x="91944" y="659465"/>
                    <a:pt x="708143" y="20522"/>
                  </a:cubicBezTo>
                  <a:cubicBezTo>
                    <a:pt x="718919" y="9347"/>
                    <a:pt x="702289" y="-7288"/>
                    <a:pt x="691098" y="3483"/>
                  </a:cubicBezTo>
                  <a:close/>
                </a:path>
              </a:pathLst>
            </a:custGeom>
            <a:solidFill>
              <a:srgbClr val="E14B1E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2" name="Google Shape;3142;p23"/>
            <p:cNvSpPr/>
            <p:nvPr/>
          </p:nvSpPr>
          <p:spPr>
            <a:xfrm>
              <a:off x="13496542" y="10324080"/>
              <a:ext cx="1687344" cy="133260"/>
            </a:xfrm>
            <a:custGeom>
              <a:avLst/>
              <a:gdLst/>
              <a:ahLst/>
              <a:cxnLst/>
              <a:rect l="l" t="t" r="r" b="b"/>
              <a:pathLst>
                <a:path w="1687344" h="133260" extrusionOk="0">
                  <a:moveTo>
                    <a:pt x="1675710" y="1"/>
                  </a:moveTo>
                  <a:cubicBezTo>
                    <a:pt x="1316421" y="4834"/>
                    <a:pt x="376999" y="55000"/>
                    <a:pt x="6574" y="115156"/>
                  </a:cubicBezTo>
                  <a:cubicBezTo>
                    <a:pt x="-3629" y="116815"/>
                    <a:pt x="-1293" y="133904"/>
                    <a:pt x="9021" y="133241"/>
                  </a:cubicBezTo>
                  <a:cubicBezTo>
                    <a:pt x="488442" y="102471"/>
                    <a:pt x="568915" y="56928"/>
                    <a:pt x="1675710" y="24105"/>
                  </a:cubicBezTo>
                  <a:cubicBezTo>
                    <a:pt x="1691175" y="23642"/>
                    <a:pt x="1691270" y="-208"/>
                    <a:pt x="16757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3" name="Google Shape;3143;p23"/>
            <p:cNvSpPr/>
            <p:nvPr/>
          </p:nvSpPr>
          <p:spPr>
            <a:xfrm>
              <a:off x="13864148" y="8166700"/>
              <a:ext cx="1144711" cy="2005208"/>
            </a:xfrm>
            <a:custGeom>
              <a:avLst/>
              <a:gdLst/>
              <a:ahLst/>
              <a:cxnLst/>
              <a:rect l="l" t="t" r="r" b="b"/>
              <a:pathLst>
                <a:path w="1144711" h="2005208" extrusionOk="0">
                  <a:moveTo>
                    <a:pt x="106358" y="2005209"/>
                  </a:moveTo>
                  <a:cubicBezTo>
                    <a:pt x="444288" y="590122"/>
                    <a:pt x="447825" y="624320"/>
                    <a:pt x="414778" y="533918"/>
                  </a:cubicBezTo>
                  <a:cubicBezTo>
                    <a:pt x="354797" y="369673"/>
                    <a:pt x="70769" y="464958"/>
                    <a:pt x="6708" y="271941"/>
                  </a:cubicBezTo>
                  <a:cubicBezTo>
                    <a:pt x="-20500" y="189739"/>
                    <a:pt x="39232" y="111638"/>
                    <a:pt x="110807" y="77783"/>
                  </a:cubicBezTo>
                  <a:cubicBezTo>
                    <a:pt x="290411" y="-7054"/>
                    <a:pt x="754019" y="-17592"/>
                    <a:pt x="968834" y="22555"/>
                  </a:cubicBezTo>
                  <a:cubicBezTo>
                    <a:pt x="1144428" y="55279"/>
                    <a:pt x="1169523" y="173163"/>
                    <a:pt x="1126193" y="264832"/>
                  </a:cubicBezTo>
                  <a:cubicBezTo>
                    <a:pt x="1035043" y="457530"/>
                    <a:pt x="779723" y="353341"/>
                    <a:pt x="730194" y="499949"/>
                  </a:cubicBezTo>
                  <a:cubicBezTo>
                    <a:pt x="703444" y="579097"/>
                    <a:pt x="714136" y="578793"/>
                    <a:pt x="925852" y="1362654"/>
                  </a:cubicBezTo>
                  <a:cubicBezTo>
                    <a:pt x="933056" y="1389329"/>
                    <a:pt x="1074123" y="1911214"/>
                    <a:pt x="1074258" y="1911796"/>
                  </a:cubicBezTo>
                  <a:cubicBezTo>
                    <a:pt x="1011825" y="1916888"/>
                    <a:pt x="1023095" y="1921906"/>
                    <a:pt x="1015507" y="1893716"/>
                  </a:cubicBezTo>
                  <a:cubicBezTo>
                    <a:pt x="976506" y="1750073"/>
                    <a:pt x="1143396" y="2365425"/>
                    <a:pt x="703444" y="731598"/>
                  </a:cubicBezTo>
                  <a:cubicBezTo>
                    <a:pt x="577379" y="262654"/>
                    <a:pt x="907527" y="421872"/>
                    <a:pt x="1049068" y="286380"/>
                  </a:cubicBezTo>
                  <a:cubicBezTo>
                    <a:pt x="1109318" y="228725"/>
                    <a:pt x="1111575" y="131910"/>
                    <a:pt x="1030698" y="93029"/>
                  </a:cubicBezTo>
                  <a:cubicBezTo>
                    <a:pt x="878804" y="19940"/>
                    <a:pt x="169438" y="26476"/>
                    <a:pt x="69270" y="176332"/>
                  </a:cubicBezTo>
                  <a:cubicBezTo>
                    <a:pt x="9134" y="266277"/>
                    <a:pt x="112017" y="334095"/>
                    <a:pt x="188041" y="355010"/>
                  </a:cubicBezTo>
                  <a:cubicBezTo>
                    <a:pt x="608652" y="470708"/>
                    <a:pt x="535837" y="417866"/>
                    <a:pt x="160948" y="1999429"/>
                  </a:cubicBezTo>
                  <a:lnTo>
                    <a:pt x="106358" y="200520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4" name="Google Shape;3144;p23"/>
            <p:cNvSpPr/>
            <p:nvPr/>
          </p:nvSpPr>
          <p:spPr>
            <a:xfrm>
              <a:off x="13532870" y="10040715"/>
              <a:ext cx="1593688" cy="176815"/>
            </a:xfrm>
            <a:custGeom>
              <a:avLst/>
              <a:gdLst/>
              <a:ahLst/>
              <a:cxnLst/>
              <a:rect l="l" t="t" r="r" b="b"/>
              <a:pathLst>
                <a:path w="1593688" h="176815" extrusionOk="0">
                  <a:moveTo>
                    <a:pt x="1582385" y="46"/>
                  </a:moveTo>
                  <a:cubicBezTo>
                    <a:pt x="917166" y="53804"/>
                    <a:pt x="290086" y="122116"/>
                    <a:pt x="8449" y="159019"/>
                  </a:cubicBezTo>
                  <a:cubicBezTo>
                    <a:pt x="-2611" y="160469"/>
                    <a:pt x="-3020" y="177962"/>
                    <a:pt x="8449" y="176756"/>
                  </a:cubicBezTo>
                  <a:cubicBezTo>
                    <a:pt x="808921" y="92571"/>
                    <a:pt x="949191" y="74097"/>
                    <a:pt x="1582385" y="23607"/>
                  </a:cubicBezTo>
                  <a:cubicBezTo>
                    <a:pt x="1597396" y="22406"/>
                    <a:pt x="1597516" y="-1175"/>
                    <a:pt x="1582385" y="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5" name="Google Shape;3145;p23"/>
            <p:cNvSpPr/>
            <p:nvPr/>
          </p:nvSpPr>
          <p:spPr>
            <a:xfrm>
              <a:off x="15362263" y="10303796"/>
              <a:ext cx="158926" cy="154700"/>
            </a:xfrm>
            <a:custGeom>
              <a:avLst/>
              <a:gdLst/>
              <a:ahLst/>
              <a:cxnLst/>
              <a:rect l="l" t="t" r="r" b="b"/>
              <a:pathLst>
                <a:path w="158926" h="154700" extrusionOk="0">
                  <a:moveTo>
                    <a:pt x="95652" y="1124"/>
                  </a:moveTo>
                  <a:cubicBezTo>
                    <a:pt x="205321" y="17446"/>
                    <a:pt x="159270" y="177381"/>
                    <a:pt x="57647" y="151971"/>
                  </a:cubicBezTo>
                  <a:cubicBezTo>
                    <a:pt x="-39920" y="127309"/>
                    <a:pt x="-4502" y="-13957"/>
                    <a:pt x="95652" y="11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6" name="Google Shape;3146;p23"/>
            <p:cNvSpPr/>
            <p:nvPr/>
          </p:nvSpPr>
          <p:spPr>
            <a:xfrm>
              <a:off x="15217723" y="10119123"/>
              <a:ext cx="158926" cy="154701"/>
            </a:xfrm>
            <a:custGeom>
              <a:avLst/>
              <a:gdLst/>
              <a:ahLst/>
              <a:cxnLst/>
              <a:rect l="l" t="t" r="r" b="b"/>
              <a:pathLst>
                <a:path w="158926" h="154701" extrusionOk="0">
                  <a:moveTo>
                    <a:pt x="95651" y="1124"/>
                  </a:moveTo>
                  <a:cubicBezTo>
                    <a:pt x="205320" y="17446"/>
                    <a:pt x="159270" y="177381"/>
                    <a:pt x="57647" y="151972"/>
                  </a:cubicBezTo>
                  <a:cubicBezTo>
                    <a:pt x="-39920" y="127305"/>
                    <a:pt x="-4502" y="-13962"/>
                    <a:pt x="95651" y="11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6" name="Hình Bầu dục 385">
            <a:extLst>
              <a:ext uri="{FF2B5EF4-FFF2-40B4-BE49-F238E27FC236}">
                <a16:creationId xmlns:a16="http://schemas.microsoft.com/office/drawing/2014/main" id="{30A36B18-6F9D-CA6D-56A7-A6E28F0A1165}"/>
              </a:ext>
            </a:extLst>
          </p:cNvPr>
          <p:cNvSpPr/>
          <p:nvPr/>
        </p:nvSpPr>
        <p:spPr>
          <a:xfrm>
            <a:off x="567544" y="124082"/>
            <a:ext cx="1799303" cy="8888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ysClr val="windowText" lastClr="000000"/>
                </a:solidFill>
              </a:rPr>
              <a:t>Ví</a:t>
            </a:r>
            <a:r>
              <a:rPr lang="en-US" sz="2400" b="1" dirty="0">
                <a:solidFill>
                  <a:sysClr val="windowText" lastClr="000000"/>
                </a:solidFill>
              </a:rPr>
              <a:t> </a:t>
            </a:r>
            <a:r>
              <a:rPr lang="en-US" sz="2400" b="1" dirty="0" err="1">
                <a:solidFill>
                  <a:sysClr val="windowText" lastClr="000000"/>
                </a:solidFill>
              </a:rPr>
              <a:t>dụ</a:t>
            </a:r>
            <a:r>
              <a:rPr lang="en-US" sz="2400" b="1" dirty="0">
                <a:solidFill>
                  <a:sysClr val="windowText" lastClr="000000"/>
                </a:solidFill>
              </a:rPr>
              <a:t> 3</a:t>
            </a: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56F7C8F9-D222-09FD-580A-B79A7D8813FD}"/>
              </a:ext>
            </a:extLst>
          </p:cNvPr>
          <p:cNvSpPr txBox="1"/>
          <p:nvPr/>
        </p:nvSpPr>
        <p:spPr>
          <a:xfrm>
            <a:off x="1887020" y="782574"/>
            <a:ext cx="6205882" cy="537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 err="1"/>
              <a:t>Viết</a:t>
            </a:r>
            <a:r>
              <a:rPr lang="en-US" sz="2200" dirty="0"/>
              <a:t> </a:t>
            </a:r>
            <a:r>
              <a:rPr lang="en-US" sz="2200" dirty="0" err="1"/>
              <a:t>biểu</a:t>
            </a:r>
            <a:r>
              <a:rPr lang="en-US" sz="2200" dirty="0"/>
              <a:t> </a:t>
            </a:r>
            <a:r>
              <a:rPr lang="en-US" sz="2200" dirty="0" err="1"/>
              <a:t>diễn</a:t>
            </a:r>
            <a:r>
              <a:rPr lang="en-US" sz="2200" dirty="0"/>
              <a:t> </a:t>
            </a:r>
            <a:r>
              <a:rPr lang="en-US" sz="2200" dirty="0" err="1"/>
              <a:t>thập</a:t>
            </a:r>
            <a:r>
              <a:rPr lang="en-US" sz="2200" dirty="0"/>
              <a:t> </a:t>
            </a:r>
            <a:r>
              <a:rPr lang="en-US" sz="2200" dirty="0" err="1"/>
              <a:t>phân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mỗi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hữu</a:t>
            </a:r>
            <a:r>
              <a:rPr lang="en-US" sz="2200" dirty="0"/>
              <a:t> </a:t>
            </a:r>
            <a:r>
              <a:rPr lang="en-US" sz="2200" dirty="0" err="1"/>
              <a:t>tỉ</a:t>
            </a:r>
            <a:r>
              <a:rPr lang="en-US" sz="2200" dirty="0"/>
              <a:t> </a:t>
            </a:r>
            <a:r>
              <a:rPr lang="en-US" sz="2200" dirty="0" err="1"/>
              <a:t>sau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Hộp Văn bản 2">
                <a:extLst>
                  <a:ext uri="{FF2B5EF4-FFF2-40B4-BE49-F238E27FC236}">
                    <a16:creationId xmlns:a16="http://schemas.microsoft.com/office/drawing/2014/main" id="{421B89DD-9BDE-6E93-1C76-E81681C7C607}"/>
                  </a:ext>
                </a:extLst>
              </p:cNvPr>
              <p:cNvSpPr txBox="1"/>
              <p:nvPr/>
            </p:nvSpPr>
            <p:spPr>
              <a:xfrm>
                <a:off x="1251282" y="1659299"/>
                <a:ext cx="741231" cy="7283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123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3" name="Hộp Văn bản 2">
                <a:extLst>
                  <a:ext uri="{FF2B5EF4-FFF2-40B4-BE49-F238E27FC236}">
                    <a16:creationId xmlns:a16="http://schemas.microsoft.com/office/drawing/2014/main" id="{421B89DD-9BDE-6E93-1C76-E81681C7C6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282" y="1659299"/>
                <a:ext cx="741231" cy="7283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9" name="Hộp Văn bản 388">
                <a:extLst>
                  <a:ext uri="{FF2B5EF4-FFF2-40B4-BE49-F238E27FC236}">
                    <a16:creationId xmlns:a16="http://schemas.microsoft.com/office/drawing/2014/main" id="{369970B4-A086-8A97-C67E-41AEC1E4C511}"/>
                  </a:ext>
                </a:extLst>
              </p:cNvPr>
              <p:cNvSpPr txBox="1"/>
              <p:nvPr/>
            </p:nvSpPr>
            <p:spPr>
              <a:xfrm>
                <a:off x="895585" y="2808251"/>
                <a:ext cx="741231" cy="7283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389" name="Hộp Văn bản 388">
                <a:extLst>
                  <a:ext uri="{FF2B5EF4-FFF2-40B4-BE49-F238E27FC236}">
                    <a16:creationId xmlns:a16="http://schemas.microsoft.com/office/drawing/2014/main" id="{369970B4-A086-8A97-C67E-41AEC1E4C5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585" y="2808251"/>
                <a:ext cx="741231" cy="7283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0" name="Hộp Văn bản 389">
                <a:extLst>
                  <a:ext uri="{FF2B5EF4-FFF2-40B4-BE49-F238E27FC236}">
                    <a16:creationId xmlns:a16="http://schemas.microsoft.com/office/drawing/2014/main" id="{642FDC5A-31E1-212E-B865-C5B20C586F6B}"/>
                  </a:ext>
                </a:extLst>
              </p:cNvPr>
              <p:cNvSpPr txBox="1"/>
              <p:nvPr/>
            </p:nvSpPr>
            <p:spPr>
              <a:xfrm>
                <a:off x="796780" y="4104906"/>
                <a:ext cx="741231" cy="7283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37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390" name="Hộp Văn bản 389">
                <a:extLst>
                  <a:ext uri="{FF2B5EF4-FFF2-40B4-BE49-F238E27FC236}">
                    <a16:creationId xmlns:a16="http://schemas.microsoft.com/office/drawing/2014/main" id="{642FDC5A-31E1-212E-B865-C5B20C586F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780" y="4104906"/>
                <a:ext cx="741231" cy="7283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1" name="Hộp Văn bản 390">
                <a:extLst>
                  <a:ext uri="{FF2B5EF4-FFF2-40B4-BE49-F238E27FC236}">
                    <a16:creationId xmlns:a16="http://schemas.microsoft.com/office/drawing/2014/main" id="{328F930E-AC6B-79C5-4A48-00D61C2032C7}"/>
                  </a:ext>
                </a:extLst>
              </p:cNvPr>
              <p:cNvSpPr txBox="1"/>
              <p:nvPr/>
            </p:nvSpPr>
            <p:spPr>
              <a:xfrm>
                <a:off x="1884368" y="1808025"/>
                <a:ext cx="1084545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=3,075.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391" name="Hộp Văn bản 390">
                <a:extLst>
                  <a:ext uri="{FF2B5EF4-FFF2-40B4-BE49-F238E27FC236}">
                    <a16:creationId xmlns:a16="http://schemas.microsoft.com/office/drawing/2014/main" id="{328F930E-AC6B-79C5-4A48-00D61C2032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4368" y="1808025"/>
                <a:ext cx="1084545" cy="430887"/>
              </a:xfrm>
              <a:prstGeom prst="rect">
                <a:avLst/>
              </a:prstGeom>
              <a:blipFill>
                <a:blip r:embed="rId6"/>
                <a:stretch>
                  <a:fillRect r="-5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2" name="Hộp Văn bản 391">
                <a:extLst>
                  <a:ext uri="{FF2B5EF4-FFF2-40B4-BE49-F238E27FC236}">
                    <a16:creationId xmlns:a16="http://schemas.microsoft.com/office/drawing/2014/main" id="{A3065EFD-56B3-3910-CAFC-0ECF5968163D}"/>
                  </a:ext>
                </a:extLst>
              </p:cNvPr>
              <p:cNvSpPr txBox="1"/>
              <p:nvPr/>
            </p:nvSpPr>
            <p:spPr>
              <a:xfrm>
                <a:off x="1477836" y="2939413"/>
                <a:ext cx="118988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=1,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09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392" name="Hộp Văn bản 391">
                <a:extLst>
                  <a:ext uri="{FF2B5EF4-FFF2-40B4-BE49-F238E27FC236}">
                    <a16:creationId xmlns:a16="http://schemas.microsoft.com/office/drawing/2014/main" id="{A3065EFD-56B3-3910-CAFC-0ECF596816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7836" y="2939413"/>
                <a:ext cx="1189889" cy="430887"/>
              </a:xfrm>
              <a:prstGeom prst="rect">
                <a:avLst/>
              </a:prstGeom>
              <a:blipFill>
                <a:blip r:embed="rId7"/>
                <a:stretch>
                  <a:fillRect r="-45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3" name="Hộp Văn bản 392">
                <a:extLst>
                  <a:ext uri="{FF2B5EF4-FFF2-40B4-BE49-F238E27FC236}">
                    <a16:creationId xmlns:a16="http://schemas.microsoft.com/office/drawing/2014/main" id="{0D615D39-E418-819F-B348-11F5891C740B}"/>
                  </a:ext>
                </a:extLst>
              </p:cNvPr>
              <p:cNvSpPr txBox="1"/>
              <p:nvPr/>
            </p:nvSpPr>
            <p:spPr>
              <a:xfrm>
                <a:off x="1335686" y="4270901"/>
                <a:ext cx="118988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=1,2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393" name="Hộp Văn bản 392">
                <a:extLst>
                  <a:ext uri="{FF2B5EF4-FFF2-40B4-BE49-F238E27FC236}">
                    <a16:creationId xmlns:a16="http://schemas.microsoft.com/office/drawing/2014/main" id="{0D615D39-E418-819F-B348-11F5891C7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686" y="4270901"/>
                <a:ext cx="1189889" cy="430887"/>
              </a:xfrm>
              <a:prstGeom prst="rect">
                <a:avLst/>
              </a:prstGeom>
              <a:blipFill>
                <a:blip r:embed="rId8"/>
                <a:stretch>
                  <a:fillRect r="-10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140828B6-417E-83F9-46B5-AE42CBB5CA00}"/>
              </a:ext>
            </a:extLst>
          </p:cNvPr>
          <p:cNvSpPr txBox="1"/>
          <p:nvPr/>
        </p:nvSpPr>
        <p:spPr>
          <a:xfrm>
            <a:off x="3016349" y="1813571"/>
            <a:ext cx="39079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Đây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thập</a:t>
            </a:r>
            <a:r>
              <a:rPr lang="en-US" sz="2200" dirty="0"/>
              <a:t> </a:t>
            </a:r>
            <a:r>
              <a:rPr lang="en-US" sz="2200" dirty="0" err="1"/>
              <a:t>phân</a:t>
            </a:r>
            <a:r>
              <a:rPr lang="en-US" sz="2200" dirty="0"/>
              <a:t> </a:t>
            </a:r>
            <a:r>
              <a:rPr lang="en-US" sz="2200" dirty="0" err="1"/>
              <a:t>hữu</a:t>
            </a:r>
            <a:r>
              <a:rPr lang="en-US" sz="2200" dirty="0"/>
              <a:t> </a:t>
            </a:r>
            <a:r>
              <a:rPr lang="en-US" sz="2200" dirty="0" err="1"/>
              <a:t>hạn</a:t>
            </a:r>
            <a:r>
              <a:rPr lang="en-US" sz="2200" dirty="0"/>
              <a:t>.</a:t>
            </a:r>
          </a:p>
        </p:txBody>
      </p:sp>
      <p:sp>
        <p:nvSpPr>
          <p:cNvPr id="396" name="Hộp Văn bản 395">
            <a:extLst>
              <a:ext uri="{FF2B5EF4-FFF2-40B4-BE49-F238E27FC236}">
                <a16:creationId xmlns:a16="http://schemas.microsoft.com/office/drawing/2014/main" id="{CF072AD5-99E4-DD7C-BBC0-25A9A6721F80}"/>
              </a:ext>
            </a:extLst>
          </p:cNvPr>
          <p:cNvSpPr txBox="1"/>
          <p:nvPr/>
        </p:nvSpPr>
        <p:spPr>
          <a:xfrm>
            <a:off x="2747255" y="2960202"/>
            <a:ext cx="49944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Đây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thập</a:t>
            </a:r>
            <a:r>
              <a:rPr lang="en-US" sz="2200" dirty="0"/>
              <a:t> </a:t>
            </a:r>
            <a:r>
              <a:rPr lang="en-US" sz="2200" dirty="0" err="1"/>
              <a:t>phân</a:t>
            </a:r>
            <a:r>
              <a:rPr lang="en-US" sz="2200" dirty="0"/>
              <a:t> </a:t>
            </a:r>
            <a:r>
              <a:rPr lang="en-US" sz="2200" dirty="0" err="1"/>
              <a:t>vô</a:t>
            </a:r>
            <a:r>
              <a:rPr lang="en-US" sz="2200" dirty="0"/>
              <a:t> </a:t>
            </a:r>
            <a:r>
              <a:rPr lang="en-US" sz="2200" dirty="0" err="1"/>
              <a:t>hạn</a:t>
            </a:r>
            <a:r>
              <a:rPr lang="en-US" sz="2200" dirty="0"/>
              <a:t> </a:t>
            </a:r>
            <a:r>
              <a:rPr lang="en-US" sz="2200" dirty="0" err="1"/>
              <a:t>tuần</a:t>
            </a:r>
            <a:r>
              <a:rPr lang="en-US" sz="2200" dirty="0"/>
              <a:t> </a:t>
            </a:r>
            <a:r>
              <a:rPr lang="en-US" sz="2200" dirty="0" err="1"/>
              <a:t>hoàn</a:t>
            </a:r>
            <a:r>
              <a:rPr lang="en-US" sz="2200" dirty="0"/>
              <a:t>.</a:t>
            </a:r>
          </a:p>
        </p:txBody>
      </p:sp>
      <p:sp>
        <p:nvSpPr>
          <p:cNvPr id="397" name="Hộp Văn bản 396">
            <a:extLst>
              <a:ext uri="{FF2B5EF4-FFF2-40B4-BE49-F238E27FC236}">
                <a16:creationId xmlns:a16="http://schemas.microsoft.com/office/drawing/2014/main" id="{F57B8108-0624-352F-4A5C-BE820FC5902B}"/>
              </a:ext>
            </a:extLst>
          </p:cNvPr>
          <p:cNvSpPr txBox="1"/>
          <p:nvPr/>
        </p:nvSpPr>
        <p:spPr>
          <a:xfrm>
            <a:off x="2512073" y="4270063"/>
            <a:ext cx="4054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Đây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thập</a:t>
            </a:r>
            <a:r>
              <a:rPr lang="en-US" sz="2200" dirty="0"/>
              <a:t> </a:t>
            </a:r>
            <a:r>
              <a:rPr lang="en-US" sz="2200" dirty="0" err="1"/>
              <a:t>phân</a:t>
            </a:r>
            <a:r>
              <a:rPr lang="en-US" sz="2200" dirty="0"/>
              <a:t> </a:t>
            </a:r>
            <a:r>
              <a:rPr lang="en-US" sz="2200" dirty="0" err="1"/>
              <a:t>vô</a:t>
            </a:r>
            <a:r>
              <a:rPr lang="en-US" sz="2200" dirty="0"/>
              <a:t> </a:t>
            </a:r>
            <a:r>
              <a:rPr lang="en-US" sz="2200" dirty="0" err="1"/>
              <a:t>hạn</a:t>
            </a:r>
            <a:r>
              <a:rPr lang="en-US" sz="2200" dirty="0"/>
              <a:t> </a:t>
            </a:r>
            <a:r>
              <a:rPr lang="en-US" sz="2200" dirty="0" err="1"/>
              <a:t>tuần</a:t>
            </a:r>
            <a:r>
              <a:rPr lang="en-US" sz="2200" dirty="0"/>
              <a:t> </a:t>
            </a:r>
            <a:r>
              <a:rPr lang="en-US" sz="2200" dirty="0" err="1"/>
              <a:t>hoàn</a:t>
            </a:r>
            <a:r>
              <a:rPr lang="en-US" sz="2200" dirty="0"/>
              <a:t>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6" grpId="0" animBg="1"/>
      <p:bldP spid="2" grpId="0"/>
      <p:bldP spid="3" grpId="0"/>
      <p:bldP spid="389" grpId="0"/>
      <p:bldP spid="390" grpId="0"/>
      <p:bldP spid="391" grpId="0"/>
      <p:bldP spid="392" grpId="0"/>
      <p:bldP spid="393" grpId="0"/>
      <p:bldP spid="4" grpId="0"/>
      <p:bldP spid="396" grpId="0"/>
      <p:bldP spid="39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21" name="Google Shape;3521;p25"/>
          <p:cNvGrpSpPr/>
          <p:nvPr/>
        </p:nvGrpSpPr>
        <p:grpSpPr>
          <a:xfrm rot="-1145235">
            <a:off x="5226975" y="2592281"/>
            <a:ext cx="4057349" cy="4096186"/>
            <a:chOff x="10453906" y="5185952"/>
            <a:chExt cx="8114885" cy="8192560"/>
          </a:xfrm>
        </p:grpSpPr>
        <p:sp>
          <p:nvSpPr>
            <p:cNvPr id="3522" name="Google Shape;3522;p25"/>
            <p:cNvSpPr/>
            <p:nvPr/>
          </p:nvSpPr>
          <p:spPr>
            <a:xfrm>
              <a:off x="10464619" y="5185952"/>
              <a:ext cx="8093009" cy="8192560"/>
            </a:xfrm>
            <a:custGeom>
              <a:avLst/>
              <a:gdLst/>
              <a:ahLst/>
              <a:cxnLst/>
              <a:rect l="l" t="t" r="r" b="b"/>
              <a:pathLst>
                <a:path w="8093009" h="8192560" extrusionOk="0">
                  <a:moveTo>
                    <a:pt x="2" y="8058916"/>
                  </a:moveTo>
                  <a:cubicBezTo>
                    <a:pt x="-408" y="8133584"/>
                    <a:pt x="60797" y="8193930"/>
                    <a:pt x="135517" y="8192537"/>
                  </a:cubicBezTo>
                  <a:cubicBezTo>
                    <a:pt x="8223471" y="8041581"/>
                    <a:pt x="8085742" y="8183263"/>
                    <a:pt x="8087038" y="7951365"/>
                  </a:cubicBezTo>
                  <a:cubicBezTo>
                    <a:pt x="8088907" y="7613749"/>
                    <a:pt x="8093007" y="134681"/>
                    <a:pt x="8093007" y="135779"/>
                  </a:cubicBezTo>
                  <a:cubicBezTo>
                    <a:pt x="8093417" y="61800"/>
                    <a:pt x="8033278" y="1732"/>
                    <a:pt x="7959248" y="2142"/>
                  </a:cubicBezTo>
                  <a:cubicBezTo>
                    <a:pt x="-124459" y="46660"/>
                    <a:pt x="7251" y="-94104"/>
                    <a:pt x="5955" y="140219"/>
                  </a:cubicBezTo>
                  <a:cubicBezTo>
                    <a:pt x="4086" y="482570"/>
                    <a:pt x="-14" y="8059998"/>
                    <a:pt x="2" y="80589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523" name="Google Shape;3523;p25"/>
            <p:cNvGrpSpPr/>
            <p:nvPr/>
          </p:nvGrpSpPr>
          <p:grpSpPr>
            <a:xfrm>
              <a:off x="10453906" y="5737787"/>
              <a:ext cx="8114885" cy="7177309"/>
              <a:chOff x="10453906" y="5737787"/>
              <a:chExt cx="8114885" cy="7177309"/>
            </a:xfrm>
          </p:grpSpPr>
          <p:sp>
            <p:nvSpPr>
              <p:cNvPr id="3524" name="Google Shape;3524;p25"/>
              <p:cNvSpPr/>
              <p:nvPr/>
            </p:nvSpPr>
            <p:spPr>
              <a:xfrm>
                <a:off x="10458230" y="7645867"/>
                <a:ext cx="8106442" cy="74704"/>
              </a:xfrm>
              <a:custGeom>
                <a:avLst/>
                <a:gdLst/>
                <a:ahLst/>
                <a:cxnLst/>
                <a:rect l="l" t="t" r="r" b="b"/>
                <a:pathLst>
                  <a:path w="8106442" h="74704" extrusionOk="0">
                    <a:moveTo>
                      <a:pt x="8096822" y="30372"/>
                    </a:moveTo>
                    <a:cubicBezTo>
                      <a:pt x="8096510" y="-18439"/>
                      <a:pt x="8718683" y="-4495"/>
                      <a:pt x="9622" y="44333"/>
                    </a:cubicBezTo>
                    <a:cubicBezTo>
                      <a:pt x="9934" y="93144"/>
                      <a:pt x="-612256" y="79200"/>
                      <a:pt x="8096822" y="3037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25" name="Google Shape;3525;p25"/>
              <p:cNvSpPr/>
              <p:nvPr/>
            </p:nvSpPr>
            <p:spPr>
              <a:xfrm>
                <a:off x="10462384" y="8281262"/>
                <a:ext cx="8106407" cy="88321"/>
              </a:xfrm>
              <a:custGeom>
                <a:avLst/>
                <a:gdLst/>
                <a:ahLst/>
                <a:cxnLst/>
                <a:rect l="l" t="t" r="r" b="b"/>
                <a:pathLst>
                  <a:path w="8106407" h="88321" extrusionOk="0">
                    <a:moveTo>
                      <a:pt x="8096784" y="29622"/>
                    </a:moveTo>
                    <a:cubicBezTo>
                      <a:pt x="8096473" y="-19205"/>
                      <a:pt x="8718711" y="-6408"/>
                      <a:pt x="9617" y="58706"/>
                    </a:cubicBezTo>
                    <a:cubicBezTo>
                      <a:pt x="9945" y="107517"/>
                      <a:pt x="-612261" y="94737"/>
                      <a:pt x="8096784" y="2962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26" name="Google Shape;3526;p25"/>
              <p:cNvSpPr/>
              <p:nvPr/>
            </p:nvSpPr>
            <p:spPr>
              <a:xfrm>
                <a:off x="10459638" y="8916584"/>
                <a:ext cx="8106693" cy="102179"/>
              </a:xfrm>
              <a:custGeom>
                <a:avLst/>
                <a:gdLst/>
                <a:ahLst/>
                <a:cxnLst/>
                <a:rect l="l" t="t" r="r" b="b"/>
                <a:pathLst>
                  <a:path w="8106693" h="102179" extrusionOk="0">
                    <a:moveTo>
                      <a:pt x="8096873" y="28994"/>
                    </a:moveTo>
                    <a:cubicBezTo>
                      <a:pt x="8097185" y="-19833"/>
                      <a:pt x="8719226" y="-8216"/>
                      <a:pt x="9821" y="73185"/>
                    </a:cubicBezTo>
                    <a:cubicBezTo>
                      <a:pt x="9509" y="122012"/>
                      <a:pt x="-612533" y="110395"/>
                      <a:pt x="8096873" y="2899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27" name="Google Shape;3527;p25"/>
              <p:cNvSpPr/>
              <p:nvPr/>
            </p:nvSpPr>
            <p:spPr>
              <a:xfrm>
                <a:off x="10458496" y="5737787"/>
                <a:ext cx="8106441" cy="37445"/>
              </a:xfrm>
              <a:custGeom>
                <a:avLst/>
                <a:gdLst/>
                <a:ahLst/>
                <a:cxnLst/>
                <a:rect l="l" t="t" r="r" b="b"/>
                <a:pathLst>
                  <a:path w="8106441" h="37445" extrusionOk="0">
                    <a:moveTo>
                      <a:pt x="9635" y="34420"/>
                    </a:moveTo>
                    <a:cubicBezTo>
                      <a:pt x="8718777" y="34420"/>
                      <a:pt x="8096539" y="51853"/>
                      <a:pt x="8096802" y="3026"/>
                    </a:cubicBezTo>
                    <a:cubicBezTo>
                      <a:pt x="-612325" y="3026"/>
                      <a:pt x="9914" y="-14408"/>
                      <a:pt x="9635" y="3442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28" name="Google Shape;3528;p25"/>
              <p:cNvSpPr/>
              <p:nvPr/>
            </p:nvSpPr>
            <p:spPr>
              <a:xfrm>
                <a:off x="10454081" y="7010271"/>
                <a:ext cx="8106492" cy="61468"/>
              </a:xfrm>
              <a:custGeom>
                <a:avLst/>
                <a:gdLst/>
                <a:ahLst/>
                <a:cxnLst/>
                <a:rect l="l" t="t" r="r" b="b"/>
                <a:pathLst>
                  <a:path w="8106492" h="61468" extrusionOk="0">
                    <a:moveTo>
                      <a:pt x="8096871" y="31308"/>
                    </a:moveTo>
                    <a:cubicBezTo>
                      <a:pt x="8096559" y="-17504"/>
                      <a:pt x="8718748" y="-2397"/>
                      <a:pt x="9622" y="30161"/>
                    </a:cubicBezTo>
                    <a:cubicBezTo>
                      <a:pt x="9933" y="78972"/>
                      <a:pt x="-612256" y="63865"/>
                      <a:pt x="8096871" y="3130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29" name="Google Shape;3529;p25"/>
              <p:cNvSpPr/>
              <p:nvPr/>
            </p:nvSpPr>
            <p:spPr>
              <a:xfrm>
                <a:off x="10454944" y="6374337"/>
                <a:ext cx="8106498" cy="48829"/>
              </a:xfrm>
              <a:custGeom>
                <a:avLst/>
                <a:gdLst/>
                <a:ahLst/>
                <a:cxnLst/>
                <a:rect l="l" t="t" r="r" b="b"/>
                <a:pathLst>
                  <a:path w="8106498" h="48829" extrusionOk="0">
                    <a:moveTo>
                      <a:pt x="8096696" y="32547"/>
                    </a:moveTo>
                    <a:cubicBezTo>
                      <a:pt x="8096959" y="-16264"/>
                      <a:pt x="8718951" y="-10"/>
                      <a:pt x="9808" y="16277"/>
                    </a:cubicBezTo>
                    <a:cubicBezTo>
                      <a:pt x="9529" y="65104"/>
                      <a:pt x="-612463" y="48834"/>
                      <a:pt x="8096696" y="325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0" name="Google Shape;3530;p25"/>
              <p:cNvSpPr/>
              <p:nvPr/>
            </p:nvSpPr>
            <p:spPr>
              <a:xfrm>
                <a:off x="10458067" y="10822073"/>
                <a:ext cx="8106228" cy="144639"/>
              </a:xfrm>
              <a:custGeom>
                <a:avLst/>
                <a:gdLst/>
                <a:ahLst/>
                <a:cxnLst/>
                <a:rect l="l" t="t" r="r" b="b"/>
                <a:pathLst>
                  <a:path w="8106228" h="144639" extrusionOk="0">
                    <a:moveTo>
                      <a:pt x="8096608" y="27553"/>
                    </a:moveTo>
                    <a:cubicBezTo>
                      <a:pt x="8096296" y="-21274"/>
                      <a:pt x="8718453" y="-13147"/>
                      <a:pt x="9621" y="117098"/>
                    </a:cubicBezTo>
                    <a:cubicBezTo>
                      <a:pt x="9933" y="165909"/>
                      <a:pt x="-612224" y="157782"/>
                      <a:pt x="8096608" y="2755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1" name="Google Shape;3531;p25"/>
              <p:cNvSpPr/>
              <p:nvPr/>
            </p:nvSpPr>
            <p:spPr>
              <a:xfrm>
                <a:off x="10460295" y="12092101"/>
                <a:ext cx="8106827" cy="173442"/>
              </a:xfrm>
              <a:custGeom>
                <a:avLst/>
                <a:gdLst/>
                <a:ahLst/>
                <a:cxnLst/>
                <a:rect l="l" t="t" r="r" b="b"/>
                <a:pathLst>
                  <a:path w="8106827" h="173442" extrusionOk="0">
                    <a:moveTo>
                      <a:pt x="8097020" y="26832"/>
                    </a:moveTo>
                    <a:cubicBezTo>
                      <a:pt x="8097299" y="-21996"/>
                      <a:pt x="8719307" y="-16179"/>
                      <a:pt x="9804" y="146607"/>
                    </a:cubicBezTo>
                    <a:cubicBezTo>
                      <a:pt x="9541" y="195435"/>
                      <a:pt x="-612484" y="189634"/>
                      <a:pt x="8097020" y="2683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2" name="Google Shape;3532;p25"/>
              <p:cNvSpPr/>
              <p:nvPr/>
            </p:nvSpPr>
            <p:spPr>
              <a:xfrm>
                <a:off x="10455481" y="9551838"/>
                <a:ext cx="8106730" cy="116213"/>
              </a:xfrm>
              <a:custGeom>
                <a:avLst/>
                <a:gdLst/>
                <a:ahLst/>
                <a:cxnLst/>
                <a:rect l="l" t="t" r="r" b="b"/>
                <a:pathLst>
                  <a:path w="8106730" h="116213" extrusionOk="0">
                    <a:moveTo>
                      <a:pt x="8096914" y="28450"/>
                    </a:moveTo>
                    <a:cubicBezTo>
                      <a:pt x="8097226" y="-20378"/>
                      <a:pt x="8719185" y="-9924"/>
                      <a:pt x="9813" y="87764"/>
                    </a:cubicBezTo>
                    <a:cubicBezTo>
                      <a:pt x="9517" y="136591"/>
                      <a:pt x="-612459" y="126138"/>
                      <a:pt x="8096914" y="2845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3" name="Google Shape;3533;p25"/>
              <p:cNvSpPr/>
              <p:nvPr/>
            </p:nvSpPr>
            <p:spPr>
              <a:xfrm>
                <a:off x="10456750" y="12727150"/>
                <a:ext cx="8106848" cy="187946"/>
              </a:xfrm>
              <a:custGeom>
                <a:avLst/>
                <a:gdLst/>
                <a:ahLst/>
                <a:cxnLst/>
                <a:rect l="l" t="t" r="r" b="b"/>
                <a:pathLst>
                  <a:path w="8106848" h="187946" extrusionOk="0">
                    <a:moveTo>
                      <a:pt x="8097038" y="26526"/>
                    </a:moveTo>
                    <a:cubicBezTo>
                      <a:pt x="8097317" y="-22302"/>
                      <a:pt x="8719374" y="-17665"/>
                      <a:pt x="9806" y="161424"/>
                    </a:cubicBezTo>
                    <a:cubicBezTo>
                      <a:pt x="9543" y="210252"/>
                      <a:pt x="-612531" y="205599"/>
                      <a:pt x="8097038" y="2652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4" name="Google Shape;3534;p25"/>
              <p:cNvSpPr/>
              <p:nvPr/>
            </p:nvSpPr>
            <p:spPr>
              <a:xfrm>
                <a:off x="10462229" y="11457066"/>
                <a:ext cx="8106186" cy="158989"/>
              </a:xfrm>
              <a:custGeom>
                <a:avLst/>
                <a:gdLst/>
                <a:ahLst/>
                <a:cxnLst/>
                <a:rect l="l" t="t" r="r" b="b"/>
                <a:pathLst>
                  <a:path w="8106186" h="158989" extrusionOk="0">
                    <a:moveTo>
                      <a:pt x="8096562" y="27172"/>
                    </a:moveTo>
                    <a:cubicBezTo>
                      <a:pt x="8096250" y="-21655"/>
                      <a:pt x="8718489" y="-14675"/>
                      <a:pt x="9625" y="131825"/>
                    </a:cubicBezTo>
                    <a:cubicBezTo>
                      <a:pt x="9936" y="180635"/>
                      <a:pt x="-612303" y="173672"/>
                      <a:pt x="8096562" y="2717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5" name="Google Shape;3535;p25"/>
              <p:cNvSpPr/>
              <p:nvPr/>
            </p:nvSpPr>
            <p:spPr>
              <a:xfrm>
                <a:off x="10453906" y="10187028"/>
                <a:ext cx="8106273" cy="130366"/>
              </a:xfrm>
              <a:custGeom>
                <a:avLst/>
                <a:gdLst/>
                <a:ahLst/>
                <a:cxnLst/>
                <a:rect l="l" t="t" r="r" b="b"/>
                <a:pathLst>
                  <a:path w="8106273" h="130366" extrusionOk="0">
                    <a:moveTo>
                      <a:pt x="8096652" y="27971"/>
                    </a:moveTo>
                    <a:cubicBezTo>
                      <a:pt x="8096341" y="-20857"/>
                      <a:pt x="8718514" y="-11550"/>
                      <a:pt x="9616" y="102392"/>
                    </a:cubicBezTo>
                    <a:cubicBezTo>
                      <a:pt x="9944" y="151220"/>
                      <a:pt x="-612229" y="141929"/>
                      <a:pt x="8096652" y="2797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536" name="Google Shape;3536;p25"/>
          <p:cNvGrpSpPr>
            <a:grpSpLocks noGrp="1" noUngrp="1" noRot="1" noMove="1" noResize="1"/>
          </p:cNvGrpSpPr>
          <p:nvPr/>
        </p:nvGrpSpPr>
        <p:grpSpPr>
          <a:xfrm>
            <a:off x="774595" y="987747"/>
            <a:ext cx="7469293" cy="4016904"/>
            <a:chOff x="3131879" y="1014298"/>
            <a:chExt cx="12024685" cy="8258404"/>
          </a:xfrm>
        </p:grpSpPr>
        <p:sp>
          <p:nvSpPr>
            <p:cNvPr id="3537" name="Google Shape;3537;p2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663704" y="1495548"/>
              <a:ext cx="10943709" cy="7322330"/>
            </a:xfrm>
            <a:custGeom>
              <a:avLst/>
              <a:gdLst/>
              <a:ahLst/>
              <a:cxnLst/>
              <a:rect l="l" t="t" r="r" b="b"/>
              <a:pathLst>
                <a:path w="10943709" h="7322330" extrusionOk="0">
                  <a:moveTo>
                    <a:pt x="10870936" y="4556162"/>
                  </a:moveTo>
                  <a:cubicBezTo>
                    <a:pt x="10911320" y="5404713"/>
                    <a:pt x="10918869" y="6317250"/>
                    <a:pt x="10943710" y="7159624"/>
                  </a:cubicBezTo>
                  <a:cubicBezTo>
                    <a:pt x="10318417" y="7220092"/>
                    <a:pt x="9132939" y="7187108"/>
                    <a:pt x="7325042" y="7187108"/>
                  </a:cubicBezTo>
                  <a:cubicBezTo>
                    <a:pt x="3545303" y="7187108"/>
                    <a:pt x="769768" y="7322331"/>
                    <a:pt x="235582" y="7322331"/>
                  </a:cubicBezTo>
                  <a:cubicBezTo>
                    <a:pt x="235582" y="6451928"/>
                    <a:pt x="-87338" y="978258"/>
                    <a:pt x="22961" y="257481"/>
                  </a:cubicBezTo>
                  <a:cubicBezTo>
                    <a:pt x="1869226" y="64267"/>
                    <a:pt x="7337579" y="322838"/>
                    <a:pt x="10616214" y="0"/>
                  </a:cubicBezTo>
                  <a:cubicBezTo>
                    <a:pt x="10761083" y="1734893"/>
                    <a:pt x="10728810" y="3025929"/>
                    <a:pt x="10870936" y="4556162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8" name="Google Shape;3538;p2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131879" y="1014298"/>
              <a:ext cx="12024685" cy="8258404"/>
            </a:xfrm>
            <a:custGeom>
              <a:avLst/>
              <a:gdLst/>
              <a:ahLst/>
              <a:cxnLst/>
              <a:rect l="l" t="t" r="r" b="b"/>
              <a:pathLst>
                <a:path w="12024685" h="8258404" extrusionOk="0">
                  <a:moveTo>
                    <a:pt x="236887" y="8258404"/>
                  </a:moveTo>
                  <a:cubicBezTo>
                    <a:pt x="236887" y="6573789"/>
                    <a:pt x="-130645" y="1499693"/>
                    <a:pt x="49883" y="320211"/>
                  </a:cubicBezTo>
                  <a:cubicBezTo>
                    <a:pt x="2547109" y="58833"/>
                    <a:pt x="7582391" y="400483"/>
                    <a:pt x="11649341" y="0"/>
                  </a:cubicBezTo>
                  <a:cubicBezTo>
                    <a:pt x="11787191" y="1650161"/>
                    <a:pt x="11961244" y="5911416"/>
                    <a:pt x="12024685" y="8061458"/>
                  </a:cubicBezTo>
                  <a:cubicBezTo>
                    <a:pt x="11623855" y="8100223"/>
                    <a:pt x="11447489" y="8126088"/>
                    <a:pt x="10387854" y="8126088"/>
                  </a:cubicBezTo>
                  <a:cubicBezTo>
                    <a:pt x="2204419" y="8126104"/>
                    <a:pt x="1761009" y="8258404"/>
                    <a:pt x="236887" y="8258404"/>
                  </a:cubicBezTo>
                  <a:close/>
                  <a:moveTo>
                    <a:pt x="557247" y="830746"/>
                  </a:moveTo>
                  <a:cubicBezTo>
                    <a:pt x="516170" y="2504427"/>
                    <a:pt x="752327" y="6228852"/>
                    <a:pt x="790695" y="7695016"/>
                  </a:cubicBezTo>
                  <a:cubicBezTo>
                    <a:pt x="10213866" y="7444786"/>
                    <a:pt x="9988395" y="7624522"/>
                    <a:pt x="11451553" y="7549404"/>
                  </a:cubicBezTo>
                  <a:cubicBezTo>
                    <a:pt x="11336182" y="3039241"/>
                    <a:pt x="11379109" y="6170118"/>
                    <a:pt x="11248974" y="2748595"/>
                  </a:cubicBezTo>
                  <a:cubicBezTo>
                    <a:pt x="11223389" y="2076163"/>
                    <a:pt x="11197045" y="1383316"/>
                    <a:pt x="11138790" y="609503"/>
                  </a:cubicBezTo>
                  <a:cubicBezTo>
                    <a:pt x="7810504" y="895409"/>
                    <a:pt x="2587460" y="679369"/>
                    <a:pt x="557247" y="8307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9" name="Google Shape;3539;p2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364157" y="1261401"/>
              <a:ext cx="11549230" cy="7753142"/>
            </a:xfrm>
            <a:custGeom>
              <a:avLst/>
              <a:gdLst/>
              <a:ahLst/>
              <a:cxnLst/>
              <a:rect l="l" t="t" r="r" b="b"/>
              <a:pathLst>
                <a:path w="11549230" h="7753142" extrusionOk="0">
                  <a:moveTo>
                    <a:pt x="265574" y="7753143"/>
                  </a:moveTo>
                  <a:lnTo>
                    <a:pt x="247405" y="7753143"/>
                  </a:lnTo>
                  <a:lnTo>
                    <a:pt x="247405" y="7734974"/>
                  </a:lnTo>
                  <a:cubicBezTo>
                    <a:pt x="247405" y="5829761"/>
                    <a:pt x="155407" y="4260565"/>
                    <a:pt x="81494" y="2999671"/>
                  </a:cubicBezTo>
                  <a:cubicBezTo>
                    <a:pt x="35957" y="2222919"/>
                    <a:pt x="0" y="1609385"/>
                    <a:pt x="0" y="1146469"/>
                  </a:cubicBezTo>
                  <a:cubicBezTo>
                    <a:pt x="0" y="1076570"/>
                    <a:pt x="14403" y="1003186"/>
                    <a:pt x="28326" y="932213"/>
                  </a:cubicBezTo>
                  <a:cubicBezTo>
                    <a:pt x="41556" y="864841"/>
                    <a:pt x="55216" y="795189"/>
                    <a:pt x="55926" y="730510"/>
                  </a:cubicBezTo>
                  <a:cubicBezTo>
                    <a:pt x="56950" y="636810"/>
                    <a:pt x="46049" y="541772"/>
                    <a:pt x="37295" y="465415"/>
                  </a:cubicBezTo>
                  <a:cubicBezTo>
                    <a:pt x="28657" y="390115"/>
                    <a:pt x="21835" y="330638"/>
                    <a:pt x="27600" y="293029"/>
                  </a:cubicBezTo>
                  <a:lnTo>
                    <a:pt x="29714" y="279171"/>
                  </a:lnTo>
                  <a:lnTo>
                    <a:pt x="43654" y="277701"/>
                  </a:lnTo>
                  <a:cubicBezTo>
                    <a:pt x="81907" y="273704"/>
                    <a:pt x="181900" y="272399"/>
                    <a:pt x="478756" y="268584"/>
                  </a:cubicBezTo>
                  <a:cubicBezTo>
                    <a:pt x="736072" y="265264"/>
                    <a:pt x="1124910" y="260243"/>
                    <a:pt x="1737502" y="250118"/>
                  </a:cubicBezTo>
                  <a:cubicBezTo>
                    <a:pt x="1912184" y="247228"/>
                    <a:pt x="2109510" y="235699"/>
                    <a:pt x="2318399" y="223493"/>
                  </a:cubicBezTo>
                  <a:cubicBezTo>
                    <a:pt x="2637156" y="204862"/>
                    <a:pt x="2998429" y="183754"/>
                    <a:pt x="3412142" y="183754"/>
                  </a:cubicBezTo>
                  <a:cubicBezTo>
                    <a:pt x="3941373" y="183754"/>
                    <a:pt x="4441337" y="194969"/>
                    <a:pt x="4970651" y="206828"/>
                  </a:cubicBezTo>
                  <a:cubicBezTo>
                    <a:pt x="6609086" y="243528"/>
                    <a:pt x="8303314" y="281517"/>
                    <a:pt x="11161680" y="87"/>
                  </a:cubicBezTo>
                  <a:cubicBezTo>
                    <a:pt x="11166998" y="-409"/>
                    <a:pt x="11172185" y="1226"/>
                    <a:pt x="11176281" y="4811"/>
                  </a:cubicBezTo>
                  <a:cubicBezTo>
                    <a:pt x="11185861" y="13135"/>
                    <a:pt x="11194119" y="20320"/>
                    <a:pt x="11212469" y="373433"/>
                  </a:cubicBezTo>
                  <a:cubicBezTo>
                    <a:pt x="11223700" y="589406"/>
                    <a:pt x="11236203" y="886907"/>
                    <a:pt x="11250689" y="1231382"/>
                  </a:cubicBezTo>
                  <a:cubicBezTo>
                    <a:pt x="11266148" y="1599079"/>
                    <a:pt x="11283673" y="2015831"/>
                    <a:pt x="11303807" y="2431477"/>
                  </a:cubicBezTo>
                  <a:cubicBezTo>
                    <a:pt x="11340044" y="3179705"/>
                    <a:pt x="11403436" y="3922185"/>
                    <a:pt x="11445389" y="4413494"/>
                  </a:cubicBezTo>
                  <a:cubicBezTo>
                    <a:pt x="11460386" y="4589166"/>
                    <a:pt x="11472229" y="4727908"/>
                    <a:pt x="11478472" y="4816834"/>
                  </a:cubicBezTo>
                  <a:cubicBezTo>
                    <a:pt x="11496971" y="5080393"/>
                    <a:pt x="11489621" y="5356075"/>
                    <a:pt x="11482519" y="5622689"/>
                  </a:cubicBezTo>
                  <a:cubicBezTo>
                    <a:pt x="11477613" y="5806687"/>
                    <a:pt x="11472543" y="5996943"/>
                    <a:pt x="11475796" y="6183914"/>
                  </a:cubicBezTo>
                  <a:cubicBezTo>
                    <a:pt x="11480140" y="6432591"/>
                    <a:pt x="11497401" y="6688701"/>
                    <a:pt x="11514083" y="6936354"/>
                  </a:cubicBezTo>
                  <a:cubicBezTo>
                    <a:pt x="11528155" y="7145225"/>
                    <a:pt x="11542722" y="7361182"/>
                    <a:pt x="11548734" y="7565033"/>
                  </a:cubicBezTo>
                  <a:lnTo>
                    <a:pt x="11549230" y="7582012"/>
                  </a:lnTo>
                  <a:lnTo>
                    <a:pt x="11532317" y="7583647"/>
                  </a:lnTo>
                  <a:cubicBezTo>
                    <a:pt x="11273961" y="7608654"/>
                    <a:pt x="10918354" y="7600412"/>
                    <a:pt x="10468138" y="7589990"/>
                  </a:cubicBezTo>
                  <a:cubicBezTo>
                    <a:pt x="10214754" y="7584126"/>
                    <a:pt x="9927560" y="7577470"/>
                    <a:pt x="9613823" y="7575901"/>
                  </a:cubicBezTo>
                  <a:cubicBezTo>
                    <a:pt x="9356707" y="7574530"/>
                    <a:pt x="9075904" y="7585316"/>
                    <a:pt x="8778536" y="7596646"/>
                  </a:cubicBezTo>
                  <a:cubicBezTo>
                    <a:pt x="8443492" y="7609413"/>
                    <a:pt x="8097036" y="7622611"/>
                    <a:pt x="7717132" y="7622611"/>
                  </a:cubicBezTo>
                  <a:cubicBezTo>
                    <a:pt x="7161424" y="7622611"/>
                    <a:pt x="6629782" y="7616681"/>
                    <a:pt x="6115629" y="7610933"/>
                  </a:cubicBezTo>
                  <a:cubicBezTo>
                    <a:pt x="5358730" y="7602493"/>
                    <a:pt x="4643833" y="7594515"/>
                    <a:pt x="4001511" y="7608026"/>
                  </a:cubicBezTo>
                  <a:cubicBezTo>
                    <a:pt x="2722350" y="7634915"/>
                    <a:pt x="1703626" y="7686695"/>
                    <a:pt x="1029526" y="7720968"/>
                  </a:cubicBezTo>
                  <a:cubicBezTo>
                    <a:pt x="661977" y="7739649"/>
                    <a:pt x="396403" y="7753143"/>
                    <a:pt x="265574" y="7753143"/>
                  </a:cubicBezTo>
                  <a:close/>
                  <a:moveTo>
                    <a:pt x="62120" y="312684"/>
                  </a:moveTo>
                  <a:cubicBezTo>
                    <a:pt x="60286" y="347171"/>
                    <a:pt x="66431" y="400636"/>
                    <a:pt x="73384" y="461302"/>
                  </a:cubicBezTo>
                  <a:cubicBezTo>
                    <a:pt x="82254" y="538667"/>
                    <a:pt x="93303" y="634943"/>
                    <a:pt x="92263" y="730922"/>
                  </a:cubicBezTo>
                  <a:cubicBezTo>
                    <a:pt x="91520" y="798939"/>
                    <a:pt x="77530" y="870258"/>
                    <a:pt x="63986" y="939232"/>
                  </a:cubicBezTo>
                  <a:cubicBezTo>
                    <a:pt x="50393" y="1008504"/>
                    <a:pt x="36337" y="1080121"/>
                    <a:pt x="36337" y="1146485"/>
                  </a:cubicBezTo>
                  <a:cubicBezTo>
                    <a:pt x="36337" y="1608345"/>
                    <a:pt x="72278" y="2221399"/>
                    <a:pt x="117781" y="2997557"/>
                  </a:cubicBezTo>
                  <a:cubicBezTo>
                    <a:pt x="191496" y="4254916"/>
                    <a:pt x="283164" y="5818645"/>
                    <a:pt x="283742" y="7716739"/>
                  </a:cubicBezTo>
                  <a:cubicBezTo>
                    <a:pt x="419312" y="7715600"/>
                    <a:pt x="677024" y="7702502"/>
                    <a:pt x="1027725" y="7684681"/>
                  </a:cubicBezTo>
                  <a:cubicBezTo>
                    <a:pt x="1702041" y="7650408"/>
                    <a:pt x="2721095" y="7598612"/>
                    <a:pt x="4000801" y="7571689"/>
                  </a:cubicBezTo>
                  <a:cubicBezTo>
                    <a:pt x="4643685" y="7558178"/>
                    <a:pt x="5358896" y="7566156"/>
                    <a:pt x="6116075" y="7574613"/>
                  </a:cubicBezTo>
                  <a:cubicBezTo>
                    <a:pt x="6630128" y="7580344"/>
                    <a:pt x="7161689" y="7586273"/>
                    <a:pt x="7717182" y="7586273"/>
                  </a:cubicBezTo>
                  <a:cubicBezTo>
                    <a:pt x="8096375" y="7586273"/>
                    <a:pt x="8442485" y="7573093"/>
                    <a:pt x="8777198" y="7560342"/>
                  </a:cubicBezTo>
                  <a:cubicBezTo>
                    <a:pt x="9074962" y="7548995"/>
                    <a:pt x="9356244" y="7538259"/>
                    <a:pt x="9614055" y="7539580"/>
                  </a:cubicBezTo>
                  <a:cubicBezTo>
                    <a:pt x="9928138" y="7541150"/>
                    <a:pt x="10215498" y="7547806"/>
                    <a:pt x="10469031" y="7553669"/>
                  </a:cubicBezTo>
                  <a:cubicBezTo>
                    <a:pt x="10908213" y="7563827"/>
                    <a:pt x="11257147" y="7571904"/>
                    <a:pt x="11511952" y="7549061"/>
                  </a:cubicBezTo>
                  <a:cubicBezTo>
                    <a:pt x="11505708" y="7351438"/>
                    <a:pt x="11492181" y="7150825"/>
                    <a:pt x="11477894" y="6938798"/>
                  </a:cubicBezTo>
                  <a:cubicBezTo>
                    <a:pt x="11461162" y="6690683"/>
                    <a:pt x="11443869" y="6434127"/>
                    <a:pt x="11439525" y="6184541"/>
                  </a:cubicBezTo>
                  <a:cubicBezTo>
                    <a:pt x="11436255" y="5996795"/>
                    <a:pt x="11441326" y="5806108"/>
                    <a:pt x="11446247" y="5621715"/>
                  </a:cubicBezTo>
                  <a:cubicBezTo>
                    <a:pt x="11453333" y="5355976"/>
                    <a:pt x="11460650" y="5081186"/>
                    <a:pt x="11442283" y="4819361"/>
                  </a:cubicBezTo>
                  <a:cubicBezTo>
                    <a:pt x="11436057" y="4730715"/>
                    <a:pt x="11424231" y="4592090"/>
                    <a:pt x="11409234" y="4416566"/>
                  </a:cubicBezTo>
                  <a:cubicBezTo>
                    <a:pt x="11367264" y="3924992"/>
                    <a:pt x="11303823" y="3182116"/>
                    <a:pt x="11267569" y="2433227"/>
                  </a:cubicBezTo>
                  <a:cubicBezTo>
                    <a:pt x="11247435" y="2017466"/>
                    <a:pt x="11229911" y="1600648"/>
                    <a:pt x="11214434" y="1232901"/>
                  </a:cubicBezTo>
                  <a:cubicBezTo>
                    <a:pt x="11189444" y="638709"/>
                    <a:pt x="11167709" y="121502"/>
                    <a:pt x="11151637" y="37563"/>
                  </a:cubicBezTo>
                  <a:cubicBezTo>
                    <a:pt x="8299300" y="317788"/>
                    <a:pt x="6606757" y="279848"/>
                    <a:pt x="4969842" y="243165"/>
                  </a:cubicBezTo>
                  <a:cubicBezTo>
                    <a:pt x="4440742" y="231306"/>
                    <a:pt x="3940977" y="220107"/>
                    <a:pt x="3412158" y="220107"/>
                  </a:cubicBezTo>
                  <a:cubicBezTo>
                    <a:pt x="2999502" y="220107"/>
                    <a:pt x="2638792" y="241183"/>
                    <a:pt x="2320529" y="259797"/>
                  </a:cubicBezTo>
                  <a:cubicBezTo>
                    <a:pt x="2111228" y="272019"/>
                    <a:pt x="1913555" y="283581"/>
                    <a:pt x="1738113" y="286488"/>
                  </a:cubicBezTo>
                  <a:cubicBezTo>
                    <a:pt x="1125439" y="296613"/>
                    <a:pt x="736551" y="301618"/>
                    <a:pt x="479219" y="304954"/>
                  </a:cubicBezTo>
                  <a:cubicBezTo>
                    <a:pt x="223076" y="308241"/>
                    <a:pt x="109705" y="309711"/>
                    <a:pt x="62120" y="31268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41" name="Google Shape;3541;p25"/>
          <p:cNvGrpSpPr/>
          <p:nvPr/>
        </p:nvGrpSpPr>
        <p:grpSpPr>
          <a:xfrm rot="-1691386">
            <a:off x="476516" y="1098723"/>
            <a:ext cx="2179420" cy="742913"/>
            <a:chOff x="952494" y="2197221"/>
            <a:chExt cx="4358779" cy="1485666"/>
          </a:xfrm>
        </p:grpSpPr>
        <p:grpSp>
          <p:nvGrpSpPr>
            <p:cNvPr id="3542" name="Google Shape;3542;p25"/>
            <p:cNvGrpSpPr/>
            <p:nvPr/>
          </p:nvGrpSpPr>
          <p:grpSpPr>
            <a:xfrm>
              <a:off x="952494" y="2197221"/>
              <a:ext cx="4358779" cy="1485666"/>
              <a:chOff x="952494" y="2197221"/>
              <a:chExt cx="4358779" cy="1485666"/>
            </a:xfrm>
          </p:grpSpPr>
          <p:sp>
            <p:nvSpPr>
              <p:cNvPr id="3543" name="Google Shape;3543;p25"/>
              <p:cNvSpPr/>
              <p:nvPr/>
            </p:nvSpPr>
            <p:spPr>
              <a:xfrm>
                <a:off x="3491716" y="2230588"/>
                <a:ext cx="810" cy="94"/>
              </a:xfrm>
              <a:custGeom>
                <a:avLst/>
                <a:gdLst/>
                <a:ahLst/>
                <a:cxnLst/>
                <a:rect l="l" t="t" r="r" b="b"/>
                <a:pathLst>
                  <a:path w="810" h="94" extrusionOk="0">
                    <a:moveTo>
                      <a:pt x="0" y="70"/>
                    </a:moveTo>
                    <a:cubicBezTo>
                      <a:pt x="584" y="113"/>
                      <a:pt x="235" y="105"/>
                      <a:pt x="811" y="0"/>
                    </a:cubicBezTo>
                    <a:cubicBezTo>
                      <a:pt x="567" y="44"/>
                      <a:pt x="253" y="26"/>
                      <a:pt x="0" y="7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44" name="Google Shape;3544;p25"/>
              <p:cNvSpPr/>
              <p:nvPr/>
            </p:nvSpPr>
            <p:spPr>
              <a:xfrm>
                <a:off x="3436054" y="2233831"/>
                <a:ext cx="113" cy="8"/>
              </a:xfrm>
              <a:custGeom>
                <a:avLst/>
                <a:gdLst/>
                <a:ahLst/>
                <a:cxnLst/>
                <a:rect l="l" t="t" r="r" b="b"/>
                <a:pathLst>
                  <a:path w="113" h="8" extrusionOk="0">
                    <a:moveTo>
                      <a:pt x="113" y="0"/>
                    </a:moveTo>
                    <a:cubicBezTo>
                      <a:pt x="70" y="0"/>
                      <a:pt x="35" y="0"/>
                      <a:pt x="0" y="9"/>
                    </a:cubicBezTo>
                    <a:cubicBezTo>
                      <a:pt x="18" y="9"/>
                      <a:pt x="87" y="0"/>
                      <a:pt x="11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45" name="Google Shape;3545;p25"/>
              <p:cNvSpPr/>
              <p:nvPr/>
            </p:nvSpPr>
            <p:spPr>
              <a:xfrm>
                <a:off x="3551126" y="2226927"/>
                <a:ext cx="17" cy="8"/>
              </a:xfrm>
              <a:custGeom>
                <a:avLst/>
                <a:gdLst/>
                <a:ahLst/>
                <a:cxnLst/>
                <a:rect l="l" t="t" r="r" b="b"/>
                <a:pathLst>
                  <a:path w="17" h="8" extrusionOk="0">
                    <a:moveTo>
                      <a:pt x="17" y="0"/>
                    </a:moveTo>
                    <a:lnTo>
                      <a:pt x="0" y="9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46" name="Google Shape;3546;p25"/>
              <p:cNvSpPr/>
              <p:nvPr/>
            </p:nvSpPr>
            <p:spPr>
              <a:xfrm>
                <a:off x="952494" y="2197221"/>
                <a:ext cx="4358779" cy="1485666"/>
              </a:xfrm>
              <a:custGeom>
                <a:avLst/>
                <a:gdLst/>
                <a:ahLst/>
                <a:cxnLst/>
                <a:rect l="l" t="t" r="r" b="b"/>
                <a:pathLst>
                  <a:path w="4358779" h="1485666" extrusionOk="0">
                    <a:moveTo>
                      <a:pt x="4310580" y="23525"/>
                    </a:moveTo>
                    <a:cubicBezTo>
                      <a:pt x="3676185" y="-16558"/>
                      <a:pt x="2724889" y="-7972"/>
                      <a:pt x="2088733" y="69092"/>
                    </a:cubicBezTo>
                    <a:cubicBezTo>
                      <a:pt x="2074105" y="69998"/>
                      <a:pt x="64872" y="148308"/>
                      <a:pt x="28929" y="151577"/>
                    </a:cubicBezTo>
                    <a:cubicBezTo>
                      <a:pt x="-35851" y="153818"/>
                      <a:pt x="11634" y="217255"/>
                      <a:pt x="136696" y="398101"/>
                    </a:cubicBezTo>
                    <a:cubicBezTo>
                      <a:pt x="30106" y="637904"/>
                      <a:pt x="-38771" y="544609"/>
                      <a:pt x="157714" y="733205"/>
                    </a:cubicBezTo>
                    <a:cubicBezTo>
                      <a:pt x="167077" y="743544"/>
                      <a:pt x="180606" y="751180"/>
                      <a:pt x="187092" y="763681"/>
                    </a:cubicBezTo>
                    <a:cubicBezTo>
                      <a:pt x="190989" y="809370"/>
                      <a:pt x="61551" y="1056565"/>
                      <a:pt x="58029" y="1079771"/>
                    </a:cubicBezTo>
                    <a:cubicBezTo>
                      <a:pt x="65578" y="1124466"/>
                      <a:pt x="132102" y="1111416"/>
                      <a:pt x="241438" y="1174479"/>
                    </a:cubicBezTo>
                    <a:cubicBezTo>
                      <a:pt x="164008" y="1426225"/>
                      <a:pt x="47742" y="1475592"/>
                      <a:pt x="190876" y="1485365"/>
                    </a:cubicBezTo>
                    <a:cubicBezTo>
                      <a:pt x="230358" y="1488059"/>
                      <a:pt x="593183" y="1471966"/>
                      <a:pt x="598893" y="1467267"/>
                    </a:cubicBezTo>
                    <a:cubicBezTo>
                      <a:pt x="954787" y="1439720"/>
                      <a:pt x="940464" y="1459543"/>
                      <a:pt x="1277686" y="1466160"/>
                    </a:cubicBezTo>
                    <a:cubicBezTo>
                      <a:pt x="1843657" y="1476037"/>
                      <a:pt x="3582602" y="1363685"/>
                      <a:pt x="3583247" y="1363650"/>
                    </a:cubicBezTo>
                    <a:cubicBezTo>
                      <a:pt x="4539730" y="1416496"/>
                      <a:pt x="4389779" y="1469708"/>
                      <a:pt x="4239392" y="1182674"/>
                    </a:cubicBezTo>
                    <a:cubicBezTo>
                      <a:pt x="4280504" y="1137046"/>
                      <a:pt x="4355815" y="1087713"/>
                      <a:pt x="4347412" y="1019821"/>
                    </a:cubicBezTo>
                    <a:cubicBezTo>
                      <a:pt x="4303719" y="926691"/>
                      <a:pt x="4244317" y="839637"/>
                      <a:pt x="4209360" y="742445"/>
                    </a:cubicBezTo>
                    <a:cubicBezTo>
                      <a:pt x="4232880" y="668834"/>
                      <a:pt x="4339199" y="550266"/>
                      <a:pt x="4337186" y="501867"/>
                    </a:cubicBezTo>
                    <a:cubicBezTo>
                      <a:pt x="4307171" y="411352"/>
                      <a:pt x="4231886" y="328152"/>
                      <a:pt x="4232261" y="281208"/>
                    </a:cubicBezTo>
                    <a:cubicBezTo>
                      <a:pt x="4306238" y="181008"/>
                      <a:pt x="4426532" y="18870"/>
                      <a:pt x="4310580" y="2352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47" name="Google Shape;3547;p25"/>
            <p:cNvGrpSpPr/>
            <p:nvPr/>
          </p:nvGrpSpPr>
          <p:grpSpPr>
            <a:xfrm>
              <a:off x="952494" y="2197221"/>
              <a:ext cx="4358779" cy="1485666"/>
              <a:chOff x="952494" y="2197221"/>
              <a:chExt cx="4358779" cy="1485666"/>
            </a:xfrm>
          </p:grpSpPr>
          <p:sp>
            <p:nvSpPr>
              <p:cNvPr id="3548" name="Google Shape;3548;p25"/>
              <p:cNvSpPr/>
              <p:nvPr/>
            </p:nvSpPr>
            <p:spPr>
              <a:xfrm>
                <a:off x="3491716" y="2230588"/>
                <a:ext cx="810" cy="94"/>
              </a:xfrm>
              <a:custGeom>
                <a:avLst/>
                <a:gdLst/>
                <a:ahLst/>
                <a:cxnLst/>
                <a:rect l="l" t="t" r="r" b="b"/>
                <a:pathLst>
                  <a:path w="810" h="94" extrusionOk="0">
                    <a:moveTo>
                      <a:pt x="0" y="70"/>
                    </a:moveTo>
                    <a:cubicBezTo>
                      <a:pt x="584" y="113"/>
                      <a:pt x="235" y="105"/>
                      <a:pt x="811" y="0"/>
                    </a:cubicBezTo>
                    <a:cubicBezTo>
                      <a:pt x="567" y="44"/>
                      <a:pt x="253" y="26"/>
                      <a:pt x="0" y="7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49" name="Google Shape;3549;p25"/>
              <p:cNvSpPr/>
              <p:nvPr/>
            </p:nvSpPr>
            <p:spPr>
              <a:xfrm>
                <a:off x="3436054" y="2233831"/>
                <a:ext cx="113" cy="8"/>
              </a:xfrm>
              <a:custGeom>
                <a:avLst/>
                <a:gdLst/>
                <a:ahLst/>
                <a:cxnLst/>
                <a:rect l="l" t="t" r="r" b="b"/>
                <a:pathLst>
                  <a:path w="113" h="8" extrusionOk="0">
                    <a:moveTo>
                      <a:pt x="113" y="0"/>
                    </a:moveTo>
                    <a:cubicBezTo>
                      <a:pt x="70" y="0"/>
                      <a:pt x="35" y="0"/>
                      <a:pt x="0" y="9"/>
                    </a:cubicBezTo>
                    <a:cubicBezTo>
                      <a:pt x="18" y="9"/>
                      <a:pt x="87" y="0"/>
                      <a:pt x="11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50" name="Google Shape;3550;p25"/>
              <p:cNvSpPr/>
              <p:nvPr/>
            </p:nvSpPr>
            <p:spPr>
              <a:xfrm>
                <a:off x="3551126" y="2226927"/>
                <a:ext cx="17" cy="8"/>
              </a:xfrm>
              <a:custGeom>
                <a:avLst/>
                <a:gdLst/>
                <a:ahLst/>
                <a:cxnLst/>
                <a:rect l="l" t="t" r="r" b="b"/>
                <a:pathLst>
                  <a:path w="17" h="8" extrusionOk="0">
                    <a:moveTo>
                      <a:pt x="17" y="0"/>
                    </a:moveTo>
                    <a:lnTo>
                      <a:pt x="0" y="9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51" name="Google Shape;3551;p25"/>
              <p:cNvSpPr/>
              <p:nvPr/>
            </p:nvSpPr>
            <p:spPr>
              <a:xfrm>
                <a:off x="952494" y="2197221"/>
                <a:ext cx="4358779" cy="1485666"/>
              </a:xfrm>
              <a:custGeom>
                <a:avLst/>
                <a:gdLst/>
                <a:ahLst/>
                <a:cxnLst/>
                <a:rect l="l" t="t" r="r" b="b"/>
                <a:pathLst>
                  <a:path w="4358779" h="1485666" extrusionOk="0">
                    <a:moveTo>
                      <a:pt x="4310580" y="23525"/>
                    </a:moveTo>
                    <a:cubicBezTo>
                      <a:pt x="3676185" y="-16558"/>
                      <a:pt x="2724889" y="-7972"/>
                      <a:pt x="2088733" y="69092"/>
                    </a:cubicBezTo>
                    <a:cubicBezTo>
                      <a:pt x="2074105" y="69998"/>
                      <a:pt x="64872" y="148308"/>
                      <a:pt x="28929" y="151577"/>
                    </a:cubicBezTo>
                    <a:cubicBezTo>
                      <a:pt x="-35851" y="153818"/>
                      <a:pt x="11634" y="217255"/>
                      <a:pt x="136696" y="398101"/>
                    </a:cubicBezTo>
                    <a:cubicBezTo>
                      <a:pt x="30106" y="637904"/>
                      <a:pt x="-38771" y="544609"/>
                      <a:pt x="157714" y="733205"/>
                    </a:cubicBezTo>
                    <a:cubicBezTo>
                      <a:pt x="167077" y="743544"/>
                      <a:pt x="180606" y="751180"/>
                      <a:pt x="187092" y="763681"/>
                    </a:cubicBezTo>
                    <a:cubicBezTo>
                      <a:pt x="190989" y="809370"/>
                      <a:pt x="61551" y="1056565"/>
                      <a:pt x="58029" y="1079771"/>
                    </a:cubicBezTo>
                    <a:cubicBezTo>
                      <a:pt x="65578" y="1124466"/>
                      <a:pt x="132102" y="1111416"/>
                      <a:pt x="241438" y="1174479"/>
                    </a:cubicBezTo>
                    <a:cubicBezTo>
                      <a:pt x="164008" y="1426225"/>
                      <a:pt x="47742" y="1475592"/>
                      <a:pt x="190876" y="1485365"/>
                    </a:cubicBezTo>
                    <a:cubicBezTo>
                      <a:pt x="230358" y="1488059"/>
                      <a:pt x="593183" y="1471966"/>
                      <a:pt x="598893" y="1467267"/>
                    </a:cubicBezTo>
                    <a:cubicBezTo>
                      <a:pt x="954787" y="1439720"/>
                      <a:pt x="940464" y="1459543"/>
                      <a:pt x="1277686" y="1466160"/>
                    </a:cubicBezTo>
                    <a:cubicBezTo>
                      <a:pt x="1843657" y="1476037"/>
                      <a:pt x="3582602" y="1363685"/>
                      <a:pt x="3583247" y="1363650"/>
                    </a:cubicBezTo>
                    <a:cubicBezTo>
                      <a:pt x="4539730" y="1416496"/>
                      <a:pt x="4389779" y="1469708"/>
                      <a:pt x="4239392" y="1182674"/>
                    </a:cubicBezTo>
                    <a:cubicBezTo>
                      <a:pt x="4280504" y="1137046"/>
                      <a:pt x="4355815" y="1087713"/>
                      <a:pt x="4347412" y="1019821"/>
                    </a:cubicBezTo>
                    <a:cubicBezTo>
                      <a:pt x="4303719" y="926691"/>
                      <a:pt x="4244317" y="839637"/>
                      <a:pt x="4209360" y="742445"/>
                    </a:cubicBezTo>
                    <a:cubicBezTo>
                      <a:pt x="4232880" y="668834"/>
                      <a:pt x="4339199" y="550266"/>
                      <a:pt x="4337186" y="501867"/>
                    </a:cubicBezTo>
                    <a:cubicBezTo>
                      <a:pt x="4307171" y="411352"/>
                      <a:pt x="4231886" y="328152"/>
                      <a:pt x="4232261" y="281208"/>
                    </a:cubicBezTo>
                    <a:cubicBezTo>
                      <a:pt x="4306238" y="181008"/>
                      <a:pt x="4426532" y="18870"/>
                      <a:pt x="4310580" y="2352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552" name="Google Shape;3552;p25"/>
          <p:cNvGrpSpPr/>
          <p:nvPr/>
        </p:nvGrpSpPr>
        <p:grpSpPr>
          <a:xfrm rot="-785140">
            <a:off x="-102816" y="3304454"/>
            <a:ext cx="1463122" cy="1991144"/>
            <a:chOff x="-206282" y="6608805"/>
            <a:chExt cx="2926342" cy="3982241"/>
          </a:xfrm>
        </p:grpSpPr>
        <p:sp>
          <p:nvSpPr>
            <p:cNvPr id="3553" name="Google Shape;3553;p25"/>
            <p:cNvSpPr/>
            <p:nvPr/>
          </p:nvSpPr>
          <p:spPr>
            <a:xfrm>
              <a:off x="1588" y="8770403"/>
              <a:ext cx="1960756" cy="1820643"/>
            </a:xfrm>
            <a:custGeom>
              <a:avLst/>
              <a:gdLst/>
              <a:ahLst/>
              <a:cxnLst/>
              <a:rect l="l" t="t" r="r" b="b"/>
              <a:pathLst>
                <a:path w="1960756" h="1820643" extrusionOk="0">
                  <a:moveTo>
                    <a:pt x="1708453" y="1125280"/>
                  </a:moveTo>
                  <a:cubicBezTo>
                    <a:pt x="1481775" y="1313553"/>
                    <a:pt x="1590045" y="1142587"/>
                    <a:pt x="1570613" y="1531684"/>
                  </a:cubicBezTo>
                  <a:cubicBezTo>
                    <a:pt x="1555286" y="1835146"/>
                    <a:pt x="1472051" y="1920557"/>
                    <a:pt x="1136402" y="1686736"/>
                  </a:cubicBezTo>
                  <a:cubicBezTo>
                    <a:pt x="943311" y="1551396"/>
                    <a:pt x="1041251" y="1576253"/>
                    <a:pt x="771652" y="1677314"/>
                  </a:cubicBezTo>
                  <a:cubicBezTo>
                    <a:pt x="391472" y="1820930"/>
                    <a:pt x="271900" y="1597295"/>
                    <a:pt x="364461" y="1186639"/>
                  </a:cubicBezTo>
                  <a:cubicBezTo>
                    <a:pt x="336357" y="1162506"/>
                    <a:pt x="42791" y="1028958"/>
                    <a:pt x="4509" y="835126"/>
                  </a:cubicBezTo>
                  <a:cubicBezTo>
                    <a:pt x="-43911" y="585615"/>
                    <a:pt x="307393" y="519024"/>
                    <a:pt x="588397" y="515703"/>
                  </a:cubicBezTo>
                  <a:cubicBezTo>
                    <a:pt x="882895" y="-164702"/>
                    <a:pt x="1205999" y="-194768"/>
                    <a:pt x="1426636" y="562861"/>
                  </a:cubicBezTo>
                  <a:cubicBezTo>
                    <a:pt x="1996153" y="625286"/>
                    <a:pt x="2142353" y="765517"/>
                    <a:pt x="1708453" y="11252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4" name="Google Shape;3554;p25"/>
            <p:cNvSpPr/>
            <p:nvPr/>
          </p:nvSpPr>
          <p:spPr>
            <a:xfrm>
              <a:off x="1610050" y="7799138"/>
              <a:ext cx="1110010" cy="1030699"/>
            </a:xfrm>
            <a:custGeom>
              <a:avLst/>
              <a:gdLst/>
              <a:ahLst/>
              <a:cxnLst/>
              <a:rect l="l" t="t" r="r" b="b"/>
              <a:pathLst>
                <a:path w="1110010" h="1030699" extrusionOk="0">
                  <a:moveTo>
                    <a:pt x="967178" y="637047"/>
                  </a:moveTo>
                  <a:cubicBezTo>
                    <a:pt x="838855" y="743627"/>
                    <a:pt x="900147" y="646843"/>
                    <a:pt x="889148" y="867117"/>
                  </a:cubicBezTo>
                  <a:cubicBezTo>
                    <a:pt x="880476" y="1038910"/>
                    <a:pt x="833355" y="1087263"/>
                    <a:pt x="643333" y="954893"/>
                  </a:cubicBezTo>
                  <a:cubicBezTo>
                    <a:pt x="534019" y="878275"/>
                    <a:pt x="589469" y="892348"/>
                    <a:pt x="436844" y="949557"/>
                  </a:cubicBezTo>
                  <a:cubicBezTo>
                    <a:pt x="221619" y="1030858"/>
                    <a:pt x="153926" y="904255"/>
                    <a:pt x="206324" y="671780"/>
                  </a:cubicBezTo>
                  <a:cubicBezTo>
                    <a:pt x="190415" y="658113"/>
                    <a:pt x="24224" y="582514"/>
                    <a:pt x="2553" y="472779"/>
                  </a:cubicBezTo>
                  <a:cubicBezTo>
                    <a:pt x="-24858" y="331529"/>
                    <a:pt x="174020" y="293833"/>
                    <a:pt x="333101" y="291946"/>
                  </a:cubicBezTo>
                  <a:cubicBezTo>
                    <a:pt x="499818" y="-93240"/>
                    <a:pt x="682730" y="-110260"/>
                    <a:pt x="807635" y="318643"/>
                  </a:cubicBezTo>
                  <a:cubicBezTo>
                    <a:pt x="1130045" y="353989"/>
                    <a:pt x="1212818" y="433379"/>
                    <a:pt x="967178" y="63704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5" name="Google Shape;3555;p25"/>
            <p:cNvSpPr/>
            <p:nvPr/>
          </p:nvSpPr>
          <p:spPr>
            <a:xfrm>
              <a:off x="-206282" y="6608805"/>
              <a:ext cx="1647807" cy="1585059"/>
            </a:xfrm>
            <a:custGeom>
              <a:avLst/>
              <a:gdLst/>
              <a:ahLst/>
              <a:cxnLst/>
              <a:rect l="l" t="t" r="r" b="b"/>
              <a:pathLst>
                <a:path w="1647807" h="1585059" extrusionOk="0">
                  <a:moveTo>
                    <a:pt x="1388453" y="1039883"/>
                  </a:moveTo>
                  <a:cubicBezTo>
                    <a:pt x="1172088" y="1166168"/>
                    <a:pt x="1286750" y="1037892"/>
                    <a:pt x="1216141" y="1361465"/>
                  </a:cubicBezTo>
                  <a:cubicBezTo>
                    <a:pt x="1160930" y="1613804"/>
                    <a:pt x="1079209" y="1673824"/>
                    <a:pt x="830381" y="1430963"/>
                  </a:cubicBezTo>
                  <a:cubicBezTo>
                    <a:pt x="687353" y="1290557"/>
                    <a:pt x="766013" y="1325051"/>
                    <a:pt x="525825" y="1372225"/>
                  </a:cubicBezTo>
                  <a:cubicBezTo>
                    <a:pt x="186971" y="1439668"/>
                    <a:pt x="117924" y="1235467"/>
                    <a:pt x="252854" y="904009"/>
                  </a:cubicBezTo>
                  <a:cubicBezTo>
                    <a:pt x="232657" y="879861"/>
                    <a:pt x="5126" y="726959"/>
                    <a:pt x="81" y="559084"/>
                  </a:cubicBezTo>
                  <a:cubicBezTo>
                    <a:pt x="-5697" y="343103"/>
                    <a:pt x="298190" y="336230"/>
                    <a:pt x="534297" y="372603"/>
                  </a:cubicBezTo>
                  <a:cubicBezTo>
                    <a:pt x="876227" y="-156923"/>
                    <a:pt x="1151365" y="-137099"/>
                    <a:pt x="1230631" y="528978"/>
                  </a:cubicBezTo>
                  <a:cubicBezTo>
                    <a:pt x="1699498" y="660702"/>
                    <a:pt x="1802523" y="798671"/>
                    <a:pt x="1388453" y="103988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56" name="Google Shape;3556;p25"/>
          <p:cNvGrpSpPr/>
          <p:nvPr/>
        </p:nvGrpSpPr>
        <p:grpSpPr>
          <a:xfrm>
            <a:off x="6001695" y="-212705"/>
            <a:ext cx="2099430" cy="1411138"/>
            <a:chOff x="12003390" y="-425411"/>
            <a:chExt cx="4198860" cy="2822277"/>
          </a:xfrm>
        </p:grpSpPr>
        <p:sp>
          <p:nvSpPr>
            <p:cNvPr id="3557" name="Google Shape;3557;p25"/>
            <p:cNvSpPr/>
            <p:nvPr/>
          </p:nvSpPr>
          <p:spPr>
            <a:xfrm>
              <a:off x="12003390" y="285429"/>
              <a:ext cx="1941984" cy="2111437"/>
            </a:xfrm>
            <a:custGeom>
              <a:avLst/>
              <a:gdLst/>
              <a:ahLst/>
              <a:cxnLst/>
              <a:rect l="l" t="t" r="r" b="b"/>
              <a:pathLst>
                <a:path w="1941984" h="2111437" extrusionOk="0">
                  <a:moveTo>
                    <a:pt x="1872149" y="741716"/>
                  </a:moveTo>
                  <a:cubicBezTo>
                    <a:pt x="1882739" y="792325"/>
                    <a:pt x="1891739" y="842754"/>
                    <a:pt x="1899843" y="892141"/>
                  </a:cubicBezTo>
                  <a:cubicBezTo>
                    <a:pt x="1948951" y="1191443"/>
                    <a:pt x="1955250" y="1497761"/>
                    <a:pt x="1918159" y="1798793"/>
                  </a:cubicBezTo>
                  <a:cubicBezTo>
                    <a:pt x="1907907" y="1882016"/>
                    <a:pt x="1898947" y="2010790"/>
                    <a:pt x="1843045" y="2078487"/>
                  </a:cubicBezTo>
                  <a:cubicBezTo>
                    <a:pt x="1789810" y="2142952"/>
                    <a:pt x="1685965" y="2097076"/>
                    <a:pt x="1622228" y="2073142"/>
                  </a:cubicBezTo>
                  <a:cubicBezTo>
                    <a:pt x="1516683" y="2033513"/>
                    <a:pt x="1412495" y="1989866"/>
                    <a:pt x="1309960" y="1943024"/>
                  </a:cubicBezTo>
                  <a:cubicBezTo>
                    <a:pt x="980157" y="1792354"/>
                    <a:pt x="665042" y="1606258"/>
                    <a:pt x="380352" y="1381277"/>
                  </a:cubicBezTo>
                  <a:cubicBezTo>
                    <a:pt x="194617" y="1234490"/>
                    <a:pt x="-17206" y="1034975"/>
                    <a:pt x="1110" y="775605"/>
                  </a:cubicBezTo>
                  <a:cubicBezTo>
                    <a:pt x="9587" y="655569"/>
                    <a:pt x="92799" y="558967"/>
                    <a:pt x="216321" y="551224"/>
                  </a:cubicBezTo>
                  <a:cubicBezTo>
                    <a:pt x="332689" y="543923"/>
                    <a:pt x="457184" y="585107"/>
                    <a:pt x="566891" y="619957"/>
                  </a:cubicBezTo>
                  <a:cubicBezTo>
                    <a:pt x="741896" y="675655"/>
                    <a:pt x="904833" y="757510"/>
                    <a:pt x="1058152" y="856377"/>
                  </a:cubicBezTo>
                  <a:cubicBezTo>
                    <a:pt x="1052313" y="764840"/>
                    <a:pt x="1055369" y="672092"/>
                    <a:pt x="1058496" y="581585"/>
                  </a:cubicBezTo>
                  <a:cubicBezTo>
                    <a:pt x="1060749" y="515559"/>
                    <a:pt x="1065395" y="449475"/>
                    <a:pt x="1070774" y="383705"/>
                  </a:cubicBezTo>
                  <a:cubicBezTo>
                    <a:pt x="1075804" y="322919"/>
                    <a:pt x="1078901" y="260334"/>
                    <a:pt x="1090877" y="200474"/>
                  </a:cubicBezTo>
                  <a:cubicBezTo>
                    <a:pt x="1102544" y="142476"/>
                    <a:pt x="1125232" y="86883"/>
                    <a:pt x="1170846" y="47376"/>
                  </a:cubicBezTo>
                  <a:cubicBezTo>
                    <a:pt x="1216123" y="8154"/>
                    <a:pt x="1276711" y="-4509"/>
                    <a:pt x="1335186" y="1366"/>
                  </a:cubicBezTo>
                  <a:cubicBezTo>
                    <a:pt x="1445318" y="12520"/>
                    <a:pt x="1540646" y="90266"/>
                    <a:pt x="1613530" y="168063"/>
                  </a:cubicBezTo>
                  <a:cubicBezTo>
                    <a:pt x="1758302" y="322657"/>
                    <a:pt x="1828624" y="533729"/>
                    <a:pt x="1872149" y="74171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8" name="Google Shape;3558;p25"/>
            <p:cNvSpPr/>
            <p:nvPr/>
          </p:nvSpPr>
          <p:spPr>
            <a:xfrm>
              <a:off x="14087134" y="-425411"/>
              <a:ext cx="2115115" cy="2133908"/>
            </a:xfrm>
            <a:custGeom>
              <a:avLst/>
              <a:gdLst/>
              <a:ahLst/>
              <a:cxnLst/>
              <a:rect l="l" t="t" r="r" b="b"/>
              <a:pathLst>
                <a:path w="2115115" h="2133908" extrusionOk="0">
                  <a:moveTo>
                    <a:pt x="1854219" y="1324650"/>
                  </a:moveTo>
                  <a:cubicBezTo>
                    <a:pt x="1684855" y="1513389"/>
                    <a:pt x="1469056" y="1650675"/>
                    <a:pt x="1252715" y="1779129"/>
                  </a:cubicBezTo>
                  <a:cubicBezTo>
                    <a:pt x="1132488" y="1850545"/>
                    <a:pt x="1014204" y="1925176"/>
                    <a:pt x="892632" y="1994241"/>
                  </a:cubicBezTo>
                  <a:cubicBezTo>
                    <a:pt x="821320" y="2034773"/>
                    <a:pt x="755585" y="2086954"/>
                    <a:pt x="678556" y="2116884"/>
                  </a:cubicBezTo>
                  <a:cubicBezTo>
                    <a:pt x="570328" y="2158994"/>
                    <a:pt x="543006" y="2120843"/>
                    <a:pt x="494230" y="2026092"/>
                  </a:cubicBezTo>
                  <a:cubicBezTo>
                    <a:pt x="380669" y="1805414"/>
                    <a:pt x="277097" y="1579450"/>
                    <a:pt x="187132" y="1348071"/>
                  </a:cubicBezTo>
                  <a:cubicBezTo>
                    <a:pt x="103961" y="1134077"/>
                    <a:pt x="38674" y="909178"/>
                    <a:pt x="11096" y="680821"/>
                  </a:cubicBezTo>
                  <a:cubicBezTo>
                    <a:pt x="-14002" y="473283"/>
                    <a:pt x="-8879" y="231512"/>
                    <a:pt x="160328" y="82309"/>
                  </a:cubicBezTo>
                  <a:cubicBezTo>
                    <a:pt x="246515" y="6305"/>
                    <a:pt x="364006" y="-20091"/>
                    <a:pt x="473166" y="15882"/>
                  </a:cubicBezTo>
                  <a:cubicBezTo>
                    <a:pt x="577768" y="50382"/>
                    <a:pt x="667157" y="136435"/>
                    <a:pt x="737858" y="217947"/>
                  </a:cubicBezTo>
                  <a:cubicBezTo>
                    <a:pt x="840492" y="336329"/>
                    <a:pt x="908142" y="475833"/>
                    <a:pt x="946531" y="624931"/>
                  </a:cubicBezTo>
                  <a:cubicBezTo>
                    <a:pt x="1116943" y="473964"/>
                    <a:pt x="1314718" y="342891"/>
                    <a:pt x="1541940" y="311284"/>
                  </a:cubicBezTo>
                  <a:cubicBezTo>
                    <a:pt x="1780759" y="277982"/>
                    <a:pt x="2091495" y="376500"/>
                    <a:pt x="2113100" y="656061"/>
                  </a:cubicBezTo>
                  <a:cubicBezTo>
                    <a:pt x="2132091" y="900969"/>
                    <a:pt x="2014658" y="1145860"/>
                    <a:pt x="1854219" y="132465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" name="Hộp Văn bản 39">
            <a:extLst>
              <a:ext uri="{FF2B5EF4-FFF2-40B4-BE49-F238E27FC236}">
                <a16:creationId xmlns:a16="http://schemas.microsoft.com/office/drawing/2014/main" id="{694C1E4F-81D2-9586-C9C5-EA5DDFF1903B}"/>
              </a:ext>
            </a:extLst>
          </p:cNvPr>
          <p:cNvSpPr txBox="1"/>
          <p:nvPr/>
        </p:nvSpPr>
        <p:spPr>
          <a:xfrm>
            <a:off x="103761" y="228501"/>
            <a:ext cx="238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III. LUYỆN TẬP </a:t>
            </a:r>
          </a:p>
        </p:txBody>
      </p:sp>
      <p:pic>
        <p:nvPicPr>
          <p:cNvPr id="41" name="Picture 6">
            <a:extLst>
              <a:ext uri="{FF2B5EF4-FFF2-40B4-BE49-F238E27FC236}">
                <a16:creationId xmlns:a16="http://schemas.microsoft.com/office/drawing/2014/main" id="{90EA8F6E-3B0A-C71A-CE52-3A793F17E1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972652" y="1573496"/>
            <a:ext cx="783650" cy="783650"/>
          </a:xfrm>
          <a:prstGeom prst="rect">
            <a:avLst/>
          </a:prstGeom>
        </p:spPr>
      </p:pic>
      <p:sp>
        <p:nvSpPr>
          <p:cNvPr id="42" name="Hộp Văn bản 41">
            <a:extLst>
              <a:ext uri="{FF2B5EF4-FFF2-40B4-BE49-F238E27FC236}">
                <a16:creationId xmlns:a16="http://schemas.microsoft.com/office/drawing/2014/main" id="{33CAD456-C7C2-914C-6D51-5C27DDAD8635}"/>
              </a:ext>
            </a:extLst>
          </p:cNvPr>
          <p:cNvSpPr txBox="1"/>
          <p:nvPr/>
        </p:nvSpPr>
        <p:spPr>
          <a:xfrm>
            <a:off x="1768310" y="1511653"/>
            <a:ext cx="6378300" cy="1045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 err="1"/>
              <a:t>Viết</a:t>
            </a:r>
            <a:r>
              <a:rPr lang="en-US" sz="2200" dirty="0"/>
              <a:t> </a:t>
            </a:r>
            <a:r>
              <a:rPr lang="en-US" sz="2200" dirty="0" err="1"/>
              <a:t>mỗi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hữu</a:t>
            </a:r>
            <a:r>
              <a:rPr lang="en-US" sz="2200" dirty="0"/>
              <a:t> </a:t>
            </a:r>
            <a:r>
              <a:rPr lang="en-US" sz="2200" dirty="0" err="1"/>
              <a:t>tỉ</a:t>
            </a:r>
            <a:r>
              <a:rPr lang="en-US" sz="2200" dirty="0"/>
              <a:t> </a:t>
            </a:r>
            <a:r>
              <a:rPr lang="en-US" sz="2200" dirty="0" err="1"/>
              <a:t>sau</a:t>
            </a:r>
            <a:r>
              <a:rPr lang="en-US" sz="2200" dirty="0"/>
              <a:t> </a:t>
            </a:r>
            <a:r>
              <a:rPr lang="en-US" sz="2200" dirty="0" err="1"/>
              <a:t>dưới</a:t>
            </a:r>
            <a:r>
              <a:rPr lang="en-US" sz="2200" dirty="0"/>
              <a:t> </a:t>
            </a:r>
            <a:r>
              <a:rPr lang="en-US" sz="2200" dirty="0" err="1"/>
              <a:t>dạng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thập</a:t>
            </a:r>
            <a:r>
              <a:rPr lang="en-US" sz="2200" dirty="0"/>
              <a:t> </a:t>
            </a:r>
            <a:r>
              <a:rPr lang="en-US" sz="2200" dirty="0" err="1"/>
              <a:t>phân</a:t>
            </a:r>
            <a:r>
              <a:rPr lang="en-US" sz="2200" dirty="0"/>
              <a:t> </a:t>
            </a:r>
            <a:r>
              <a:rPr lang="en-US" sz="2200" dirty="0" err="1"/>
              <a:t>hữu</a:t>
            </a:r>
            <a:r>
              <a:rPr lang="en-US" sz="2200" dirty="0"/>
              <a:t> </a:t>
            </a:r>
            <a:r>
              <a:rPr lang="en-US" sz="2200" dirty="0" err="1"/>
              <a:t>hạn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Hộp Văn bản 44">
                <a:extLst>
                  <a:ext uri="{FF2B5EF4-FFF2-40B4-BE49-F238E27FC236}">
                    <a16:creationId xmlns:a16="http://schemas.microsoft.com/office/drawing/2014/main" id="{79B39016-D96A-7298-B1F2-07F71C2A0612}"/>
                  </a:ext>
                </a:extLst>
              </p:cNvPr>
              <p:cNvSpPr txBox="1"/>
              <p:nvPr/>
            </p:nvSpPr>
            <p:spPr>
              <a:xfrm>
                <a:off x="1857967" y="3101810"/>
                <a:ext cx="1320915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mbria Math" panose="02040503050406030204" pitchFamily="18" charset="0"/>
                        </a:rPr>
                        <m:t>=</m:t>
                      </m:r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0,8125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45" name="Hộp Văn bản 44">
                <a:extLst>
                  <a:ext uri="{FF2B5EF4-FFF2-40B4-BE49-F238E27FC236}">
                    <a16:creationId xmlns:a16="http://schemas.microsoft.com/office/drawing/2014/main" id="{79B39016-D96A-7298-B1F2-07F71C2A06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7967" y="3101810"/>
                <a:ext cx="1320915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32FD62A0-E971-2480-9C9F-0EE2CB83218F}"/>
                  </a:ext>
                </a:extLst>
              </p:cNvPr>
              <p:cNvSpPr txBox="1"/>
              <p:nvPr/>
            </p:nvSpPr>
            <p:spPr>
              <a:xfrm>
                <a:off x="1409087" y="2945234"/>
                <a:ext cx="498055" cy="7283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32FD62A0-E971-2480-9C9F-0EE2CB832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9087" y="2945234"/>
                <a:ext cx="498055" cy="7283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Hộp Văn bản 48">
                <a:extLst>
                  <a:ext uri="{FF2B5EF4-FFF2-40B4-BE49-F238E27FC236}">
                    <a16:creationId xmlns:a16="http://schemas.microsoft.com/office/drawing/2014/main" id="{30486C4B-BB0E-9F0F-6929-3E82B28FC5A0}"/>
                  </a:ext>
                </a:extLst>
              </p:cNvPr>
              <p:cNvSpPr txBox="1"/>
              <p:nvPr/>
            </p:nvSpPr>
            <p:spPr>
              <a:xfrm>
                <a:off x="5658454" y="3058603"/>
                <a:ext cx="1320915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r>
                        <a:rPr lang="en-US" sz="2200" i="1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−0,12.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49" name="Hộp Văn bản 48">
                <a:extLst>
                  <a:ext uri="{FF2B5EF4-FFF2-40B4-BE49-F238E27FC236}">
                    <a16:creationId xmlns:a16="http://schemas.microsoft.com/office/drawing/2014/main" id="{30486C4B-BB0E-9F0F-6929-3E82B28FC5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8454" y="3058603"/>
                <a:ext cx="1320915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84E28783-054B-FC72-E90A-3240BE94F933}"/>
                  </a:ext>
                </a:extLst>
              </p:cNvPr>
              <p:cNvSpPr txBox="1"/>
              <p:nvPr/>
            </p:nvSpPr>
            <p:spPr>
              <a:xfrm>
                <a:off x="5062601" y="2904822"/>
                <a:ext cx="686680" cy="728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−18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150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84E28783-054B-FC72-E90A-3240BE94F9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2601" y="2904822"/>
                <a:ext cx="686680" cy="7284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2" grpId="0"/>
      <p:bldP spid="45" grpId="0"/>
      <p:bldP spid="4" grpId="0"/>
      <p:bldP spid="49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3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3" name="Google Shape;3563;p26"/>
          <p:cNvGrpSpPr/>
          <p:nvPr/>
        </p:nvGrpSpPr>
        <p:grpSpPr>
          <a:xfrm rot="-5400000">
            <a:off x="2359012" y="-753991"/>
            <a:ext cx="4377018" cy="6651482"/>
            <a:chOff x="4766114" y="-1507980"/>
            <a:chExt cx="8754035" cy="13302964"/>
          </a:xfrm>
        </p:grpSpPr>
        <p:sp>
          <p:nvSpPr>
            <p:cNvPr id="3564" name="Google Shape;3564;p26"/>
            <p:cNvSpPr/>
            <p:nvPr/>
          </p:nvSpPr>
          <p:spPr>
            <a:xfrm>
              <a:off x="4766114" y="-1507980"/>
              <a:ext cx="8754035" cy="13302964"/>
            </a:xfrm>
            <a:custGeom>
              <a:avLst/>
              <a:gdLst/>
              <a:ahLst/>
              <a:cxnLst/>
              <a:rect l="l" t="t" r="r" b="b"/>
              <a:pathLst>
                <a:path w="8754035" h="13302964" extrusionOk="0">
                  <a:moveTo>
                    <a:pt x="8750103" y="13205001"/>
                  </a:moveTo>
                  <a:cubicBezTo>
                    <a:pt x="8752977" y="13253770"/>
                    <a:pt x="9179163" y="13232991"/>
                    <a:pt x="248595" y="13302965"/>
                  </a:cubicBezTo>
                  <a:cubicBezTo>
                    <a:pt x="88968" y="13302965"/>
                    <a:pt x="57644" y="1981474"/>
                    <a:pt x="0" y="251689"/>
                  </a:cubicBezTo>
                  <a:cubicBezTo>
                    <a:pt x="0" y="127439"/>
                    <a:pt x="1400178" y="169556"/>
                    <a:pt x="1864261" y="146728"/>
                  </a:cubicBezTo>
                  <a:cubicBezTo>
                    <a:pt x="5002394" y="-7586"/>
                    <a:pt x="6582265" y="-66226"/>
                    <a:pt x="8519525" y="100088"/>
                  </a:cubicBezTo>
                  <a:cubicBezTo>
                    <a:pt x="8656531" y="111848"/>
                    <a:pt x="8382308" y="5035968"/>
                    <a:pt x="8750103" y="1320500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5" name="Google Shape;3565;p26"/>
            <p:cNvSpPr/>
            <p:nvPr/>
          </p:nvSpPr>
          <p:spPr>
            <a:xfrm>
              <a:off x="5136118" y="-1097300"/>
              <a:ext cx="8002669" cy="12481568"/>
            </a:xfrm>
            <a:custGeom>
              <a:avLst/>
              <a:gdLst/>
              <a:ahLst/>
              <a:cxnLst/>
              <a:rect l="l" t="t" r="r" b="b"/>
              <a:pathLst>
                <a:path w="8002669" h="12481568" extrusionOk="0">
                  <a:moveTo>
                    <a:pt x="0" y="175871"/>
                  </a:moveTo>
                  <a:cubicBezTo>
                    <a:pt x="313159" y="148494"/>
                    <a:pt x="634913" y="153229"/>
                    <a:pt x="995151" y="153894"/>
                  </a:cubicBezTo>
                  <a:cubicBezTo>
                    <a:pt x="2229103" y="153894"/>
                    <a:pt x="5112253" y="-129352"/>
                    <a:pt x="7826090" y="72693"/>
                  </a:cubicBezTo>
                  <a:cubicBezTo>
                    <a:pt x="7905238" y="5588290"/>
                    <a:pt x="7676497" y="5264044"/>
                    <a:pt x="8002670" y="12420588"/>
                  </a:cubicBezTo>
                  <a:cubicBezTo>
                    <a:pt x="4376875" y="12449881"/>
                    <a:pt x="4636408" y="12446210"/>
                    <a:pt x="197444" y="12481568"/>
                  </a:cubicBezTo>
                  <a:cubicBezTo>
                    <a:pt x="19534" y="7120686"/>
                    <a:pt x="57112" y="2423700"/>
                    <a:pt x="0" y="17587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6" name="Google Shape;3566;p26"/>
            <p:cNvSpPr/>
            <p:nvPr/>
          </p:nvSpPr>
          <p:spPr>
            <a:xfrm>
              <a:off x="5140579" y="-1101751"/>
              <a:ext cx="7986888" cy="12486209"/>
            </a:xfrm>
            <a:custGeom>
              <a:avLst/>
              <a:gdLst/>
              <a:ahLst/>
              <a:cxnLst/>
              <a:rect l="l" t="t" r="r" b="b"/>
              <a:pathLst>
                <a:path w="7986888" h="12486209" extrusionOk="0">
                  <a:moveTo>
                    <a:pt x="7932526" y="12170446"/>
                  </a:moveTo>
                  <a:cubicBezTo>
                    <a:pt x="7997383" y="12170446"/>
                    <a:pt x="7986818" y="12176779"/>
                    <a:pt x="7985407" y="12145703"/>
                  </a:cubicBezTo>
                  <a:cubicBezTo>
                    <a:pt x="7939419" y="12145756"/>
                    <a:pt x="7922866" y="12145703"/>
                    <a:pt x="7872035" y="12145783"/>
                  </a:cubicBezTo>
                  <a:cubicBezTo>
                    <a:pt x="7874456" y="11575803"/>
                    <a:pt x="7824157" y="11662379"/>
                    <a:pt x="7963185" y="11662699"/>
                  </a:cubicBezTo>
                  <a:cubicBezTo>
                    <a:pt x="7961801" y="11632741"/>
                    <a:pt x="7969332" y="11637955"/>
                    <a:pt x="7932526" y="11637955"/>
                  </a:cubicBezTo>
                  <a:cubicBezTo>
                    <a:pt x="7847843" y="11637955"/>
                    <a:pt x="7864982" y="11713569"/>
                    <a:pt x="7857451" y="11232560"/>
                  </a:cubicBezTo>
                  <a:cubicBezTo>
                    <a:pt x="7856040" y="11141275"/>
                    <a:pt x="7836852" y="11156680"/>
                    <a:pt x="7932526" y="11156680"/>
                  </a:cubicBezTo>
                  <a:cubicBezTo>
                    <a:pt x="7945674" y="11156680"/>
                    <a:pt x="7943146" y="11161656"/>
                    <a:pt x="7942108" y="11131990"/>
                  </a:cubicBezTo>
                  <a:cubicBezTo>
                    <a:pt x="7827803" y="11131990"/>
                    <a:pt x="7858595" y="11180440"/>
                    <a:pt x="7853698" y="10869123"/>
                  </a:cubicBezTo>
                  <a:cubicBezTo>
                    <a:pt x="7849387" y="10604155"/>
                    <a:pt x="7824689" y="10647469"/>
                    <a:pt x="7926299" y="10647496"/>
                  </a:cubicBezTo>
                  <a:cubicBezTo>
                    <a:pt x="7925287" y="10614478"/>
                    <a:pt x="7939206" y="10622965"/>
                    <a:pt x="7849679" y="10622673"/>
                  </a:cubicBezTo>
                  <a:cubicBezTo>
                    <a:pt x="7844463" y="10303029"/>
                    <a:pt x="7848189" y="10518883"/>
                    <a:pt x="7843372" y="10139749"/>
                  </a:cubicBezTo>
                  <a:cubicBezTo>
                    <a:pt x="7923664" y="10139562"/>
                    <a:pt x="7911609" y="10147890"/>
                    <a:pt x="7910677" y="10114952"/>
                  </a:cubicBezTo>
                  <a:cubicBezTo>
                    <a:pt x="7830225" y="10114979"/>
                    <a:pt x="7835947" y="10196393"/>
                    <a:pt x="7833685" y="9629979"/>
                  </a:cubicBezTo>
                  <a:cubicBezTo>
                    <a:pt x="7910065" y="9630830"/>
                    <a:pt x="7897504" y="9636577"/>
                    <a:pt x="7896679" y="9605687"/>
                  </a:cubicBezTo>
                  <a:cubicBezTo>
                    <a:pt x="7824104" y="9605448"/>
                    <a:pt x="7833605" y="9607443"/>
                    <a:pt x="7833578" y="9597918"/>
                  </a:cubicBezTo>
                  <a:cubicBezTo>
                    <a:pt x="7833233" y="9483939"/>
                    <a:pt x="7832727" y="9470050"/>
                    <a:pt x="7827244" y="9122284"/>
                  </a:cubicBezTo>
                  <a:cubicBezTo>
                    <a:pt x="7894868" y="9123002"/>
                    <a:pt x="7883744" y="9128803"/>
                    <a:pt x="7882893" y="9097966"/>
                  </a:cubicBezTo>
                  <a:cubicBezTo>
                    <a:pt x="7804383" y="9097647"/>
                    <a:pt x="7827803" y="9159266"/>
                    <a:pt x="7820431" y="8689938"/>
                  </a:cubicBezTo>
                  <a:cubicBezTo>
                    <a:pt x="7818994" y="8598733"/>
                    <a:pt x="7806326" y="8614536"/>
                    <a:pt x="7869373" y="8615228"/>
                  </a:cubicBezTo>
                  <a:cubicBezTo>
                    <a:pt x="7868469" y="8583673"/>
                    <a:pt x="7878608" y="8591097"/>
                    <a:pt x="7818915" y="8589607"/>
                  </a:cubicBezTo>
                  <a:cubicBezTo>
                    <a:pt x="7812687" y="8166812"/>
                    <a:pt x="7814550" y="8272198"/>
                    <a:pt x="7808243" y="8103729"/>
                  </a:cubicBezTo>
                  <a:cubicBezTo>
                    <a:pt x="7863093" y="8103410"/>
                    <a:pt x="7854097" y="8110035"/>
                    <a:pt x="7853086" y="8078826"/>
                  </a:cubicBezTo>
                  <a:cubicBezTo>
                    <a:pt x="7796586" y="8079012"/>
                    <a:pt x="7806885" y="8102186"/>
                    <a:pt x="7804703" y="7963570"/>
                  </a:cubicBezTo>
                  <a:cubicBezTo>
                    <a:pt x="7797836" y="7523693"/>
                    <a:pt x="7785648" y="7595530"/>
                    <a:pt x="7836506" y="7594811"/>
                  </a:cubicBezTo>
                  <a:cubicBezTo>
                    <a:pt x="7835361" y="7563842"/>
                    <a:pt x="7842733" y="7569828"/>
                    <a:pt x="7799647" y="7570653"/>
                  </a:cubicBezTo>
                  <a:cubicBezTo>
                    <a:pt x="7790864" y="7027333"/>
                    <a:pt x="7778462" y="7089085"/>
                    <a:pt x="7819234" y="7088979"/>
                  </a:cubicBezTo>
                  <a:cubicBezTo>
                    <a:pt x="7818436" y="7057877"/>
                    <a:pt x="7824716" y="7064209"/>
                    <a:pt x="7790864" y="7064289"/>
                  </a:cubicBezTo>
                  <a:cubicBezTo>
                    <a:pt x="7782055" y="6518468"/>
                    <a:pt x="7773539" y="6580274"/>
                    <a:pt x="7810930" y="6579954"/>
                  </a:cubicBezTo>
                  <a:cubicBezTo>
                    <a:pt x="7810665" y="6550262"/>
                    <a:pt x="7817610" y="6555131"/>
                    <a:pt x="7783545" y="6555477"/>
                  </a:cubicBezTo>
                  <a:cubicBezTo>
                    <a:pt x="7779900" y="6310010"/>
                    <a:pt x="7784077" y="6284788"/>
                    <a:pt x="7779260" y="6072073"/>
                  </a:cubicBezTo>
                  <a:cubicBezTo>
                    <a:pt x="7816093" y="6072073"/>
                    <a:pt x="7809866" y="6078459"/>
                    <a:pt x="7810025" y="6047356"/>
                  </a:cubicBezTo>
                  <a:cubicBezTo>
                    <a:pt x="7768882" y="6047383"/>
                    <a:pt x="7777611" y="6117623"/>
                    <a:pt x="7768482" y="5603064"/>
                  </a:cubicBezTo>
                  <a:cubicBezTo>
                    <a:pt x="7767631" y="5555652"/>
                    <a:pt x="7766166" y="5561878"/>
                    <a:pt x="7772554" y="5561931"/>
                  </a:cubicBezTo>
                  <a:cubicBezTo>
                    <a:pt x="7822694" y="5562410"/>
                    <a:pt x="7814177" y="5568689"/>
                    <a:pt x="7814576" y="5537587"/>
                  </a:cubicBezTo>
                  <a:cubicBezTo>
                    <a:pt x="7756027" y="5537161"/>
                    <a:pt x="7762947" y="5583509"/>
                    <a:pt x="7764411" y="5239680"/>
                  </a:cubicBezTo>
                  <a:cubicBezTo>
                    <a:pt x="7765103" y="5017973"/>
                    <a:pt x="7745835" y="5054449"/>
                    <a:pt x="7821921" y="5052880"/>
                  </a:cubicBezTo>
                  <a:cubicBezTo>
                    <a:pt x="7822427" y="5021911"/>
                    <a:pt x="7832301" y="5027684"/>
                    <a:pt x="7772367" y="5029413"/>
                  </a:cubicBezTo>
                  <a:cubicBezTo>
                    <a:pt x="7758130" y="5029813"/>
                    <a:pt x="7763931" y="5086563"/>
                    <a:pt x="7752407" y="4545451"/>
                  </a:cubicBezTo>
                  <a:cubicBezTo>
                    <a:pt x="7774683" y="4545052"/>
                    <a:pt x="7800658" y="4544547"/>
                    <a:pt x="7829985" y="4544201"/>
                  </a:cubicBezTo>
                  <a:cubicBezTo>
                    <a:pt x="7830438" y="4513258"/>
                    <a:pt x="7841908" y="4519085"/>
                    <a:pt x="7772474" y="4520389"/>
                  </a:cubicBezTo>
                  <a:cubicBezTo>
                    <a:pt x="7748150" y="4520814"/>
                    <a:pt x="7751929" y="4523049"/>
                    <a:pt x="7751742" y="4513684"/>
                  </a:cubicBezTo>
                  <a:cubicBezTo>
                    <a:pt x="7739980" y="3977068"/>
                    <a:pt x="7736120" y="4037677"/>
                    <a:pt x="7772581" y="4038050"/>
                  </a:cubicBezTo>
                  <a:cubicBezTo>
                    <a:pt x="7848907" y="4038981"/>
                    <a:pt x="7836000" y="4044887"/>
                    <a:pt x="7836240" y="4013944"/>
                  </a:cubicBezTo>
                  <a:cubicBezTo>
                    <a:pt x="7799993" y="4013678"/>
                    <a:pt x="7766380" y="4013253"/>
                    <a:pt x="7744024" y="4013013"/>
                  </a:cubicBezTo>
                  <a:cubicBezTo>
                    <a:pt x="7743119" y="3953177"/>
                    <a:pt x="7737585" y="3530807"/>
                    <a:pt x="7737558" y="3528945"/>
                  </a:cubicBezTo>
                  <a:cubicBezTo>
                    <a:pt x="7782827" y="3528785"/>
                    <a:pt x="7805368" y="3528652"/>
                    <a:pt x="7837437" y="3528572"/>
                  </a:cubicBezTo>
                  <a:cubicBezTo>
                    <a:pt x="7837331" y="3497443"/>
                    <a:pt x="7850585" y="3503749"/>
                    <a:pt x="7772607" y="3504068"/>
                  </a:cubicBezTo>
                  <a:cubicBezTo>
                    <a:pt x="7720764" y="3504281"/>
                    <a:pt x="7742268" y="3572366"/>
                    <a:pt x="7731596" y="3061638"/>
                  </a:cubicBezTo>
                  <a:cubicBezTo>
                    <a:pt x="7730558" y="3011619"/>
                    <a:pt x="7719939" y="3019627"/>
                    <a:pt x="7772474" y="3020612"/>
                  </a:cubicBezTo>
                  <a:cubicBezTo>
                    <a:pt x="7843718" y="3021942"/>
                    <a:pt x="7831928" y="3027822"/>
                    <a:pt x="7831317" y="2996853"/>
                  </a:cubicBezTo>
                  <a:cubicBezTo>
                    <a:pt x="7791583" y="2996374"/>
                    <a:pt x="7768349" y="2995735"/>
                    <a:pt x="7730265" y="2995177"/>
                  </a:cubicBezTo>
                  <a:cubicBezTo>
                    <a:pt x="7721590" y="2539869"/>
                    <a:pt x="7721483" y="2521511"/>
                    <a:pt x="7721323" y="2510523"/>
                  </a:cubicBezTo>
                  <a:cubicBezTo>
                    <a:pt x="7756027" y="2511082"/>
                    <a:pt x="7783359" y="2511853"/>
                    <a:pt x="7817744" y="2512412"/>
                  </a:cubicBezTo>
                  <a:cubicBezTo>
                    <a:pt x="7816599" y="2481150"/>
                    <a:pt x="7826606" y="2487934"/>
                    <a:pt x="7772873" y="2486764"/>
                  </a:cubicBezTo>
                  <a:cubicBezTo>
                    <a:pt x="7701124" y="2485221"/>
                    <a:pt x="7723266" y="2561127"/>
                    <a:pt x="7714165" y="2002270"/>
                  </a:cubicBezTo>
                  <a:cubicBezTo>
                    <a:pt x="7752168" y="2002988"/>
                    <a:pt x="7775508" y="2003839"/>
                    <a:pt x="7808030" y="2004611"/>
                  </a:cubicBezTo>
                  <a:cubicBezTo>
                    <a:pt x="7807843" y="1973429"/>
                    <a:pt x="7814896" y="1980107"/>
                    <a:pt x="7772953" y="1978963"/>
                  </a:cubicBezTo>
                  <a:cubicBezTo>
                    <a:pt x="7689574" y="1976568"/>
                    <a:pt x="7714909" y="2051411"/>
                    <a:pt x="7703599" y="1493697"/>
                  </a:cubicBezTo>
                  <a:cubicBezTo>
                    <a:pt x="7746100" y="1494415"/>
                    <a:pt x="7767817" y="1495373"/>
                    <a:pt x="7809679" y="1496384"/>
                  </a:cubicBezTo>
                  <a:cubicBezTo>
                    <a:pt x="7810052" y="1465176"/>
                    <a:pt x="7817078" y="1471960"/>
                    <a:pt x="7772953" y="1470630"/>
                  </a:cubicBezTo>
                  <a:cubicBezTo>
                    <a:pt x="7689175" y="1468235"/>
                    <a:pt x="7703226" y="1479862"/>
                    <a:pt x="7702428" y="1428486"/>
                  </a:cubicBezTo>
                  <a:cubicBezTo>
                    <a:pt x="7694205" y="899400"/>
                    <a:pt x="7679541" y="985976"/>
                    <a:pt x="7772713" y="985737"/>
                  </a:cubicBezTo>
                  <a:cubicBezTo>
                    <a:pt x="7826206" y="985577"/>
                    <a:pt x="7817211" y="992042"/>
                    <a:pt x="7817690" y="960913"/>
                  </a:cubicBezTo>
                  <a:cubicBezTo>
                    <a:pt x="7774923" y="960993"/>
                    <a:pt x="7749108" y="961126"/>
                    <a:pt x="7697105" y="961179"/>
                  </a:cubicBezTo>
                  <a:cubicBezTo>
                    <a:pt x="7693273" y="769297"/>
                    <a:pt x="7691091" y="759826"/>
                    <a:pt x="7690266" y="478095"/>
                  </a:cubicBezTo>
                  <a:cubicBezTo>
                    <a:pt x="7747590" y="478415"/>
                    <a:pt x="7769121" y="478973"/>
                    <a:pt x="7822959" y="479452"/>
                  </a:cubicBezTo>
                  <a:cubicBezTo>
                    <a:pt x="7823119" y="448217"/>
                    <a:pt x="7833153" y="454922"/>
                    <a:pt x="7772847" y="454150"/>
                  </a:cubicBezTo>
                  <a:cubicBezTo>
                    <a:pt x="7663732" y="452846"/>
                    <a:pt x="7691889" y="523751"/>
                    <a:pt x="7684304" y="68178"/>
                  </a:cubicBezTo>
                  <a:cubicBezTo>
                    <a:pt x="7649787" y="65783"/>
                    <a:pt x="7665835" y="17946"/>
                    <a:pt x="7668363" y="453245"/>
                  </a:cubicBezTo>
                  <a:cubicBezTo>
                    <a:pt x="7624744" y="453086"/>
                    <a:pt x="7306955" y="451782"/>
                    <a:pt x="7243828" y="451995"/>
                  </a:cubicBezTo>
                  <a:cubicBezTo>
                    <a:pt x="7233608" y="-4244"/>
                    <a:pt x="7256123" y="41572"/>
                    <a:pt x="7218492" y="39629"/>
                  </a:cubicBezTo>
                  <a:cubicBezTo>
                    <a:pt x="7223309" y="528088"/>
                    <a:pt x="7248911" y="451410"/>
                    <a:pt x="7133542" y="453033"/>
                  </a:cubicBezTo>
                  <a:cubicBezTo>
                    <a:pt x="7014209" y="454709"/>
                    <a:pt x="7011813" y="453857"/>
                    <a:pt x="6814422" y="454363"/>
                  </a:cubicBezTo>
                  <a:cubicBezTo>
                    <a:pt x="6798720" y="454389"/>
                    <a:pt x="6802579" y="471763"/>
                    <a:pt x="6800504" y="339159"/>
                  </a:cubicBezTo>
                  <a:cubicBezTo>
                    <a:pt x="6795048" y="-22043"/>
                    <a:pt x="6804842" y="20473"/>
                    <a:pt x="6773864" y="19356"/>
                  </a:cubicBezTo>
                  <a:cubicBezTo>
                    <a:pt x="6777776" y="278551"/>
                    <a:pt x="6779027" y="367494"/>
                    <a:pt x="6780676" y="454443"/>
                  </a:cubicBezTo>
                  <a:cubicBezTo>
                    <a:pt x="6681383" y="454629"/>
                    <a:pt x="6657298" y="454549"/>
                    <a:pt x="6358696" y="454336"/>
                  </a:cubicBezTo>
                  <a:cubicBezTo>
                    <a:pt x="6347838" y="-42609"/>
                    <a:pt x="6364764" y="7942"/>
                    <a:pt x="6330114" y="7223"/>
                  </a:cubicBezTo>
                  <a:cubicBezTo>
                    <a:pt x="6337486" y="490494"/>
                    <a:pt x="6337299" y="454310"/>
                    <a:pt x="6335410" y="454310"/>
                  </a:cubicBezTo>
                  <a:cubicBezTo>
                    <a:pt x="6174293" y="454310"/>
                    <a:pt x="6176049" y="451915"/>
                    <a:pt x="6016104" y="451915"/>
                  </a:cubicBezTo>
                  <a:cubicBezTo>
                    <a:pt x="5882558" y="451915"/>
                    <a:pt x="5917847" y="538757"/>
                    <a:pt x="5909704" y="1982"/>
                  </a:cubicBezTo>
                  <a:cubicBezTo>
                    <a:pt x="5880056" y="1796"/>
                    <a:pt x="5885725" y="-55008"/>
                    <a:pt x="5893949" y="453006"/>
                  </a:cubicBezTo>
                  <a:cubicBezTo>
                    <a:pt x="5669678" y="457582"/>
                    <a:pt x="5687642" y="455746"/>
                    <a:pt x="5472287" y="454070"/>
                  </a:cubicBezTo>
                  <a:cubicBezTo>
                    <a:pt x="5461962" y="-52267"/>
                    <a:pt x="5473991" y="1982"/>
                    <a:pt x="5441869" y="2275"/>
                  </a:cubicBezTo>
                  <a:cubicBezTo>
                    <a:pt x="5450624" y="530802"/>
                    <a:pt x="5477291" y="453751"/>
                    <a:pt x="5377597" y="453751"/>
                  </a:cubicBezTo>
                  <a:cubicBezTo>
                    <a:pt x="4965757" y="453751"/>
                    <a:pt x="5029203" y="490015"/>
                    <a:pt x="5026834" y="339106"/>
                  </a:cubicBezTo>
                  <a:cubicBezTo>
                    <a:pt x="5024067" y="161298"/>
                    <a:pt x="5023082" y="167391"/>
                    <a:pt x="5020447" y="9033"/>
                  </a:cubicBezTo>
                  <a:cubicBezTo>
                    <a:pt x="4989256" y="9724"/>
                    <a:pt x="4997427" y="-46760"/>
                    <a:pt x="5007008" y="454948"/>
                  </a:cubicBezTo>
                  <a:cubicBezTo>
                    <a:pt x="4899863" y="454416"/>
                    <a:pt x="4780103" y="449521"/>
                    <a:pt x="4585267" y="453698"/>
                  </a:cubicBezTo>
                  <a:cubicBezTo>
                    <a:pt x="4583989" y="306753"/>
                    <a:pt x="4579598" y="118942"/>
                    <a:pt x="4577975" y="20659"/>
                  </a:cubicBezTo>
                  <a:cubicBezTo>
                    <a:pt x="4542313" y="21750"/>
                    <a:pt x="4559558" y="-26885"/>
                    <a:pt x="4563471" y="454150"/>
                  </a:cubicBezTo>
                  <a:cubicBezTo>
                    <a:pt x="4373372" y="458088"/>
                    <a:pt x="4278362" y="453325"/>
                    <a:pt x="4139041" y="452846"/>
                  </a:cubicBezTo>
                  <a:cubicBezTo>
                    <a:pt x="4133958" y="226244"/>
                    <a:pt x="4136247" y="188197"/>
                    <a:pt x="4134384" y="35186"/>
                  </a:cubicBezTo>
                  <a:cubicBezTo>
                    <a:pt x="4104870" y="36197"/>
                    <a:pt x="4112987" y="14194"/>
                    <a:pt x="4113440" y="157813"/>
                  </a:cubicBezTo>
                  <a:cubicBezTo>
                    <a:pt x="4113759" y="260086"/>
                    <a:pt x="4115249" y="362892"/>
                    <a:pt x="4117245" y="452820"/>
                  </a:cubicBezTo>
                  <a:cubicBezTo>
                    <a:pt x="4097818" y="452793"/>
                    <a:pt x="3794479" y="452633"/>
                    <a:pt x="3781439" y="452607"/>
                  </a:cubicBezTo>
                  <a:cubicBezTo>
                    <a:pt x="3667055" y="452607"/>
                    <a:pt x="3697075" y="522580"/>
                    <a:pt x="3692843" y="51230"/>
                  </a:cubicBezTo>
                  <a:cubicBezTo>
                    <a:pt x="3663409" y="52347"/>
                    <a:pt x="3671579" y="33031"/>
                    <a:pt x="3671313" y="157733"/>
                  </a:cubicBezTo>
                  <a:cubicBezTo>
                    <a:pt x="3671100" y="257532"/>
                    <a:pt x="3672404" y="355788"/>
                    <a:pt x="3674720" y="452953"/>
                  </a:cubicBezTo>
                  <a:cubicBezTo>
                    <a:pt x="3263518" y="456092"/>
                    <a:pt x="3665378" y="452766"/>
                    <a:pt x="3254176" y="455427"/>
                  </a:cubicBezTo>
                  <a:cubicBezTo>
                    <a:pt x="3253298" y="371352"/>
                    <a:pt x="3251834" y="291082"/>
                    <a:pt x="3248215" y="68816"/>
                  </a:cubicBezTo>
                  <a:cubicBezTo>
                    <a:pt x="3217716" y="70067"/>
                    <a:pt x="3225780" y="29572"/>
                    <a:pt x="3230837" y="339505"/>
                  </a:cubicBezTo>
                  <a:cubicBezTo>
                    <a:pt x="3233178" y="488126"/>
                    <a:pt x="3316372" y="456119"/>
                    <a:pt x="2823760" y="456119"/>
                  </a:cubicBezTo>
                  <a:cubicBezTo>
                    <a:pt x="2805796" y="456119"/>
                    <a:pt x="2815164" y="500178"/>
                    <a:pt x="2803720" y="87653"/>
                  </a:cubicBezTo>
                  <a:cubicBezTo>
                    <a:pt x="2767792" y="89196"/>
                    <a:pt x="2787246" y="34947"/>
                    <a:pt x="2790121" y="456039"/>
                  </a:cubicBezTo>
                  <a:cubicBezTo>
                    <a:pt x="2654419" y="455347"/>
                    <a:pt x="2565771" y="447499"/>
                    <a:pt x="2365745" y="452900"/>
                  </a:cubicBezTo>
                  <a:cubicBezTo>
                    <a:pt x="2364068" y="374412"/>
                    <a:pt x="2364015" y="345997"/>
                    <a:pt x="2359597" y="107528"/>
                  </a:cubicBezTo>
                  <a:cubicBezTo>
                    <a:pt x="2330935" y="108858"/>
                    <a:pt x="2335512" y="54662"/>
                    <a:pt x="2343922" y="453511"/>
                  </a:cubicBezTo>
                  <a:cubicBezTo>
                    <a:pt x="2239971" y="456518"/>
                    <a:pt x="2131388" y="456119"/>
                    <a:pt x="2025973" y="454815"/>
                  </a:cubicBezTo>
                  <a:cubicBezTo>
                    <a:pt x="1891975" y="453299"/>
                    <a:pt x="1920371" y="516780"/>
                    <a:pt x="1918695" y="128147"/>
                  </a:cubicBezTo>
                  <a:cubicBezTo>
                    <a:pt x="1892534" y="129398"/>
                    <a:pt x="1892534" y="78607"/>
                    <a:pt x="1900784" y="453910"/>
                  </a:cubicBezTo>
                  <a:cubicBezTo>
                    <a:pt x="1877497" y="453857"/>
                    <a:pt x="1891017" y="453884"/>
                    <a:pt x="1547147" y="453804"/>
                  </a:cubicBezTo>
                  <a:cubicBezTo>
                    <a:pt x="1455278" y="453804"/>
                    <a:pt x="1478138" y="507947"/>
                    <a:pt x="1473055" y="149432"/>
                  </a:cubicBezTo>
                  <a:cubicBezTo>
                    <a:pt x="1441359" y="150842"/>
                    <a:pt x="1449822" y="104388"/>
                    <a:pt x="1455890" y="453565"/>
                  </a:cubicBezTo>
                  <a:cubicBezTo>
                    <a:pt x="1342517" y="452900"/>
                    <a:pt x="1326416" y="451356"/>
                    <a:pt x="1035001" y="452846"/>
                  </a:cubicBezTo>
                  <a:cubicBezTo>
                    <a:pt x="1032872" y="378962"/>
                    <a:pt x="1031115" y="271447"/>
                    <a:pt x="1031222" y="158079"/>
                  </a:cubicBezTo>
                  <a:cubicBezTo>
                    <a:pt x="1003624" y="158132"/>
                    <a:pt x="1007482" y="130808"/>
                    <a:pt x="1010756" y="339532"/>
                  </a:cubicBezTo>
                  <a:cubicBezTo>
                    <a:pt x="1012965" y="482086"/>
                    <a:pt x="1035054" y="453112"/>
                    <a:pt x="908880" y="453112"/>
                  </a:cubicBezTo>
                  <a:cubicBezTo>
                    <a:pt x="750771" y="453112"/>
                    <a:pt x="749626" y="455507"/>
                    <a:pt x="593007" y="455533"/>
                  </a:cubicBezTo>
                  <a:cubicBezTo>
                    <a:pt x="590479" y="325936"/>
                    <a:pt x="590772" y="295712"/>
                    <a:pt x="587338" y="157999"/>
                  </a:cubicBezTo>
                  <a:cubicBezTo>
                    <a:pt x="557186" y="158132"/>
                    <a:pt x="564717" y="119713"/>
                    <a:pt x="571184" y="455507"/>
                  </a:cubicBezTo>
                  <a:cubicBezTo>
                    <a:pt x="569268" y="455507"/>
                    <a:pt x="149709" y="452500"/>
                    <a:pt x="147793" y="452474"/>
                  </a:cubicBezTo>
                  <a:cubicBezTo>
                    <a:pt x="145664" y="379494"/>
                    <a:pt x="144413" y="285601"/>
                    <a:pt x="142843" y="169919"/>
                  </a:cubicBezTo>
                  <a:cubicBezTo>
                    <a:pt x="113835" y="171595"/>
                    <a:pt x="120515" y="146878"/>
                    <a:pt x="123549" y="339505"/>
                  </a:cubicBezTo>
                  <a:cubicBezTo>
                    <a:pt x="125571" y="469076"/>
                    <a:pt x="131453" y="452261"/>
                    <a:pt x="111386" y="451942"/>
                  </a:cubicBezTo>
                  <a:cubicBezTo>
                    <a:pt x="-19285" y="449999"/>
                    <a:pt x="835" y="443162"/>
                    <a:pt x="1473" y="475621"/>
                  </a:cubicBezTo>
                  <a:cubicBezTo>
                    <a:pt x="57867" y="475834"/>
                    <a:pt x="88951" y="476393"/>
                    <a:pt x="126742" y="476925"/>
                  </a:cubicBezTo>
                  <a:cubicBezTo>
                    <a:pt x="135977" y="760464"/>
                    <a:pt x="133635" y="773634"/>
                    <a:pt x="135551" y="962989"/>
                  </a:cubicBezTo>
                  <a:cubicBezTo>
                    <a:pt x="96696" y="963361"/>
                    <a:pt x="65452" y="963760"/>
                    <a:pt x="9324" y="963946"/>
                  </a:cubicBezTo>
                  <a:cubicBezTo>
                    <a:pt x="9724" y="996273"/>
                    <a:pt x="-9225" y="989222"/>
                    <a:pt x="111333" y="987945"/>
                  </a:cubicBezTo>
                  <a:cubicBezTo>
                    <a:pt x="146968" y="987599"/>
                    <a:pt x="133582" y="920552"/>
                    <a:pt x="141646" y="1428779"/>
                  </a:cubicBezTo>
                  <a:cubicBezTo>
                    <a:pt x="142497" y="1482895"/>
                    <a:pt x="166236" y="1469379"/>
                    <a:pt x="14115" y="1469299"/>
                  </a:cubicBezTo>
                  <a:cubicBezTo>
                    <a:pt x="14328" y="1502238"/>
                    <a:pt x="-8986" y="1493990"/>
                    <a:pt x="142737" y="1494070"/>
                  </a:cubicBezTo>
                  <a:cubicBezTo>
                    <a:pt x="144892" y="1614887"/>
                    <a:pt x="150082" y="1786416"/>
                    <a:pt x="150375" y="1978590"/>
                  </a:cubicBezTo>
                  <a:cubicBezTo>
                    <a:pt x="105957" y="1978777"/>
                    <a:pt x="71573" y="1979069"/>
                    <a:pt x="16670" y="1979202"/>
                  </a:cubicBezTo>
                  <a:cubicBezTo>
                    <a:pt x="16776" y="2011449"/>
                    <a:pt x="-1055" y="2004159"/>
                    <a:pt x="111280" y="2003547"/>
                  </a:cubicBezTo>
                  <a:cubicBezTo>
                    <a:pt x="166183" y="2003254"/>
                    <a:pt x="148885" y="1928279"/>
                    <a:pt x="157853" y="2486711"/>
                  </a:cubicBezTo>
                  <a:cubicBezTo>
                    <a:pt x="109736" y="2486950"/>
                    <a:pt x="74660" y="2487322"/>
                    <a:pt x="18213" y="2487509"/>
                  </a:cubicBezTo>
                  <a:cubicBezTo>
                    <a:pt x="18293" y="2520314"/>
                    <a:pt x="1447" y="2512492"/>
                    <a:pt x="111280" y="2511773"/>
                  </a:cubicBezTo>
                  <a:cubicBezTo>
                    <a:pt x="177627" y="2511321"/>
                    <a:pt x="158173" y="2454491"/>
                    <a:pt x="164852" y="2880532"/>
                  </a:cubicBezTo>
                  <a:cubicBezTo>
                    <a:pt x="166982" y="3016329"/>
                    <a:pt x="181912" y="2993101"/>
                    <a:pt x="111040" y="2994432"/>
                  </a:cubicBezTo>
                  <a:cubicBezTo>
                    <a:pt x="3203" y="2996454"/>
                    <a:pt x="19837" y="2987195"/>
                    <a:pt x="19996" y="3020452"/>
                  </a:cubicBezTo>
                  <a:cubicBezTo>
                    <a:pt x="85438" y="3019973"/>
                    <a:pt x="112770" y="3018963"/>
                    <a:pt x="167780" y="3018244"/>
                  </a:cubicBezTo>
                  <a:cubicBezTo>
                    <a:pt x="174087" y="3239871"/>
                    <a:pt x="171852" y="3138370"/>
                    <a:pt x="176882" y="3502605"/>
                  </a:cubicBezTo>
                  <a:cubicBezTo>
                    <a:pt x="124054" y="3503377"/>
                    <a:pt x="88659" y="3504946"/>
                    <a:pt x="23350" y="3505638"/>
                  </a:cubicBezTo>
                  <a:cubicBezTo>
                    <a:pt x="23616" y="3536022"/>
                    <a:pt x="5758" y="3531393"/>
                    <a:pt x="111440" y="3528706"/>
                  </a:cubicBezTo>
                  <a:cubicBezTo>
                    <a:pt x="201100" y="3526524"/>
                    <a:pt x="176935" y="3452719"/>
                    <a:pt x="184812" y="4011231"/>
                  </a:cubicBezTo>
                  <a:cubicBezTo>
                    <a:pt x="119370" y="4010911"/>
                    <a:pt x="99943" y="4010380"/>
                    <a:pt x="29790" y="4010113"/>
                  </a:cubicBezTo>
                  <a:cubicBezTo>
                    <a:pt x="30296" y="4042812"/>
                    <a:pt x="15099" y="4034511"/>
                    <a:pt x="111094" y="4035442"/>
                  </a:cubicBezTo>
                  <a:cubicBezTo>
                    <a:pt x="204027" y="4036294"/>
                    <a:pt x="185212" y="4012774"/>
                    <a:pt x="186223" y="4150885"/>
                  </a:cubicBezTo>
                  <a:cubicBezTo>
                    <a:pt x="189470" y="4594938"/>
                    <a:pt x="226382" y="4520734"/>
                    <a:pt x="111200" y="4521027"/>
                  </a:cubicBezTo>
                  <a:cubicBezTo>
                    <a:pt x="27421" y="4521160"/>
                    <a:pt x="40116" y="4512939"/>
                    <a:pt x="40941" y="4545850"/>
                  </a:cubicBezTo>
                  <a:cubicBezTo>
                    <a:pt x="83416" y="4545797"/>
                    <a:pt x="122112" y="4545691"/>
                    <a:pt x="192450" y="4545611"/>
                  </a:cubicBezTo>
                  <a:cubicBezTo>
                    <a:pt x="205065" y="5126472"/>
                    <a:pt x="216642" y="5030664"/>
                    <a:pt x="111307" y="5029679"/>
                  </a:cubicBezTo>
                  <a:cubicBezTo>
                    <a:pt x="42485" y="5029041"/>
                    <a:pt x="53795" y="5022895"/>
                    <a:pt x="54700" y="5053918"/>
                  </a:cubicBezTo>
                  <a:cubicBezTo>
                    <a:pt x="108459" y="5054263"/>
                    <a:pt x="137255" y="5054769"/>
                    <a:pt x="197853" y="5055009"/>
                  </a:cubicBezTo>
                  <a:cubicBezTo>
                    <a:pt x="197880" y="5056019"/>
                    <a:pt x="203655" y="5292945"/>
                    <a:pt x="208525" y="5539449"/>
                  </a:cubicBezTo>
                  <a:cubicBezTo>
                    <a:pt x="144067" y="5538944"/>
                    <a:pt x="116363" y="5537773"/>
                    <a:pt x="66197" y="5536922"/>
                  </a:cubicBezTo>
                  <a:cubicBezTo>
                    <a:pt x="66756" y="5568184"/>
                    <a:pt x="57601" y="5561399"/>
                    <a:pt x="110987" y="5562596"/>
                  </a:cubicBezTo>
                  <a:cubicBezTo>
                    <a:pt x="236149" y="5565470"/>
                    <a:pt x="208445" y="5475169"/>
                    <a:pt x="217494" y="6048261"/>
                  </a:cubicBezTo>
                  <a:cubicBezTo>
                    <a:pt x="155804" y="6048128"/>
                    <a:pt x="131985" y="6047809"/>
                    <a:pt x="73462" y="6047490"/>
                  </a:cubicBezTo>
                  <a:cubicBezTo>
                    <a:pt x="73808" y="6078672"/>
                    <a:pt x="66224" y="6072180"/>
                    <a:pt x="111120" y="6072472"/>
                  </a:cubicBezTo>
                  <a:cubicBezTo>
                    <a:pt x="259117" y="6073484"/>
                    <a:pt x="211852" y="5998614"/>
                    <a:pt x="220102" y="6511098"/>
                  </a:cubicBezTo>
                  <a:cubicBezTo>
                    <a:pt x="220953" y="6566598"/>
                    <a:pt x="247460" y="6552710"/>
                    <a:pt x="77587" y="6552763"/>
                  </a:cubicBezTo>
                  <a:cubicBezTo>
                    <a:pt x="77774" y="6585701"/>
                    <a:pt x="51746" y="6577453"/>
                    <a:pt x="221140" y="6577426"/>
                  </a:cubicBezTo>
                  <a:cubicBezTo>
                    <a:pt x="221193" y="6580007"/>
                    <a:pt x="226888" y="6936048"/>
                    <a:pt x="229949" y="7065539"/>
                  </a:cubicBezTo>
                  <a:cubicBezTo>
                    <a:pt x="158625" y="7065166"/>
                    <a:pt x="121845" y="7063809"/>
                    <a:pt x="79584" y="7062905"/>
                  </a:cubicBezTo>
                  <a:cubicBezTo>
                    <a:pt x="79663" y="7092624"/>
                    <a:pt x="49351" y="7089352"/>
                    <a:pt x="230534" y="7090256"/>
                  </a:cubicBezTo>
                  <a:cubicBezTo>
                    <a:pt x="230587" y="7092624"/>
                    <a:pt x="240035" y="7570360"/>
                    <a:pt x="240062" y="7572302"/>
                  </a:cubicBezTo>
                  <a:cubicBezTo>
                    <a:pt x="161712" y="7572435"/>
                    <a:pt x="126875" y="7573021"/>
                    <a:pt x="80701" y="7573446"/>
                  </a:cubicBezTo>
                  <a:cubicBezTo>
                    <a:pt x="80754" y="7604522"/>
                    <a:pt x="74527" y="7598243"/>
                    <a:pt x="111333" y="7597844"/>
                  </a:cubicBezTo>
                  <a:cubicBezTo>
                    <a:pt x="254619" y="7596301"/>
                    <a:pt x="240461" y="7595902"/>
                    <a:pt x="240541" y="7600585"/>
                  </a:cubicBezTo>
                  <a:cubicBezTo>
                    <a:pt x="243149" y="7766712"/>
                    <a:pt x="248125" y="7935606"/>
                    <a:pt x="248711" y="8078800"/>
                  </a:cubicBezTo>
                  <a:cubicBezTo>
                    <a:pt x="49271" y="8078986"/>
                    <a:pt x="81979" y="8073851"/>
                    <a:pt x="82085" y="8104634"/>
                  </a:cubicBezTo>
                  <a:cubicBezTo>
                    <a:pt x="129723" y="8104208"/>
                    <a:pt x="164214" y="8103596"/>
                    <a:pt x="248791" y="8103490"/>
                  </a:cubicBezTo>
                  <a:cubicBezTo>
                    <a:pt x="249190" y="8407250"/>
                    <a:pt x="252996" y="8444844"/>
                    <a:pt x="256322" y="8585615"/>
                  </a:cubicBezTo>
                  <a:cubicBezTo>
                    <a:pt x="171133" y="8585696"/>
                    <a:pt x="136030" y="8586467"/>
                    <a:pt x="84853" y="8587159"/>
                  </a:cubicBezTo>
                  <a:cubicBezTo>
                    <a:pt x="85092" y="8616851"/>
                    <a:pt x="78359" y="8611982"/>
                    <a:pt x="111360" y="8611504"/>
                  </a:cubicBezTo>
                  <a:cubicBezTo>
                    <a:pt x="301512" y="8608683"/>
                    <a:pt x="252623" y="8521256"/>
                    <a:pt x="260926" y="9053614"/>
                  </a:cubicBezTo>
                  <a:cubicBezTo>
                    <a:pt x="261831" y="9111774"/>
                    <a:pt x="290281" y="9097248"/>
                    <a:pt x="111173" y="9097754"/>
                  </a:cubicBezTo>
                  <a:cubicBezTo>
                    <a:pt x="85864" y="9097807"/>
                    <a:pt x="90202" y="9091448"/>
                    <a:pt x="90655" y="9122550"/>
                  </a:cubicBezTo>
                  <a:cubicBezTo>
                    <a:pt x="135258" y="9122470"/>
                    <a:pt x="166662" y="9122284"/>
                    <a:pt x="261964" y="9122284"/>
                  </a:cubicBezTo>
                  <a:cubicBezTo>
                    <a:pt x="263322" y="9220354"/>
                    <a:pt x="264759" y="9406090"/>
                    <a:pt x="269230" y="9602734"/>
                  </a:cubicBezTo>
                  <a:cubicBezTo>
                    <a:pt x="185691" y="9602761"/>
                    <a:pt x="152664" y="9603559"/>
                    <a:pt x="99730" y="9604623"/>
                  </a:cubicBezTo>
                  <a:cubicBezTo>
                    <a:pt x="100555" y="9639477"/>
                    <a:pt x="73596" y="9627451"/>
                    <a:pt x="269735" y="9627424"/>
                  </a:cubicBezTo>
                  <a:cubicBezTo>
                    <a:pt x="269789" y="9629420"/>
                    <a:pt x="279210" y="10112531"/>
                    <a:pt x="279263" y="10114739"/>
                  </a:cubicBezTo>
                  <a:cubicBezTo>
                    <a:pt x="208498" y="10114819"/>
                    <a:pt x="168898" y="10114180"/>
                    <a:pt x="114207" y="10112929"/>
                  </a:cubicBezTo>
                  <a:cubicBezTo>
                    <a:pt x="115219" y="10143659"/>
                    <a:pt x="87967" y="10139456"/>
                    <a:pt x="270827" y="10139456"/>
                  </a:cubicBezTo>
                  <a:cubicBezTo>
                    <a:pt x="281286" y="10139456"/>
                    <a:pt x="279662" y="10138365"/>
                    <a:pt x="279715" y="10142888"/>
                  </a:cubicBezTo>
                  <a:cubicBezTo>
                    <a:pt x="288019" y="10681605"/>
                    <a:pt x="292969" y="10623657"/>
                    <a:pt x="270827" y="10623657"/>
                  </a:cubicBezTo>
                  <a:cubicBezTo>
                    <a:pt x="107155" y="10623657"/>
                    <a:pt x="130921" y="10616633"/>
                    <a:pt x="131985" y="10648534"/>
                  </a:cubicBezTo>
                  <a:cubicBezTo>
                    <a:pt x="173209" y="10648427"/>
                    <a:pt x="210335" y="10648374"/>
                    <a:pt x="287540" y="10648374"/>
                  </a:cubicBezTo>
                  <a:cubicBezTo>
                    <a:pt x="295337" y="10986961"/>
                    <a:pt x="293155" y="10989968"/>
                    <a:pt x="294459" y="11128292"/>
                  </a:cubicBezTo>
                  <a:cubicBezTo>
                    <a:pt x="231253" y="11128105"/>
                    <a:pt x="185425" y="11128558"/>
                    <a:pt x="147953" y="11129223"/>
                  </a:cubicBezTo>
                  <a:cubicBezTo>
                    <a:pt x="149044" y="11161736"/>
                    <a:pt x="127434" y="11152956"/>
                    <a:pt x="270853" y="11152956"/>
                  </a:cubicBezTo>
                  <a:cubicBezTo>
                    <a:pt x="303641" y="11152956"/>
                    <a:pt x="294113" y="11097216"/>
                    <a:pt x="301911" y="11596051"/>
                  </a:cubicBezTo>
                  <a:cubicBezTo>
                    <a:pt x="302763" y="11648837"/>
                    <a:pt x="310853" y="11639817"/>
                    <a:pt x="270853" y="11639817"/>
                  </a:cubicBezTo>
                  <a:cubicBezTo>
                    <a:pt x="143801" y="11639817"/>
                    <a:pt x="164586" y="11630186"/>
                    <a:pt x="165704" y="11663843"/>
                  </a:cubicBezTo>
                  <a:cubicBezTo>
                    <a:pt x="210681" y="11664508"/>
                    <a:pt x="257626" y="11664614"/>
                    <a:pt x="303055" y="11664481"/>
                  </a:cubicBezTo>
                  <a:cubicBezTo>
                    <a:pt x="312237" y="12224217"/>
                    <a:pt x="325304" y="12149508"/>
                    <a:pt x="270853" y="12149508"/>
                  </a:cubicBezTo>
                  <a:cubicBezTo>
                    <a:pt x="165092" y="12149508"/>
                    <a:pt x="181566" y="12141473"/>
                    <a:pt x="182630" y="12174251"/>
                  </a:cubicBezTo>
                  <a:cubicBezTo>
                    <a:pt x="227420" y="12174171"/>
                    <a:pt x="266675" y="12174197"/>
                    <a:pt x="309629" y="12174197"/>
                  </a:cubicBezTo>
                  <a:cubicBezTo>
                    <a:pt x="309975" y="12260987"/>
                    <a:pt x="311784" y="12366692"/>
                    <a:pt x="313860" y="12484929"/>
                  </a:cubicBezTo>
                  <a:cubicBezTo>
                    <a:pt x="347633" y="12484662"/>
                    <a:pt x="332862" y="12524917"/>
                    <a:pt x="331425" y="12174197"/>
                  </a:cubicBezTo>
                  <a:lnTo>
                    <a:pt x="752713" y="12174224"/>
                  </a:lnTo>
                  <a:cubicBezTo>
                    <a:pt x="754523" y="12302944"/>
                    <a:pt x="755668" y="12390664"/>
                    <a:pt x="758834" y="12481390"/>
                  </a:cubicBezTo>
                  <a:cubicBezTo>
                    <a:pt x="790770" y="12481124"/>
                    <a:pt x="779353" y="12523002"/>
                    <a:pt x="774536" y="12174224"/>
                  </a:cubicBezTo>
                  <a:cubicBezTo>
                    <a:pt x="1133363" y="12174251"/>
                    <a:pt x="1035932" y="12171058"/>
                    <a:pt x="1197581" y="12170473"/>
                  </a:cubicBezTo>
                  <a:cubicBezTo>
                    <a:pt x="1200402" y="12287566"/>
                    <a:pt x="1200695" y="12351473"/>
                    <a:pt x="1203356" y="12477878"/>
                  </a:cubicBezTo>
                  <a:cubicBezTo>
                    <a:pt x="1232551" y="12477638"/>
                    <a:pt x="1225179" y="12502089"/>
                    <a:pt x="1222358" y="12322818"/>
                  </a:cubicBezTo>
                  <a:cubicBezTo>
                    <a:pt x="1219670" y="12152461"/>
                    <a:pt x="1215998" y="12170419"/>
                    <a:pt x="1228053" y="12170419"/>
                  </a:cubicBezTo>
                  <a:cubicBezTo>
                    <a:pt x="1383156" y="12170419"/>
                    <a:pt x="1386270" y="12173053"/>
                    <a:pt x="1547094" y="12173053"/>
                  </a:cubicBezTo>
                  <a:cubicBezTo>
                    <a:pt x="1666321" y="12173080"/>
                    <a:pt x="1639335" y="12142856"/>
                    <a:pt x="1642156" y="12323297"/>
                  </a:cubicBezTo>
                  <a:cubicBezTo>
                    <a:pt x="1644871" y="12497380"/>
                    <a:pt x="1639628" y="12474499"/>
                    <a:pt x="1667572" y="12474260"/>
                  </a:cubicBezTo>
                  <a:cubicBezTo>
                    <a:pt x="1664352" y="12380022"/>
                    <a:pt x="1662648" y="12259895"/>
                    <a:pt x="1662622" y="12173080"/>
                  </a:cubicBezTo>
                  <a:cubicBezTo>
                    <a:pt x="1840292" y="12173134"/>
                    <a:pt x="1924151" y="12173373"/>
                    <a:pt x="2025946" y="12172548"/>
                  </a:cubicBezTo>
                  <a:cubicBezTo>
                    <a:pt x="2098095" y="12171963"/>
                    <a:pt x="2082606" y="12142031"/>
                    <a:pt x="2085427" y="12323271"/>
                  </a:cubicBezTo>
                  <a:cubicBezTo>
                    <a:pt x="2088088" y="12493389"/>
                    <a:pt x="2080743" y="12471013"/>
                    <a:pt x="2109699" y="12470801"/>
                  </a:cubicBezTo>
                  <a:cubicBezTo>
                    <a:pt x="2107836" y="12365681"/>
                    <a:pt x="2106186" y="12259443"/>
                    <a:pt x="2104988" y="12172043"/>
                  </a:cubicBezTo>
                  <a:cubicBezTo>
                    <a:pt x="2232199" y="12171564"/>
                    <a:pt x="2334288" y="12172362"/>
                    <a:pt x="2528485" y="12172282"/>
                  </a:cubicBezTo>
                  <a:cubicBezTo>
                    <a:pt x="2528884" y="12264844"/>
                    <a:pt x="2530880" y="12385103"/>
                    <a:pt x="2532876" y="12467529"/>
                  </a:cubicBezTo>
                  <a:cubicBezTo>
                    <a:pt x="2566835" y="12467289"/>
                    <a:pt x="2551639" y="12505788"/>
                    <a:pt x="2550308" y="12172229"/>
                  </a:cubicBezTo>
                  <a:cubicBezTo>
                    <a:pt x="2552277" y="12172229"/>
                    <a:pt x="2968536" y="12170393"/>
                    <a:pt x="2970665" y="12170367"/>
                  </a:cubicBezTo>
                  <a:cubicBezTo>
                    <a:pt x="2973406" y="12316034"/>
                    <a:pt x="2973592" y="12361610"/>
                    <a:pt x="2975934" y="12464070"/>
                  </a:cubicBezTo>
                  <a:cubicBezTo>
                    <a:pt x="3006300" y="12463857"/>
                    <a:pt x="2998662" y="12506267"/>
                    <a:pt x="2992515" y="12170234"/>
                  </a:cubicBezTo>
                  <a:cubicBezTo>
                    <a:pt x="3289812" y="12168212"/>
                    <a:pt x="3265487" y="12172096"/>
                    <a:pt x="3416624" y="12172814"/>
                  </a:cubicBezTo>
                  <a:cubicBezTo>
                    <a:pt x="3419605" y="12263754"/>
                    <a:pt x="3421255" y="12375206"/>
                    <a:pt x="3421681" y="12460638"/>
                  </a:cubicBezTo>
                  <a:cubicBezTo>
                    <a:pt x="3450023" y="12460425"/>
                    <a:pt x="3444488" y="12483332"/>
                    <a:pt x="3441987" y="12322818"/>
                  </a:cubicBezTo>
                  <a:cubicBezTo>
                    <a:pt x="3439272" y="12150119"/>
                    <a:pt x="3429478" y="12172947"/>
                    <a:pt x="3462212" y="12172947"/>
                  </a:cubicBezTo>
                  <a:cubicBezTo>
                    <a:pt x="3749077" y="12173187"/>
                    <a:pt x="3797912" y="12173320"/>
                    <a:pt x="3859895" y="12173053"/>
                  </a:cubicBezTo>
                  <a:cubicBezTo>
                    <a:pt x="3861811" y="12293605"/>
                    <a:pt x="3863248" y="12374594"/>
                    <a:pt x="3864020" y="12457258"/>
                  </a:cubicBezTo>
                  <a:cubicBezTo>
                    <a:pt x="3892363" y="12457045"/>
                    <a:pt x="3886535" y="12479687"/>
                    <a:pt x="3884086" y="12322818"/>
                  </a:cubicBezTo>
                  <a:cubicBezTo>
                    <a:pt x="3881292" y="12146953"/>
                    <a:pt x="3861864" y="12173213"/>
                    <a:pt x="3941198" y="12172469"/>
                  </a:cubicBezTo>
                  <a:cubicBezTo>
                    <a:pt x="4093613" y="12171032"/>
                    <a:pt x="4180798" y="12171670"/>
                    <a:pt x="4260265" y="12172841"/>
                  </a:cubicBezTo>
                  <a:cubicBezTo>
                    <a:pt x="4315834" y="12173666"/>
                    <a:pt x="4301196" y="12145251"/>
                    <a:pt x="4303991" y="12323297"/>
                  </a:cubicBezTo>
                  <a:cubicBezTo>
                    <a:pt x="4306386" y="12476281"/>
                    <a:pt x="4300478" y="12453906"/>
                    <a:pt x="4328422" y="12453693"/>
                  </a:cubicBezTo>
                  <a:cubicBezTo>
                    <a:pt x="4326453" y="12378132"/>
                    <a:pt x="4324483" y="12264259"/>
                    <a:pt x="4324536" y="12173639"/>
                  </a:cubicBezTo>
                  <a:cubicBezTo>
                    <a:pt x="4570736" y="12175847"/>
                    <a:pt x="4552213" y="12169781"/>
                    <a:pt x="4744973" y="12169781"/>
                  </a:cubicBezTo>
                  <a:cubicBezTo>
                    <a:pt x="4745346" y="12259044"/>
                    <a:pt x="4747209" y="12374115"/>
                    <a:pt x="4748992" y="12450474"/>
                  </a:cubicBezTo>
                  <a:cubicBezTo>
                    <a:pt x="4782365" y="12450208"/>
                    <a:pt x="4768100" y="12489132"/>
                    <a:pt x="4766796" y="12169808"/>
                  </a:cubicBezTo>
                  <a:cubicBezTo>
                    <a:pt x="4808206" y="12169861"/>
                    <a:pt x="4635167" y="12169116"/>
                    <a:pt x="5190799" y="12171803"/>
                  </a:cubicBezTo>
                  <a:cubicBezTo>
                    <a:pt x="5192396" y="12250370"/>
                    <a:pt x="5194392" y="12366931"/>
                    <a:pt x="5194977" y="12447068"/>
                  </a:cubicBezTo>
                  <a:cubicBezTo>
                    <a:pt x="5223480" y="12446856"/>
                    <a:pt x="5217545" y="12468406"/>
                    <a:pt x="5215283" y="12322845"/>
                  </a:cubicBezTo>
                  <a:cubicBezTo>
                    <a:pt x="5212675" y="12155174"/>
                    <a:pt x="5210147" y="12171909"/>
                    <a:pt x="5218025" y="12171936"/>
                  </a:cubicBezTo>
                  <a:cubicBezTo>
                    <a:pt x="5719339" y="12174624"/>
                    <a:pt x="5633298" y="12125349"/>
                    <a:pt x="5636465" y="12323271"/>
                  </a:cubicBezTo>
                  <a:cubicBezTo>
                    <a:pt x="5638647" y="12463777"/>
                    <a:pt x="5631808" y="12443716"/>
                    <a:pt x="5660364" y="12443503"/>
                  </a:cubicBezTo>
                  <a:cubicBezTo>
                    <a:pt x="5658102" y="12326810"/>
                    <a:pt x="5657915" y="12284027"/>
                    <a:pt x="5655467" y="12170500"/>
                  </a:cubicBezTo>
                  <a:cubicBezTo>
                    <a:pt x="5856397" y="12169994"/>
                    <a:pt x="5846524" y="12173586"/>
                    <a:pt x="6077021" y="12173053"/>
                  </a:cubicBezTo>
                  <a:cubicBezTo>
                    <a:pt x="6079630" y="12290918"/>
                    <a:pt x="6079683" y="12332982"/>
                    <a:pt x="6081892" y="12440257"/>
                  </a:cubicBezTo>
                  <a:cubicBezTo>
                    <a:pt x="6110660" y="12440044"/>
                    <a:pt x="6103821" y="12459733"/>
                    <a:pt x="6101612" y="12322845"/>
                  </a:cubicBezTo>
                  <a:cubicBezTo>
                    <a:pt x="6098818" y="12142909"/>
                    <a:pt x="6078459" y="12173240"/>
                    <a:pt x="6175783" y="12172601"/>
                  </a:cubicBezTo>
                  <a:cubicBezTo>
                    <a:pt x="6270207" y="12171963"/>
                    <a:pt x="6347386" y="12171697"/>
                    <a:pt x="6495010" y="12172495"/>
                  </a:cubicBezTo>
                  <a:cubicBezTo>
                    <a:pt x="6530645" y="12172682"/>
                    <a:pt x="6520692" y="12145809"/>
                    <a:pt x="6523512" y="12323297"/>
                  </a:cubicBezTo>
                  <a:cubicBezTo>
                    <a:pt x="6525721" y="12459573"/>
                    <a:pt x="6518084" y="12436931"/>
                    <a:pt x="6547145" y="12436718"/>
                  </a:cubicBezTo>
                  <a:cubicBezTo>
                    <a:pt x="6545628" y="12343545"/>
                    <a:pt x="6544218" y="12262583"/>
                    <a:pt x="6543286" y="12172734"/>
                  </a:cubicBezTo>
                  <a:cubicBezTo>
                    <a:pt x="6850643" y="12173932"/>
                    <a:pt x="6766865" y="12170313"/>
                    <a:pt x="6963963" y="12170154"/>
                  </a:cubicBezTo>
                  <a:cubicBezTo>
                    <a:pt x="6967901" y="12474393"/>
                    <a:pt x="6959651" y="12433526"/>
                    <a:pt x="6989991" y="12433286"/>
                  </a:cubicBezTo>
                  <a:cubicBezTo>
                    <a:pt x="6988313" y="12355385"/>
                    <a:pt x="6986823" y="12248987"/>
                    <a:pt x="6985812" y="12170154"/>
                  </a:cubicBezTo>
                  <a:cubicBezTo>
                    <a:pt x="7125372" y="12170207"/>
                    <a:pt x="7098306" y="12171351"/>
                    <a:pt x="7407819" y="12171244"/>
                  </a:cubicBezTo>
                  <a:cubicBezTo>
                    <a:pt x="7412343" y="12469817"/>
                    <a:pt x="7402762" y="12429934"/>
                    <a:pt x="7433740" y="12429668"/>
                  </a:cubicBezTo>
                  <a:cubicBezTo>
                    <a:pt x="7432224" y="12349824"/>
                    <a:pt x="7431265" y="12281446"/>
                    <a:pt x="7429615" y="12171218"/>
                  </a:cubicBezTo>
                  <a:cubicBezTo>
                    <a:pt x="7638796" y="12171138"/>
                    <a:pt x="7686726" y="12171244"/>
                    <a:pt x="7772713" y="12170792"/>
                  </a:cubicBezTo>
                  <a:cubicBezTo>
                    <a:pt x="7871662" y="12170260"/>
                    <a:pt x="7848482" y="12139902"/>
                    <a:pt x="7851329" y="12323351"/>
                  </a:cubicBezTo>
                  <a:cubicBezTo>
                    <a:pt x="7853219" y="12444993"/>
                    <a:pt x="7846326" y="12426183"/>
                    <a:pt x="7875016" y="12425943"/>
                  </a:cubicBezTo>
                  <a:cubicBezTo>
                    <a:pt x="7868601" y="12130245"/>
                    <a:pt x="7854070" y="12170446"/>
                    <a:pt x="7932526" y="12170446"/>
                  </a:cubicBezTo>
                  <a:close/>
                  <a:moveTo>
                    <a:pt x="7821656" y="10142994"/>
                  </a:moveTo>
                  <a:cubicBezTo>
                    <a:pt x="7830145" y="10698686"/>
                    <a:pt x="7846140" y="10622779"/>
                    <a:pt x="7772740" y="10622274"/>
                  </a:cubicBezTo>
                  <a:cubicBezTo>
                    <a:pt x="7329070" y="10619267"/>
                    <a:pt x="7404785" y="10651726"/>
                    <a:pt x="7402522" y="10505899"/>
                  </a:cubicBezTo>
                  <a:cubicBezTo>
                    <a:pt x="7395630" y="10064693"/>
                    <a:pt x="7376149" y="10137301"/>
                    <a:pt x="7452876" y="10138764"/>
                  </a:cubicBezTo>
                  <a:cubicBezTo>
                    <a:pt x="7725369" y="10143899"/>
                    <a:pt x="7821523" y="10135492"/>
                    <a:pt x="7821656" y="10142994"/>
                  </a:cubicBezTo>
                  <a:close/>
                  <a:moveTo>
                    <a:pt x="7821177" y="10115085"/>
                  </a:moveTo>
                  <a:cubicBezTo>
                    <a:pt x="7457905" y="10115963"/>
                    <a:pt x="7591770" y="10115644"/>
                    <a:pt x="7397253" y="10113143"/>
                  </a:cubicBezTo>
                  <a:cubicBezTo>
                    <a:pt x="7395284" y="9973621"/>
                    <a:pt x="7396721" y="9797889"/>
                    <a:pt x="7390414" y="9627531"/>
                  </a:cubicBezTo>
                  <a:cubicBezTo>
                    <a:pt x="7759594" y="9627717"/>
                    <a:pt x="7651730" y="9627424"/>
                    <a:pt x="7811862" y="9629739"/>
                  </a:cubicBezTo>
                  <a:cubicBezTo>
                    <a:pt x="7812900" y="9862913"/>
                    <a:pt x="7818488" y="9960743"/>
                    <a:pt x="7821177" y="10115085"/>
                  </a:cubicBezTo>
                  <a:close/>
                  <a:moveTo>
                    <a:pt x="7811782" y="9604969"/>
                  </a:moveTo>
                  <a:cubicBezTo>
                    <a:pt x="7371944" y="9598370"/>
                    <a:pt x="7389722" y="9609199"/>
                    <a:pt x="7389296" y="9597439"/>
                  </a:cubicBezTo>
                  <a:cubicBezTo>
                    <a:pt x="7384399" y="9473057"/>
                    <a:pt x="7383068" y="9363228"/>
                    <a:pt x="7382510" y="9234907"/>
                  </a:cubicBezTo>
                  <a:cubicBezTo>
                    <a:pt x="7381924" y="9097621"/>
                    <a:pt x="7362710" y="9120714"/>
                    <a:pt x="7453035" y="9120475"/>
                  </a:cubicBezTo>
                  <a:cubicBezTo>
                    <a:pt x="7581098" y="9120129"/>
                    <a:pt x="7671131" y="9119916"/>
                    <a:pt x="7772527" y="9121539"/>
                  </a:cubicBezTo>
                  <a:cubicBezTo>
                    <a:pt x="7815934" y="9122258"/>
                    <a:pt x="7809546" y="9054173"/>
                    <a:pt x="7811782" y="9604969"/>
                  </a:cubicBezTo>
                  <a:close/>
                  <a:moveTo>
                    <a:pt x="3407868" y="10142569"/>
                  </a:moveTo>
                  <a:cubicBezTo>
                    <a:pt x="3407735" y="10135119"/>
                    <a:pt x="3358926" y="10133443"/>
                    <a:pt x="3828890" y="10136157"/>
                  </a:cubicBezTo>
                  <a:cubicBezTo>
                    <a:pt x="3832111" y="10322478"/>
                    <a:pt x="3829236" y="10405009"/>
                    <a:pt x="3834772" y="10622140"/>
                  </a:cubicBezTo>
                  <a:cubicBezTo>
                    <a:pt x="3597807" y="10622353"/>
                    <a:pt x="3543436" y="10625546"/>
                    <a:pt x="3411541" y="10624349"/>
                  </a:cubicBezTo>
                  <a:cubicBezTo>
                    <a:pt x="3405606" y="10291668"/>
                    <a:pt x="3411035" y="10345731"/>
                    <a:pt x="3407868" y="10142569"/>
                  </a:cubicBezTo>
                  <a:close/>
                  <a:moveTo>
                    <a:pt x="737224" y="9630963"/>
                  </a:moveTo>
                  <a:cubicBezTo>
                    <a:pt x="1168653" y="9630963"/>
                    <a:pt x="973497" y="9629739"/>
                    <a:pt x="1157741" y="9628409"/>
                  </a:cubicBezTo>
                  <a:cubicBezTo>
                    <a:pt x="1158114" y="9732331"/>
                    <a:pt x="1159710" y="9780461"/>
                    <a:pt x="1161786" y="9961435"/>
                  </a:cubicBezTo>
                  <a:cubicBezTo>
                    <a:pt x="1164102" y="10163161"/>
                    <a:pt x="1249424" y="10109072"/>
                    <a:pt x="749360" y="10111785"/>
                  </a:cubicBezTo>
                  <a:cubicBezTo>
                    <a:pt x="730678" y="10111892"/>
                    <a:pt x="751196" y="10095290"/>
                    <a:pt x="737224" y="9630963"/>
                  </a:cubicBezTo>
                  <a:close/>
                  <a:moveTo>
                    <a:pt x="714231" y="8103809"/>
                  </a:moveTo>
                  <a:cubicBezTo>
                    <a:pt x="896665" y="8106523"/>
                    <a:pt x="845594" y="8106017"/>
                    <a:pt x="1132725" y="8105113"/>
                  </a:cubicBezTo>
                  <a:cubicBezTo>
                    <a:pt x="1143130" y="8606953"/>
                    <a:pt x="1129611" y="8019362"/>
                    <a:pt x="1143130" y="8586361"/>
                  </a:cubicBezTo>
                  <a:cubicBezTo>
                    <a:pt x="991701" y="8588356"/>
                    <a:pt x="1084475" y="8591043"/>
                    <a:pt x="719234" y="8589287"/>
                  </a:cubicBezTo>
                  <a:cubicBezTo>
                    <a:pt x="718276" y="8405440"/>
                    <a:pt x="722241" y="8543552"/>
                    <a:pt x="714231" y="8103809"/>
                  </a:cubicBezTo>
                  <a:close/>
                  <a:moveTo>
                    <a:pt x="684344" y="6147661"/>
                  </a:moveTo>
                  <a:cubicBezTo>
                    <a:pt x="682747" y="6044643"/>
                    <a:pt x="614670" y="6073883"/>
                    <a:pt x="1068533" y="6070823"/>
                  </a:cubicBezTo>
                  <a:cubicBezTo>
                    <a:pt x="1118832" y="6070504"/>
                    <a:pt x="1099538" y="6004521"/>
                    <a:pt x="1107469" y="6511284"/>
                  </a:cubicBezTo>
                  <a:cubicBezTo>
                    <a:pt x="1108320" y="6564017"/>
                    <a:pt x="1166444" y="6557579"/>
                    <a:pt x="749467" y="6553109"/>
                  </a:cubicBezTo>
                  <a:cubicBezTo>
                    <a:pt x="661031" y="6552124"/>
                    <a:pt x="691689" y="6617203"/>
                    <a:pt x="684344" y="6147661"/>
                  </a:cubicBezTo>
                  <a:close/>
                  <a:moveTo>
                    <a:pt x="643013" y="3606288"/>
                  </a:moveTo>
                  <a:cubicBezTo>
                    <a:pt x="641496" y="3509230"/>
                    <a:pt x="563759" y="3525832"/>
                    <a:pt x="1063237" y="3529823"/>
                  </a:cubicBezTo>
                  <a:cubicBezTo>
                    <a:pt x="1071966" y="4048798"/>
                    <a:pt x="1071088" y="4013545"/>
                    <a:pt x="1068693" y="4013492"/>
                  </a:cubicBezTo>
                  <a:cubicBezTo>
                    <a:pt x="587099" y="4003781"/>
                    <a:pt x="646872" y="4042972"/>
                    <a:pt x="645701" y="3969300"/>
                  </a:cubicBezTo>
                  <a:cubicBezTo>
                    <a:pt x="642907" y="3784788"/>
                    <a:pt x="645888" y="3785825"/>
                    <a:pt x="643013" y="3606288"/>
                  </a:cubicBezTo>
                  <a:close/>
                  <a:moveTo>
                    <a:pt x="1048573" y="2511720"/>
                  </a:moveTo>
                  <a:cubicBezTo>
                    <a:pt x="1049132" y="2546441"/>
                    <a:pt x="1055280" y="2994139"/>
                    <a:pt x="1055280" y="2996028"/>
                  </a:cubicBezTo>
                  <a:cubicBezTo>
                    <a:pt x="551304" y="2986902"/>
                    <a:pt x="635163" y="3036363"/>
                    <a:pt x="632741" y="2880239"/>
                  </a:cubicBezTo>
                  <a:cubicBezTo>
                    <a:pt x="629893" y="2698254"/>
                    <a:pt x="627072" y="2698733"/>
                    <a:pt x="624224" y="2517494"/>
                  </a:cubicBezTo>
                  <a:cubicBezTo>
                    <a:pt x="623985" y="2502781"/>
                    <a:pt x="602135" y="2514913"/>
                    <a:pt x="1048573" y="2511720"/>
                  </a:cubicBezTo>
                  <a:close/>
                  <a:moveTo>
                    <a:pt x="623719" y="2485753"/>
                  </a:moveTo>
                  <a:cubicBezTo>
                    <a:pt x="619966" y="2250556"/>
                    <a:pt x="616720" y="2129340"/>
                    <a:pt x="616906" y="2004904"/>
                  </a:cubicBezTo>
                  <a:cubicBezTo>
                    <a:pt x="775574" y="2005037"/>
                    <a:pt x="767244" y="2006394"/>
                    <a:pt x="1038567" y="2005888"/>
                  </a:cubicBezTo>
                  <a:cubicBezTo>
                    <a:pt x="1038966" y="2245182"/>
                    <a:pt x="1045034" y="2311670"/>
                    <a:pt x="1048174" y="2486977"/>
                  </a:cubicBezTo>
                  <a:cubicBezTo>
                    <a:pt x="820551" y="2488679"/>
                    <a:pt x="766739" y="2486019"/>
                    <a:pt x="623719" y="2485753"/>
                  </a:cubicBezTo>
                  <a:close/>
                  <a:moveTo>
                    <a:pt x="1055546" y="3020745"/>
                  </a:moveTo>
                  <a:cubicBezTo>
                    <a:pt x="1058154" y="3270841"/>
                    <a:pt x="1059751" y="3328097"/>
                    <a:pt x="1062812" y="3505133"/>
                  </a:cubicBezTo>
                  <a:cubicBezTo>
                    <a:pt x="957716" y="3504308"/>
                    <a:pt x="853498" y="3504414"/>
                    <a:pt x="749334" y="3504973"/>
                  </a:cubicBezTo>
                  <a:cubicBezTo>
                    <a:pt x="612701" y="3505718"/>
                    <a:pt x="641257" y="3590006"/>
                    <a:pt x="635189" y="3061798"/>
                  </a:cubicBezTo>
                  <a:cubicBezTo>
                    <a:pt x="634550" y="3005660"/>
                    <a:pt x="567139" y="3012231"/>
                    <a:pt x="1055546" y="3020745"/>
                  </a:cubicBezTo>
                  <a:close/>
                  <a:moveTo>
                    <a:pt x="4599132" y="2880691"/>
                  </a:moveTo>
                  <a:cubicBezTo>
                    <a:pt x="4601501" y="3032026"/>
                    <a:pt x="4672106" y="2989430"/>
                    <a:pt x="4260292" y="2994379"/>
                  </a:cubicBezTo>
                  <a:cubicBezTo>
                    <a:pt x="4161503" y="2995576"/>
                    <a:pt x="4182874" y="3017792"/>
                    <a:pt x="4180718" y="2880212"/>
                  </a:cubicBezTo>
                  <a:cubicBezTo>
                    <a:pt x="4177870" y="2698547"/>
                    <a:pt x="4174650" y="2698414"/>
                    <a:pt x="4171829" y="2517467"/>
                  </a:cubicBezTo>
                  <a:cubicBezTo>
                    <a:pt x="4171616" y="2503951"/>
                    <a:pt x="4145722" y="2516882"/>
                    <a:pt x="4579705" y="2512199"/>
                  </a:cubicBezTo>
                  <a:cubicBezTo>
                    <a:pt x="4610257" y="2511880"/>
                    <a:pt x="4592719" y="2470933"/>
                    <a:pt x="4599132" y="2880691"/>
                  </a:cubicBezTo>
                  <a:close/>
                  <a:moveTo>
                    <a:pt x="5044453" y="2994591"/>
                  </a:moveTo>
                  <a:cubicBezTo>
                    <a:pt x="4914420" y="2994538"/>
                    <a:pt x="5075484" y="2994405"/>
                    <a:pt x="4623164" y="2993687"/>
                  </a:cubicBezTo>
                  <a:cubicBezTo>
                    <a:pt x="4616777" y="2740611"/>
                    <a:pt x="4622233" y="2720311"/>
                    <a:pt x="4618933" y="2511800"/>
                  </a:cubicBezTo>
                  <a:cubicBezTo>
                    <a:pt x="4870641" y="2509432"/>
                    <a:pt x="5040753" y="2515445"/>
                    <a:pt x="5040780" y="2517786"/>
                  </a:cubicBezTo>
                  <a:cubicBezTo>
                    <a:pt x="5043920" y="2717836"/>
                    <a:pt x="5037560" y="2748673"/>
                    <a:pt x="5044453" y="2994591"/>
                  </a:cubicBezTo>
                  <a:close/>
                  <a:moveTo>
                    <a:pt x="6810830" y="2487402"/>
                  </a:moveTo>
                  <a:cubicBezTo>
                    <a:pt x="6302888" y="2487589"/>
                    <a:pt x="6390925" y="2515897"/>
                    <a:pt x="6389408" y="2336068"/>
                  </a:cubicBezTo>
                  <a:cubicBezTo>
                    <a:pt x="6388610" y="2227436"/>
                    <a:pt x="6386694" y="2105181"/>
                    <a:pt x="6384485" y="2004079"/>
                  </a:cubicBezTo>
                  <a:cubicBezTo>
                    <a:pt x="6499561" y="2003493"/>
                    <a:pt x="6628076" y="1997773"/>
                    <a:pt x="6805453" y="2003041"/>
                  </a:cubicBezTo>
                  <a:cubicBezTo>
                    <a:pt x="6812986" y="2199712"/>
                    <a:pt x="6809100" y="2353202"/>
                    <a:pt x="6810830" y="2487402"/>
                  </a:cubicBezTo>
                  <a:close/>
                  <a:moveTo>
                    <a:pt x="6823391" y="3243703"/>
                  </a:moveTo>
                  <a:cubicBezTo>
                    <a:pt x="6827968" y="3540412"/>
                    <a:pt x="6832865" y="3504042"/>
                    <a:pt x="6814209" y="3504467"/>
                  </a:cubicBezTo>
                  <a:cubicBezTo>
                    <a:pt x="6702939" y="3506862"/>
                    <a:pt x="6607610" y="3506888"/>
                    <a:pt x="6495223" y="3504467"/>
                  </a:cubicBezTo>
                  <a:cubicBezTo>
                    <a:pt x="6372642" y="3501833"/>
                    <a:pt x="6414744" y="3581066"/>
                    <a:pt x="6399548" y="3061559"/>
                  </a:cubicBezTo>
                  <a:cubicBezTo>
                    <a:pt x="6398190" y="3015105"/>
                    <a:pt x="6330247" y="3014386"/>
                    <a:pt x="6814289" y="3020266"/>
                  </a:cubicBezTo>
                  <a:cubicBezTo>
                    <a:pt x="6827649" y="3020426"/>
                    <a:pt x="6819479" y="2993687"/>
                    <a:pt x="6823391" y="3243703"/>
                  </a:cubicBezTo>
                  <a:close/>
                  <a:moveTo>
                    <a:pt x="7293328" y="8587638"/>
                  </a:moveTo>
                  <a:cubicBezTo>
                    <a:pt x="6858467" y="8587638"/>
                    <a:pt x="6928087" y="8607486"/>
                    <a:pt x="6927263" y="8508538"/>
                  </a:cubicBezTo>
                  <a:cubicBezTo>
                    <a:pt x="6923377" y="8042376"/>
                    <a:pt x="6904296" y="8106656"/>
                    <a:pt x="6974049" y="8106656"/>
                  </a:cubicBezTo>
                  <a:cubicBezTo>
                    <a:pt x="7397573" y="8106656"/>
                    <a:pt x="7344612" y="8081141"/>
                    <a:pt x="7345038" y="8145474"/>
                  </a:cubicBezTo>
                  <a:cubicBezTo>
                    <a:pt x="7347673" y="8654286"/>
                    <a:pt x="7378943" y="8587638"/>
                    <a:pt x="7293328" y="8587638"/>
                  </a:cubicBezTo>
                  <a:close/>
                  <a:moveTo>
                    <a:pt x="7351399" y="8612248"/>
                  </a:moveTo>
                  <a:cubicBezTo>
                    <a:pt x="7355390" y="8868516"/>
                    <a:pt x="7357812" y="8969380"/>
                    <a:pt x="7359515" y="9095944"/>
                  </a:cubicBezTo>
                  <a:cubicBezTo>
                    <a:pt x="7093250" y="9096237"/>
                    <a:pt x="7110203" y="9098046"/>
                    <a:pt x="6937509" y="9097647"/>
                  </a:cubicBezTo>
                  <a:cubicBezTo>
                    <a:pt x="6931707" y="8773799"/>
                    <a:pt x="6930989" y="8822674"/>
                    <a:pt x="6928301" y="8612009"/>
                  </a:cubicBezTo>
                  <a:cubicBezTo>
                    <a:pt x="7059424" y="8611716"/>
                    <a:pt x="7228499" y="8612674"/>
                    <a:pt x="7351399" y="8612248"/>
                  </a:cubicBezTo>
                  <a:close/>
                  <a:moveTo>
                    <a:pt x="7293328" y="8078454"/>
                  </a:moveTo>
                  <a:cubicBezTo>
                    <a:pt x="6847077" y="8078454"/>
                    <a:pt x="6923936" y="8120544"/>
                    <a:pt x="6921488" y="7963543"/>
                  </a:cubicBezTo>
                  <a:cubicBezTo>
                    <a:pt x="6914595" y="7523214"/>
                    <a:pt x="6892692" y="7596939"/>
                    <a:pt x="6974049" y="7596939"/>
                  </a:cubicBezTo>
                  <a:cubicBezTo>
                    <a:pt x="7366143" y="7596939"/>
                    <a:pt x="7336176" y="7590660"/>
                    <a:pt x="7336309" y="7600744"/>
                  </a:cubicBezTo>
                  <a:cubicBezTo>
                    <a:pt x="7344878" y="8153057"/>
                    <a:pt x="7365051" y="8078454"/>
                    <a:pt x="7293328" y="8078454"/>
                  </a:cubicBezTo>
                  <a:close/>
                  <a:moveTo>
                    <a:pt x="6912093" y="7418626"/>
                  </a:moveTo>
                  <a:cubicBezTo>
                    <a:pt x="6909432" y="7291210"/>
                    <a:pt x="6907649" y="7172468"/>
                    <a:pt x="6906824" y="7087170"/>
                  </a:cubicBezTo>
                  <a:cubicBezTo>
                    <a:pt x="6996484" y="7087116"/>
                    <a:pt x="6926332" y="7087116"/>
                    <a:pt x="7293328" y="7087250"/>
                  </a:cubicBezTo>
                  <a:cubicBezTo>
                    <a:pt x="7340993" y="7087250"/>
                    <a:pt x="7326515" y="7012407"/>
                    <a:pt x="7335857" y="7570626"/>
                  </a:cubicBezTo>
                  <a:cubicBezTo>
                    <a:pt x="6831082" y="7569083"/>
                    <a:pt x="6916352" y="7621790"/>
                    <a:pt x="6912093" y="7418626"/>
                  </a:cubicBezTo>
                  <a:close/>
                  <a:moveTo>
                    <a:pt x="7293328" y="7062532"/>
                  </a:moveTo>
                  <a:cubicBezTo>
                    <a:pt x="6923537" y="7062400"/>
                    <a:pt x="6995552" y="7062426"/>
                    <a:pt x="6906584" y="7062453"/>
                  </a:cubicBezTo>
                  <a:cubicBezTo>
                    <a:pt x="6904561" y="6819407"/>
                    <a:pt x="6899877" y="6674006"/>
                    <a:pt x="6898095" y="6580672"/>
                  </a:cubicBezTo>
                  <a:cubicBezTo>
                    <a:pt x="7210455" y="6579715"/>
                    <a:pt x="7143895" y="6576389"/>
                    <a:pt x="7319117" y="6576921"/>
                  </a:cubicBezTo>
                  <a:cubicBezTo>
                    <a:pt x="7330188" y="7120347"/>
                    <a:pt x="7343814" y="7062532"/>
                    <a:pt x="7293328" y="7062532"/>
                  </a:cubicBezTo>
                  <a:close/>
                  <a:moveTo>
                    <a:pt x="5593192" y="8105273"/>
                  </a:moveTo>
                  <a:cubicBezTo>
                    <a:pt x="6073030" y="8108784"/>
                    <a:pt x="6011367" y="8080209"/>
                    <a:pt x="6013203" y="8145128"/>
                  </a:cubicBezTo>
                  <a:cubicBezTo>
                    <a:pt x="6018286" y="8325889"/>
                    <a:pt x="6021293" y="8587984"/>
                    <a:pt x="6016050" y="8587984"/>
                  </a:cubicBezTo>
                  <a:cubicBezTo>
                    <a:pt x="5857435" y="8587984"/>
                    <a:pt x="5853310" y="8590245"/>
                    <a:pt x="5696744" y="8590245"/>
                  </a:cubicBezTo>
                  <a:cubicBezTo>
                    <a:pt x="5559047" y="8590272"/>
                    <a:pt x="5605221" y="8677592"/>
                    <a:pt x="5593192" y="8105273"/>
                  </a:cubicBezTo>
                  <a:close/>
                  <a:moveTo>
                    <a:pt x="3818644" y="8103011"/>
                  </a:moveTo>
                  <a:cubicBezTo>
                    <a:pt x="4306785" y="8105060"/>
                    <a:pt x="4238096" y="8093512"/>
                    <a:pt x="4239773" y="8145846"/>
                  </a:cubicBezTo>
                  <a:cubicBezTo>
                    <a:pt x="4242567" y="8234683"/>
                    <a:pt x="4244910" y="8329694"/>
                    <a:pt x="4246027" y="8508698"/>
                  </a:cubicBezTo>
                  <a:cubicBezTo>
                    <a:pt x="4246746" y="8622519"/>
                    <a:pt x="4312108" y="8589181"/>
                    <a:pt x="3824712" y="8586414"/>
                  </a:cubicBezTo>
                  <a:cubicBezTo>
                    <a:pt x="3823914" y="8444684"/>
                    <a:pt x="3826948" y="8463813"/>
                    <a:pt x="3818644" y="8103011"/>
                  </a:cubicBezTo>
                  <a:close/>
                  <a:moveTo>
                    <a:pt x="1150263" y="7600239"/>
                  </a:moveTo>
                  <a:cubicBezTo>
                    <a:pt x="1150210" y="7597339"/>
                    <a:pt x="1116836" y="7594332"/>
                    <a:pt x="1547147" y="7594332"/>
                  </a:cubicBezTo>
                  <a:cubicBezTo>
                    <a:pt x="1575809" y="7594332"/>
                    <a:pt x="1568225" y="7537635"/>
                    <a:pt x="1574904" y="7963995"/>
                  </a:cubicBezTo>
                  <a:cubicBezTo>
                    <a:pt x="1577246" y="8115702"/>
                    <a:pt x="1649688" y="8080263"/>
                    <a:pt x="1228107" y="8080263"/>
                  </a:cubicBezTo>
                  <a:cubicBezTo>
                    <a:pt x="1119737" y="8080263"/>
                    <a:pt x="1158912" y="8153323"/>
                    <a:pt x="1150263" y="7600239"/>
                  </a:cubicBezTo>
                  <a:close/>
                  <a:moveTo>
                    <a:pt x="1516249" y="4036959"/>
                  </a:moveTo>
                  <a:cubicBezTo>
                    <a:pt x="1517366" y="4168977"/>
                    <a:pt x="1519921" y="4514987"/>
                    <a:pt x="1520001" y="4521000"/>
                  </a:cubicBezTo>
                  <a:cubicBezTo>
                    <a:pt x="1175173" y="4521293"/>
                    <a:pt x="1156996" y="4521214"/>
                    <a:pt x="1098686" y="4522012"/>
                  </a:cubicBezTo>
                  <a:cubicBezTo>
                    <a:pt x="1091527" y="4154743"/>
                    <a:pt x="1094801" y="4212877"/>
                    <a:pt x="1092751" y="4038688"/>
                  </a:cubicBezTo>
                  <a:cubicBezTo>
                    <a:pt x="1274919" y="4042067"/>
                    <a:pt x="1398591" y="4037278"/>
                    <a:pt x="1516249" y="4036959"/>
                  </a:cubicBezTo>
                  <a:close/>
                  <a:moveTo>
                    <a:pt x="1092459" y="4013971"/>
                  </a:moveTo>
                  <a:cubicBezTo>
                    <a:pt x="1084714" y="3429997"/>
                    <a:pt x="1043676" y="3530541"/>
                    <a:pt x="1228133" y="3530541"/>
                  </a:cubicBezTo>
                  <a:cubicBezTo>
                    <a:pt x="1378259" y="3530541"/>
                    <a:pt x="1383422" y="3528945"/>
                    <a:pt x="1505923" y="3528626"/>
                  </a:cubicBezTo>
                  <a:cubicBezTo>
                    <a:pt x="1515158" y="3976803"/>
                    <a:pt x="1514466" y="3879079"/>
                    <a:pt x="1515982" y="4012295"/>
                  </a:cubicBezTo>
                  <a:cubicBezTo>
                    <a:pt x="1386642" y="4012588"/>
                    <a:pt x="1273163" y="4017350"/>
                    <a:pt x="1092459" y="4013971"/>
                  </a:cubicBezTo>
                  <a:close/>
                  <a:moveTo>
                    <a:pt x="1520347" y="4545691"/>
                  </a:moveTo>
                  <a:cubicBezTo>
                    <a:pt x="1525563" y="4915061"/>
                    <a:pt x="1526202" y="4826091"/>
                    <a:pt x="1529742" y="5027258"/>
                  </a:cubicBezTo>
                  <a:cubicBezTo>
                    <a:pt x="1527852" y="5027258"/>
                    <a:pt x="1136717" y="5029307"/>
                    <a:pt x="1108959" y="5029706"/>
                  </a:cubicBezTo>
                  <a:cubicBezTo>
                    <a:pt x="1106670" y="4893643"/>
                    <a:pt x="1109598" y="5088133"/>
                    <a:pt x="1099192" y="4546702"/>
                  </a:cubicBezTo>
                  <a:cubicBezTo>
                    <a:pt x="1167003" y="4545824"/>
                    <a:pt x="1179537" y="4545984"/>
                    <a:pt x="1520347" y="4545691"/>
                  </a:cubicBezTo>
                  <a:close/>
                  <a:moveTo>
                    <a:pt x="2398054" y="3969726"/>
                  </a:moveTo>
                  <a:cubicBezTo>
                    <a:pt x="2398799" y="4017829"/>
                    <a:pt x="2459104" y="4024374"/>
                    <a:pt x="2026159" y="4012534"/>
                  </a:cubicBezTo>
                  <a:cubicBezTo>
                    <a:pt x="1964177" y="4010752"/>
                    <a:pt x="1979267" y="4080646"/>
                    <a:pt x="1971842" y="3606342"/>
                  </a:cubicBezTo>
                  <a:cubicBezTo>
                    <a:pt x="1970245" y="3503563"/>
                    <a:pt x="1904191" y="3531313"/>
                    <a:pt x="2345066" y="3529557"/>
                  </a:cubicBezTo>
                  <a:cubicBezTo>
                    <a:pt x="2419264" y="3529344"/>
                    <a:pt x="2390176" y="3465676"/>
                    <a:pt x="2398054" y="3969726"/>
                  </a:cubicBezTo>
                  <a:close/>
                  <a:moveTo>
                    <a:pt x="3296145" y="4521958"/>
                  </a:moveTo>
                  <a:cubicBezTo>
                    <a:pt x="2876241" y="4514057"/>
                    <a:pt x="2875256" y="4535075"/>
                    <a:pt x="2874485" y="4513870"/>
                  </a:cubicBezTo>
                  <a:cubicBezTo>
                    <a:pt x="2869934" y="4391350"/>
                    <a:pt x="2868417" y="4274151"/>
                    <a:pt x="2867752" y="4150912"/>
                  </a:cubicBezTo>
                  <a:cubicBezTo>
                    <a:pt x="2867006" y="4004233"/>
                    <a:pt x="2783387" y="4035655"/>
                    <a:pt x="3289652" y="4035229"/>
                  </a:cubicBezTo>
                  <a:cubicBezTo>
                    <a:pt x="3290850" y="4169962"/>
                    <a:pt x="3286299" y="4286230"/>
                    <a:pt x="3296145" y="4521958"/>
                  </a:cubicBezTo>
                  <a:close/>
                  <a:moveTo>
                    <a:pt x="3737953" y="4523555"/>
                  </a:moveTo>
                  <a:cubicBezTo>
                    <a:pt x="3448693" y="4523661"/>
                    <a:pt x="3408693" y="4524060"/>
                    <a:pt x="3317995" y="4522384"/>
                  </a:cubicBezTo>
                  <a:cubicBezTo>
                    <a:pt x="3308095" y="4286017"/>
                    <a:pt x="3312593" y="4162991"/>
                    <a:pt x="3311448" y="4035229"/>
                  </a:cubicBezTo>
                  <a:cubicBezTo>
                    <a:pt x="3821252" y="4034804"/>
                    <a:pt x="3734546" y="4010779"/>
                    <a:pt x="3733801" y="4150885"/>
                  </a:cubicBezTo>
                  <a:cubicBezTo>
                    <a:pt x="3733322" y="4242942"/>
                    <a:pt x="3733588" y="4271650"/>
                    <a:pt x="3737953" y="4523555"/>
                  </a:cubicBezTo>
                  <a:close/>
                  <a:moveTo>
                    <a:pt x="6814343" y="6556408"/>
                  </a:moveTo>
                  <a:cubicBezTo>
                    <a:pt x="6396115" y="6559228"/>
                    <a:pt x="6453121" y="6568513"/>
                    <a:pt x="6452216" y="6510805"/>
                  </a:cubicBezTo>
                  <a:cubicBezTo>
                    <a:pt x="6444258" y="6002951"/>
                    <a:pt x="6429913" y="6072313"/>
                    <a:pt x="6495276" y="6070504"/>
                  </a:cubicBezTo>
                  <a:cubicBezTo>
                    <a:pt x="6593612" y="6067949"/>
                    <a:pt x="6687450" y="6067338"/>
                    <a:pt x="6814157" y="6070238"/>
                  </a:cubicBezTo>
                  <a:cubicBezTo>
                    <a:pt x="6882313" y="6071807"/>
                    <a:pt x="6868793" y="6055764"/>
                    <a:pt x="6870231" y="6148060"/>
                  </a:cubicBezTo>
                  <a:cubicBezTo>
                    <a:pt x="6877709" y="6626754"/>
                    <a:pt x="6895646" y="6555875"/>
                    <a:pt x="6814343" y="6556408"/>
                  </a:cubicBezTo>
                  <a:close/>
                  <a:moveTo>
                    <a:pt x="6876298" y="6580779"/>
                  </a:moveTo>
                  <a:cubicBezTo>
                    <a:pt x="6879040" y="6728814"/>
                    <a:pt x="6881807" y="6762577"/>
                    <a:pt x="6884788" y="7062506"/>
                  </a:cubicBezTo>
                  <a:cubicBezTo>
                    <a:pt x="6414664" y="7062746"/>
                    <a:pt x="6462569" y="7067242"/>
                    <a:pt x="6462435" y="7055642"/>
                  </a:cubicBezTo>
                  <a:cubicBezTo>
                    <a:pt x="6456740" y="6510060"/>
                    <a:pt x="6432335" y="6580593"/>
                    <a:pt x="6494930" y="6581098"/>
                  </a:cubicBezTo>
                  <a:cubicBezTo>
                    <a:pt x="6668714" y="6582455"/>
                    <a:pt x="6812213" y="6581045"/>
                    <a:pt x="6876298" y="6580779"/>
                  </a:cubicBezTo>
                  <a:close/>
                  <a:moveTo>
                    <a:pt x="5568575" y="6579555"/>
                  </a:moveTo>
                  <a:cubicBezTo>
                    <a:pt x="6070262" y="6579130"/>
                    <a:pt x="5988772" y="6549890"/>
                    <a:pt x="5992498" y="6692923"/>
                  </a:cubicBezTo>
                  <a:cubicBezTo>
                    <a:pt x="5995744" y="6821695"/>
                    <a:pt x="5997900" y="6935116"/>
                    <a:pt x="5996995" y="7056041"/>
                  </a:cubicBezTo>
                  <a:cubicBezTo>
                    <a:pt x="5996889" y="7068492"/>
                    <a:pt x="6042664" y="7064714"/>
                    <a:pt x="5573285" y="7064980"/>
                  </a:cubicBezTo>
                  <a:cubicBezTo>
                    <a:pt x="5565488" y="6556541"/>
                    <a:pt x="5570863" y="6799081"/>
                    <a:pt x="5568575" y="6579555"/>
                  </a:cubicBezTo>
                  <a:close/>
                  <a:moveTo>
                    <a:pt x="4237883" y="6579395"/>
                  </a:moveTo>
                  <a:cubicBezTo>
                    <a:pt x="4462260" y="6582562"/>
                    <a:pt x="4552985" y="6579928"/>
                    <a:pt x="4660023" y="6579342"/>
                  </a:cubicBezTo>
                  <a:cubicBezTo>
                    <a:pt x="4666650" y="7035368"/>
                    <a:pt x="4666863" y="7062186"/>
                    <a:pt x="4666890" y="7065433"/>
                  </a:cubicBezTo>
                  <a:cubicBezTo>
                    <a:pt x="4194876" y="7065353"/>
                    <a:pt x="4243392" y="7070302"/>
                    <a:pt x="4243020" y="7055455"/>
                  </a:cubicBezTo>
                  <a:cubicBezTo>
                    <a:pt x="4235701" y="6750764"/>
                    <a:pt x="4239241" y="6719795"/>
                    <a:pt x="4237883" y="6579395"/>
                  </a:cubicBezTo>
                  <a:close/>
                  <a:moveTo>
                    <a:pt x="2028847" y="7089059"/>
                  </a:moveTo>
                  <a:cubicBezTo>
                    <a:pt x="2298360" y="7091959"/>
                    <a:pt x="2311960" y="7087489"/>
                    <a:pt x="2447182" y="7086531"/>
                  </a:cubicBezTo>
                  <a:cubicBezTo>
                    <a:pt x="2455645" y="7541705"/>
                    <a:pt x="2455458" y="7400482"/>
                    <a:pt x="2458545" y="7573233"/>
                  </a:cubicBezTo>
                  <a:cubicBezTo>
                    <a:pt x="2263018" y="7572728"/>
                    <a:pt x="2437787" y="7571504"/>
                    <a:pt x="2032866" y="7571797"/>
                  </a:cubicBezTo>
                  <a:cubicBezTo>
                    <a:pt x="2030364" y="7376669"/>
                    <a:pt x="2036512" y="7408038"/>
                    <a:pt x="2028847" y="7089059"/>
                  </a:cubicBezTo>
                  <a:close/>
                  <a:moveTo>
                    <a:pt x="2420834" y="5422011"/>
                  </a:moveTo>
                  <a:cubicBezTo>
                    <a:pt x="2423043" y="5562889"/>
                    <a:pt x="2443935" y="5538997"/>
                    <a:pt x="2344907" y="5539768"/>
                  </a:cubicBezTo>
                  <a:cubicBezTo>
                    <a:pt x="2203297" y="5540912"/>
                    <a:pt x="2111934" y="5540540"/>
                    <a:pt x="2025973" y="5539609"/>
                  </a:cubicBezTo>
                  <a:cubicBezTo>
                    <a:pt x="1993718" y="5539263"/>
                    <a:pt x="2005747" y="5597264"/>
                    <a:pt x="1997044" y="5058361"/>
                  </a:cubicBezTo>
                  <a:cubicBezTo>
                    <a:pt x="1997018" y="5056472"/>
                    <a:pt x="1962554" y="5045404"/>
                    <a:pt x="2344774" y="5054663"/>
                  </a:cubicBezTo>
                  <a:cubicBezTo>
                    <a:pt x="2450242" y="5057190"/>
                    <a:pt x="2413968" y="4982002"/>
                    <a:pt x="2420834" y="5422011"/>
                  </a:cubicBezTo>
                  <a:close/>
                  <a:moveTo>
                    <a:pt x="2025787" y="5564299"/>
                  </a:moveTo>
                  <a:cubicBezTo>
                    <a:pt x="2485425" y="5569248"/>
                    <a:pt x="2423336" y="5544691"/>
                    <a:pt x="2425252" y="5603224"/>
                  </a:cubicBezTo>
                  <a:cubicBezTo>
                    <a:pt x="2429031" y="5716299"/>
                    <a:pt x="2428845" y="5731544"/>
                    <a:pt x="2433902" y="6048181"/>
                  </a:cubicBezTo>
                  <a:cubicBezTo>
                    <a:pt x="2070151" y="6047596"/>
                    <a:pt x="2095726" y="6047303"/>
                    <a:pt x="2011442" y="6046026"/>
                  </a:cubicBezTo>
                  <a:cubicBezTo>
                    <a:pt x="2005268" y="5503851"/>
                    <a:pt x="1994623" y="5563980"/>
                    <a:pt x="2025787" y="5564299"/>
                  </a:cubicBezTo>
                  <a:close/>
                  <a:moveTo>
                    <a:pt x="2025734" y="6071036"/>
                  </a:moveTo>
                  <a:cubicBezTo>
                    <a:pt x="2506103" y="6078778"/>
                    <a:pt x="2433742" y="6039880"/>
                    <a:pt x="2435472" y="6148087"/>
                  </a:cubicBezTo>
                  <a:cubicBezTo>
                    <a:pt x="2443110" y="6636039"/>
                    <a:pt x="2463762" y="6553241"/>
                    <a:pt x="2345013" y="6553082"/>
                  </a:cubicBezTo>
                  <a:cubicBezTo>
                    <a:pt x="1951722" y="6551991"/>
                    <a:pt x="2017457" y="6575511"/>
                    <a:pt x="2016419" y="6510832"/>
                  </a:cubicBezTo>
                  <a:cubicBezTo>
                    <a:pt x="2008674" y="6016201"/>
                    <a:pt x="2008062" y="6070743"/>
                    <a:pt x="2025734" y="6071036"/>
                  </a:cubicBezTo>
                  <a:close/>
                  <a:moveTo>
                    <a:pt x="2026133" y="6579661"/>
                  </a:moveTo>
                  <a:cubicBezTo>
                    <a:pt x="2122579" y="6577187"/>
                    <a:pt x="2152093" y="6577533"/>
                    <a:pt x="2345013" y="6577772"/>
                  </a:cubicBezTo>
                  <a:cubicBezTo>
                    <a:pt x="2470788" y="6578118"/>
                    <a:pt x="2435898" y="6486195"/>
                    <a:pt x="2446596" y="7056014"/>
                  </a:cubicBezTo>
                  <a:cubicBezTo>
                    <a:pt x="2446623" y="7057983"/>
                    <a:pt x="2495139" y="7069370"/>
                    <a:pt x="2028235" y="7064315"/>
                  </a:cubicBezTo>
                  <a:cubicBezTo>
                    <a:pt x="2028209" y="7062453"/>
                    <a:pt x="2015301" y="6579928"/>
                    <a:pt x="2026133" y="6579661"/>
                  </a:cubicBezTo>
                  <a:close/>
                  <a:moveTo>
                    <a:pt x="2823760" y="5537454"/>
                  </a:moveTo>
                  <a:cubicBezTo>
                    <a:pt x="2368300" y="5537454"/>
                    <a:pt x="2445132" y="5574942"/>
                    <a:pt x="2442631" y="5421558"/>
                  </a:cubicBezTo>
                  <a:cubicBezTo>
                    <a:pt x="2439863" y="5244655"/>
                    <a:pt x="2443615" y="5238988"/>
                    <a:pt x="2440794" y="5058334"/>
                  </a:cubicBezTo>
                  <a:cubicBezTo>
                    <a:pt x="2440768" y="5056445"/>
                    <a:pt x="2863147" y="5051097"/>
                    <a:pt x="2863254" y="5058707"/>
                  </a:cubicBezTo>
                  <a:cubicBezTo>
                    <a:pt x="2871956" y="5614079"/>
                    <a:pt x="2882575" y="5537454"/>
                    <a:pt x="2823760" y="5537454"/>
                  </a:cubicBezTo>
                  <a:close/>
                  <a:moveTo>
                    <a:pt x="2868922" y="5562224"/>
                  </a:moveTo>
                  <a:cubicBezTo>
                    <a:pt x="2877731" y="6120656"/>
                    <a:pt x="2894311" y="6045255"/>
                    <a:pt x="2823760" y="6045255"/>
                  </a:cubicBezTo>
                  <a:cubicBezTo>
                    <a:pt x="2663840" y="6045255"/>
                    <a:pt x="2664266" y="6048261"/>
                    <a:pt x="2504640" y="6048261"/>
                  </a:cubicBezTo>
                  <a:cubicBezTo>
                    <a:pt x="2430335" y="6048261"/>
                    <a:pt x="2462990" y="6121800"/>
                    <a:pt x="2445851" y="5563927"/>
                  </a:cubicBezTo>
                  <a:cubicBezTo>
                    <a:pt x="2790174" y="5562916"/>
                    <a:pt x="2686887" y="5561798"/>
                    <a:pt x="2868922" y="5562224"/>
                  </a:cubicBezTo>
                  <a:close/>
                  <a:moveTo>
                    <a:pt x="2504640" y="6072951"/>
                  </a:moveTo>
                  <a:cubicBezTo>
                    <a:pt x="2664532" y="6072951"/>
                    <a:pt x="2664133" y="6069945"/>
                    <a:pt x="2823760" y="6069945"/>
                  </a:cubicBezTo>
                  <a:cubicBezTo>
                    <a:pt x="2892156" y="6069945"/>
                    <a:pt x="2874085" y="5992921"/>
                    <a:pt x="2883666" y="6556993"/>
                  </a:cubicBezTo>
                  <a:cubicBezTo>
                    <a:pt x="2703228" y="6558776"/>
                    <a:pt x="2700114" y="6553375"/>
                    <a:pt x="2462537" y="6553241"/>
                  </a:cubicBezTo>
                  <a:cubicBezTo>
                    <a:pt x="2455059" y="5996247"/>
                    <a:pt x="2441220" y="6072951"/>
                    <a:pt x="2504640" y="6072951"/>
                  </a:cubicBezTo>
                  <a:close/>
                  <a:moveTo>
                    <a:pt x="2504640" y="6577959"/>
                  </a:moveTo>
                  <a:cubicBezTo>
                    <a:pt x="2663148" y="6577959"/>
                    <a:pt x="2661658" y="6581976"/>
                    <a:pt x="2823760" y="6581976"/>
                  </a:cubicBezTo>
                  <a:cubicBezTo>
                    <a:pt x="2902588" y="6581976"/>
                    <a:pt x="2886088" y="6505298"/>
                    <a:pt x="2892395" y="7055881"/>
                  </a:cubicBezTo>
                  <a:cubicBezTo>
                    <a:pt x="2892502" y="7065007"/>
                    <a:pt x="2468579" y="7064688"/>
                    <a:pt x="2468419" y="7055509"/>
                  </a:cubicBezTo>
                  <a:cubicBezTo>
                    <a:pt x="2457960" y="6501626"/>
                    <a:pt x="2451067" y="6577959"/>
                    <a:pt x="2504640" y="6577959"/>
                  </a:cubicBezTo>
                  <a:close/>
                  <a:moveTo>
                    <a:pt x="2884944" y="5052853"/>
                  </a:moveTo>
                  <a:cubicBezTo>
                    <a:pt x="2969414" y="5053572"/>
                    <a:pt x="3117996" y="5059904"/>
                    <a:pt x="3303225" y="5054370"/>
                  </a:cubicBezTo>
                  <a:cubicBezTo>
                    <a:pt x="3306232" y="5241782"/>
                    <a:pt x="3311342" y="5364462"/>
                    <a:pt x="3312167" y="5538731"/>
                  </a:cubicBezTo>
                  <a:cubicBezTo>
                    <a:pt x="2960712" y="5539502"/>
                    <a:pt x="3049866" y="5538066"/>
                    <a:pt x="2890320" y="5537560"/>
                  </a:cubicBezTo>
                  <a:cubicBezTo>
                    <a:pt x="2885636" y="5239946"/>
                    <a:pt x="2887711" y="5223557"/>
                    <a:pt x="2884944" y="5052853"/>
                  </a:cubicBezTo>
                  <a:close/>
                  <a:moveTo>
                    <a:pt x="2890719" y="5562277"/>
                  </a:moveTo>
                  <a:cubicBezTo>
                    <a:pt x="3045315" y="5562836"/>
                    <a:pt x="2976440" y="5564166"/>
                    <a:pt x="3312273" y="5563448"/>
                  </a:cubicBezTo>
                  <a:cubicBezTo>
                    <a:pt x="3312938" y="5897352"/>
                    <a:pt x="3317463" y="5912385"/>
                    <a:pt x="3321162" y="6046825"/>
                  </a:cubicBezTo>
                  <a:cubicBezTo>
                    <a:pt x="2962788" y="6047649"/>
                    <a:pt x="3044624" y="6046133"/>
                    <a:pt x="2897345" y="6045414"/>
                  </a:cubicBezTo>
                  <a:cubicBezTo>
                    <a:pt x="2894870" y="5843528"/>
                    <a:pt x="2898330" y="6044270"/>
                    <a:pt x="2890719" y="5562277"/>
                  </a:cubicBezTo>
                  <a:close/>
                  <a:moveTo>
                    <a:pt x="3323291" y="6148087"/>
                  </a:moveTo>
                  <a:cubicBezTo>
                    <a:pt x="3330450" y="6616644"/>
                    <a:pt x="3340723" y="6554412"/>
                    <a:pt x="3302746" y="6553854"/>
                  </a:cubicBezTo>
                  <a:cubicBezTo>
                    <a:pt x="2847312" y="6546510"/>
                    <a:pt x="2905835" y="6582721"/>
                    <a:pt x="2904717" y="6510779"/>
                  </a:cubicBezTo>
                  <a:cubicBezTo>
                    <a:pt x="2899341" y="6180732"/>
                    <a:pt x="2898543" y="6136353"/>
                    <a:pt x="2897665" y="6070131"/>
                  </a:cubicBezTo>
                  <a:cubicBezTo>
                    <a:pt x="3396690" y="6072632"/>
                    <a:pt x="3321641" y="6043898"/>
                    <a:pt x="3323291" y="6148087"/>
                  </a:cubicBezTo>
                  <a:close/>
                  <a:moveTo>
                    <a:pt x="3325021" y="5053758"/>
                  </a:moveTo>
                  <a:cubicBezTo>
                    <a:pt x="3496650" y="5049182"/>
                    <a:pt x="3746469" y="5055408"/>
                    <a:pt x="3746522" y="5058840"/>
                  </a:cubicBezTo>
                  <a:cubicBezTo>
                    <a:pt x="3747986" y="5153105"/>
                    <a:pt x="3750248" y="5274827"/>
                    <a:pt x="3754533" y="5539768"/>
                  </a:cubicBezTo>
                  <a:cubicBezTo>
                    <a:pt x="3588865" y="5539609"/>
                    <a:pt x="3619550" y="5538146"/>
                    <a:pt x="3334016" y="5538677"/>
                  </a:cubicBezTo>
                  <a:cubicBezTo>
                    <a:pt x="3332952" y="5334344"/>
                    <a:pt x="3327283" y="5221402"/>
                    <a:pt x="3325021" y="5053758"/>
                  </a:cubicBezTo>
                  <a:close/>
                  <a:moveTo>
                    <a:pt x="2983705" y="6579661"/>
                  </a:moveTo>
                  <a:cubicBezTo>
                    <a:pt x="3092261" y="6576389"/>
                    <a:pt x="3193950" y="6576921"/>
                    <a:pt x="3302453" y="6578544"/>
                  </a:cubicBezTo>
                  <a:cubicBezTo>
                    <a:pt x="3338700" y="6579130"/>
                    <a:pt x="3331302" y="6558457"/>
                    <a:pt x="3330024" y="6692444"/>
                  </a:cubicBezTo>
                  <a:cubicBezTo>
                    <a:pt x="3325500" y="7118724"/>
                    <a:pt x="3357330" y="7062746"/>
                    <a:pt x="3302692" y="7062213"/>
                  </a:cubicBezTo>
                  <a:cubicBezTo>
                    <a:pt x="2880978" y="7058276"/>
                    <a:pt x="2914298" y="7066257"/>
                    <a:pt x="2914165" y="7055562"/>
                  </a:cubicBezTo>
                  <a:cubicBezTo>
                    <a:pt x="2907778" y="6497742"/>
                    <a:pt x="2877572" y="6582721"/>
                    <a:pt x="2983705" y="6579661"/>
                  </a:cubicBezTo>
                  <a:close/>
                  <a:moveTo>
                    <a:pt x="3334123" y="5603250"/>
                  </a:moveTo>
                  <a:cubicBezTo>
                    <a:pt x="3334123" y="5545914"/>
                    <a:pt x="3269799" y="5564060"/>
                    <a:pt x="3754932" y="5564459"/>
                  </a:cubicBezTo>
                  <a:cubicBezTo>
                    <a:pt x="3759776" y="5864866"/>
                    <a:pt x="3759776" y="5869017"/>
                    <a:pt x="3761905" y="5966634"/>
                  </a:cubicBezTo>
                  <a:cubicBezTo>
                    <a:pt x="3764087" y="6065874"/>
                    <a:pt x="3843208" y="6045680"/>
                    <a:pt x="3342958" y="6046771"/>
                  </a:cubicBezTo>
                  <a:cubicBezTo>
                    <a:pt x="3340457" y="5955486"/>
                    <a:pt x="3334123" y="5851297"/>
                    <a:pt x="3334123" y="5603250"/>
                  </a:cubicBezTo>
                  <a:close/>
                  <a:moveTo>
                    <a:pt x="3462186" y="6071355"/>
                  </a:moveTo>
                  <a:cubicBezTo>
                    <a:pt x="3623489" y="6071355"/>
                    <a:pt x="3617874" y="6068960"/>
                    <a:pt x="3764007" y="6068748"/>
                  </a:cubicBezTo>
                  <a:cubicBezTo>
                    <a:pt x="3765098" y="6127467"/>
                    <a:pt x="3765311" y="6146118"/>
                    <a:pt x="3770980" y="6511204"/>
                  </a:cubicBezTo>
                  <a:cubicBezTo>
                    <a:pt x="3771938" y="6572265"/>
                    <a:pt x="3818644" y="6554785"/>
                    <a:pt x="3462186" y="6555077"/>
                  </a:cubicBezTo>
                  <a:cubicBezTo>
                    <a:pt x="3329492" y="6555077"/>
                    <a:pt x="3352113" y="6565188"/>
                    <a:pt x="3351262" y="6510725"/>
                  </a:cubicBezTo>
                  <a:cubicBezTo>
                    <a:pt x="3343065" y="5981826"/>
                    <a:pt x="3310916" y="6071355"/>
                    <a:pt x="3462186" y="6071355"/>
                  </a:cubicBezTo>
                  <a:close/>
                  <a:moveTo>
                    <a:pt x="3768239" y="5055594"/>
                  </a:moveTo>
                  <a:cubicBezTo>
                    <a:pt x="4224577" y="5056338"/>
                    <a:pt x="4189926" y="5052295"/>
                    <a:pt x="4190032" y="5058840"/>
                  </a:cubicBezTo>
                  <a:cubicBezTo>
                    <a:pt x="4198735" y="5614957"/>
                    <a:pt x="4240039" y="5536762"/>
                    <a:pt x="4100719" y="5536762"/>
                  </a:cubicBezTo>
                  <a:cubicBezTo>
                    <a:pt x="3941092" y="5536762"/>
                    <a:pt x="3940853" y="5539768"/>
                    <a:pt x="3781412" y="5539768"/>
                  </a:cubicBezTo>
                  <a:cubicBezTo>
                    <a:pt x="3774519" y="5539768"/>
                    <a:pt x="3776649" y="5593725"/>
                    <a:pt x="3768239" y="5055594"/>
                  </a:cubicBezTo>
                  <a:close/>
                  <a:moveTo>
                    <a:pt x="3351794" y="6692763"/>
                  </a:moveTo>
                  <a:cubicBezTo>
                    <a:pt x="3353364" y="6544408"/>
                    <a:pt x="3262693" y="6579954"/>
                    <a:pt x="3772178" y="6579528"/>
                  </a:cubicBezTo>
                  <a:cubicBezTo>
                    <a:pt x="3774573" y="6705188"/>
                    <a:pt x="3780534" y="6856230"/>
                    <a:pt x="3779709" y="7055668"/>
                  </a:cubicBezTo>
                  <a:cubicBezTo>
                    <a:pt x="3779709" y="7057557"/>
                    <a:pt x="3829636" y="7065832"/>
                    <a:pt x="3356558" y="7062665"/>
                  </a:cubicBezTo>
                  <a:cubicBezTo>
                    <a:pt x="3352938" y="6938868"/>
                    <a:pt x="3350596" y="6817146"/>
                    <a:pt x="3351794" y="6692763"/>
                  </a:cubicBezTo>
                  <a:close/>
                  <a:moveTo>
                    <a:pt x="3776728" y="5564459"/>
                  </a:moveTo>
                  <a:cubicBezTo>
                    <a:pt x="3886242" y="5564459"/>
                    <a:pt x="3928451" y="5561745"/>
                    <a:pt x="4200412" y="5561399"/>
                  </a:cubicBezTo>
                  <a:cubicBezTo>
                    <a:pt x="4199613" y="5877850"/>
                    <a:pt x="4204617" y="5909298"/>
                    <a:pt x="4208183" y="6046984"/>
                  </a:cubicBezTo>
                  <a:cubicBezTo>
                    <a:pt x="3705192" y="6045547"/>
                    <a:pt x="3785937" y="6065980"/>
                    <a:pt x="3783727" y="5966022"/>
                  </a:cubicBezTo>
                  <a:cubicBezTo>
                    <a:pt x="3781146" y="5847652"/>
                    <a:pt x="3781412" y="5855208"/>
                    <a:pt x="3776728" y="5564459"/>
                  </a:cubicBezTo>
                  <a:close/>
                  <a:moveTo>
                    <a:pt x="4208795" y="6071701"/>
                  </a:moveTo>
                  <a:cubicBezTo>
                    <a:pt x="4210445" y="6143883"/>
                    <a:pt x="4215794" y="6552310"/>
                    <a:pt x="4215821" y="6554360"/>
                  </a:cubicBezTo>
                  <a:cubicBezTo>
                    <a:pt x="3731698" y="6548878"/>
                    <a:pt x="3793894" y="6579768"/>
                    <a:pt x="3792803" y="6510779"/>
                  </a:cubicBezTo>
                  <a:cubicBezTo>
                    <a:pt x="3787693" y="6181424"/>
                    <a:pt x="3786975" y="6131964"/>
                    <a:pt x="3785830" y="6068721"/>
                  </a:cubicBezTo>
                  <a:cubicBezTo>
                    <a:pt x="3935796" y="6068774"/>
                    <a:pt x="3846934" y="6070717"/>
                    <a:pt x="4208795" y="6071701"/>
                  </a:cubicBezTo>
                  <a:close/>
                  <a:moveTo>
                    <a:pt x="4216061" y="6579103"/>
                  </a:moveTo>
                  <a:cubicBezTo>
                    <a:pt x="4217365" y="6716336"/>
                    <a:pt x="4213825" y="6758587"/>
                    <a:pt x="4221437" y="7065592"/>
                  </a:cubicBezTo>
                  <a:cubicBezTo>
                    <a:pt x="4030885" y="7065885"/>
                    <a:pt x="3801452" y="7062613"/>
                    <a:pt x="3801479" y="7055801"/>
                  </a:cubicBezTo>
                  <a:cubicBezTo>
                    <a:pt x="3802303" y="6857667"/>
                    <a:pt x="3796529" y="6711627"/>
                    <a:pt x="3793974" y="6579476"/>
                  </a:cubicBezTo>
                  <a:cubicBezTo>
                    <a:pt x="3948570" y="6579449"/>
                    <a:pt x="4082568" y="6577480"/>
                    <a:pt x="4216061" y="6579103"/>
                  </a:cubicBezTo>
                  <a:close/>
                  <a:moveTo>
                    <a:pt x="3801399" y="7085147"/>
                  </a:moveTo>
                  <a:cubicBezTo>
                    <a:pt x="3967093" y="7085706"/>
                    <a:pt x="3889888" y="7090894"/>
                    <a:pt x="4222048" y="7090336"/>
                  </a:cubicBezTo>
                  <a:cubicBezTo>
                    <a:pt x="4222315" y="7102282"/>
                    <a:pt x="4231177" y="7569855"/>
                    <a:pt x="4231230" y="7573021"/>
                  </a:cubicBezTo>
                  <a:cubicBezTo>
                    <a:pt x="3933800" y="7574431"/>
                    <a:pt x="3977978" y="7570599"/>
                    <a:pt x="3810527" y="7570174"/>
                  </a:cubicBezTo>
                  <a:cubicBezTo>
                    <a:pt x="3807812" y="7415673"/>
                    <a:pt x="3800893" y="7285490"/>
                    <a:pt x="3801399" y="7085147"/>
                  </a:cubicBezTo>
                  <a:close/>
                  <a:moveTo>
                    <a:pt x="4230591" y="6071781"/>
                  </a:moveTo>
                  <a:cubicBezTo>
                    <a:pt x="4571295" y="6072951"/>
                    <a:pt x="4516471" y="6071382"/>
                    <a:pt x="4649724" y="6070371"/>
                  </a:cubicBezTo>
                  <a:cubicBezTo>
                    <a:pt x="4651986" y="6291493"/>
                    <a:pt x="4656164" y="6319935"/>
                    <a:pt x="4659651" y="6554625"/>
                  </a:cubicBezTo>
                  <a:cubicBezTo>
                    <a:pt x="4534435" y="6555264"/>
                    <a:pt x="4472666" y="6557871"/>
                    <a:pt x="4237591" y="6554652"/>
                  </a:cubicBezTo>
                  <a:cubicBezTo>
                    <a:pt x="4237564" y="6552550"/>
                    <a:pt x="4232401" y="6152343"/>
                    <a:pt x="4230591" y="6071781"/>
                  </a:cubicBezTo>
                  <a:close/>
                  <a:moveTo>
                    <a:pt x="4665000" y="5602825"/>
                  </a:moveTo>
                  <a:cubicBezTo>
                    <a:pt x="4663004" y="5542908"/>
                    <a:pt x="4603257" y="5562809"/>
                    <a:pt x="5058531" y="5562809"/>
                  </a:cubicBezTo>
                  <a:cubicBezTo>
                    <a:pt x="5104172" y="5562809"/>
                    <a:pt x="5077772" y="5504143"/>
                    <a:pt x="5091771" y="5966740"/>
                  </a:cubicBezTo>
                  <a:cubicBezTo>
                    <a:pt x="5094592" y="6060154"/>
                    <a:pt x="5166527" y="6045361"/>
                    <a:pt x="4739251" y="6045361"/>
                  </a:cubicBezTo>
                  <a:cubicBezTo>
                    <a:pt x="4640463" y="6045361"/>
                    <a:pt x="4682272" y="6120257"/>
                    <a:pt x="4665000" y="5602825"/>
                  </a:cubicBezTo>
                  <a:close/>
                  <a:moveTo>
                    <a:pt x="4739278" y="6070051"/>
                  </a:moveTo>
                  <a:cubicBezTo>
                    <a:pt x="5158011" y="6070051"/>
                    <a:pt x="5094352" y="6044802"/>
                    <a:pt x="5095976" y="6148087"/>
                  </a:cubicBezTo>
                  <a:cubicBezTo>
                    <a:pt x="5103321" y="6616324"/>
                    <a:pt x="5113248" y="6552656"/>
                    <a:pt x="5058558" y="6552656"/>
                  </a:cubicBezTo>
                  <a:cubicBezTo>
                    <a:pt x="4622525" y="6552656"/>
                    <a:pt x="4681766" y="6571041"/>
                    <a:pt x="4680809" y="6510779"/>
                  </a:cubicBezTo>
                  <a:cubicBezTo>
                    <a:pt x="4672691" y="5997018"/>
                    <a:pt x="4645014" y="6070051"/>
                    <a:pt x="4739278" y="6070051"/>
                  </a:cubicBezTo>
                  <a:close/>
                  <a:moveTo>
                    <a:pt x="4739278" y="6579130"/>
                  </a:moveTo>
                  <a:cubicBezTo>
                    <a:pt x="4897760" y="6579130"/>
                    <a:pt x="4906196" y="6577347"/>
                    <a:pt x="5058558" y="6577347"/>
                  </a:cubicBezTo>
                  <a:cubicBezTo>
                    <a:pt x="5117932" y="6577347"/>
                    <a:pt x="5100074" y="6508916"/>
                    <a:pt x="5108218" y="7061335"/>
                  </a:cubicBezTo>
                  <a:cubicBezTo>
                    <a:pt x="4933129" y="7060244"/>
                    <a:pt x="4904147" y="7065459"/>
                    <a:pt x="4688739" y="7065433"/>
                  </a:cubicBezTo>
                  <a:cubicBezTo>
                    <a:pt x="4681128" y="6511311"/>
                    <a:pt x="4658693" y="6579130"/>
                    <a:pt x="4739278" y="6579130"/>
                  </a:cubicBezTo>
                  <a:close/>
                  <a:moveTo>
                    <a:pt x="5099462" y="5058334"/>
                  </a:moveTo>
                  <a:cubicBezTo>
                    <a:pt x="5099382" y="5052560"/>
                    <a:pt x="5523305" y="5051736"/>
                    <a:pt x="5523412" y="5058760"/>
                  </a:cubicBezTo>
                  <a:cubicBezTo>
                    <a:pt x="5526579" y="5261205"/>
                    <a:pt x="5523066" y="5189209"/>
                    <a:pt x="5528814" y="5537028"/>
                  </a:cubicBezTo>
                  <a:cubicBezTo>
                    <a:pt x="5333313" y="5533915"/>
                    <a:pt x="5222522" y="5537533"/>
                    <a:pt x="5108883" y="5537986"/>
                  </a:cubicBezTo>
                  <a:cubicBezTo>
                    <a:pt x="5108697" y="5357997"/>
                    <a:pt x="5102150" y="5230075"/>
                    <a:pt x="5099462" y="5058334"/>
                  </a:cubicBezTo>
                  <a:close/>
                  <a:moveTo>
                    <a:pt x="5108590" y="5603356"/>
                  </a:moveTo>
                  <a:cubicBezTo>
                    <a:pt x="5108936" y="5557435"/>
                    <a:pt x="5045384" y="5553976"/>
                    <a:pt x="5529187" y="5561825"/>
                  </a:cubicBezTo>
                  <a:cubicBezTo>
                    <a:pt x="5536798" y="6009709"/>
                    <a:pt x="5533685" y="5861700"/>
                    <a:pt x="5535867" y="6046638"/>
                  </a:cubicBezTo>
                  <a:cubicBezTo>
                    <a:pt x="5047832" y="6038045"/>
                    <a:pt x="5116920" y="6077581"/>
                    <a:pt x="5113540" y="5965942"/>
                  </a:cubicBezTo>
                  <a:cubicBezTo>
                    <a:pt x="5108830" y="5809739"/>
                    <a:pt x="5107978" y="5701559"/>
                    <a:pt x="5108590" y="5603356"/>
                  </a:cubicBezTo>
                  <a:close/>
                  <a:moveTo>
                    <a:pt x="5536186" y="6071328"/>
                  </a:moveTo>
                  <a:cubicBezTo>
                    <a:pt x="5539433" y="6319429"/>
                    <a:pt x="5543984" y="6351569"/>
                    <a:pt x="5546486" y="6554891"/>
                  </a:cubicBezTo>
                  <a:cubicBezTo>
                    <a:pt x="5378742" y="6555025"/>
                    <a:pt x="5325515" y="6555450"/>
                    <a:pt x="5218184" y="6553854"/>
                  </a:cubicBezTo>
                  <a:cubicBezTo>
                    <a:pt x="5094512" y="6552018"/>
                    <a:pt x="5125224" y="6627605"/>
                    <a:pt x="5117719" y="6147661"/>
                  </a:cubicBezTo>
                  <a:cubicBezTo>
                    <a:pt x="5116175" y="6047995"/>
                    <a:pt x="5036468" y="6063240"/>
                    <a:pt x="5536186" y="6071328"/>
                  </a:cubicBezTo>
                  <a:close/>
                  <a:moveTo>
                    <a:pt x="5546778" y="6579582"/>
                  </a:moveTo>
                  <a:cubicBezTo>
                    <a:pt x="5549599" y="6858172"/>
                    <a:pt x="5543212" y="6526396"/>
                    <a:pt x="5551515" y="7064980"/>
                  </a:cubicBezTo>
                  <a:cubicBezTo>
                    <a:pt x="5095417" y="7065220"/>
                    <a:pt x="5343080" y="7063650"/>
                    <a:pt x="5130041" y="7061521"/>
                  </a:cubicBezTo>
                  <a:cubicBezTo>
                    <a:pt x="5128737" y="6956960"/>
                    <a:pt x="5129402" y="7007378"/>
                    <a:pt x="5122802" y="6577507"/>
                  </a:cubicBezTo>
                  <a:cubicBezTo>
                    <a:pt x="5301776" y="6578464"/>
                    <a:pt x="5136402" y="6579928"/>
                    <a:pt x="5546778" y="6579582"/>
                  </a:cubicBezTo>
                  <a:close/>
                  <a:moveTo>
                    <a:pt x="5551036" y="5562171"/>
                  </a:moveTo>
                  <a:cubicBezTo>
                    <a:pt x="6031459" y="5569780"/>
                    <a:pt x="5971899" y="5535990"/>
                    <a:pt x="5973177" y="5603516"/>
                  </a:cubicBezTo>
                  <a:cubicBezTo>
                    <a:pt x="5975678" y="5735961"/>
                    <a:pt x="5977434" y="5838447"/>
                    <a:pt x="5978632" y="5966528"/>
                  </a:cubicBezTo>
                  <a:cubicBezTo>
                    <a:pt x="5979457" y="6055924"/>
                    <a:pt x="6065392" y="6054912"/>
                    <a:pt x="5557716" y="6046984"/>
                  </a:cubicBezTo>
                  <a:cubicBezTo>
                    <a:pt x="5556013" y="5901104"/>
                    <a:pt x="5557850" y="5953624"/>
                    <a:pt x="5551036" y="5562171"/>
                  </a:cubicBezTo>
                  <a:close/>
                  <a:moveTo>
                    <a:pt x="5551915" y="7089671"/>
                  </a:moveTo>
                  <a:cubicBezTo>
                    <a:pt x="5554523" y="7258778"/>
                    <a:pt x="5555268" y="7315715"/>
                    <a:pt x="5557636" y="7419265"/>
                  </a:cubicBezTo>
                  <a:cubicBezTo>
                    <a:pt x="5562134" y="7623705"/>
                    <a:pt x="5635587" y="7563070"/>
                    <a:pt x="5217865" y="7572037"/>
                  </a:cubicBezTo>
                  <a:cubicBezTo>
                    <a:pt x="5118304" y="7574058"/>
                    <a:pt x="5137865" y="7665662"/>
                    <a:pt x="5130360" y="7086212"/>
                  </a:cubicBezTo>
                  <a:cubicBezTo>
                    <a:pt x="5294617" y="7087888"/>
                    <a:pt x="5137519" y="7089884"/>
                    <a:pt x="5551915" y="7089671"/>
                  </a:cubicBezTo>
                  <a:close/>
                  <a:moveTo>
                    <a:pt x="5559100" y="6147714"/>
                  </a:moveTo>
                  <a:cubicBezTo>
                    <a:pt x="5557583" y="6050549"/>
                    <a:pt x="5476173" y="6071355"/>
                    <a:pt x="5979803" y="6069280"/>
                  </a:cubicBezTo>
                  <a:cubicBezTo>
                    <a:pt x="5983183" y="6318870"/>
                    <a:pt x="5984381" y="6262332"/>
                    <a:pt x="5989543" y="6556781"/>
                  </a:cubicBezTo>
                  <a:cubicBezTo>
                    <a:pt x="5501003" y="6555956"/>
                    <a:pt x="5568628" y="6571068"/>
                    <a:pt x="5567696" y="6510779"/>
                  </a:cubicBezTo>
                  <a:cubicBezTo>
                    <a:pt x="5564849" y="6329193"/>
                    <a:pt x="5561895" y="6324750"/>
                    <a:pt x="5559100" y="6147714"/>
                  </a:cubicBezTo>
                  <a:close/>
                  <a:moveTo>
                    <a:pt x="6016050" y="5536815"/>
                  </a:moveTo>
                  <a:cubicBezTo>
                    <a:pt x="5986483" y="5536815"/>
                    <a:pt x="5993935" y="5554375"/>
                    <a:pt x="5991859" y="5421532"/>
                  </a:cubicBezTo>
                  <a:cubicBezTo>
                    <a:pt x="5985152" y="4999561"/>
                    <a:pt x="5974028" y="5055088"/>
                    <a:pt x="6016050" y="5055088"/>
                  </a:cubicBezTo>
                  <a:cubicBezTo>
                    <a:pt x="6175996" y="5055088"/>
                    <a:pt x="6175065" y="5054237"/>
                    <a:pt x="6335357" y="5054237"/>
                  </a:cubicBezTo>
                  <a:cubicBezTo>
                    <a:pt x="6441703" y="5054237"/>
                    <a:pt x="6409315" y="4981815"/>
                    <a:pt x="6416208" y="5421931"/>
                  </a:cubicBezTo>
                  <a:cubicBezTo>
                    <a:pt x="6418630" y="5576724"/>
                    <a:pt x="6498337" y="5536815"/>
                    <a:pt x="6016050" y="5536815"/>
                  </a:cubicBezTo>
                  <a:close/>
                  <a:moveTo>
                    <a:pt x="6417618" y="5563581"/>
                  </a:moveTo>
                  <a:cubicBezTo>
                    <a:pt x="6418204" y="5820647"/>
                    <a:pt x="6421025" y="5880138"/>
                    <a:pt x="6424325" y="6047383"/>
                  </a:cubicBezTo>
                  <a:cubicBezTo>
                    <a:pt x="6253122" y="6049964"/>
                    <a:pt x="6178125" y="6044377"/>
                    <a:pt x="6001307" y="6044510"/>
                  </a:cubicBezTo>
                  <a:cubicBezTo>
                    <a:pt x="5999923" y="5929865"/>
                    <a:pt x="6000481" y="5893894"/>
                    <a:pt x="5994254" y="5561532"/>
                  </a:cubicBezTo>
                  <a:cubicBezTo>
                    <a:pt x="6181212" y="5561346"/>
                    <a:pt x="6128039" y="5563714"/>
                    <a:pt x="6417618" y="5563581"/>
                  </a:cubicBezTo>
                  <a:close/>
                  <a:moveTo>
                    <a:pt x="5996809" y="7089458"/>
                  </a:moveTo>
                  <a:cubicBezTo>
                    <a:pt x="5995798" y="7301427"/>
                    <a:pt x="6003675" y="7409740"/>
                    <a:pt x="6006603" y="7568790"/>
                  </a:cubicBezTo>
                  <a:cubicBezTo>
                    <a:pt x="5817941" y="7568950"/>
                    <a:pt x="5835746" y="7573952"/>
                    <a:pt x="5582413" y="7571717"/>
                  </a:cubicBezTo>
                  <a:cubicBezTo>
                    <a:pt x="5579406" y="7388269"/>
                    <a:pt x="5579646" y="7476335"/>
                    <a:pt x="5573684" y="7089671"/>
                  </a:cubicBezTo>
                  <a:lnTo>
                    <a:pt x="5996809" y="7089458"/>
                  </a:lnTo>
                  <a:close/>
                  <a:moveTo>
                    <a:pt x="6002744" y="6147714"/>
                  </a:moveTo>
                  <a:cubicBezTo>
                    <a:pt x="6001014" y="6037406"/>
                    <a:pt x="5935146" y="6072686"/>
                    <a:pt x="6335357" y="6072686"/>
                  </a:cubicBezTo>
                  <a:cubicBezTo>
                    <a:pt x="6452189" y="6072686"/>
                    <a:pt x="6422276" y="5990925"/>
                    <a:pt x="6430419" y="6511257"/>
                  </a:cubicBezTo>
                  <a:cubicBezTo>
                    <a:pt x="6431351" y="6570642"/>
                    <a:pt x="6497378" y="6556807"/>
                    <a:pt x="6016050" y="6556807"/>
                  </a:cubicBezTo>
                  <a:cubicBezTo>
                    <a:pt x="6012059" y="6556807"/>
                    <a:pt x="6009876" y="6604139"/>
                    <a:pt x="6002744" y="6147714"/>
                  </a:cubicBezTo>
                  <a:close/>
                  <a:moveTo>
                    <a:pt x="6016050" y="6581497"/>
                  </a:moveTo>
                  <a:cubicBezTo>
                    <a:pt x="6513160" y="6581497"/>
                    <a:pt x="6430206" y="6545792"/>
                    <a:pt x="6434358" y="6692976"/>
                  </a:cubicBezTo>
                  <a:cubicBezTo>
                    <a:pt x="6437924" y="6824197"/>
                    <a:pt x="6439228" y="6923836"/>
                    <a:pt x="6440612" y="7055881"/>
                  </a:cubicBezTo>
                  <a:cubicBezTo>
                    <a:pt x="6440745" y="7067800"/>
                    <a:pt x="6481037" y="7064741"/>
                    <a:pt x="6018791" y="7064741"/>
                  </a:cubicBezTo>
                  <a:cubicBezTo>
                    <a:pt x="6021586" y="6704364"/>
                    <a:pt x="6004553" y="6581497"/>
                    <a:pt x="6016050" y="6581497"/>
                  </a:cubicBezTo>
                  <a:close/>
                  <a:moveTo>
                    <a:pt x="6018632" y="7089458"/>
                  </a:moveTo>
                  <a:cubicBezTo>
                    <a:pt x="6033402" y="7089458"/>
                    <a:pt x="6383074" y="7089112"/>
                    <a:pt x="6440958" y="7088686"/>
                  </a:cubicBezTo>
                  <a:cubicBezTo>
                    <a:pt x="6443753" y="7345593"/>
                    <a:pt x="6446840" y="7405217"/>
                    <a:pt x="6449607" y="7571238"/>
                  </a:cubicBezTo>
                  <a:cubicBezTo>
                    <a:pt x="6202902" y="7573154"/>
                    <a:pt x="6205697" y="7568976"/>
                    <a:pt x="6028399" y="7568817"/>
                  </a:cubicBezTo>
                  <a:cubicBezTo>
                    <a:pt x="6025312" y="7400003"/>
                    <a:pt x="6017621" y="7297915"/>
                    <a:pt x="6018632" y="7089458"/>
                  </a:cubicBezTo>
                  <a:close/>
                  <a:moveTo>
                    <a:pt x="6814635" y="6045521"/>
                  </a:moveTo>
                  <a:cubicBezTo>
                    <a:pt x="6385416" y="6035730"/>
                    <a:pt x="6447080" y="6082396"/>
                    <a:pt x="6444418" y="5965995"/>
                  </a:cubicBezTo>
                  <a:cubicBezTo>
                    <a:pt x="6441623" y="5844619"/>
                    <a:pt x="6439495" y="5723669"/>
                    <a:pt x="6439495" y="5603250"/>
                  </a:cubicBezTo>
                  <a:cubicBezTo>
                    <a:pt x="6439495" y="5543706"/>
                    <a:pt x="6377113" y="5567705"/>
                    <a:pt x="6860783" y="5561319"/>
                  </a:cubicBezTo>
                  <a:cubicBezTo>
                    <a:pt x="6867782" y="6122811"/>
                    <a:pt x="6890483" y="6047250"/>
                    <a:pt x="6814635" y="6045521"/>
                  </a:cubicBezTo>
                  <a:close/>
                  <a:moveTo>
                    <a:pt x="6814263" y="5537347"/>
                  </a:moveTo>
                  <a:cubicBezTo>
                    <a:pt x="6717790" y="5539050"/>
                    <a:pt x="6707171" y="5538731"/>
                    <a:pt x="6439335" y="5538864"/>
                  </a:cubicBezTo>
                  <a:cubicBezTo>
                    <a:pt x="6439122" y="5500179"/>
                    <a:pt x="6433985" y="5106092"/>
                    <a:pt x="6433214" y="5054130"/>
                  </a:cubicBezTo>
                  <a:cubicBezTo>
                    <a:pt x="6435928" y="5054130"/>
                    <a:pt x="6737750" y="5053518"/>
                    <a:pt x="6852852" y="5052986"/>
                  </a:cubicBezTo>
                  <a:cubicBezTo>
                    <a:pt x="6861608" y="5611791"/>
                    <a:pt x="6878560" y="5536230"/>
                    <a:pt x="6814263" y="5537347"/>
                  </a:cubicBezTo>
                  <a:close/>
                  <a:moveTo>
                    <a:pt x="6814343" y="5028482"/>
                  </a:moveTo>
                  <a:cubicBezTo>
                    <a:pt x="6667676" y="5029280"/>
                    <a:pt x="6638163" y="5028615"/>
                    <a:pt x="6494983" y="5029174"/>
                  </a:cubicBezTo>
                  <a:cubicBezTo>
                    <a:pt x="6409821" y="5029520"/>
                    <a:pt x="6433746" y="5106730"/>
                    <a:pt x="6423899" y="4545691"/>
                  </a:cubicBezTo>
                  <a:cubicBezTo>
                    <a:pt x="6553187" y="4546196"/>
                    <a:pt x="6529634" y="4547048"/>
                    <a:pt x="6843218" y="4546383"/>
                  </a:cubicBezTo>
                  <a:cubicBezTo>
                    <a:pt x="6846092" y="5094625"/>
                    <a:pt x="6876005" y="5028136"/>
                    <a:pt x="6814343" y="5028482"/>
                  </a:cubicBezTo>
                  <a:close/>
                  <a:moveTo>
                    <a:pt x="6814395" y="4521719"/>
                  </a:moveTo>
                  <a:cubicBezTo>
                    <a:pt x="6377432" y="4522916"/>
                    <a:pt x="6423473" y="4522597"/>
                    <a:pt x="6423313" y="4513711"/>
                  </a:cubicBezTo>
                  <a:cubicBezTo>
                    <a:pt x="6413280" y="3948973"/>
                    <a:pt x="6388876" y="4034085"/>
                    <a:pt x="6494823" y="4035948"/>
                  </a:cubicBezTo>
                  <a:cubicBezTo>
                    <a:pt x="6895886" y="4042945"/>
                    <a:pt x="6838853" y="3998034"/>
                    <a:pt x="6839466" y="4151737"/>
                  </a:cubicBezTo>
                  <a:cubicBezTo>
                    <a:pt x="6840823" y="4578203"/>
                    <a:pt x="6859346" y="4521586"/>
                    <a:pt x="6814395" y="4521719"/>
                  </a:cubicBezTo>
                  <a:close/>
                  <a:moveTo>
                    <a:pt x="6814476" y="4013439"/>
                  </a:moveTo>
                  <a:cubicBezTo>
                    <a:pt x="6352522" y="4008464"/>
                    <a:pt x="6414505" y="4027327"/>
                    <a:pt x="6413600" y="3969247"/>
                  </a:cubicBezTo>
                  <a:cubicBezTo>
                    <a:pt x="6405483" y="3447664"/>
                    <a:pt x="6379694" y="3526737"/>
                    <a:pt x="6494823" y="3529238"/>
                  </a:cubicBezTo>
                  <a:cubicBezTo>
                    <a:pt x="6895087" y="3537831"/>
                    <a:pt x="6827224" y="3493373"/>
                    <a:pt x="6828954" y="3606767"/>
                  </a:cubicBezTo>
                  <a:cubicBezTo>
                    <a:pt x="6836085" y="4061410"/>
                    <a:pt x="6852745" y="4013812"/>
                    <a:pt x="6814476" y="4013439"/>
                  </a:cubicBezTo>
                  <a:close/>
                  <a:moveTo>
                    <a:pt x="6335383" y="5029520"/>
                  </a:moveTo>
                  <a:cubicBezTo>
                    <a:pt x="6175437" y="5029520"/>
                    <a:pt x="6176369" y="5030371"/>
                    <a:pt x="6016077" y="5030371"/>
                  </a:cubicBezTo>
                  <a:cubicBezTo>
                    <a:pt x="5973443" y="5030371"/>
                    <a:pt x="5986456" y="5081029"/>
                    <a:pt x="5980309" y="4695376"/>
                  </a:cubicBezTo>
                  <a:cubicBezTo>
                    <a:pt x="5977541" y="4518686"/>
                    <a:pt x="5966204" y="4545717"/>
                    <a:pt x="6016077" y="4545717"/>
                  </a:cubicBezTo>
                  <a:cubicBezTo>
                    <a:pt x="6341584" y="4545558"/>
                    <a:pt x="6349967" y="4545505"/>
                    <a:pt x="6402076" y="4545638"/>
                  </a:cubicBezTo>
                  <a:cubicBezTo>
                    <a:pt x="6412189" y="5113222"/>
                    <a:pt x="6436514" y="5029520"/>
                    <a:pt x="6335383" y="5029520"/>
                  </a:cubicBezTo>
                  <a:close/>
                  <a:moveTo>
                    <a:pt x="6335383" y="4520868"/>
                  </a:moveTo>
                  <a:cubicBezTo>
                    <a:pt x="5976476" y="4521054"/>
                    <a:pt x="6015199" y="4521054"/>
                    <a:pt x="5978100" y="4521000"/>
                  </a:cubicBezTo>
                  <a:cubicBezTo>
                    <a:pt x="5977195" y="4435702"/>
                    <a:pt x="5971713" y="4037198"/>
                    <a:pt x="5971686" y="4035282"/>
                  </a:cubicBezTo>
                  <a:cubicBezTo>
                    <a:pt x="5973629" y="4035282"/>
                    <a:pt x="6330939" y="4034378"/>
                    <a:pt x="6392895" y="4034697"/>
                  </a:cubicBezTo>
                  <a:cubicBezTo>
                    <a:pt x="6402661" y="4598770"/>
                    <a:pt x="6430100" y="4520868"/>
                    <a:pt x="6335383" y="4520868"/>
                  </a:cubicBezTo>
                  <a:close/>
                  <a:moveTo>
                    <a:pt x="5971979" y="5536868"/>
                  </a:moveTo>
                  <a:cubicBezTo>
                    <a:pt x="5857116" y="5537134"/>
                    <a:pt x="5723517" y="5540194"/>
                    <a:pt x="5550637" y="5537401"/>
                  </a:cubicBezTo>
                  <a:cubicBezTo>
                    <a:pt x="5544968" y="5204481"/>
                    <a:pt x="5548535" y="5271421"/>
                    <a:pt x="5545208" y="5058334"/>
                  </a:cubicBezTo>
                  <a:cubicBezTo>
                    <a:pt x="5545075" y="5050725"/>
                    <a:pt x="5513459" y="5053838"/>
                    <a:pt x="5964261" y="5055009"/>
                  </a:cubicBezTo>
                  <a:cubicBezTo>
                    <a:pt x="5971154" y="5490734"/>
                    <a:pt x="5970967" y="5480810"/>
                    <a:pt x="5971979" y="5536868"/>
                  </a:cubicBezTo>
                  <a:close/>
                  <a:moveTo>
                    <a:pt x="5544729" y="5029254"/>
                  </a:moveTo>
                  <a:cubicBezTo>
                    <a:pt x="5536665" y="4517781"/>
                    <a:pt x="5535202" y="4544068"/>
                    <a:pt x="5537091" y="4544068"/>
                  </a:cubicBezTo>
                  <a:cubicBezTo>
                    <a:pt x="5703211" y="4544760"/>
                    <a:pt x="5710344" y="4543908"/>
                    <a:pt x="5856317" y="4545079"/>
                  </a:cubicBezTo>
                  <a:cubicBezTo>
                    <a:pt x="5988932" y="4546143"/>
                    <a:pt x="5954733" y="4457386"/>
                    <a:pt x="5963835" y="5030292"/>
                  </a:cubicBezTo>
                  <a:cubicBezTo>
                    <a:pt x="5865259" y="5029999"/>
                    <a:pt x="5757822" y="5027844"/>
                    <a:pt x="5544729" y="5029254"/>
                  </a:cubicBezTo>
                  <a:close/>
                  <a:moveTo>
                    <a:pt x="5535627" y="4513658"/>
                  </a:moveTo>
                  <a:cubicBezTo>
                    <a:pt x="5523678" y="3994549"/>
                    <a:pt x="5531635" y="4037171"/>
                    <a:pt x="5537091" y="4037171"/>
                  </a:cubicBezTo>
                  <a:cubicBezTo>
                    <a:pt x="6033695" y="4039220"/>
                    <a:pt x="5949464" y="3996305"/>
                    <a:pt x="5951407" y="4151125"/>
                  </a:cubicBezTo>
                  <a:cubicBezTo>
                    <a:pt x="5953323" y="4318396"/>
                    <a:pt x="5954680" y="4353064"/>
                    <a:pt x="5956197" y="4514189"/>
                  </a:cubicBezTo>
                  <a:cubicBezTo>
                    <a:pt x="5956277" y="4524140"/>
                    <a:pt x="5535814" y="4522597"/>
                    <a:pt x="5535627" y="4513658"/>
                  </a:cubicBezTo>
                  <a:close/>
                  <a:moveTo>
                    <a:pt x="5856264" y="4011630"/>
                  </a:moveTo>
                  <a:cubicBezTo>
                    <a:pt x="5469600" y="4017350"/>
                    <a:pt x="5529825" y="4027088"/>
                    <a:pt x="5528894" y="3969220"/>
                  </a:cubicBezTo>
                  <a:cubicBezTo>
                    <a:pt x="5521336" y="3474749"/>
                    <a:pt x="5514257" y="3528626"/>
                    <a:pt x="5537091" y="3528759"/>
                  </a:cubicBezTo>
                  <a:cubicBezTo>
                    <a:pt x="6018179" y="3531978"/>
                    <a:pt x="5943369" y="3504627"/>
                    <a:pt x="5944966" y="3606741"/>
                  </a:cubicBezTo>
                  <a:cubicBezTo>
                    <a:pt x="5947681" y="3780185"/>
                    <a:pt x="5946057" y="3788433"/>
                    <a:pt x="5948905" y="3969699"/>
                  </a:cubicBezTo>
                  <a:cubicBezTo>
                    <a:pt x="5949704" y="4021793"/>
                    <a:pt x="5968146" y="4009954"/>
                    <a:pt x="5856264" y="4011630"/>
                  </a:cubicBezTo>
                  <a:close/>
                  <a:moveTo>
                    <a:pt x="5522933" y="5029387"/>
                  </a:moveTo>
                  <a:cubicBezTo>
                    <a:pt x="5438329" y="5029839"/>
                    <a:pt x="5445142" y="5029759"/>
                    <a:pt x="5099036" y="5029919"/>
                  </a:cubicBezTo>
                  <a:cubicBezTo>
                    <a:pt x="5096189" y="4830907"/>
                    <a:pt x="5099622" y="4896676"/>
                    <a:pt x="5093315" y="4547660"/>
                  </a:cubicBezTo>
                  <a:cubicBezTo>
                    <a:pt x="5265077" y="4546941"/>
                    <a:pt x="5188164" y="4542605"/>
                    <a:pt x="5514523" y="4543988"/>
                  </a:cubicBezTo>
                  <a:cubicBezTo>
                    <a:pt x="5516093" y="4613084"/>
                    <a:pt x="5522693" y="5014088"/>
                    <a:pt x="5522933" y="5029387"/>
                  </a:cubicBezTo>
                  <a:close/>
                  <a:moveTo>
                    <a:pt x="5092862" y="4522916"/>
                  </a:moveTo>
                  <a:cubicBezTo>
                    <a:pt x="5084346" y="4032915"/>
                    <a:pt x="5086156" y="4162459"/>
                    <a:pt x="5083947" y="4038289"/>
                  </a:cubicBezTo>
                  <a:cubicBezTo>
                    <a:pt x="5256241" y="4038103"/>
                    <a:pt x="5245729" y="4035974"/>
                    <a:pt x="5508029" y="4037065"/>
                  </a:cubicBezTo>
                  <a:cubicBezTo>
                    <a:pt x="5509334" y="4154850"/>
                    <a:pt x="5507497" y="4249859"/>
                    <a:pt x="5513858" y="4514323"/>
                  </a:cubicBezTo>
                  <a:cubicBezTo>
                    <a:pt x="5513937" y="4519298"/>
                    <a:pt x="5550983" y="4520947"/>
                    <a:pt x="5092862" y="4522916"/>
                  </a:cubicBezTo>
                  <a:close/>
                  <a:moveTo>
                    <a:pt x="5083494" y="4013598"/>
                  </a:moveTo>
                  <a:cubicBezTo>
                    <a:pt x="5080061" y="3809238"/>
                    <a:pt x="5081897" y="3812538"/>
                    <a:pt x="5077480" y="3528599"/>
                  </a:cubicBezTo>
                  <a:cubicBezTo>
                    <a:pt x="5575334" y="3528519"/>
                    <a:pt x="5499194" y="3502073"/>
                    <a:pt x="5500817" y="3606741"/>
                  </a:cubicBezTo>
                  <a:cubicBezTo>
                    <a:pt x="5503319" y="3767839"/>
                    <a:pt x="5504091" y="3782260"/>
                    <a:pt x="5507071" y="3969646"/>
                  </a:cubicBezTo>
                  <a:cubicBezTo>
                    <a:pt x="5508003" y="4027221"/>
                    <a:pt x="5575627" y="4013067"/>
                    <a:pt x="5083494" y="4013598"/>
                  </a:cubicBezTo>
                  <a:close/>
                  <a:moveTo>
                    <a:pt x="5077613" y="5054609"/>
                  </a:moveTo>
                  <a:cubicBezTo>
                    <a:pt x="5080301" y="5233029"/>
                    <a:pt x="5086927" y="5355443"/>
                    <a:pt x="5087060" y="5538066"/>
                  </a:cubicBezTo>
                  <a:cubicBezTo>
                    <a:pt x="4947154" y="5538332"/>
                    <a:pt x="4891772" y="5536416"/>
                    <a:pt x="4662951" y="5536416"/>
                  </a:cubicBezTo>
                  <a:cubicBezTo>
                    <a:pt x="4657522" y="5337750"/>
                    <a:pt x="4660290" y="5233082"/>
                    <a:pt x="4657362" y="5054503"/>
                  </a:cubicBezTo>
                  <a:cubicBezTo>
                    <a:pt x="4711893" y="5054849"/>
                    <a:pt x="4723416" y="5054769"/>
                    <a:pt x="5077613" y="5054609"/>
                  </a:cubicBezTo>
                  <a:close/>
                  <a:moveTo>
                    <a:pt x="4739278" y="5030052"/>
                  </a:moveTo>
                  <a:cubicBezTo>
                    <a:pt x="4634395" y="5030052"/>
                    <a:pt x="4658853" y="5060063"/>
                    <a:pt x="4653317" y="4876642"/>
                  </a:cubicBezTo>
                  <a:cubicBezTo>
                    <a:pt x="4650043" y="4768462"/>
                    <a:pt x="4647675" y="4646926"/>
                    <a:pt x="4648234" y="4546941"/>
                  </a:cubicBezTo>
                  <a:cubicBezTo>
                    <a:pt x="4662844" y="4547021"/>
                    <a:pt x="5017866" y="4547793"/>
                    <a:pt x="5071491" y="4547713"/>
                  </a:cubicBezTo>
                  <a:cubicBezTo>
                    <a:pt x="5077746" y="4894920"/>
                    <a:pt x="5074499" y="4839021"/>
                    <a:pt x="5077240" y="5029919"/>
                  </a:cubicBezTo>
                  <a:lnTo>
                    <a:pt x="4739278" y="5030052"/>
                  </a:lnTo>
                  <a:close/>
                  <a:moveTo>
                    <a:pt x="4649192" y="5966368"/>
                  </a:moveTo>
                  <a:cubicBezTo>
                    <a:pt x="4649298" y="6064065"/>
                    <a:pt x="4725359" y="6049059"/>
                    <a:pt x="4260452" y="6047197"/>
                  </a:cubicBezTo>
                  <a:cubicBezTo>
                    <a:pt x="4229394" y="6047064"/>
                    <a:pt x="4218749" y="6117702"/>
                    <a:pt x="4222048" y="5603729"/>
                  </a:cubicBezTo>
                  <a:cubicBezTo>
                    <a:pt x="4222394" y="5547085"/>
                    <a:pt x="4155196" y="5561133"/>
                    <a:pt x="4641873" y="5561133"/>
                  </a:cubicBezTo>
                  <a:cubicBezTo>
                    <a:pt x="4645546" y="5683015"/>
                    <a:pt x="4648979" y="5773714"/>
                    <a:pt x="4649192" y="5966368"/>
                  </a:cubicBezTo>
                  <a:close/>
                  <a:moveTo>
                    <a:pt x="4222235" y="5536656"/>
                  </a:moveTo>
                  <a:cubicBezTo>
                    <a:pt x="4221889" y="5309973"/>
                    <a:pt x="4214038" y="5233268"/>
                    <a:pt x="4211776" y="5054849"/>
                  </a:cubicBezTo>
                  <a:cubicBezTo>
                    <a:pt x="4411029" y="5052348"/>
                    <a:pt x="4327836" y="5051736"/>
                    <a:pt x="4635539" y="5054343"/>
                  </a:cubicBezTo>
                  <a:cubicBezTo>
                    <a:pt x="4638653" y="5245214"/>
                    <a:pt x="4635513" y="5329981"/>
                    <a:pt x="4641101" y="5536416"/>
                  </a:cubicBezTo>
                  <a:cubicBezTo>
                    <a:pt x="4263219" y="5536443"/>
                    <a:pt x="4376406" y="5536416"/>
                    <a:pt x="4222235" y="5536656"/>
                  </a:cubicBezTo>
                  <a:close/>
                  <a:moveTo>
                    <a:pt x="4579758" y="5029014"/>
                  </a:moveTo>
                  <a:cubicBezTo>
                    <a:pt x="4477456" y="5027631"/>
                    <a:pt x="4365069" y="5027498"/>
                    <a:pt x="4260265" y="5029333"/>
                  </a:cubicBezTo>
                  <a:cubicBezTo>
                    <a:pt x="4179733" y="5030744"/>
                    <a:pt x="4224178" y="5091645"/>
                    <a:pt x="4206160" y="4545717"/>
                  </a:cubicBezTo>
                  <a:cubicBezTo>
                    <a:pt x="4564455" y="4544893"/>
                    <a:pt x="4460610" y="4545345"/>
                    <a:pt x="4626438" y="4546755"/>
                  </a:cubicBezTo>
                  <a:cubicBezTo>
                    <a:pt x="4623457" y="5091192"/>
                    <a:pt x="4671867" y="5030132"/>
                    <a:pt x="4579758" y="5029014"/>
                  </a:cubicBezTo>
                  <a:close/>
                  <a:moveTo>
                    <a:pt x="4626650" y="4513870"/>
                  </a:moveTo>
                  <a:cubicBezTo>
                    <a:pt x="4626544" y="4527360"/>
                    <a:pt x="4669551" y="4519218"/>
                    <a:pt x="4260345" y="4520841"/>
                  </a:cubicBezTo>
                  <a:cubicBezTo>
                    <a:pt x="4185003" y="4521054"/>
                    <a:pt x="4203659" y="4595657"/>
                    <a:pt x="4197724" y="4147666"/>
                  </a:cubicBezTo>
                  <a:cubicBezTo>
                    <a:pt x="4196048" y="4015302"/>
                    <a:pt x="4179600" y="4036825"/>
                    <a:pt x="4260238" y="4038023"/>
                  </a:cubicBezTo>
                  <a:cubicBezTo>
                    <a:pt x="4359959" y="4039619"/>
                    <a:pt x="4397111" y="4039247"/>
                    <a:pt x="4621328" y="4039300"/>
                  </a:cubicBezTo>
                  <a:cubicBezTo>
                    <a:pt x="4626890" y="4391111"/>
                    <a:pt x="4627582" y="4402179"/>
                    <a:pt x="4626650" y="4513870"/>
                  </a:cubicBezTo>
                  <a:close/>
                  <a:moveTo>
                    <a:pt x="4195834" y="4012481"/>
                  </a:moveTo>
                  <a:cubicBezTo>
                    <a:pt x="4192694" y="3808254"/>
                    <a:pt x="4191869" y="3781382"/>
                    <a:pt x="4187983" y="3527801"/>
                  </a:cubicBezTo>
                  <a:cubicBezTo>
                    <a:pt x="4305934" y="3527029"/>
                    <a:pt x="4343512" y="3524661"/>
                    <a:pt x="4611720" y="3527455"/>
                  </a:cubicBezTo>
                  <a:cubicBezTo>
                    <a:pt x="4617416" y="3899566"/>
                    <a:pt x="4615579" y="3677087"/>
                    <a:pt x="4620929" y="4014610"/>
                  </a:cubicBezTo>
                  <a:cubicBezTo>
                    <a:pt x="4187105" y="4014530"/>
                    <a:pt x="4373398" y="4014131"/>
                    <a:pt x="4195834" y="4012481"/>
                  </a:cubicBezTo>
                  <a:close/>
                  <a:moveTo>
                    <a:pt x="4188915" y="4877041"/>
                  </a:moveTo>
                  <a:cubicBezTo>
                    <a:pt x="4188276" y="5073925"/>
                    <a:pt x="4278495" y="5031675"/>
                    <a:pt x="3767866" y="5030877"/>
                  </a:cubicBezTo>
                  <a:cubicBezTo>
                    <a:pt x="3762676" y="4700138"/>
                    <a:pt x="3761452" y="4619815"/>
                    <a:pt x="3760228" y="4548245"/>
                  </a:cubicBezTo>
                  <a:cubicBezTo>
                    <a:pt x="3956714" y="4548192"/>
                    <a:pt x="3866442" y="4546303"/>
                    <a:pt x="4184284" y="4545771"/>
                  </a:cubicBezTo>
                  <a:cubicBezTo>
                    <a:pt x="4187212" y="4633331"/>
                    <a:pt x="4189314" y="4748880"/>
                    <a:pt x="4188915" y="4877041"/>
                  </a:cubicBezTo>
                  <a:close/>
                  <a:moveTo>
                    <a:pt x="4100719" y="4521134"/>
                  </a:moveTo>
                  <a:cubicBezTo>
                    <a:pt x="3722064" y="4521134"/>
                    <a:pt x="3759935" y="4531324"/>
                    <a:pt x="3759616" y="4513790"/>
                  </a:cubicBezTo>
                  <a:cubicBezTo>
                    <a:pt x="3750062" y="3974541"/>
                    <a:pt x="3749822" y="4038661"/>
                    <a:pt x="3781412" y="4038661"/>
                  </a:cubicBezTo>
                  <a:cubicBezTo>
                    <a:pt x="4254357" y="4038661"/>
                    <a:pt x="4174012" y="4001999"/>
                    <a:pt x="4175901" y="4148092"/>
                  </a:cubicBezTo>
                  <a:cubicBezTo>
                    <a:pt x="4178216" y="4322866"/>
                    <a:pt x="4179387" y="4406914"/>
                    <a:pt x="4183193" y="4514535"/>
                  </a:cubicBezTo>
                  <a:cubicBezTo>
                    <a:pt x="4183512" y="4523235"/>
                    <a:pt x="4195914" y="4521134"/>
                    <a:pt x="4100719" y="4521134"/>
                  </a:cubicBezTo>
                  <a:close/>
                  <a:moveTo>
                    <a:pt x="4100719" y="4012109"/>
                  </a:moveTo>
                  <a:cubicBezTo>
                    <a:pt x="3699683" y="4012109"/>
                    <a:pt x="3755651" y="4031318"/>
                    <a:pt x="3754639" y="3969193"/>
                  </a:cubicBezTo>
                  <a:cubicBezTo>
                    <a:pt x="3746709" y="3462590"/>
                    <a:pt x="3726243" y="3527881"/>
                    <a:pt x="3781386" y="3527881"/>
                  </a:cubicBezTo>
                  <a:cubicBezTo>
                    <a:pt x="4065695" y="3528014"/>
                    <a:pt x="4112987" y="3528147"/>
                    <a:pt x="4166187" y="3527907"/>
                  </a:cubicBezTo>
                  <a:cubicBezTo>
                    <a:pt x="4174810" y="4092405"/>
                    <a:pt x="4204564" y="4012109"/>
                    <a:pt x="4100719" y="4012109"/>
                  </a:cubicBezTo>
                  <a:close/>
                  <a:moveTo>
                    <a:pt x="3746070" y="5030823"/>
                  </a:moveTo>
                  <a:cubicBezTo>
                    <a:pt x="3625299" y="5030345"/>
                    <a:pt x="3497235" y="5024598"/>
                    <a:pt x="3324648" y="5029014"/>
                  </a:cubicBezTo>
                  <a:cubicBezTo>
                    <a:pt x="3322573" y="4872013"/>
                    <a:pt x="3326645" y="4744411"/>
                    <a:pt x="3318980" y="4547154"/>
                  </a:cubicBezTo>
                  <a:cubicBezTo>
                    <a:pt x="3411168" y="4548830"/>
                    <a:pt x="3461574" y="4548351"/>
                    <a:pt x="3738379" y="4548245"/>
                  </a:cubicBezTo>
                  <a:cubicBezTo>
                    <a:pt x="3740055" y="4643574"/>
                    <a:pt x="3740854" y="4697371"/>
                    <a:pt x="3746070" y="5030823"/>
                  </a:cubicBezTo>
                  <a:close/>
                  <a:moveTo>
                    <a:pt x="3311209" y="4010512"/>
                  </a:moveTo>
                  <a:cubicBezTo>
                    <a:pt x="3309080" y="3830098"/>
                    <a:pt x="3304928" y="3772362"/>
                    <a:pt x="3301761" y="3528572"/>
                  </a:cubicBezTo>
                  <a:cubicBezTo>
                    <a:pt x="3331275" y="3528572"/>
                    <a:pt x="3603077" y="3528253"/>
                    <a:pt x="3723076" y="3527934"/>
                  </a:cubicBezTo>
                  <a:cubicBezTo>
                    <a:pt x="3727148" y="3813362"/>
                    <a:pt x="3731060" y="3804636"/>
                    <a:pt x="3733482" y="4013758"/>
                  </a:cubicBezTo>
                  <a:cubicBezTo>
                    <a:pt x="3535266" y="4012668"/>
                    <a:pt x="3726110" y="4010166"/>
                    <a:pt x="3311209" y="4010512"/>
                  </a:cubicBezTo>
                  <a:close/>
                  <a:moveTo>
                    <a:pt x="3302293" y="5029626"/>
                  </a:moveTo>
                  <a:cubicBezTo>
                    <a:pt x="3103545" y="5035346"/>
                    <a:pt x="2997252" y="5029068"/>
                    <a:pt x="2884544" y="5028136"/>
                  </a:cubicBezTo>
                  <a:cubicBezTo>
                    <a:pt x="2875523" y="4456508"/>
                    <a:pt x="2841378" y="4548884"/>
                    <a:pt x="2983546" y="4546595"/>
                  </a:cubicBezTo>
                  <a:cubicBezTo>
                    <a:pt x="3088562" y="4544893"/>
                    <a:pt x="3188734" y="4544733"/>
                    <a:pt x="3297130" y="4546782"/>
                  </a:cubicBezTo>
                  <a:cubicBezTo>
                    <a:pt x="3302080" y="4673665"/>
                    <a:pt x="3304183" y="5029547"/>
                    <a:pt x="3302293" y="5029626"/>
                  </a:cubicBezTo>
                  <a:close/>
                  <a:moveTo>
                    <a:pt x="3143013" y="4010645"/>
                  </a:moveTo>
                  <a:cubicBezTo>
                    <a:pt x="2994670" y="4010645"/>
                    <a:pt x="2990146" y="4012375"/>
                    <a:pt x="2866447" y="4012721"/>
                  </a:cubicBezTo>
                  <a:cubicBezTo>
                    <a:pt x="2861763" y="3674426"/>
                    <a:pt x="2860885" y="3614855"/>
                    <a:pt x="2859395" y="3530834"/>
                  </a:cubicBezTo>
                  <a:cubicBezTo>
                    <a:pt x="3348520" y="3529344"/>
                    <a:pt x="3279353" y="3497417"/>
                    <a:pt x="3281082" y="3606767"/>
                  </a:cubicBezTo>
                  <a:cubicBezTo>
                    <a:pt x="3288747" y="4096024"/>
                    <a:pt x="3329598" y="4010486"/>
                    <a:pt x="3143013" y="4010645"/>
                  </a:cubicBezTo>
                  <a:close/>
                  <a:moveTo>
                    <a:pt x="2862775" y="5028003"/>
                  </a:moveTo>
                  <a:cubicBezTo>
                    <a:pt x="2659636" y="5026992"/>
                    <a:pt x="2647047" y="5033457"/>
                    <a:pt x="2440342" y="5031622"/>
                  </a:cubicBezTo>
                  <a:cubicBezTo>
                    <a:pt x="2430309" y="4469891"/>
                    <a:pt x="2396989" y="4544547"/>
                    <a:pt x="2504640" y="4544547"/>
                  </a:cubicBezTo>
                  <a:cubicBezTo>
                    <a:pt x="2661711" y="4544547"/>
                    <a:pt x="2664958" y="4547873"/>
                    <a:pt x="2823760" y="4547873"/>
                  </a:cubicBezTo>
                  <a:cubicBezTo>
                    <a:pt x="2866234" y="4547873"/>
                    <a:pt x="2854152" y="4482023"/>
                    <a:pt x="2862775" y="5028003"/>
                  </a:cubicBezTo>
                  <a:close/>
                  <a:moveTo>
                    <a:pt x="2823760" y="4523182"/>
                  </a:moveTo>
                  <a:cubicBezTo>
                    <a:pt x="2821391" y="4523182"/>
                    <a:pt x="2429777" y="4521932"/>
                    <a:pt x="2429750" y="4514057"/>
                  </a:cubicBezTo>
                  <a:cubicBezTo>
                    <a:pt x="2428605" y="3964910"/>
                    <a:pt x="2382245" y="4038928"/>
                    <a:pt x="2504640" y="4038928"/>
                  </a:cubicBezTo>
                  <a:cubicBezTo>
                    <a:pt x="2913154" y="4038928"/>
                    <a:pt x="2845157" y="4000588"/>
                    <a:pt x="2845929" y="4151045"/>
                  </a:cubicBezTo>
                  <a:cubicBezTo>
                    <a:pt x="2848164" y="4579800"/>
                    <a:pt x="2869588" y="4523182"/>
                    <a:pt x="2823760" y="4523182"/>
                  </a:cubicBezTo>
                  <a:close/>
                  <a:moveTo>
                    <a:pt x="2823760" y="4012800"/>
                  </a:moveTo>
                  <a:cubicBezTo>
                    <a:pt x="2358559" y="4012800"/>
                    <a:pt x="2420861" y="4033340"/>
                    <a:pt x="2419850" y="3969300"/>
                  </a:cubicBezTo>
                  <a:cubicBezTo>
                    <a:pt x="2417002" y="3788060"/>
                    <a:pt x="2420622" y="3787954"/>
                    <a:pt x="2417774" y="3606288"/>
                  </a:cubicBezTo>
                  <a:cubicBezTo>
                    <a:pt x="2416257" y="3509522"/>
                    <a:pt x="2398719" y="3529291"/>
                    <a:pt x="2504640" y="3529291"/>
                  </a:cubicBezTo>
                  <a:cubicBezTo>
                    <a:pt x="2904877" y="3529291"/>
                    <a:pt x="2837306" y="3506303"/>
                    <a:pt x="2838876" y="3606714"/>
                  </a:cubicBezTo>
                  <a:cubicBezTo>
                    <a:pt x="2846301" y="4075458"/>
                    <a:pt x="2851331" y="4012800"/>
                    <a:pt x="2823760" y="4012800"/>
                  </a:cubicBezTo>
                  <a:close/>
                  <a:moveTo>
                    <a:pt x="2418519" y="5031382"/>
                  </a:moveTo>
                  <a:cubicBezTo>
                    <a:pt x="2260489" y="5029360"/>
                    <a:pt x="2369444" y="5027072"/>
                    <a:pt x="1996565" y="5028509"/>
                  </a:cubicBezTo>
                  <a:cubicBezTo>
                    <a:pt x="1987144" y="4473695"/>
                    <a:pt x="1968089" y="4544547"/>
                    <a:pt x="2026000" y="4544068"/>
                  </a:cubicBezTo>
                  <a:cubicBezTo>
                    <a:pt x="2122420" y="4543296"/>
                    <a:pt x="2201275" y="4543004"/>
                    <a:pt x="2344933" y="4543961"/>
                  </a:cubicBezTo>
                  <a:cubicBezTo>
                    <a:pt x="2423522" y="4544573"/>
                    <a:pt x="2408220" y="4462787"/>
                    <a:pt x="2418519" y="5031382"/>
                  </a:cubicBezTo>
                  <a:close/>
                  <a:moveTo>
                    <a:pt x="1982726" y="5563873"/>
                  </a:moveTo>
                  <a:cubicBezTo>
                    <a:pt x="1989752" y="5937713"/>
                    <a:pt x="1987996" y="5902993"/>
                    <a:pt x="1989593" y="6045707"/>
                  </a:cubicBezTo>
                  <a:cubicBezTo>
                    <a:pt x="1921516" y="6044776"/>
                    <a:pt x="1902275" y="6044989"/>
                    <a:pt x="1567346" y="6044909"/>
                  </a:cubicBezTo>
                  <a:cubicBezTo>
                    <a:pt x="1564392" y="5911693"/>
                    <a:pt x="1561571" y="5875589"/>
                    <a:pt x="1559336" y="5561825"/>
                  </a:cubicBezTo>
                  <a:cubicBezTo>
                    <a:pt x="1562290" y="5561851"/>
                    <a:pt x="1980517" y="5563873"/>
                    <a:pt x="1982726" y="5563873"/>
                  </a:cubicBezTo>
                  <a:close/>
                  <a:moveTo>
                    <a:pt x="1559149" y="5537134"/>
                  </a:moveTo>
                  <a:cubicBezTo>
                    <a:pt x="1558537" y="5470354"/>
                    <a:pt x="1557872" y="5435553"/>
                    <a:pt x="1552070" y="5058334"/>
                  </a:cubicBezTo>
                  <a:cubicBezTo>
                    <a:pt x="1551884" y="5045909"/>
                    <a:pt x="1529928" y="5054769"/>
                    <a:pt x="1975168" y="5053305"/>
                  </a:cubicBezTo>
                  <a:cubicBezTo>
                    <a:pt x="1977909" y="5218794"/>
                    <a:pt x="1978043" y="5304678"/>
                    <a:pt x="1982274" y="5539183"/>
                  </a:cubicBezTo>
                  <a:cubicBezTo>
                    <a:pt x="1980092" y="5539156"/>
                    <a:pt x="1561172" y="5537134"/>
                    <a:pt x="1559149" y="5537134"/>
                  </a:cubicBezTo>
                  <a:close/>
                  <a:moveTo>
                    <a:pt x="1866320" y="6069679"/>
                  </a:moveTo>
                  <a:cubicBezTo>
                    <a:pt x="2028182" y="6069679"/>
                    <a:pt x="1986346" y="5981746"/>
                    <a:pt x="1994623" y="6511257"/>
                  </a:cubicBezTo>
                  <a:cubicBezTo>
                    <a:pt x="1995687" y="6578943"/>
                    <a:pt x="2051602" y="6554120"/>
                    <a:pt x="1574399" y="6552391"/>
                  </a:cubicBezTo>
                  <a:cubicBezTo>
                    <a:pt x="1571258" y="6388897"/>
                    <a:pt x="1571791" y="6263716"/>
                    <a:pt x="1567879" y="6069626"/>
                  </a:cubicBezTo>
                  <a:lnTo>
                    <a:pt x="1866320" y="6069679"/>
                  </a:lnTo>
                  <a:close/>
                  <a:moveTo>
                    <a:pt x="2345066" y="4519245"/>
                  </a:moveTo>
                  <a:cubicBezTo>
                    <a:pt x="2247369" y="4518473"/>
                    <a:pt x="2137243" y="4518393"/>
                    <a:pt x="2025787" y="4519298"/>
                  </a:cubicBezTo>
                  <a:cubicBezTo>
                    <a:pt x="1969686" y="4519750"/>
                    <a:pt x="1987597" y="4593209"/>
                    <a:pt x="1979453" y="4036054"/>
                  </a:cubicBezTo>
                  <a:cubicBezTo>
                    <a:pt x="2145201" y="4039619"/>
                    <a:pt x="2046865" y="4040018"/>
                    <a:pt x="2399304" y="4039034"/>
                  </a:cubicBezTo>
                  <a:cubicBezTo>
                    <a:pt x="2410535" y="4595284"/>
                    <a:pt x="2432039" y="4519830"/>
                    <a:pt x="2345066" y="4519245"/>
                  </a:cubicBezTo>
                  <a:close/>
                  <a:moveTo>
                    <a:pt x="1974769" y="5028589"/>
                  </a:moveTo>
                  <a:cubicBezTo>
                    <a:pt x="1718643" y="5029520"/>
                    <a:pt x="1738310" y="5027285"/>
                    <a:pt x="1551565" y="5027258"/>
                  </a:cubicBezTo>
                  <a:cubicBezTo>
                    <a:pt x="1542729" y="4510677"/>
                    <a:pt x="1537699" y="4545691"/>
                    <a:pt x="1547147" y="4545664"/>
                  </a:cubicBezTo>
                  <a:cubicBezTo>
                    <a:pt x="1550287" y="4545664"/>
                    <a:pt x="1962873" y="4544494"/>
                    <a:pt x="1965188" y="4544467"/>
                  </a:cubicBezTo>
                  <a:cubicBezTo>
                    <a:pt x="1969340" y="4800789"/>
                    <a:pt x="1973625" y="4962579"/>
                    <a:pt x="1974769" y="5028589"/>
                  </a:cubicBezTo>
                  <a:close/>
                  <a:moveTo>
                    <a:pt x="1541718" y="4513923"/>
                  </a:moveTo>
                  <a:cubicBezTo>
                    <a:pt x="1540254" y="4406781"/>
                    <a:pt x="1531711" y="4036905"/>
                    <a:pt x="1547173" y="4036905"/>
                  </a:cubicBezTo>
                  <a:cubicBezTo>
                    <a:pt x="2040078" y="4036905"/>
                    <a:pt x="1957311" y="3997875"/>
                    <a:pt x="1959227" y="4151125"/>
                  </a:cubicBezTo>
                  <a:cubicBezTo>
                    <a:pt x="1960877" y="4283276"/>
                    <a:pt x="1961888" y="4338617"/>
                    <a:pt x="1964816" y="4519750"/>
                  </a:cubicBezTo>
                  <a:cubicBezTo>
                    <a:pt x="1489236" y="4522464"/>
                    <a:pt x="1541851" y="4523794"/>
                    <a:pt x="1541718" y="4513923"/>
                  </a:cubicBezTo>
                  <a:close/>
                  <a:moveTo>
                    <a:pt x="1866320" y="4010273"/>
                  </a:moveTo>
                  <a:cubicBezTo>
                    <a:pt x="1476355" y="4010273"/>
                    <a:pt x="1538178" y="4031797"/>
                    <a:pt x="1537193" y="3969193"/>
                  </a:cubicBezTo>
                  <a:cubicBezTo>
                    <a:pt x="1529476" y="3475361"/>
                    <a:pt x="1515717" y="3528519"/>
                    <a:pt x="1547147" y="3528519"/>
                  </a:cubicBezTo>
                  <a:cubicBezTo>
                    <a:pt x="2023232" y="3528519"/>
                    <a:pt x="1948448" y="3504627"/>
                    <a:pt x="1950045" y="3606767"/>
                  </a:cubicBezTo>
                  <a:cubicBezTo>
                    <a:pt x="1957577" y="4086605"/>
                    <a:pt x="1982514" y="4010273"/>
                    <a:pt x="1866320" y="4010273"/>
                  </a:cubicBezTo>
                  <a:close/>
                  <a:moveTo>
                    <a:pt x="1530168" y="5051975"/>
                  </a:moveTo>
                  <a:cubicBezTo>
                    <a:pt x="1530194" y="5054317"/>
                    <a:pt x="1536634" y="5460483"/>
                    <a:pt x="1537326" y="5537134"/>
                  </a:cubicBezTo>
                  <a:cubicBezTo>
                    <a:pt x="1405192" y="5537081"/>
                    <a:pt x="1562769" y="5536842"/>
                    <a:pt x="1116757" y="5535671"/>
                  </a:cubicBezTo>
                  <a:cubicBezTo>
                    <a:pt x="1115799" y="5461387"/>
                    <a:pt x="1114707" y="5395777"/>
                    <a:pt x="1109411" y="5058361"/>
                  </a:cubicBezTo>
                  <a:cubicBezTo>
                    <a:pt x="1109358" y="5053439"/>
                    <a:pt x="1072845" y="5052374"/>
                    <a:pt x="1530168" y="5051975"/>
                  </a:cubicBezTo>
                  <a:close/>
                  <a:moveTo>
                    <a:pt x="1537539" y="5561825"/>
                  </a:moveTo>
                  <a:cubicBezTo>
                    <a:pt x="1539934" y="5889238"/>
                    <a:pt x="1542623" y="5913529"/>
                    <a:pt x="1545523" y="6044909"/>
                  </a:cubicBezTo>
                  <a:cubicBezTo>
                    <a:pt x="1543235" y="6044909"/>
                    <a:pt x="1127136" y="6045707"/>
                    <a:pt x="1123995" y="6045734"/>
                  </a:cubicBezTo>
                  <a:cubicBezTo>
                    <a:pt x="1117023" y="5593087"/>
                    <a:pt x="1119418" y="5750754"/>
                    <a:pt x="1117049" y="5560361"/>
                  </a:cubicBezTo>
                  <a:cubicBezTo>
                    <a:pt x="1518298" y="5561293"/>
                    <a:pt x="1389064" y="5561772"/>
                    <a:pt x="1537539" y="5561825"/>
                  </a:cubicBezTo>
                  <a:close/>
                  <a:moveTo>
                    <a:pt x="1546056" y="6069626"/>
                  </a:moveTo>
                  <a:cubicBezTo>
                    <a:pt x="1550207" y="6275263"/>
                    <a:pt x="1549010" y="6363914"/>
                    <a:pt x="1552603" y="6552337"/>
                  </a:cubicBezTo>
                  <a:cubicBezTo>
                    <a:pt x="1549941" y="6552337"/>
                    <a:pt x="1504007" y="6552151"/>
                    <a:pt x="1129957" y="6553241"/>
                  </a:cubicBezTo>
                  <a:cubicBezTo>
                    <a:pt x="1126311" y="6329113"/>
                    <a:pt x="1128866" y="6362025"/>
                    <a:pt x="1124395" y="6070450"/>
                  </a:cubicBezTo>
                  <a:cubicBezTo>
                    <a:pt x="1129637" y="6070450"/>
                    <a:pt x="1520400" y="6069626"/>
                    <a:pt x="1546056" y="6069626"/>
                  </a:cubicBezTo>
                  <a:close/>
                  <a:moveTo>
                    <a:pt x="1547147" y="6577028"/>
                  </a:moveTo>
                  <a:cubicBezTo>
                    <a:pt x="1556115" y="6577028"/>
                    <a:pt x="1551990" y="6564204"/>
                    <a:pt x="1556435" y="6693029"/>
                  </a:cubicBezTo>
                  <a:cubicBezTo>
                    <a:pt x="1570673" y="7106565"/>
                    <a:pt x="1567506" y="7064847"/>
                    <a:pt x="1547147" y="7064847"/>
                  </a:cubicBezTo>
                  <a:cubicBezTo>
                    <a:pt x="1544512" y="7064847"/>
                    <a:pt x="1139484" y="7064928"/>
                    <a:pt x="1139218" y="7055349"/>
                  </a:cubicBezTo>
                  <a:cubicBezTo>
                    <a:pt x="1135892" y="6937698"/>
                    <a:pt x="1136158" y="6932828"/>
                    <a:pt x="1130383" y="6577986"/>
                  </a:cubicBezTo>
                  <a:cubicBezTo>
                    <a:pt x="1133337" y="6577986"/>
                    <a:pt x="1544778" y="6577028"/>
                    <a:pt x="1547147" y="6577028"/>
                  </a:cubicBezTo>
                  <a:close/>
                  <a:moveTo>
                    <a:pt x="1228133" y="7086558"/>
                  </a:moveTo>
                  <a:cubicBezTo>
                    <a:pt x="1386988" y="7086558"/>
                    <a:pt x="1387547" y="7089564"/>
                    <a:pt x="1547173" y="7089564"/>
                  </a:cubicBezTo>
                  <a:cubicBezTo>
                    <a:pt x="1572882" y="7089564"/>
                    <a:pt x="1560134" y="7036272"/>
                    <a:pt x="1567639" y="7569668"/>
                  </a:cubicBezTo>
                  <a:cubicBezTo>
                    <a:pt x="1557260" y="7569642"/>
                    <a:pt x="1151780" y="7571930"/>
                    <a:pt x="1149810" y="7571956"/>
                  </a:cubicBezTo>
                  <a:cubicBezTo>
                    <a:pt x="1140309" y="7000195"/>
                    <a:pt x="1109997" y="7086558"/>
                    <a:pt x="1228133" y="7086558"/>
                  </a:cubicBezTo>
                  <a:close/>
                  <a:moveTo>
                    <a:pt x="1574904" y="6577080"/>
                  </a:moveTo>
                  <a:cubicBezTo>
                    <a:pt x="1716700" y="6577640"/>
                    <a:pt x="1708184" y="6581657"/>
                    <a:pt x="1866320" y="6581657"/>
                  </a:cubicBezTo>
                  <a:cubicBezTo>
                    <a:pt x="2036379" y="6581657"/>
                    <a:pt x="1991802" y="6480847"/>
                    <a:pt x="2006173" y="7056094"/>
                  </a:cubicBezTo>
                  <a:cubicBezTo>
                    <a:pt x="2006439" y="7066816"/>
                    <a:pt x="2059586" y="7063996"/>
                    <a:pt x="1584698" y="7064820"/>
                  </a:cubicBezTo>
                  <a:cubicBezTo>
                    <a:pt x="1583580" y="6788199"/>
                    <a:pt x="1577246" y="6686006"/>
                    <a:pt x="1574904" y="6577080"/>
                  </a:cubicBezTo>
                  <a:close/>
                  <a:moveTo>
                    <a:pt x="2006998" y="7088819"/>
                  </a:moveTo>
                  <a:cubicBezTo>
                    <a:pt x="2014050" y="7377680"/>
                    <a:pt x="2008808" y="7397182"/>
                    <a:pt x="2011070" y="7571797"/>
                  </a:cubicBezTo>
                  <a:cubicBezTo>
                    <a:pt x="1619721" y="7572063"/>
                    <a:pt x="1771310" y="7570227"/>
                    <a:pt x="1589409" y="7569695"/>
                  </a:cubicBezTo>
                  <a:cubicBezTo>
                    <a:pt x="1589382" y="7567593"/>
                    <a:pt x="1584858" y="7091586"/>
                    <a:pt x="1584831" y="7089511"/>
                  </a:cubicBezTo>
                  <a:cubicBezTo>
                    <a:pt x="1704511" y="7089325"/>
                    <a:pt x="1830286" y="7087010"/>
                    <a:pt x="2006998" y="7088819"/>
                  </a:cubicBezTo>
                  <a:close/>
                  <a:moveTo>
                    <a:pt x="2011442" y="7596487"/>
                  </a:moveTo>
                  <a:cubicBezTo>
                    <a:pt x="2011469" y="7598456"/>
                    <a:pt x="2017829" y="8004968"/>
                    <a:pt x="2019719" y="8080502"/>
                  </a:cubicBezTo>
                  <a:cubicBezTo>
                    <a:pt x="1791191" y="8079012"/>
                    <a:pt x="1697938" y="8081353"/>
                    <a:pt x="1598776" y="8081646"/>
                  </a:cubicBezTo>
                  <a:cubicBezTo>
                    <a:pt x="1598750" y="8079757"/>
                    <a:pt x="1589941" y="7602979"/>
                    <a:pt x="1589808" y="7594412"/>
                  </a:cubicBezTo>
                  <a:cubicBezTo>
                    <a:pt x="1789966" y="7595050"/>
                    <a:pt x="1606761" y="7596780"/>
                    <a:pt x="2011442" y="7596487"/>
                  </a:cubicBezTo>
                  <a:close/>
                  <a:moveTo>
                    <a:pt x="2020331" y="8105246"/>
                  </a:moveTo>
                  <a:cubicBezTo>
                    <a:pt x="2028714" y="8413422"/>
                    <a:pt x="2026505" y="8445882"/>
                    <a:pt x="2027889" y="8588595"/>
                  </a:cubicBezTo>
                  <a:cubicBezTo>
                    <a:pt x="1865282" y="8586760"/>
                    <a:pt x="1665789" y="8588728"/>
                    <a:pt x="1605802" y="8588888"/>
                  </a:cubicBezTo>
                  <a:cubicBezTo>
                    <a:pt x="1604445" y="8453012"/>
                    <a:pt x="1606361" y="8458891"/>
                    <a:pt x="1599229" y="8106337"/>
                  </a:cubicBezTo>
                  <a:cubicBezTo>
                    <a:pt x="1730299" y="8106017"/>
                    <a:pt x="1778975" y="8103676"/>
                    <a:pt x="2020331" y="8105246"/>
                  </a:cubicBezTo>
                  <a:close/>
                  <a:moveTo>
                    <a:pt x="2025787" y="8613365"/>
                  </a:moveTo>
                  <a:cubicBezTo>
                    <a:pt x="2031189" y="8613392"/>
                    <a:pt x="2025441" y="8585296"/>
                    <a:pt x="2035474" y="9095492"/>
                  </a:cubicBezTo>
                  <a:cubicBezTo>
                    <a:pt x="1793506" y="9094135"/>
                    <a:pt x="1725642" y="9095598"/>
                    <a:pt x="1616315" y="9095891"/>
                  </a:cubicBezTo>
                  <a:cubicBezTo>
                    <a:pt x="1612536" y="8844225"/>
                    <a:pt x="1608836" y="8856411"/>
                    <a:pt x="1606042" y="8613632"/>
                  </a:cubicBezTo>
                  <a:cubicBezTo>
                    <a:pt x="1738789" y="8613339"/>
                    <a:pt x="1827358" y="8611477"/>
                    <a:pt x="2025787" y="8613365"/>
                  </a:cubicBezTo>
                  <a:close/>
                  <a:moveTo>
                    <a:pt x="2033265" y="7600345"/>
                  </a:moveTo>
                  <a:cubicBezTo>
                    <a:pt x="2033159" y="7593401"/>
                    <a:pt x="1999599" y="7596913"/>
                    <a:pt x="2458945" y="7597924"/>
                  </a:cubicBezTo>
                  <a:cubicBezTo>
                    <a:pt x="2459583" y="7637381"/>
                    <a:pt x="2464693" y="8068556"/>
                    <a:pt x="2464773" y="8080476"/>
                  </a:cubicBezTo>
                  <a:cubicBezTo>
                    <a:pt x="2338174" y="8080555"/>
                    <a:pt x="2201514" y="8081673"/>
                    <a:pt x="2041462" y="8080636"/>
                  </a:cubicBezTo>
                  <a:cubicBezTo>
                    <a:pt x="2039812" y="8012684"/>
                    <a:pt x="2039439" y="7978336"/>
                    <a:pt x="2033265" y="7600345"/>
                  </a:cubicBezTo>
                  <a:close/>
                  <a:moveTo>
                    <a:pt x="2464933" y="8105193"/>
                  </a:moveTo>
                  <a:cubicBezTo>
                    <a:pt x="2465917" y="8378302"/>
                    <a:pt x="2468845" y="8437527"/>
                    <a:pt x="2471852" y="8589633"/>
                  </a:cubicBezTo>
                  <a:cubicBezTo>
                    <a:pt x="2141954" y="8589367"/>
                    <a:pt x="2122366" y="8589474"/>
                    <a:pt x="2049712" y="8588809"/>
                  </a:cubicBezTo>
                  <a:cubicBezTo>
                    <a:pt x="2048461" y="8454768"/>
                    <a:pt x="2050351" y="8409405"/>
                    <a:pt x="2042154" y="8105379"/>
                  </a:cubicBezTo>
                  <a:cubicBezTo>
                    <a:pt x="2196697" y="8106337"/>
                    <a:pt x="2367182" y="8105273"/>
                    <a:pt x="2464933" y="8105193"/>
                  </a:cubicBezTo>
                  <a:close/>
                  <a:moveTo>
                    <a:pt x="2185440" y="8614111"/>
                  </a:moveTo>
                  <a:cubicBezTo>
                    <a:pt x="2527447" y="8614403"/>
                    <a:pt x="2472012" y="8589048"/>
                    <a:pt x="2473582" y="8690470"/>
                  </a:cubicBezTo>
                  <a:cubicBezTo>
                    <a:pt x="2476084" y="8850424"/>
                    <a:pt x="2475844" y="8874317"/>
                    <a:pt x="2478639" y="9053747"/>
                  </a:cubicBezTo>
                  <a:cubicBezTo>
                    <a:pt x="2479517" y="9110259"/>
                    <a:pt x="2547487" y="9098126"/>
                    <a:pt x="2057244" y="9095598"/>
                  </a:cubicBezTo>
                  <a:cubicBezTo>
                    <a:pt x="2056605" y="9063378"/>
                    <a:pt x="2057031" y="9089771"/>
                    <a:pt x="2050936" y="8690044"/>
                  </a:cubicBezTo>
                  <a:cubicBezTo>
                    <a:pt x="2049473" y="8593092"/>
                    <a:pt x="2022833" y="8614111"/>
                    <a:pt x="2185440" y="8614111"/>
                  </a:cubicBezTo>
                  <a:close/>
                  <a:moveTo>
                    <a:pt x="2468978" y="7086398"/>
                  </a:moveTo>
                  <a:cubicBezTo>
                    <a:pt x="2470867" y="7086398"/>
                    <a:pt x="2805077" y="7085653"/>
                    <a:pt x="2892741" y="7085786"/>
                  </a:cubicBezTo>
                  <a:cubicBezTo>
                    <a:pt x="2899501" y="7658585"/>
                    <a:pt x="2922335" y="7570812"/>
                    <a:pt x="2823760" y="7570812"/>
                  </a:cubicBezTo>
                  <a:cubicBezTo>
                    <a:pt x="2664878" y="7570812"/>
                    <a:pt x="2661392" y="7573287"/>
                    <a:pt x="2504640" y="7573287"/>
                  </a:cubicBezTo>
                  <a:cubicBezTo>
                    <a:pt x="2472890" y="7573287"/>
                    <a:pt x="2479171" y="7637886"/>
                    <a:pt x="2468978" y="7086398"/>
                  </a:cubicBezTo>
                  <a:close/>
                  <a:moveTo>
                    <a:pt x="2504640" y="7597977"/>
                  </a:moveTo>
                  <a:cubicBezTo>
                    <a:pt x="2930798" y="7597977"/>
                    <a:pt x="2898703" y="7589835"/>
                    <a:pt x="2898889" y="7600771"/>
                  </a:cubicBezTo>
                  <a:cubicBezTo>
                    <a:pt x="2907725" y="8163034"/>
                    <a:pt x="2940885" y="8082045"/>
                    <a:pt x="2823760" y="8082126"/>
                  </a:cubicBezTo>
                  <a:cubicBezTo>
                    <a:pt x="2667992" y="8082126"/>
                    <a:pt x="2668098" y="8080476"/>
                    <a:pt x="2504640" y="8080476"/>
                  </a:cubicBezTo>
                  <a:cubicBezTo>
                    <a:pt x="2480182" y="8080476"/>
                    <a:pt x="2487368" y="8098196"/>
                    <a:pt x="2485265" y="7963570"/>
                  </a:cubicBezTo>
                  <a:cubicBezTo>
                    <a:pt x="2478665" y="7541759"/>
                    <a:pt x="2471559" y="7597977"/>
                    <a:pt x="2504640" y="7597977"/>
                  </a:cubicBezTo>
                  <a:close/>
                  <a:moveTo>
                    <a:pt x="2504640" y="8105193"/>
                  </a:moveTo>
                  <a:cubicBezTo>
                    <a:pt x="2973087" y="8105193"/>
                    <a:pt x="2908683" y="8094310"/>
                    <a:pt x="2909960" y="8145740"/>
                  </a:cubicBezTo>
                  <a:cubicBezTo>
                    <a:pt x="2922628" y="8673628"/>
                    <a:pt x="2935855" y="8586893"/>
                    <a:pt x="2823760" y="8586893"/>
                  </a:cubicBezTo>
                  <a:cubicBezTo>
                    <a:pt x="2426610" y="8586893"/>
                    <a:pt x="2494527" y="8623343"/>
                    <a:pt x="2491892" y="8508325"/>
                  </a:cubicBezTo>
                  <a:cubicBezTo>
                    <a:pt x="2481486" y="8055599"/>
                    <a:pt x="2484068" y="8105193"/>
                    <a:pt x="2504640" y="8105193"/>
                  </a:cubicBezTo>
                  <a:close/>
                  <a:moveTo>
                    <a:pt x="2914511" y="7085839"/>
                  </a:moveTo>
                  <a:cubicBezTo>
                    <a:pt x="3343331" y="7086691"/>
                    <a:pt x="3149640" y="7085893"/>
                    <a:pt x="3335427" y="7087276"/>
                  </a:cubicBezTo>
                  <a:cubicBezTo>
                    <a:pt x="3350730" y="7649859"/>
                    <a:pt x="3349505" y="7572223"/>
                    <a:pt x="3302799" y="7571105"/>
                  </a:cubicBezTo>
                  <a:cubicBezTo>
                    <a:pt x="2839621" y="7559878"/>
                    <a:pt x="2919940" y="7624237"/>
                    <a:pt x="2918636" y="7418866"/>
                  </a:cubicBezTo>
                  <a:cubicBezTo>
                    <a:pt x="2917784" y="7279318"/>
                    <a:pt x="2916374" y="7241538"/>
                    <a:pt x="2914511" y="7085839"/>
                  </a:cubicBezTo>
                  <a:close/>
                  <a:moveTo>
                    <a:pt x="2983493" y="7594705"/>
                  </a:moveTo>
                  <a:cubicBezTo>
                    <a:pt x="3380244" y="7590953"/>
                    <a:pt x="3341841" y="7598828"/>
                    <a:pt x="3341894" y="7600771"/>
                  </a:cubicBezTo>
                  <a:cubicBezTo>
                    <a:pt x="3350516" y="8151860"/>
                    <a:pt x="3379019" y="8080449"/>
                    <a:pt x="3302480" y="8081167"/>
                  </a:cubicBezTo>
                  <a:cubicBezTo>
                    <a:pt x="3196346" y="8082019"/>
                    <a:pt x="3211036" y="8081806"/>
                    <a:pt x="2930266" y="8082045"/>
                  </a:cubicBezTo>
                  <a:cubicBezTo>
                    <a:pt x="2918024" y="7517388"/>
                    <a:pt x="2897345" y="7595636"/>
                    <a:pt x="2983493" y="7594705"/>
                  </a:cubicBezTo>
                  <a:close/>
                  <a:moveTo>
                    <a:pt x="3354083" y="8105485"/>
                  </a:moveTo>
                  <a:cubicBezTo>
                    <a:pt x="3361056" y="8476212"/>
                    <a:pt x="3359219" y="8443167"/>
                    <a:pt x="3360949" y="8589873"/>
                  </a:cubicBezTo>
                  <a:cubicBezTo>
                    <a:pt x="2909188" y="8587079"/>
                    <a:pt x="3273578" y="8590112"/>
                    <a:pt x="2937798" y="8587292"/>
                  </a:cubicBezTo>
                  <a:cubicBezTo>
                    <a:pt x="2936573" y="8457375"/>
                    <a:pt x="2938117" y="8420499"/>
                    <a:pt x="2930825" y="8106762"/>
                  </a:cubicBezTo>
                  <a:cubicBezTo>
                    <a:pt x="3337157" y="8106417"/>
                    <a:pt x="3174975" y="8106656"/>
                    <a:pt x="3354083" y="8105485"/>
                  </a:cubicBezTo>
                  <a:close/>
                  <a:moveTo>
                    <a:pt x="3357276" y="7087410"/>
                  </a:moveTo>
                  <a:cubicBezTo>
                    <a:pt x="3607628" y="7088899"/>
                    <a:pt x="3594773" y="7085147"/>
                    <a:pt x="3779629" y="7085095"/>
                  </a:cubicBezTo>
                  <a:cubicBezTo>
                    <a:pt x="3778671" y="7461249"/>
                    <a:pt x="3799137" y="7570120"/>
                    <a:pt x="3781439" y="7570120"/>
                  </a:cubicBezTo>
                  <a:cubicBezTo>
                    <a:pt x="3625139" y="7570120"/>
                    <a:pt x="3530822" y="7574936"/>
                    <a:pt x="3363291" y="7572356"/>
                  </a:cubicBezTo>
                  <a:cubicBezTo>
                    <a:pt x="3361135" y="7421234"/>
                    <a:pt x="3363051" y="7298501"/>
                    <a:pt x="3357276" y="7087410"/>
                  </a:cubicBezTo>
                  <a:close/>
                  <a:moveTo>
                    <a:pt x="3462186" y="7597711"/>
                  </a:moveTo>
                  <a:cubicBezTo>
                    <a:pt x="3814812" y="7597711"/>
                    <a:pt x="3789024" y="7588186"/>
                    <a:pt x="3789210" y="7600718"/>
                  </a:cubicBezTo>
                  <a:cubicBezTo>
                    <a:pt x="3797566" y="8135763"/>
                    <a:pt x="3801426" y="8078214"/>
                    <a:pt x="3781386" y="8078214"/>
                  </a:cubicBezTo>
                  <a:cubicBezTo>
                    <a:pt x="3293005" y="8078214"/>
                    <a:pt x="3375879" y="8118761"/>
                    <a:pt x="3373457" y="7963516"/>
                  </a:cubicBezTo>
                  <a:cubicBezTo>
                    <a:pt x="3366591" y="7522390"/>
                    <a:pt x="3324462" y="7597711"/>
                    <a:pt x="3462186" y="7597711"/>
                  </a:cubicBezTo>
                  <a:close/>
                  <a:moveTo>
                    <a:pt x="3462186" y="8105193"/>
                  </a:moveTo>
                  <a:cubicBezTo>
                    <a:pt x="3853774" y="8105193"/>
                    <a:pt x="3796342" y="8084014"/>
                    <a:pt x="3797832" y="8146751"/>
                  </a:cubicBezTo>
                  <a:cubicBezTo>
                    <a:pt x="3810447" y="8646543"/>
                    <a:pt x="3805205" y="8586281"/>
                    <a:pt x="3781386" y="8586281"/>
                  </a:cubicBezTo>
                  <a:cubicBezTo>
                    <a:pt x="3316558" y="8586281"/>
                    <a:pt x="3382958" y="8625711"/>
                    <a:pt x="3381973" y="8508458"/>
                  </a:cubicBezTo>
                  <a:cubicBezTo>
                    <a:pt x="3378061" y="8033011"/>
                    <a:pt x="3349372" y="8105193"/>
                    <a:pt x="3462186" y="8105193"/>
                  </a:cubicBezTo>
                  <a:close/>
                  <a:moveTo>
                    <a:pt x="3462186" y="8614855"/>
                  </a:moveTo>
                  <a:cubicBezTo>
                    <a:pt x="3861305" y="8614855"/>
                    <a:pt x="3802357" y="8579656"/>
                    <a:pt x="3804087" y="8690470"/>
                  </a:cubicBezTo>
                  <a:cubicBezTo>
                    <a:pt x="3811352" y="9154424"/>
                    <a:pt x="3830700" y="9096929"/>
                    <a:pt x="3781412" y="9096929"/>
                  </a:cubicBezTo>
                  <a:cubicBezTo>
                    <a:pt x="3327097" y="9096929"/>
                    <a:pt x="3388760" y="9110684"/>
                    <a:pt x="3387828" y="9053321"/>
                  </a:cubicBezTo>
                  <a:cubicBezTo>
                    <a:pt x="3379632" y="8529398"/>
                    <a:pt x="3364275" y="8614855"/>
                    <a:pt x="3462186" y="8614855"/>
                  </a:cubicBezTo>
                  <a:close/>
                  <a:moveTo>
                    <a:pt x="3811006" y="7600292"/>
                  </a:moveTo>
                  <a:cubicBezTo>
                    <a:pt x="3810820" y="7587547"/>
                    <a:pt x="3802224" y="7599653"/>
                    <a:pt x="4231629" y="7597738"/>
                  </a:cubicBezTo>
                  <a:cubicBezTo>
                    <a:pt x="4234291" y="7775385"/>
                    <a:pt x="4233333" y="7909612"/>
                    <a:pt x="4237857" y="8081167"/>
                  </a:cubicBezTo>
                  <a:cubicBezTo>
                    <a:pt x="4000014" y="8083828"/>
                    <a:pt x="3955543" y="8078879"/>
                    <a:pt x="3818085" y="8078294"/>
                  </a:cubicBezTo>
                  <a:cubicBezTo>
                    <a:pt x="3814839" y="7926533"/>
                    <a:pt x="3813774" y="7777408"/>
                    <a:pt x="3811006" y="7600292"/>
                  </a:cubicBezTo>
                  <a:close/>
                  <a:moveTo>
                    <a:pt x="4260398" y="7090256"/>
                  </a:moveTo>
                  <a:cubicBezTo>
                    <a:pt x="4403471" y="7090070"/>
                    <a:pt x="4300372" y="7090070"/>
                    <a:pt x="4667235" y="7090123"/>
                  </a:cubicBezTo>
                  <a:cubicBezTo>
                    <a:pt x="4671920" y="7430174"/>
                    <a:pt x="4673463" y="7390557"/>
                    <a:pt x="4676550" y="7572302"/>
                  </a:cubicBezTo>
                  <a:cubicBezTo>
                    <a:pt x="4338908" y="7572515"/>
                    <a:pt x="4326825" y="7572462"/>
                    <a:pt x="4253053" y="7572888"/>
                  </a:cubicBezTo>
                  <a:cubicBezTo>
                    <a:pt x="4244324" y="7034703"/>
                    <a:pt x="4234796" y="7090309"/>
                    <a:pt x="4260398" y="7090256"/>
                  </a:cubicBezTo>
                  <a:close/>
                  <a:moveTo>
                    <a:pt x="4260425" y="7597605"/>
                  </a:moveTo>
                  <a:cubicBezTo>
                    <a:pt x="4352347" y="7597126"/>
                    <a:pt x="4350910" y="7597232"/>
                    <a:pt x="4676923" y="7596993"/>
                  </a:cubicBezTo>
                  <a:cubicBezTo>
                    <a:pt x="4676949" y="7599201"/>
                    <a:pt x="4683284" y="8015690"/>
                    <a:pt x="4683709" y="8077629"/>
                  </a:cubicBezTo>
                  <a:cubicBezTo>
                    <a:pt x="4681686" y="8077629"/>
                    <a:pt x="4261569" y="8080875"/>
                    <a:pt x="4259653" y="8080901"/>
                  </a:cubicBezTo>
                  <a:cubicBezTo>
                    <a:pt x="4259627" y="8079012"/>
                    <a:pt x="4248263" y="7597684"/>
                    <a:pt x="4260425" y="7597605"/>
                  </a:cubicBezTo>
                  <a:close/>
                  <a:moveTo>
                    <a:pt x="4260531" y="8105618"/>
                  </a:moveTo>
                  <a:cubicBezTo>
                    <a:pt x="4751600" y="8099659"/>
                    <a:pt x="4683869" y="8089229"/>
                    <a:pt x="4684002" y="8145421"/>
                  </a:cubicBezTo>
                  <a:cubicBezTo>
                    <a:pt x="4685093" y="8668627"/>
                    <a:pt x="4725971" y="8590325"/>
                    <a:pt x="4579758" y="8588569"/>
                  </a:cubicBezTo>
                  <a:cubicBezTo>
                    <a:pt x="4478627" y="8587212"/>
                    <a:pt x="4368422" y="8587079"/>
                    <a:pt x="4268489" y="8588809"/>
                  </a:cubicBezTo>
                  <a:cubicBezTo>
                    <a:pt x="4267797" y="8521895"/>
                    <a:pt x="4264364" y="8105565"/>
                    <a:pt x="4260531" y="8105618"/>
                  </a:cubicBezTo>
                  <a:close/>
                  <a:moveTo>
                    <a:pt x="4689405" y="8614190"/>
                  </a:moveTo>
                  <a:cubicBezTo>
                    <a:pt x="4692146" y="8810276"/>
                    <a:pt x="4693370" y="8831827"/>
                    <a:pt x="4697681" y="9095120"/>
                  </a:cubicBezTo>
                  <a:cubicBezTo>
                    <a:pt x="4398202" y="9095173"/>
                    <a:pt x="4360571" y="9094694"/>
                    <a:pt x="4274716" y="9096796"/>
                  </a:cubicBezTo>
                  <a:cubicBezTo>
                    <a:pt x="4273652" y="9039806"/>
                    <a:pt x="4268781" y="8615547"/>
                    <a:pt x="4268755" y="8613552"/>
                  </a:cubicBezTo>
                  <a:cubicBezTo>
                    <a:pt x="4453478" y="8610306"/>
                    <a:pt x="4574355" y="8613818"/>
                    <a:pt x="4689405" y="8614190"/>
                  </a:cubicBezTo>
                  <a:close/>
                  <a:moveTo>
                    <a:pt x="4689059" y="7090150"/>
                  </a:moveTo>
                  <a:cubicBezTo>
                    <a:pt x="4935152" y="7090176"/>
                    <a:pt x="4910881" y="7084802"/>
                    <a:pt x="5108537" y="7086079"/>
                  </a:cubicBezTo>
                  <a:cubicBezTo>
                    <a:pt x="5109921" y="7192423"/>
                    <a:pt x="5111731" y="7313027"/>
                    <a:pt x="5114392" y="7419292"/>
                  </a:cubicBezTo>
                  <a:cubicBezTo>
                    <a:pt x="5119209" y="7619022"/>
                    <a:pt x="5198144" y="7572276"/>
                    <a:pt x="4739278" y="7572276"/>
                  </a:cubicBezTo>
                  <a:cubicBezTo>
                    <a:pt x="4684082" y="7572302"/>
                    <a:pt x="4696750" y="7651242"/>
                    <a:pt x="4689059" y="7090150"/>
                  </a:cubicBezTo>
                  <a:close/>
                  <a:moveTo>
                    <a:pt x="4739278" y="7596966"/>
                  </a:moveTo>
                  <a:cubicBezTo>
                    <a:pt x="4741646" y="7596966"/>
                    <a:pt x="5117985" y="7597365"/>
                    <a:pt x="5118038" y="7600718"/>
                  </a:cubicBezTo>
                  <a:cubicBezTo>
                    <a:pt x="5126741" y="8155371"/>
                    <a:pt x="5148537" y="8079731"/>
                    <a:pt x="5058558" y="8079731"/>
                  </a:cubicBezTo>
                  <a:cubicBezTo>
                    <a:pt x="4906888" y="8079731"/>
                    <a:pt x="4896669" y="8077523"/>
                    <a:pt x="4739278" y="8077523"/>
                  </a:cubicBezTo>
                  <a:cubicBezTo>
                    <a:pt x="4696297" y="8077523"/>
                    <a:pt x="4706331" y="8100457"/>
                    <a:pt x="4704175" y="7963516"/>
                  </a:cubicBezTo>
                  <a:cubicBezTo>
                    <a:pt x="4697335" y="7525928"/>
                    <a:pt x="4681820" y="7597019"/>
                    <a:pt x="4739278" y="7596966"/>
                  </a:cubicBezTo>
                  <a:close/>
                  <a:moveTo>
                    <a:pt x="4739278" y="8102239"/>
                  </a:moveTo>
                  <a:cubicBezTo>
                    <a:pt x="5187259" y="8102239"/>
                    <a:pt x="5125117" y="8096306"/>
                    <a:pt x="5125516" y="8145580"/>
                  </a:cubicBezTo>
                  <a:cubicBezTo>
                    <a:pt x="5126501" y="8262407"/>
                    <a:pt x="5126954" y="8281085"/>
                    <a:pt x="5131957" y="8590085"/>
                  </a:cubicBezTo>
                  <a:cubicBezTo>
                    <a:pt x="5042962" y="8591177"/>
                    <a:pt x="4978611" y="8589979"/>
                    <a:pt x="4710881" y="8589553"/>
                  </a:cubicBezTo>
                  <a:cubicBezTo>
                    <a:pt x="4703749" y="8040886"/>
                    <a:pt x="4691507" y="8102239"/>
                    <a:pt x="4739278" y="8102239"/>
                  </a:cubicBezTo>
                  <a:close/>
                  <a:moveTo>
                    <a:pt x="4739278" y="8614270"/>
                  </a:moveTo>
                  <a:cubicBezTo>
                    <a:pt x="4866649" y="8614270"/>
                    <a:pt x="5034286" y="8615973"/>
                    <a:pt x="5132356" y="8614776"/>
                  </a:cubicBezTo>
                  <a:cubicBezTo>
                    <a:pt x="5141644" y="9186670"/>
                    <a:pt x="5162456" y="9097833"/>
                    <a:pt x="5058531" y="9097833"/>
                  </a:cubicBezTo>
                  <a:cubicBezTo>
                    <a:pt x="4662073" y="9097833"/>
                    <a:pt x="4719611" y="9105735"/>
                    <a:pt x="4718812" y="9053321"/>
                  </a:cubicBezTo>
                  <a:cubicBezTo>
                    <a:pt x="4710881" y="8546479"/>
                    <a:pt x="4698932" y="8614270"/>
                    <a:pt x="4739278" y="8614270"/>
                  </a:cubicBezTo>
                  <a:close/>
                  <a:moveTo>
                    <a:pt x="5139808" y="7600292"/>
                  </a:moveTo>
                  <a:cubicBezTo>
                    <a:pt x="5139728" y="7595902"/>
                    <a:pt x="5361523" y="7594092"/>
                    <a:pt x="5537038" y="7596009"/>
                  </a:cubicBezTo>
                  <a:cubicBezTo>
                    <a:pt x="5569293" y="7596354"/>
                    <a:pt x="5562241" y="7541014"/>
                    <a:pt x="5568867" y="7964022"/>
                  </a:cubicBezTo>
                  <a:cubicBezTo>
                    <a:pt x="5571209" y="8112882"/>
                    <a:pt x="5644555" y="8077709"/>
                    <a:pt x="5217998" y="8079411"/>
                  </a:cubicBezTo>
                  <a:cubicBezTo>
                    <a:pt x="5121045" y="8079784"/>
                    <a:pt x="5148564" y="8159043"/>
                    <a:pt x="5139808" y="7600292"/>
                  </a:cubicBezTo>
                  <a:close/>
                  <a:moveTo>
                    <a:pt x="5218104" y="8104155"/>
                  </a:moveTo>
                  <a:cubicBezTo>
                    <a:pt x="5626272" y="8102505"/>
                    <a:pt x="5571129" y="8093247"/>
                    <a:pt x="5572274" y="8145607"/>
                  </a:cubicBezTo>
                  <a:cubicBezTo>
                    <a:pt x="5583531" y="8659448"/>
                    <a:pt x="5586432" y="8589367"/>
                    <a:pt x="5537357" y="8588090"/>
                  </a:cubicBezTo>
                  <a:cubicBezTo>
                    <a:pt x="5432874" y="8585217"/>
                    <a:pt x="5326500" y="8585084"/>
                    <a:pt x="5217758" y="8588197"/>
                  </a:cubicBezTo>
                  <a:cubicBezTo>
                    <a:pt x="5132356" y="8590538"/>
                    <a:pt x="5154445" y="8634384"/>
                    <a:pt x="5149469" y="8326847"/>
                  </a:cubicBezTo>
                  <a:cubicBezTo>
                    <a:pt x="5145290" y="8059298"/>
                    <a:pt x="5130653" y="8104527"/>
                    <a:pt x="5218104" y="8104155"/>
                  </a:cubicBezTo>
                  <a:close/>
                  <a:moveTo>
                    <a:pt x="5218344" y="8612913"/>
                  </a:moveTo>
                  <a:cubicBezTo>
                    <a:pt x="5332621" y="8609774"/>
                    <a:pt x="5428323" y="8609960"/>
                    <a:pt x="5536852" y="8612807"/>
                  </a:cubicBezTo>
                  <a:cubicBezTo>
                    <a:pt x="5587603" y="8614190"/>
                    <a:pt x="5576426" y="8598333"/>
                    <a:pt x="5577863" y="8690443"/>
                  </a:cubicBezTo>
                  <a:cubicBezTo>
                    <a:pt x="5585261" y="9162273"/>
                    <a:pt x="5600058" y="9099030"/>
                    <a:pt x="5537171" y="9098791"/>
                  </a:cubicBezTo>
                  <a:cubicBezTo>
                    <a:pt x="5102070" y="9097035"/>
                    <a:pt x="5162190" y="9112866"/>
                    <a:pt x="5161258" y="9053295"/>
                  </a:cubicBezTo>
                  <a:cubicBezTo>
                    <a:pt x="5153061" y="8547383"/>
                    <a:pt x="5128524" y="8615494"/>
                    <a:pt x="5218344" y="8612913"/>
                  </a:cubicBezTo>
                  <a:close/>
                  <a:moveTo>
                    <a:pt x="5582892" y="7600292"/>
                  </a:moveTo>
                  <a:cubicBezTo>
                    <a:pt x="5582839" y="7596434"/>
                    <a:pt x="6005059" y="7593481"/>
                    <a:pt x="6007028" y="7593481"/>
                  </a:cubicBezTo>
                  <a:cubicBezTo>
                    <a:pt x="6010595" y="7811516"/>
                    <a:pt x="6004926" y="7805158"/>
                    <a:pt x="6011446" y="8078667"/>
                  </a:cubicBezTo>
                  <a:cubicBezTo>
                    <a:pt x="5508189" y="8078773"/>
                    <a:pt x="5593085" y="8119320"/>
                    <a:pt x="5590637" y="7963570"/>
                  </a:cubicBezTo>
                  <a:cubicBezTo>
                    <a:pt x="5587816" y="7781851"/>
                    <a:pt x="5585714" y="7780946"/>
                    <a:pt x="5582892" y="7600292"/>
                  </a:cubicBezTo>
                  <a:close/>
                  <a:moveTo>
                    <a:pt x="5696744" y="8614962"/>
                  </a:moveTo>
                  <a:cubicBezTo>
                    <a:pt x="6084447" y="8614962"/>
                    <a:pt x="6018552" y="8582875"/>
                    <a:pt x="6020229" y="8690523"/>
                  </a:cubicBezTo>
                  <a:cubicBezTo>
                    <a:pt x="6027281" y="9143622"/>
                    <a:pt x="6041253" y="9097886"/>
                    <a:pt x="6016050" y="9097886"/>
                  </a:cubicBezTo>
                  <a:cubicBezTo>
                    <a:pt x="5542201" y="9097886"/>
                    <a:pt x="5606020" y="9117921"/>
                    <a:pt x="5604982" y="9053321"/>
                  </a:cubicBezTo>
                  <a:cubicBezTo>
                    <a:pt x="5596838" y="8531579"/>
                    <a:pt x="5571741" y="8614962"/>
                    <a:pt x="5696744" y="8614962"/>
                  </a:cubicBezTo>
                  <a:close/>
                  <a:moveTo>
                    <a:pt x="6028825" y="7593481"/>
                  </a:moveTo>
                  <a:cubicBezTo>
                    <a:pt x="6030714" y="7593481"/>
                    <a:pt x="6450007" y="7595263"/>
                    <a:pt x="6450086" y="7600718"/>
                  </a:cubicBezTo>
                  <a:cubicBezTo>
                    <a:pt x="6454344" y="7884204"/>
                    <a:pt x="6455649" y="7976713"/>
                    <a:pt x="6457458" y="8082045"/>
                  </a:cubicBezTo>
                  <a:cubicBezTo>
                    <a:pt x="6155371" y="8084254"/>
                    <a:pt x="6226216" y="8079012"/>
                    <a:pt x="6033296" y="8078667"/>
                  </a:cubicBezTo>
                  <a:cubicBezTo>
                    <a:pt x="6026563" y="7800209"/>
                    <a:pt x="6032418" y="7816997"/>
                    <a:pt x="6028825" y="7593481"/>
                  </a:cubicBezTo>
                  <a:close/>
                  <a:moveTo>
                    <a:pt x="6457884" y="8106815"/>
                  </a:moveTo>
                  <a:cubicBezTo>
                    <a:pt x="6463632" y="8432658"/>
                    <a:pt x="6456420" y="8028195"/>
                    <a:pt x="6466134" y="8588809"/>
                  </a:cubicBezTo>
                  <a:cubicBezTo>
                    <a:pt x="6380919" y="8589128"/>
                    <a:pt x="6276116" y="8589154"/>
                    <a:pt x="6175783" y="8588489"/>
                  </a:cubicBezTo>
                  <a:cubicBezTo>
                    <a:pt x="5993269" y="8587292"/>
                    <a:pt x="6050062" y="8678364"/>
                    <a:pt x="6035079" y="8144330"/>
                  </a:cubicBezTo>
                  <a:cubicBezTo>
                    <a:pt x="6033189" y="8078773"/>
                    <a:pt x="5974933" y="8110088"/>
                    <a:pt x="6457884" y="8106815"/>
                  </a:cubicBezTo>
                  <a:close/>
                  <a:moveTo>
                    <a:pt x="6464777" y="7237121"/>
                  </a:moveTo>
                  <a:cubicBezTo>
                    <a:pt x="6462036" y="7061788"/>
                    <a:pt x="6452455" y="7088606"/>
                    <a:pt x="6495143" y="7088154"/>
                  </a:cubicBezTo>
                  <a:cubicBezTo>
                    <a:pt x="6589593" y="7087143"/>
                    <a:pt x="6596380" y="7087329"/>
                    <a:pt x="6885055" y="7087170"/>
                  </a:cubicBezTo>
                  <a:cubicBezTo>
                    <a:pt x="6890670" y="7653291"/>
                    <a:pt x="6923616" y="7572595"/>
                    <a:pt x="6814555" y="7571132"/>
                  </a:cubicBezTo>
                  <a:cubicBezTo>
                    <a:pt x="6729154" y="7569987"/>
                    <a:pt x="6630711" y="7569535"/>
                    <a:pt x="6494956" y="7570812"/>
                  </a:cubicBezTo>
                  <a:cubicBezTo>
                    <a:pt x="6463420" y="7571132"/>
                    <a:pt x="6470712" y="7616495"/>
                    <a:pt x="6464777" y="7237121"/>
                  </a:cubicBezTo>
                  <a:close/>
                  <a:moveTo>
                    <a:pt x="6495116" y="7595582"/>
                  </a:moveTo>
                  <a:cubicBezTo>
                    <a:pt x="6928221" y="7591485"/>
                    <a:pt x="6893543" y="7598509"/>
                    <a:pt x="6893570" y="7600744"/>
                  </a:cubicBezTo>
                  <a:cubicBezTo>
                    <a:pt x="6902353" y="8162209"/>
                    <a:pt x="6932452" y="8082151"/>
                    <a:pt x="6814422" y="8081513"/>
                  </a:cubicBezTo>
                  <a:cubicBezTo>
                    <a:pt x="6725108" y="8081034"/>
                    <a:pt x="6605215" y="8080901"/>
                    <a:pt x="6494930" y="8081780"/>
                  </a:cubicBezTo>
                  <a:cubicBezTo>
                    <a:pt x="6474092" y="8081939"/>
                    <a:pt x="6479441" y="8099871"/>
                    <a:pt x="6477312" y="7963596"/>
                  </a:cubicBezTo>
                  <a:cubicBezTo>
                    <a:pt x="6471057" y="7545777"/>
                    <a:pt x="6462675" y="7595875"/>
                    <a:pt x="6495116" y="7595582"/>
                  </a:cubicBezTo>
                  <a:close/>
                  <a:moveTo>
                    <a:pt x="7293328" y="6552178"/>
                  </a:moveTo>
                  <a:cubicBezTo>
                    <a:pt x="6838960" y="6552178"/>
                    <a:pt x="6897962" y="6578677"/>
                    <a:pt x="6896897" y="6510779"/>
                  </a:cubicBezTo>
                  <a:cubicBezTo>
                    <a:pt x="6888700" y="5987467"/>
                    <a:pt x="6868926" y="6072100"/>
                    <a:pt x="6974049" y="6072100"/>
                  </a:cubicBezTo>
                  <a:cubicBezTo>
                    <a:pt x="7369443" y="6072100"/>
                    <a:pt x="7313475" y="6043712"/>
                    <a:pt x="7315099" y="6148087"/>
                  </a:cubicBezTo>
                  <a:cubicBezTo>
                    <a:pt x="7322390" y="6614808"/>
                    <a:pt x="7323747" y="6552178"/>
                    <a:pt x="7293328" y="6552178"/>
                  </a:cubicBezTo>
                  <a:close/>
                  <a:moveTo>
                    <a:pt x="7293328" y="6046425"/>
                  </a:moveTo>
                  <a:cubicBezTo>
                    <a:pt x="6819000" y="6046425"/>
                    <a:pt x="6890962" y="6073217"/>
                    <a:pt x="6888860" y="5966102"/>
                  </a:cubicBezTo>
                  <a:cubicBezTo>
                    <a:pt x="6879279" y="5483896"/>
                    <a:pt x="6861208" y="5560654"/>
                    <a:pt x="6974049" y="5560654"/>
                  </a:cubicBezTo>
                  <a:cubicBezTo>
                    <a:pt x="7355896" y="5560654"/>
                    <a:pt x="7305597" y="5541498"/>
                    <a:pt x="7305863" y="5603303"/>
                  </a:cubicBezTo>
                  <a:cubicBezTo>
                    <a:pt x="7307966" y="6099291"/>
                    <a:pt x="7327021" y="6046425"/>
                    <a:pt x="7293328" y="6046425"/>
                  </a:cubicBezTo>
                  <a:close/>
                  <a:moveTo>
                    <a:pt x="7293328" y="5535405"/>
                  </a:moveTo>
                  <a:cubicBezTo>
                    <a:pt x="6797523" y="5535405"/>
                    <a:pt x="6882898" y="5570924"/>
                    <a:pt x="6880557" y="5421505"/>
                  </a:cubicBezTo>
                  <a:cubicBezTo>
                    <a:pt x="6872466" y="4916578"/>
                    <a:pt x="6875207" y="5090447"/>
                    <a:pt x="6874648" y="5052906"/>
                  </a:cubicBezTo>
                  <a:cubicBezTo>
                    <a:pt x="6939239" y="5052667"/>
                    <a:pt x="6989591" y="5052747"/>
                    <a:pt x="7293328" y="5052800"/>
                  </a:cubicBezTo>
                  <a:cubicBezTo>
                    <a:pt x="7295191" y="5052800"/>
                    <a:pt x="7315551" y="5535405"/>
                    <a:pt x="7293328" y="5535405"/>
                  </a:cubicBezTo>
                  <a:close/>
                  <a:moveTo>
                    <a:pt x="7293328" y="5028110"/>
                  </a:moveTo>
                  <a:cubicBezTo>
                    <a:pt x="6997442" y="5028057"/>
                    <a:pt x="6939638" y="5027977"/>
                    <a:pt x="6874249" y="5028216"/>
                  </a:cubicBezTo>
                  <a:cubicBezTo>
                    <a:pt x="6871508" y="4868793"/>
                    <a:pt x="6866212" y="4772267"/>
                    <a:pt x="6864987" y="4546356"/>
                  </a:cubicBezTo>
                  <a:cubicBezTo>
                    <a:pt x="6867782" y="4546356"/>
                    <a:pt x="7284413" y="4545664"/>
                    <a:pt x="7287713" y="4545664"/>
                  </a:cubicBezTo>
                  <a:cubicBezTo>
                    <a:pt x="7290215" y="4665151"/>
                    <a:pt x="7295591" y="5028110"/>
                    <a:pt x="7293328" y="5028110"/>
                  </a:cubicBezTo>
                  <a:close/>
                  <a:moveTo>
                    <a:pt x="6864855" y="4521613"/>
                  </a:moveTo>
                  <a:cubicBezTo>
                    <a:pt x="6864855" y="4519218"/>
                    <a:pt x="6860490" y="4040603"/>
                    <a:pt x="6860464" y="4038582"/>
                  </a:cubicBezTo>
                  <a:cubicBezTo>
                    <a:pt x="7123057" y="4040577"/>
                    <a:pt x="7105838" y="4035522"/>
                    <a:pt x="7278026" y="4035203"/>
                  </a:cubicBezTo>
                  <a:cubicBezTo>
                    <a:pt x="7278053" y="4037092"/>
                    <a:pt x="7287021" y="4511555"/>
                    <a:pt x="7287075" y="4514349"/>
                  </a:cubicBezTo>
                  <a:cubicBezTo>
                    <a:pt x="7287260" y="4524300"/>
                    <a:pt x="7331465" y="4521027"/>
                    <a:pt x="6864855" y="4521613"/>
                  </a:cubicBezTo>
                  <a:close/>
                  <a:moveTo>
                    <a:pt x="6860144" y="4013865"/>
                  </a:moveTo>
                  <a:cubicBezTo>
                    <a:pt x="6857216" y="3804210"/>
                    <a:pt x="6853837" y="3805593"/>
                    <a:pt x="6849579" y="3528466"/>
                  </a:cubicBezTo>
                  <a:cubicBezTo>
                    <a:pt x="6921887" y="3527109"/>
                    <a:pt x="7019105" y="3526870"/>
                    <a:pt x="7133489" y="3528865"/>
                  </a:cubicBezTo>
                  <a:cubicBezTo>
                    <a:pt x="7313634" y="3532004"/>
                    <a:pt x="7268392" y="3438405"/>
                    <a:pt x="7276961" y="3969752"/>
                  </a:cubicBezTo>
                  <a:cubicBezTo>
                    <a:pt x="7277626" y="4014343"/>
                    <a:pt x="7347886" y="4017669"/>
                    <a:pt x="6860144" y="4013865"/>
                  </a:cubicBezTo>
                  <a:close/>
                  <a:moveTo>
                    <a:pt x="6849179" y="3503722"/>
                  </a:moveTo>
                  <a:cubicBezTo>
                    <a:pt x="6844283" y="3185808"/>
                    <a:pt x="6843697" y="3172293"/>
                    <a:pt x="6843937" y="3061984"/>
                  </a:cubicBezTo>
                  <a:cubicBezTo>
                    <a:pt x="6844043" y="3009198"/>
                    <a:pt x="6774050" y="3020319"/>
                    <a:pt x="7263948" y="3019574"/>
                  </a:cubicBezTo>
                  <a:cubicBezTo>
                    <a:pt x="7266449" y="3311282"/>
                    <a:pt x="7268978" y="3373061"/>
                    <a:pt x="7271559" y="3505505"/>
                  </a:cubicBezTo>
                  <a:cubicBezTo>
                    <a:pt x="7129417" y="3505266"/>
                    <a:pt x="7025040" y="3500397"/>
                    <a:pt x="6849179" y="3503722"/>
                  </a:cubicBezTo>
                  <a:close/>
                  <a:moveTo>
                    <a:pt x="6843937" y="2995842"/>
                  </a:moveTo>
                  <a:cubicBezTo>
                    <a:pt x="6843005" y="2755537"/>
                    <a:pt x="6836085" y="2712781"/>
                    <a:pt x="6832972" y="2512199"/>
                  </a:cubicBezTo>
                  <a:cubicBezTo>
                    <a:pt x="7305811" y="2511933"/>
                    <a:pt x="7258545" y="2509459"/>
                    <a:pt x="7258704" y="2517786"/>
                  </a:cubicBezTo>
                  <a:cubicBezTo>
                    <a:pt x="7259131" y="2546334"/>
                    <a:pt x="7257879" y="2418919"/>
                    <a:pt x="7263734" y="2994884"/>
                  </a:cubicBezTo>
                  <a:cubicBezTo>
                    <a:pt x="7126756" y="2995070"/>
                    <a:pt x="7017642" y="2997731"/>
                    <a:pt x="6843937" y="2995842"/>
                  </a:cubicBezTo>
                  <a:close/>
                  <a:moveTo>
                    <a:pt x="6832626" y="2487376"/>
                  </a:moveTo>
                  <a:cubicBezTo>
                    <a:pt x="6830922" y="2356741"/>
                    <a:pt x="6834755" y="2200351"/>
                    <a:pt x="6827330" y="2003653"/>
                  </a:cubicBezTo>
                  <a:cubicBezTo>
                    <a:pt x="7024747" y="2009214"/>
                    <a:pt x="7137561" y="2002004"/>
                    <a:pt x="7248272" y="2001285"/>
                  </a:cubicBezTo>
                  <a:cubicBezTo>
                    <a:pt x="7253356" y="2320344"/>
                    <a:pt x="7256416" y="2383426"/>
                    <a:pt x="7258225" y="2487243"/>
                  </a:cubicBezTo>
                  <a:lnTo>
                    <a:pt x="6832626" y="2487376"/>
                  </a:lnTo>
                  <a:close/>
                  <a:moveTo>
                    <a:pt x="6814476" y="2995496"/>
                  </a:moveTo>
                  <a:cubicBezTo>
                    <a:pt x="6315609" y="2989456"/>
                    <a:pt x="6397924" y="3040726"/>
                    <a:pt x="6395423" y="2880266"/>
                  </a:cubicBezTo>
                  <a:cubicBezTo>
                    <a:pt x="6392628" y="2702910"/>
                    <a:pt x="6394358" y="2697536"/>
                    <a:pt x="6391537" y="2517414"/>
                  </a:cubicBezTo>
                  <a:cubicBezTo>
                    <a:pt x="6391351" y="2504989"/>
                    <a:pt x="6349781" y="2512039"/>
                    <a:pt x="6811176" y="2512199"/>
                  </a:cubicBezTo>
                  <a:cubicBezTo>
                    <a:pt x="6813811" y="2695700"/>
                    <a:pt x="6830497" y="2995709"/>
                    <a:pt x="6814476" y="2995496"/>
                  </a:cubicBezTo>
                  <a:close/>
                  <a:moveTo>
                    <a:pt x="6384565" y="3527588"/>
                  </a:moveTo>
                  <a:cubicBezTo>
                    <a:pt x="6385869" y="3638056"/>
                    <a:pt x="6387625" y="3718007"/>
                    <a:pt x="6392469" y="4009980"/>
                  </a:cubicBezTo>
                  <a:cubicBezTo>
                    <a:pt x="6331311" y="4009635"/>
                    <a:pt x="5973283" y="4010539"/>
                    <a:pt x="5971313" y="4010539"/>
                  </a:cubicBezTo>
                  <a:cubicBezTo>
                    <a:pt x="5967322" y="3743229"/>
                    <a:pt x="5969983" y="3784920"/>
                    <a:pt x="5965485" y="3530142"/>
                  </a:cubicBezTo>
                  <a:cubicBezTo>
                    <a:pt x="6192337" y="3530435"/>
                    <a:pt x="6204739" y="3526603"/>
                    <a:pt x="6384565" y="3527588"/>
                  </a:cubicBezTo>
                  <a:close/>
                  <a:moveTo>
                    <a:pt x="6335383" y="3502765"/>
                  </a:moveTo>
                  <a:cubicBezTo>
                    <a:pt x="5898819" y="3502765"/>
                    <a:pt x="5965698" y="3532484"/>
                    <a:pt x="5963436" y="3424676"/>
                  </a:cubicBezTo>
                  <a:cubicBezTo>
                    <a:pt x="5953616" y="2954230"/>
                    <a:pt x="5939271" y="3022128"/>
                    <a:pt x="6016050" y="3022128"/>
                  </a:cubicBezTo>
                  <a:cubicBezTo>
                    <a:pt x="6432601" y="3022128"/>
                    <a:pt x="6376102" y="3007203"/>
                    <a:pt x="6377698" y="3062357"/>
                  </a:cubicBezTo>
                  <a:cubicBezTo>
                    <a:pt x="6392708" y="3574095"/>
                    <a:pt x="6390313" y="3502765"/>
                    <a:pt x="6335383" y="3502765"/>
                  </a:cubicBezTo>
                  <a:close/>
                  <a:moveTo>
                    <a:pt x="6335383" y="2997119"/>
                  </a:moveTo>
                  <a:cubicBezTo>
                    <a:pt x="5879258" y="2997119"/>
                    <a:pt x="5957661" y="3030669"/>
                    <a:pt x="5955292" y="2880212"/>
                  </a:cubicBezTo>
                  <a:cubicBezTo>
                    <a:pt x="5948399" y="2439512"/>
                    <a:pt x="5917821" y="2513237"/>
                    <a:pt x="6016050" y="2513237"/>
                  </a:cubicBezTo>
                  <a:cubicBezTo>
                    <a:pt x="6399974" y="2513237"/>
                    <a:pt x="6369502" y="2502488"/>
                    <a:pt x="6369741" y="2517866"/>
                  </a:cubicBezTo>
                  <a:cubicBezTo>
                    <a:pt x="6378470" y="3073664"/>
                    <a:pt x="6388796" y="2997119"/>
                    <a:pt x="6335383" y="2997119"/>
                  </a:cubicBezTo>
                  <a:close/>
                  <a:moveTo>
                    <a:pt x="6335383" y="2485407"/>
                  </a:moveTo>
                  <a:cubicBezTo>
                    <a:pt x="6174719" y="2485407"/>
                    <a:pt x="6174612" y="2488520"/>
                    <a:pt x="6016077" y="2488520"/>
                  </a:cubicBezTo>
                  <a:cubicBezTo>
                    <a:pt x="5919072" y="2488520"/>
                    <a:pt x="5947947" y="2562511"/>
                    <a:pt x="5938898" y="2001525"/>
                  </a:cubicBezTo>
                  <a:cubicBezTo>
                    <a:pt x="6093868" y="1999290"/>
                    <a:pt x="6195344" y="2004638"/>
                    <a:pt x="6362688" y="2004159"/>
                  </a:cubicBezTo>
                  <a:cubicBezTo>
                    <a:pt x="6375037" y="2563761"/>
                    <a:pt x="6377964" y="2485407"/>
                    <a:pt x="6335383" y="2485407"/>
                  </a:cubicBezTo>
                  <a:close/>
                  <a:moveTo>
                    <a:pt x="5941613" y="3425262"/>
                  </a:moveTo>
                  <a:cubicBezTo>
                    <a:pt x="5943715" y="3526497"/>
                    <a:pt x="6020921" y="3507288"/>
                    <a:pt x="5537198" y="3504042"/>
                  </a:cubicBezTo>
                  <a:cubicBezTo>
                    <a:pt x="5513618" y="3503882"/>
                    <a:pt x="5522401" y="3558584"/>
                    <a:pt x="5512580" y="3061665"/>
                  </a:cubicBezTo>
                  <a:cubicBezTo>
                    <a:pt x="5511489" y="3007256"/>
                    <a:pt x="5451689" y="3020905"/>
                    <a:pt x="5856424" y="3021969"/>
                  </a:cubicBezTo>
                  <a:cubicBezTo>
                    <a:pt x="5959151" y="3022261"/>
                    <a:pt x="5931660" y="2948802"/>
                    <a:pt x="5941613" y="3425262"/>
                  </a:cubicBezTo>
                  <a:close/>
                  <a:moveTo>
                    <a:pt x="5856397" y="2997225"/>
                  </a:moveTo>
                  <a:cubicBezTo>
                    <a:pt x="5439660" y="2996108"/>
                    <a:pt x="5511622" y="3027689"/>
                    <a:pt x="5509334" y="2880266"/>
                  </a:cubicBezTo>
                  <a:cubicBezTo>
                    <a:pt x="5502707" y="2458136"/>
                    <a:pt x="5486898" y="2514301"/>
                    <a:pt x="5537224" y="2513769"/>
                  </a:cubicBezTo>
                  <a:cubicBezTo>
                    <a:pt x="5960695" y="2509193"/>
                    <a:pt x="5925352" y="2514062"/>
                    <a:pt x="5925405" y="2517840"/>
                  </a:cubicBezTo>
                  <a:cubicBezTo>
                    <a:pt x="5934108" y="3075846"/>
                    <a:pt x="5966257" y="2997518"/>
                    <a:pt x="5856397" y="2997225"/>
                  </a:cubicBezTo>
                  <a:close/>
                  <a:moveTo>
                    <a:pt x="5856397" y="2488360"/>
                  </a:moveTo>
                  <a:cubicBezTo>
                    <a:pt x="5755586" y="2488094"/>
                    <a:pt x="5637822" y="2487961"/>
                    <a:pt x="5537038" y="2489052"/>
                  </a:cubicBezTo>
                  <a:cubicBezTo>
                    <a:pt x="5489560" y="2489557"/>
                    <a:pt x="5501163" y="2564826"/>
                    <a:pt x="5494483" y="2004531"/>
                  </a:cubicBezTo>
                  <a:cubicBezTo>
                    <a:pt x="5836890" y="2007751"/>
                    <a:pt x="5781055" y="2004611"/>
                    <a:pt x="5917076" y="2001897"/>
                  </a:cubicBezTo>
                  <a:cubicBezTo>
                    <a:pt x="5926124" y="2562112"/>
                    <a:pt x="5952338" y="2488467"/>
                    <a:pt x="5856397" y="2488360"/>
                  </a:cubicBezTo>
                  <a:close/>
                  <a:moveTo>
                    <a:pt x="5497384" y="3425262"/>
                  </a:moveTo>
                  <a:cubicBezTo>
                    <a:pt x="5499646" y="3528812"/>
                    <a:pt x="5575148" y="3503722"/>
                    <a:pt x="5077107" y="3503882"/>
                  </a:cubicBezTo>
                  <a:cubicBezTo>
                    <a:pt x="5072051" y="3177960"/>
                    <a:pt x="5072290" y="3169632"/>
                    <a:pt x="5068458" y="3061452"/>
                  </a:cubicBezTo>
                  <a:cubicBezTo>
                    <a:pt x="5066355" y="3002254"/>
                    <a:pt x="5019862" y="3019282"/>
                    <a:pt x="5377544" y="3019521"/>
                  </a:cubicBezTo>
                  <a:cubicBezTo>
                    <a:pt x="5521017" y="3019521"/>
                    <a:pt x="5486712" y="2938187"/>
                    <a:pt x="5497384" y="3425262"/>
                  </a:cubicBezTo>
                  <a:close/>
                  <a:moveTo>
                    <a:pt x="5066275" y="2994591"/>
                  </a:moveTo>
                  <a:cubicBezTo>
                    <a:pt x="5059436" y="2756495"/>
                    <a:pt x="5065636" y="2713979"/>
                    <a:pt x="5062549" y="2517361"/>
                  </a:cubicBezTo>
                  <a:cubicBezTo>
                    <a:pt x="5062443" y="2509672"/>
                    <a:pt x="5061139" y="2517361"/>
                    <a:pt x="5480857" y="2514301"/>
                  </a:cubicBezTo>
                  <a:cubicBezTo>
                    <a:pt x="5480910" y="2516988"/>
                    <a:pt x="5480964" y="2534628"/>
                    <a:pt x="5489480" y="2995336"/>
                  </a:cubicBezTo>
                  <a:cubicBezTo>
                    <a:pt x="5428509" y="2994671"/>
                    <a:pt x="5403812" y="2994831"/>
                    <a:pt x="5066275" y="2994591"/>
                  </a:cubicBezTo>
                  <a:close/>
                  <a:moveTo>
                    <a:pt x="5058531" y="4522996"/>
                  </a:moveTo>
                  <a:cubicBezTo>
                    <a:pt x="4599878" y="4522996"/>
                    <a:pt x="4648367" y="4524992"/>
                    <a:pt x="4648473" y="4514136"/>
                  </a:cubicBezTo>
                  <a:cubicBezTo>
                    <a:pt x="4649431" y="4402045"/>
                    <a:pt x="4648553" y="4382730"/>
                    <a:pt x="4643151" y="4039300"/>
                  </a:cubicBezTo>
                  <a:cubicBezTo>
                    <a:pt x="4894194" y="4039353"/>
                    <a:pt x="4929829" y="4038289"/>
                    <a:pt x="5062150" y="4038289"/>
                  </a:cubicBezTo>
                  <a:cubicBezTo>
                    <a:pt x="5071758" y="4581156"/>
                    <a:pt x="5078464" y="4522996"/>
                    <a:pt x="5058531" y="4522996"/>
                  </a:cubicBezTo>
                  <a:close/>
                  <a:moveTo>
                    <a:pt x="5058531" y="4013598"/>
                  </a:moveTo>
                  <a:cubicBezTo>
                    <a:pt x="4570257" y="4013598"/>
                    <a:pt x="4643044" y="4033792"/>
                    <a:pt x="4642033" y="3969193"/>
                  </a:cubicBezTo>
                  <a:cubicBezTo>
                    <a:pt x="4633836" y="3446254"/>
                    <a:pt x="4600915" y="3528040"/>
                    <a:pt x="4739278" y="3528040"/>
                  </a:cubicBezTo>
                  <a:cubicBezTo>
                    <a:pt x="4888765" y="3528040"/>
                    <a:pt x="4902683" y="3528572"/>
                    <a:pt x="5055710" y="3528572"/>
                  </a:cubicBezTo>
                  <a:cubicBezTo>
                    <a:pt x="5063880" y="4054279"/>
                    <a:pt x="5061778" y="4013598"/>
                    <a:pt x="5058531" y="4013598"/>
                  </a:cubicBezTo>
                  <a:close/>
                  <a:moveTo>
                    <a:pt x="4633171" y="3502951"/>
                  </a:moveTo>
                  <a:cubicBezTo>
                    <a:pt x="4628620" y="3204725"/>
                    <a:pt x="4628487" y="3173596"/>
                    <a:pt x="4625080" y="3061559"/>
                  </a:cubicBezTo>
                  <a:cubicBezTo>
                    <a:pt x="4623244" y="3000604"/>
                    <a:pt x="4558041" y="3019148"/>
                    <a:pt x="5045198" y="3019308"/>
                  </a:cubicBezTo>
                  <a:cubicBezTo>
                    <a:pt x="5050919" y="3200042"/>
                    <a:pt x="5048790" y="3081885"/>
                    <a:pt x="5055337" y="3503909"/>
                  </a:cubicBezTo>
                  <a:cubicBezTo>
                    <a:pt x="5022283" y="3503882"/>
                    <a:pt x="4667023" y="3503244"/>
                    <a:pt x="4633171" y="3502951"/>
                  </a:cubicBezTo>
                  <a:close/>
                  <a:moveTo>
                    <a:pt x="4618534" y="2487057"/>
                  </a:moveTo>
                  <a:cubicBezTo>
                    <a:pt x="4613025" y="2138253"/>
                    <a:pt x="4612465" y="2091745"/>
                    <a:pt x="4610390" y="2003600"/>
                  </a:cubicBezTo>
                  <a:cubicBezTo>
                    <a:pt x="4770894" y="2006553"/>
                    <a:pt x="4908858" y="2002695"/>
                    <a:pt x="5031518" y="2002456"/>
                  </a:cubicBezTo>
                  <a:cubicBezTo>
                    <a:pt x="5033435" y="2083471"/>
                    <a:pt x="5040274" y="2487163"/>
                    <a:pt x="5040328" y="2489584"/>
                  </a:cubicBezTo>
                  <a:cubicBezTo>
                    <a:pt x="4863642" y="2489291"/>
                    <a:pt x="4862045" y="2484901"/>
                    <a:pt x="4618534" y="2487057"/>
                  </a:cubicBezTo>
                  <a:close/>
                  <a:moveTo>
                    <a:pt x="4611374" y="3502738"/>
                  </a:moveTo>
                  <a:cubicBezTo>
                    <a:pt x="4344895" y="3499891"/>
                    <a:pt x="4302474" y="3502339"/>
                    <a:pt x="4187637" y="3503084"/>
                  </a:cubicBezTo>
                  <a:cubicBezTo>
                    <a:pt x="4178935" y="2932919"/>
                    <a:pt x="4161291" y="3020319"/>
                    <a:pt x="4260505" y="3019122"/>
                  </a:cubicBezTo>
                  <a:cubicBezTo>
                    <a:pt x="4656724" y="3014360"/>
                    <a:pt x="4601607" y="3007389"/>
                    <a:pt x="4603257" y="3062357"/>
                  </a:cubicBezTo>
                  <a:cubicBezTo>
                    <a:pt x="4606983" y="3185915"/>
                    <a:pt x="4607036" y="3218667"/>
                    <a:pt x="4611374" y="3502738"/>
                  </a:cubicBezTo>
                  <a:close/>
                  <a:moveTo>
                    <a:pt x="4579518" y="2487456"/>
                  </a:moveTo>
                  <a:cubicBezTo>
                    <a:pt x="4466172" y="2488679"/>
                    <a:pt x="4377018" y="2488706"/>
                    <a:pt x="4260478" y="2487456"/>
                  </a:cubicBezTo>
                  <a:cubicBezTo>
                    <a:pt x="4146121" y="2486072"/>
                    <a:pt x="4169940" y="2578049"/>
                    <a:pt x="4163340" y="2001977"/>
                  </a:cubicBezTo>
                  <a:cubicBezTo>
                    <a:pt x="4376645" y="2001684"/>
                    <a:pt x="4440464" y="2000061"/>
                    <a:pt x="4588540" y="2003174"/>
                  </a:cubicBezTo>
                  <a:cubicBezTo>
                    <a:pt x="4601181" y="2541013"/>
                    <a:pt x="4601474" y="2487216"/>
                    <a:pt x="4579518" y="2487456"/>
                  </a:cubicBezTo>
                  <a:close/>
                  <a:moveTo>
                    <a:pt x="4165841" y="3503217"/>
                  </a:moveTo>
                  <a:cubicBezTo>
                    <a:pt x="3669583" y="3505505"/>
                    <a:pt x="3744739" y="3525087"/>
                    <a:pt x="3743488" y="3424836"/>
                  </a:cubicBezTo>
                  <a:cubicBezTo>
                    <a:pt x="3737580" y="2951570"/>
                    <a:pt x="3717833" y="3017685"/>
                    <a:pt x="3781412" y="3017685"/>
                  </a:cubicBezTo>
                  <a:cubicBezTo>
                    <a:pt x="4220532" y="3017685"/>
                    <a:pt x="4160359" y="3011140"/>
                    <a:pt x="4160359" y="3061399"/>
                  </a:cubicBezTo>
                  <a:cubicBezTo>
                    <a:pt x="4160465" y="3172824"/>
                    <a:pt x="4160652" y="3164098"/>
                    <a:pt x="4165841" y="3503217"/>
                  </a:cubicBezTo>
                  <a:close/>
                  <a:moveTo>
                    <a:pt x="4100719" y="2995336"/>
                  </a:moveTo>
                  <a:cubicBezTo>
                    <a:pt x="3941278" y="2995336"/>
                    <a:pt x="3941198" y="2992968"/>
                    <a:pt x="3781412" y="2992968"/>
                  </a:cubicBezTo>
                  <a:cubicBezTo>
                    <a:pt x="3723874" y="2992968"/>
                    <a:pt x="3735371" y="3015929"/>
                    <a:pt x="3733242" y="2880319"/>
                  </a:cubicBezTo>
                  <a:cubicBezTo>
                    <a:pt x="3726296" y="2437490"/>
                    <a:pt x="3711020" y="2509565"/>
                    <a:pt x="3781412" y="2509565"/>
                  </a:cubicBezTo>
                  <a:cubicBezTo>
                    <a:pt x="4192907" y="2509565"/>
                    <a:pt x="4149900" y="2509778"/>
                    <a:pt x="4150033" y="2517893"/>
                  </a:cubicBezTo>
                  <a:cubicBezTo>
                    <a:pt x="4158629" y="3066933"/>
                    <a:pt x="4187904" y="2995336"/>
                    <a:pt x="4100719" y="2995336"/>
                  </a:cubicBezTo>
                  <a:close/>
                  <a:moveTo>
                    <a:pt x="3781412" y="2484875"/>
                  </a:moveTo>
                  <a:cubicBezTo>
                    <a:pt x="3704686" y="2484875"/>
                    <a:pt x="3734653" y="2559265"/>
                    <a:pt x="3720787" y="2002190"/>
                  </a:cubicBezTo>
                  <a:cubicBezTo>
                    <a:pt x="3763847" y="2002004"/>
                    <a:pt x="3790860" y="2002057"/>
                    <a:pt x="4100745" y="2002004"/>
                  </a:cubicBezTo>
                  <a:cubicBezTo>
                    <a:pt x="4155063" y="2002004"/>
                    <a:pt x="4140479" y="1925112"/>
                    <a:pt x="4149554" y="2486604"/>
                  </a:cubicBezTo>
                  <a:cubicBezTo>
                    <a:pt x="3884406" y="2485832"/>
                    <a:pt x="3917433" y="2484875"/>
                    <a:pt x="3781412" y="2484875"/>
                  </a:cubicBezTo>
                  <a:close/>
                  <a:moveTo>
                    <a:pt x="3721692" y="3425155"/>
                  </a:moveTo>
                  <a:cubicBezTo>
                    <a:pt x="3722916" y="3523517"/>
                    <a:pt x="3803395" y="3506569"/>
                    <a:pt x="3302639" y="3503882"/>
                  </a:cubicBezTo>
                  <a:cubicBezTo>
                    <a:pt x="3299020" y="3503855"/>
                    <a:pt x="3302639" y="3339404"/>
                    <a:pt x="3294256" y="3060920"/>
                  </a:cubicBezTo>
                  <a:cubicBezTo>
                    <a:pt x="3292313" y="2995203"/>
                    <a:pt x="3242759" y="3030882"/>
                    <a:pt x="3622105" y="3020000"/>
                  </a:cubicBezTo>
                  <a:cubicBezTo>
                    <a:pt x="3735265" y="3016728"/>
                    <a:pt x="3715624" y="2940661"/>
                    <a:pt x="3721692" y="3425155"/>
                  </a:cubicBezTo>
                  <a:close/>
                  <a:moveTo>
                    <a:pt x="3621519" y="2995230"/>
                  </a:moveTo>
                  <a:cubicBezTo>
                    <a:pt x="3540642" y="2997571"/>
                    <a:pt x="3449997" y="2998768"/>
                    <a:pt x="3302772" y="2995975"/>
                  </a:cubicBezTo>
                  <a:cubicBezTo>
                    <a:pt x="3289386" y="2995735"/>
                    <a:pt x="3292260" y="3011858"/>
                    <a:pt x="3290131" y="2880292"/>
                  </a:cubicBezTo>
                  <a:cubicBezTo>
                    <a:pt x="3283478" y="2456007"/>
                    <a:pt x="3279379" y="2513104"/>
                    <a:pt x="3302826" y="2512545"/>
                  </a:cubicBezTo>
                  <a:cubicBezTo>
                    <a:pt x="3756981" y="2502115"/>
                    <a:pt x="3708465" y="2512997"/>
                    <a:pt x="3708519" y="2517813"/>
                  </a:cubicBezTo>
                  <a:cubicBezTo>
                    <a:pt x="3711339" y="2697110"/>
                    <a:pt x="3708625" y="2699398"/>
                    <a:pt x="3711446" y="2880718"/>
                  </a:cubicBezTo>
                  <a:cubicBezTo>
                    <a:pt x="3713602" y="3016994"/>
                    <a:pt x="3737048" y="2991931"/>
                    <a:pt x="3621519" y="2995230"/>
                  </a:cubicBezTo>
                  <a:close/>
                  <a:moveTo>
                    <a:pt x="3621706" y="2485460"/>
                  </a:moveTo>
                  <a:cubicBezTo>
                    <a:pt x="3432193" y="2486737"/>
                    <a:pt x="3422106" y="2485088"/>
                    <a:pt x="3302346" y="2487828"/>
                  </a:cubicBezTo>
                  <a:cubicBezTo>
                    <a:pt x="3279645" y="2488360"/>
                    <a:pt x="3283850" y="2547452"/>
                    <a:pt x="3279246" y="2005117"/>
                  </a:cubicBezTo>
                  <a:cubicBezTo>
                    <a:pt x="3411594" y="2003946"/>
                    <a:pt x="3179260" y="2005675"/>
                    <a:pt x="3698964" y="2002296"/>
                  </a:cubicBezTo>
                  <a:cubicBezTo>
                    <a:pt x="3713069" y="2575654"/>
                    <a:pt x="3731912" y="2484582"/>
                    <a:pt x="3621706" y="2485460"/>
                  </a:cubicBezTo>
                  <a:close/>
                  <a:moveTo>
                    <a:pt x="3279619" y="3503749"/>
                  </a:moveTo>
                  <a:cubicBezTo>
                    <a:pt x="2789854" y="3500876"/>
                    <a:pt x="2859714" y="3539853"/>
                    <a:pt x="2857319" y="3424729"/>
                  </a:cubicBezTo>
                  <a:cubicBezTo>
                    <a:pt x="2854125" y="3271958"/>
                    <a:pt x="2852635" y="3158910"/>
                    <a:pt x="2851810" y="3061824"/>
                  </a:cubicBezTo>
                  <a:cubicBezTo>
                    <a:pt x="2851411" y="3013694"/>
                    <a:pt x="2784186" y="3011832"/>
                    <a:pt x="3271209" y="3020186"/>
                  </a:cubicBezTo>
                  <a:cubicBezTo>
                    <a:pt x="3278634" y="3286432"/>
                    <a:pt x="3277490" y="3327139"/>
                    <a:pt x="3279619" y="3503749"/>
                  </a:cubicBezTo>
                  <a:close/>
                  <a:moveTo>
                    <a:pt x="2851225" y="2996613"/>
                  </a:moveTo>
                  <a:cubicBezTo>
                    <a:pt x="2848563" y="2751041"/>
                    <a:pt x="2845370" y="2717278"/>
                    <a:pt x="2842123" y="2511853"/>
                  </a:cubicBezTo>
                  <a:cubicBezTo>
                    <a:pt x="2844545" y="2511853"/>
                    <a:pt x="3263810" y="2514141"/>
                    <a:pt x="3263890" y="2517893"/>
                  </a:cubicBezTo>
                  <a:cubicBezTo>
                    <a:pt x="3266312" y="2671622"/>
                    <a:pt x="3266844" y="2845252"/>
                    <a:pt x="3270597" y="2995416"/>
                  </a:cubicBezTo>
                  <a:cubicBezTo>
                    <a:pt x="3105940" y="2992729"/>
                    <a:pt x="2969733" y="2996400"/>
                    <a:pt x="2851225" y="2996613"/>
                  </a:cubicBezTo>
                  <a:close/>
                  <a:moveTo>
                    <a:pt x="2841750" y="2487136"/>
                  </a:moveTo>
                  <a:cubicBezTo>
                    <a:pt x="2836321" y="2143574"/>
                    <a:pt x="2835336" y="2097918"/>
                    <a:pt x="2834831" y="2003547"/>
                  </a:cubicBezTo>
                  <a:cubicBezTo>
                    <a:pt x="3004278" y="2003653"/>
                    <a:pt x="3030838" y="2006926"/>
                    <a:pt x="3257423" y="2005276"/>
                  </a:cubicBezTo>
                  <a:cubicBezTo>
                    <a:pt x="3257450" y="2007298"/>
                    <a:pt x="3263384" y="2486524"/>
                    <a:pt x="3263411" y="2488653"/>
                  </a:cubicBezTo>
                  <a:cubicBezTo>
                    <a:pt x="3105541" y="2491633"/>
                    <a:pt x="2971650" y="2487296"/>
                    <a:pt x="2841750" y="2487136"/>
                  </a:cubicBezTo>
                  <a:close/>
                  <a:moveTo>
                    <a:pt x="2835549" y="3425315"/>
                  </a:moveTo>
                  <a:cubicBezTo>
                    <a:pt x="2837891" y="3536927"/>
                    <a:pt x="2903999" y="3504574"/>
                    <a:pt x="2504640" y="3504574"/>
                  </a:cubicBezTo>
                  <a:cubicBezTo>
                    <a:pt x="2396111" y="3504574"/>
                    <a:pt x="2413090" y="3590671"/>
                    <a:pt x="2408672" y="3060627"/>
                  </a:cubicBezTo>
                  <a:cubicBezTo>
                    <a:pt x="2408220" y="3006431"/>
                    <a:pt x="2342245" y="3021304"/>
                    <a:pt x="2829695" y="3021304"/>
                  </a:cubicBezTo>
                  <a:cubicBezTo>
                    <a:pt x="2830732" y="3129616"/>
                    <a:pt x="2831291" y="3220875"/>
                    <a:pt x="2835549" y="3425315"/>
                  </a:cubicBezTo>
                  <a:close/>
                  <a:moveTo>
                    <a:pt x="2823760" y="2996640"/>
                  </a:moveTo>
                  <a:cubicBezTo>
                    <a:pt x="2547381" y="2996720"/>
                    <a:pt x="2482072" y="2996826"/>
                    <a:pt x="2408087" y="2996613"/>
                  </a:cubicBezTo>
                  <a:cubicBezTo>
                    <a:pt x="2408060" y="2995203"/>
                    <a:pt x="2402365" y="2557589"/>
                    <a:pt x="2401620" y="2510496"/>
                  </a:cubicBezTo>
                  <a:cubicBezTo>
                    <a:pt x="2403509" y="2510470"/>
                    <a:pt x="2820300" y="2507357"/>
                    <a:pt x="2820460" y="2517866"/>
                  </a:cubicBezTo>
                  <a:cubicBezTo>
                    <a:pt x="2828390" y="3030802"/>
                    <a:pt x="2834512" y="2996640"/>
                    <a:pt x="2823760" y="2996640"/>
                  </a:cubicBezTo>
                  <a:close/>
                  <a:moveTo>
                    <a:pt x="2401194" y="2485753"/>
                  </a:moveTo>
                  <a:cubicBezTo>
                    <a:pt x="2399810" y="2400507"/>
                    <a:pt x="2404920" y="2706635"/>
                    <a:pt x="2392837" y="2004664"/>
                  </a:cubicBezTo>
                  <a:cubicBezTo>
                    <a:pt x="2544826" y="2006739"/>
                    <a:pt x="2682097" y="2003626"/>
                    <a:pt x="2813008" y="2003547"/>
                  </a:cubicBezTo>
                  <a:cubicBezTo>
                    <a:pt x="2813540" y="2097998"/>
                    <a:pt x="2814871" y="2165125"/>
                    <a:pt x="2819954" y="2487110"/>
                  </a:cubicBezTo>
                  <a:cubicBezTo>
                    <a:pt x="2660407" y="2487083"/>
                    <a:pt x="2572024" y="2484023"/>
                    <a:pt x="2401194" y="2485753"/>
                  </a:cubicBezTo>
                  <a:close/>
                  <a:moveTo>
                    <a:pt x="2394194" y="3504707"/>
                  </a:moveTo>
                  <a:cubicBezTo>
                    <a:pt x="2034596" y="3505558"/>
                    <a:pt x="2138893" y="3504946"/>
                    <a:pt x="1970538" y="3503696"/>
                  </a:cubicBezTo>
                  <a:cubicBezTo>
                    <a:pt x="1969367" y="3375535"/>
                    <a:pt x="1971176" y="3351856"/>
                    <a:pt x="1963831" y="3021330"/>
                  </a:cubicBezTo>
                  <a:cubicBezTo>
                    <a:pt x="2089419" y="3020958"/>
                    <a:pt x="2099905" y="3020160"/>
                    <a:pt x="2386503" y="3021251"/>
                  </a:cubicBezTo>
                  <a:cubicBezTo>
                    <a:pt x="2389244" y="3318119"/>
                    <a:pt x="2391720" y="3376945"/>
                    <a:pt x="2394194" y="3504707"/>
                  </a:cubicBezTo>
                  <a:close/>
                  <a:moveTo>
                    <a:pt x="2345066" y="2996374"/>
                  </a:moveTo>
                  <a:cubicBezTo>
                    <a:pt x="1885854" y="2993873"/>
                    <a:pt x="1963565" y="3031706"/>
                    <a:pt x="1961196" y="2880266"/>
                  </a:cubicBezTo>
                  <a:cubicBezTo>
                    <a:pt x="1958349" y="2699159"/>
                    <a:pt x="1960451" y="2698893"/>
                    <a:pt x="1957603" y="2517414"/>
                  </a:cubicBezTo>
                  <a:cubicBezTo>
                    <a:pt x="1957444" y="2507171"/>
                    <a:pt x="1932720" y="2516536"/>
                    <a:pt x="2379823" y="2510736"/>
                  </a:cubicBezTo>
                  <a:cubicBezTo>
                    <a:pt x="2388393" y="3064432"/>
                    <a:pt x="2401247" y="2996587"/>
                    <a:pt x="2345066" y="2996374"/>
                  </a:cubicBezTo>
                  <a:close/>
                  <a:moveTo>
                    <a:pt x="1957124" y="2487934"/>
                  </a:moveTo>
                  <a:cubicBezTo>
                    <a:pt x="1948049" y="1926123"/>
                    <a:pt x="1918908" y="2002961"/>
                    <a:pt x="2025946" y="2002642"/>
                  </a:cubicBezTo>
                  <a:cubicBezTo>
                    <a:pt x="2161142" y="2002270"/>
                    <a:pt x="2240317" y="2002057"/>
                    <a:pt x="2344827" y="2003866"/>
                  </a:cubicBezTo>
                  <a:cubicBezTo>
                    <a:pt x="2381420" y="2004558"/>
                    <a:pt x="2370668" y="1945705"/>
                    <a:pt x="2379424" y="2486019"/>
                  </a:cubicBezTo>
                  <a:cubicBezTo>
                    <a:pt x="2223603" y="2488094"/>
                    <a:pt x="2305865" y="2487695"/>
                    <a:pt x="1957124" y="2487934"/>
                  </a:cubicBezTo>
                  <a:close/>
                  <a:moveTo>
                    <a:pt x="1948741" y="3503536"/>
                  </a:moveTo>
                  <a:cubicBezTo>
                    <a:pt x="1839946" y="3502977"/>
                    <a:pt x="1703154" y="3503749"/>
                    <a:pt x="1527213" y="3503829"/>
                  </a:cubicBezTo>
                  <a:cubicBezTo>
                    <a:pt x="1523913" y="3353851"/>
                    <a:pt x="1521571" y="3352574"/>
                    <a:pt x="1519096" y="3019947"/>
                  </a:cubicBezTo>
                  <a:cubicBezTo>
                    <a:pt x="1690459" y="3019521"/>
                    <a:pt x="1706960" y="3021836"/>
                    <a:pt x="1941982" y="3021357"/>
                  </a:cubicBezTo>
                  <a:cubicBezTo>
                    <a:pt x="1949753" y="3379606"/>
                    <a:pt x="1947464" y="3362658"/>
                    <a:pt x="1948741" y="3503536"/>
                  </a:cubicBezTo>
                  <a:close/>
                  <a:moveTo>
                    <a:pt x="1866320" y="2996746"/>
                  </a:moveTo>
                  <a:cubicBezTo>
                    <a:pt x="1706560" y="2996746"/>
                    <a:pt x="1707093" y="2995256"/>
                    <a:pt x="1547147" y="2995256"/>
                  </a:cubicBezTo>
                  <a:cubicBezTo>
                    <a:pt x="1510261" y="2995256"/>
                    <a:pt x="1519549" y="3017818"/>
                    <a:pt x="1517393" y="2880292"/>
                  </a:cubicBezTo>
                  <a:cubicBezTo>
                    <a:pt x="1510766" y="2457444"/>
                    <a:pt x="1498498" y="2513742"/>
                    <a:pt x="1547147" y="2513742"/>
                  </a:cubicBezTo>
                  <a:cubicBezTo>
                    <a:pt x="1970218" y="2513742"/>
                    <a:pt x="1935648" y="2508448"/>
                    <a:pt x="1935807" y="2517866"/>
                  </a:cubicBezTo>
                  <a:cubicBezTo>
                    <a:pt x="1944563" y="3075473"/>
                    <a:pt x="1965002" y="2996746"/>
                    <a:pt x="1866320" y="2996746"/>
                  </a:cubicBezTo>
                  <a:close/>
                  <a:moveTo>
                    <a:pt x="1866320" y="2487988"/>
                  </a:moveTo>
                  <a:cubicBezTo>
                    <a:pt x="1701770" y="2487988"/>
                    <a:pt x="1702222" y="2488999"/>
                    <a:pt x="1547147" y="2488999"/>
                  </a:cubicBezTo>
                  <a:cubicBezTo>
                    <a:pt x="1486176" y="2488999"/>
                    <a:pt x="1523461" y="2547798"/>
                    <a:pt x="1504725" y="2001312"/>
                  </a:cubicBezTo>
                  <a:cubicBezTo>
                    <a:pt x="1615543" y="2000673"/>
                    <a:pt x="1706081" y="2002961"/>
                    <a:pt x="1926865" y="2002828"/>
                  </a:cubicBezTo>
                  <a:cubicBezTo>
                    <a:pt x="1936446" y="2566342"/>
                    <a:pt x="1958854" y="2487934"/>
                    <a:pt x="1866320" y="2487988"/>
                  </a:cubicBezTo>
                  <a:close/>
                  <a:moveTo>
                    <a:pt x="1505391" y="3503882"/>
                  </a:moveTo>
                  <a:cubicBezTo>
                    <a:pt x="1013604" y="3505133"/>
                    <a:pt x="1085246" y="3533521"/>
                    <a:pt x="1083197" y="3424729"/>
                  </a:cubicBezTo>
                  <a:cubicBezTo>
                    <a:pt x="1080802" y="3296595"/>
                    <a:pt x="1078939" y="3181764"/>
                    <a:pt x="1077795" y="3061824"/>
                  </a:cubicBezTo>
                  <a:cubicBezTo>
                    <a:pt x="1077289" y="3006138"/>
                    <a:pt x="1009824" y="3022075"/>
                    <a:pt x="1497300" y="3020027"/>
                  </a:cubicBezTo>
                  <a:cubicBezTo>
                    <a:pt x="1499722" y="3349355"/>
                    <a:pt x="1502383" y="3370693"/>
                    <a:pt x="1505391" y="3503882"/>
                  </a:cubicBezTo>
                  <a:close/>
                  <a:moveTo>
                    <a:pt x="1387494" y="2996480"/>
                  </a:moveTo>
                  <a:cubicBezTo>
                    <a:pt x="1262677" y="2998343"/>
                    <a:pt x="1168014" y="2997997"/>
                    <a:pt x="1077103" y="2996400"/>
                  </a:cubicBezTo>
                  <a:cubicBezTo>
                    <a:pt x="1077076" y="2994325"/>
                    <a:pt x="1070742" y="2534282"/>
                    <a:pt x="1070343" y="2511534"/>
                  </a:cubicBezTo>
                  <a:cubicBezTo>
                    <a:pt x="1535836" y="2507783"/>
                    <a:pt x="1490753" y="2515951"/>
                    <a:pt x="1490780" y="2517840"/>
                  </a:cubicBezTo>
                  <a:cubicBezTo>
                    <a:pt x="1499669" y="3083721"/>
                    <a:pt x="1529689" y="2994166"/>
                    <a:pt x="1387494" y="2996480"/>
                  </a:cubicBezTo>
                  <a:close/>
                  <a:moveTo>
                    <a:pt x="1069944" y="2486790"/>
                  </a:moveTo>
                  <a:cubicBezTo>
                    <a:pt x="1060949" y="1978511"/>
                    <a:pt x="1053524" y="2005862"/>
                    <a:pt x="1068507" y="2005808"/>
                  </a:cubicBezTo>
                  <a:cubicBezTo>
                    <a:pt x="1268692" y="2005276"/>
                    <a:pt x="1285937" y="2006314"/>
                    <a:pt x="1387919" y="2003387"/>
                  </a:cubicBezTo>
                  <a:cubicBezTo>
                    <a:pt x="1509729" y="2000035"/>
                    <a:pt x="1481971" y="1916758"/>
                    <a:pt x="1490354" y="2488866"/>
                  </a:cubicBezTo>
                  <a:cubicBezTo>
                    <a:pt x="1370461" y="2488227"/>
                    <a:pt x="1321599" y="2484742"/>
                    <a:pt x="1069944" y="2486790"/>
                  </a:cubicBezTo>
                  <a:close/>
                  <a:moveTo>
                    <a:pt x="749573" y="4038103"/>
                  </a:moveTo>
                  <a:cubicBezTo>
                    <a:pt x="856452" y="4036081"/>
                    <a:pt x="958008" y="4035974"/>
                    <a:pt x="1068320" y="4038209"/>
                  </a:cubicBezTo>
                  <a:cubicBezTo>
                    <a:pt x="1070902" y="4038262"/>
                    <a:pt x="1079924" y="4522278"/>
                    <a:pt x="1068374" y="4522490"/>
                  </a:cubicBezTo>
                  <a:cubicBezTo>
                    <a:pt x="1052033" y="4522730"/>
                    <a:pt x="657731" y="4529328"/>
                    <a:pt x="657544" y="4512567"/>
                  </a:cubicBezTo>
                  <a:cubicBezTo>
                    <a:pt x="652248" y="3949691"/>
                    <a:pt x="606394" y="4040790"/>
                    <a:pt x="749573" y="4038103"/>
                  </a:cubicBezTo>
                  <a:close/>
                  <a:moveTo>
                    <a:pt x="749280" y="4547447"/>
                  </a:moveTo>
                  <a:cubicBezTo>
                    <a:pt x="855148" y="4548724"/>
                    <a:pt x="963198" y="4548884"/>
                    <a:pt x="1068640" y="4547181"/>
                  </a:cubicBezTo>
                  <a:cubicBezTo>
                    <a:pt x="1079285" y="4547021"/>
                    <a:pt x="1077981" y="4491042"/>
                    <a:pt x="1087163" y="5030078"/>
                  </a:cubicBezTo>
                  <a:cubicBezTo>
                    <a:pt x="885673" y="5033564"/>
                    <a:pt x="791675" y="5031196"/>
                    <a:pt x="665661" y="5030770"/>
                  </a:cubicBezTo>
                  <a:cubicBezTo>
                    <a:pt x="656586" y="4461936"/>
                    <a:pt x="627285" y="4545957"/>
                    <a:pt x="749280" y="4547447"/>
                  </a:cubicBezTo>
                  <a:close/>
                  <a:moveTo>
                    <a:pt x="1087642" y="5058787"/>
                  </a:moveTo>
                  <a:cubicBezTo>
                    <a:pt x="1093550" y="5436431"/>
                    <a:pt x="1094056" y="5465538"/>
                    <a:pt x="1094934" y="5535618"/>
                  </a:cubicBezTo>
                  <a:cubicBezTo>
                    <a:pt x="765195" y="5534714"/>
                    <a:pt x="803465" y="5535911"/>
                    <a:pt x="673592" y="5536496"/>
                  </a:cubicBezTo>
                  <a:cubicBezTo>
                    <a:pt x="663665" y="4901785"/>
                    <a:pt x="666646" y="5092257"/>
                    <a:pt x="666061" y="5055487"/>
                  </a:cubicBezTo>
                  <a:cubicBezTo>
                    <a:pt x="1124847" y="5057137"/>
                    <a:pt x="1087535" y="5052507"/>
                    <a:pt x="1087642" y="5058787"/>
                  </a:cubicBezTo>
                  <a:close/>
                  <a:moveTo>
                    <a:pt x="749467" y="5560654"/>
                  </a:moveTo>
                  <a:cubicBezTo>
                    <a:pt x="1158726" y="5557328"/>
                    <a:pt x="1095120" y="5550305"/>
                    <a:pt x="1095732" y="5603356"/>
                  </a:cubicBezTo>
                  <a:cubicBezTo>
                    <a:pt x="1097010" y="5715501"/>
                    <a:pt x="1097302" y="5727553"/>
                    <a:pt x="1102199" y="6045866"/>
                  </a:cubicBezTo>
                  <a:cubicBezTo>
                    <a:pt x="818901" y="6047410"/>
                    <a:pt x="807377" y="6046133"/>
                    <a:pt x="682587" y="6045654"/>
                  </a:cubicBezTo>
                  <a:cubicBezTo>
                    <a:pt x="672022" y="5486796"/>
                    <a:pt x="643546" y="5561665"/>
                    <a:pt x="749467" y="5560654"/>
                  </a:cubicBezTo>
                  <a:close/>
                  <a:moveTo>
                    <a:pt x="749280" y="6577799"/>
                  </a:moveTo>
                  <a:cubicBezTo>
                    <a:pt x="850996" y="6578890"/>
                    <a:pt x="966817" y="6578837"/>
                    <a:pt x="1068560" y="6578278"/>
                  </a:cubicBezTo>
                  <a:cubicBezTo>
                    <a:pt x="1132299" y="6577932"/>
                    <a:pt x="1101933" y="6516818"/>
                    <a:pt x="1117555" y="7062080"/>
                  </a:cubicBezTo>
                  <a:cubicBezTo>
                    <a:pt x="796732" y="7063676"/>
                    <a:pt x="864676" y="7062825"/>
                    <a:pt x="695548" y="7061708"/>
                  </a:cubicBezTo>
                  <a:cubicBezTo>
                    <a:pt x="681097" y="6497476"/>
                    <a:pt x="669254" y="6576948"/>
                    <a:pt x="749280" y="6577799"/>
                  </a:cubicBezTo>
                  <a:close/>
                  <a:moveTo>
                    <a:pt x="749280" y="7086931"/>
                  </a:moveTo>
                  <a:cubicBezTo>
                    <a:pt x="856026" y="7087941"/>
                    <a:pt x="960217" y="7087888"/>
                    <a:pt x="1068560" y="7087143"/>
                  </a:cubicBezTo>
                  <a:cubicBezTo>
                    <a:pt x="1133576" y="7086691"/>
                    <a:pt x="1118327" y="7007884"/>
                    <a:pt x="1127987" y="7572089"/>
                  </a:cubicBezTo>
                  <a:cubicBezTo>
                    <a:pt x="984409" y="7573260"/>
                    <a:pt x="1033883" y="7574671"/>
                    <a:pt x="706672" y="7572914"/>
                  </a:cubicBezTo>
                  <a:cubicBezTo>
                    <a:pt x="697145" y="7012194"/>
                    <a:pt x="673193" y="7086212"/>
                    <a:pt x="749280" y="7086931"/>
                  </a:cubicBezTo>
                  <a:close/>
                  <a:moveTo>
                    <a:pt x="749334" y="7597924"/>
                  </a:moveTo>
                  <a:cubicBezTo>
                    <a:pt x="1152738" y="7600611"/>
                    <a:pt x="1128333" y="7592150"/>
                    <a:pt x="1128466" y="7600664"/>
                  </a:cubicBezTo>
                  <a:cubicBezTo>
                    <a:pt x="1131287" y="7781159"/>
                    <a:pt x="1127349" y="7779775"/>
                    <a:pt x="1130223" y="7964048"/>
                  </a:cubicBezTo>
                  <a:cubicBezTo>
                    <a:pt x="1132405" y="8103756"/>
                    <a:pt x="1148693" y="8080209"/>
                    <a:pt x="1068453" y="8080636"/>
                  </a:cubicBezTo>
                  <a:cubicBezTo>
                    <a:pt x="961282" y="8081221"/>
                    <a:pt x="856079" y="8081540"/>
                    <a:pt x="749573" y="8079677"/>
                  </a:cubicBezTo>
                  <a:cubicBezTo>
                    <a:pt x="703186" y="8078879"/>
                    <a:pt x="714018" y="8100803"/>
                    <a:pt x="711862" y="7963516"/>
                  </a:cubicBezTo>
                  <a:cubicBezTo>
                    <a:pt x="705262" y="7541253"/>
                    <a:pt x="689826" y="7597524"/>
                    <a:pt x="749334" y="7597924"/>
                  </a:cubicBezTo>
                  <a:close/>
                  <a:moveTo>
                    <a:pt x="749334" y="8614217"/>
                  </a:moveTo>
                  <a:cubicBezTo>
                    <a:pt x="1211766" y="8616691"/>
                    <a:pt x="1143450" y="8581997"/>
                    <a:pt x="1145126" y="8690417"/>
                  </a:cubicBezTo>
                  <a:cubicBezTo>
                    <a:pt x="1147921" y="8869474"/>
                    <a:pt x="1145605" y="8872667"/>
                    <a:pt x="1148453" y="9053747"/>
                  </a:cubicBezTo>
                  <a:cubicBezTo>
                    <a:pt x="1149358" y="9110843"/>
                    <a:pt x="1165459" y="9099376"/>
                    <a:pt x="1068560" y="9098844"/>
                  </a:cubicBezTo>
                  <a:cubicBezTo>
                    <a:pt x="677052" y="9096742"/>
                    <a:pt x="730970" y="9111163"/>
                    <a:pt x="730065" y="9053188"/>
                  </a:cubicBezTo>
                  <a:cubicBezTo>
                    <a:pt x="722401" y="8562203"/>
                    <a:pt x="699993" y="8613951"/>
                    <a:pt x="749334" y="8614217"/>
                  </a:cubicBezTo>
                  <a:close/>
                  <a:moveTo>
                    <a:pt x="730891" y="9120954"/>
                  </a:moveTo>
                  <a:cubicBezTo>
                    <a:pt x="831622" y="9123162"/>
                    <a:pt x="806525" y="9123083"/>
                    <a:pt x="1149651" y="9123907"/>
                  </a:cubicBezTo>
                  <a:cubicBezTo>
                    <a:pt x="1152072" y="9249061"/>
                    <a:pt x="1157262" y="9381665"/>
                    <a:pt x="1157635" y="9603719"/>
                  </a:cubicBezTo>
                  <a:cubicBezTo>
                    <a:pt x="698555" y="9606938"/>
                    <a:pt x="736586" y="9611488"/>
                    <a:pt x="736133" y="9597572"/>
                  </a:cubicBezTo>
                  <a:cubicBezTo>
                    <a:pt x="728043" y="9346412"/>
                    <a:pt x="732008" y="9246374"/>
                    <a:pt x="730891" y="9120954"/>
                  </a:cubicBezTo>
                  <a:close/>
                  <a:moveTo>
                    <a:pt x="1162851" y="8508219"/>
                  </a:moveTo>
                  <a:cubicBezTo>
                    <a:pt x="1149012" y="8035432"/>
                    <a:pt x="1133204" y="8104979"/>
                    <a:pt x="1228107" y="8104979"/>
                  </a:cubicBezTo>
                  <a:cubicBezTo>
                    <a:pt x="1633108" y="8104979"/>
                    <a:pt x="1577113" y="8094470"/>
                    <a:pt x="1578204" y="8147522"/>
                  </a:cubicBezTo>
                  <a:cubicBezTo>
                    <a:pt x="1589036" y="8659102"/>
                    <a:pt x="1594465" y="8588995"/>
                    <a:pt x="1547147" y="8588995"/>
                  </a:cubicBezTo>
                  <a:cubicBezTo>
                    <a:pt x="1389037" y="8588995"/>
                    <a:pt x="1388132" y="8585882"/>
                    <a:pt x="1228107" y="8585882"/>
                  </a:cubicBezTo>
                  <a:cubicBezTo>
                    <a:pt x="1148373" y="8585855"/>
                    <a:pt x="1165592" y="8602165"/>
                    <a:pt x="1162851" y="8508219"/>
                  </a:cubicBezTo>
                  <a:close/>
                  <a:moveTo>
                    <a:pt x="1228133" y="8610572"/>
                  </a:moveTo>
                  <a:cubicBezTo>
                    <a:pt x="1385098" y="8610572"/>
                    <a:pt x="1388052" y="8613685"/>
                    <a:pt x="1547173" y="8613685"/>
                  </a:cubicBezTo>
                  <a:cubicBezTo>
                    <a:pt x="1594093" y="8613685"/>
                    <a:pt x="1583900" y="8598253"/>
                    <a:pt x="1585337" y="8690470"/>
                  </a:cubicBezTo>
                  <a:cubicBezTo>
                    <a:pt x="1592682" y="9160277"/>
                    <a:pt x="1614878" y="9095971"/>
                    <a:pt x="1547173" y="9095971"/>
                  </a:cubicBezTo>
                  <a:cubicBezTo>
                    <a:pt x="1114601" y="9095971"/>
                    <a:pt x="1171340" y="9121433"/>
                    <a:pt x="1170276" y="9053321"/>
                  </a:cubicBezTo>
                  <a:cubicBezTo>
                    <a:pt x="1162186" y="8538736"/>
                    <a:pt x="1152046" y="8610572"/>
                    <a:pt x="1228133" y="8610572"/>
                  </a:cubicBezTo>
                  <a:close/>
                  <a:moveTo>
                    <a:pt x="1228133" y="9123987"/>
                  </a:moveTo>
                  <a:cubicBezTo>
                    <a:pt x="1669408" y="9123987"/>
                    <a:pt x="1594625" y="9083653"/>
                    <a:pt x="1596381" y="9235147"/>
                  </a:cubicBezTo>
                  <a:cubicBezTo>
                    <a:pt x="1601491" y="9679918"/>
                    <a:pt x="1622862" y="9606699"/>
                    <a:pt x="1547173" y="9606645"/>
                  </a:cubicBezTo>
                  <a:cubicBezTo>
                    <a:pt x="1525377" y="9606645"/>
                    <a:pt x="1179511" y="9605528"/>
                    <a:pt x="1179511" y="9597999"/>
                  </a:cubicBezTo>
                  <a:cubicBezTo>
                    <a:pt x="1178340" y="9052577"/>
                    <a:pt x="1142359" y="9123987"/>
                    <a:pt x="1228133" y="9123987"/>
                  </a:cubicBezTo>
                  <a:close/>
                  <a:moveTo>
                    <a:pt x="1228133" y="9628169"/>
                  </a:moveTo>
                  <a:cubicBezTo>
                    <a:pt x="1385950" y="9628169"/>
                    <a:pt x="1385178" y="9631336"/>
                    <a:pt x="1547173" y="9631336"/>
                  </a:cubicBezTo>
                  <a:cubicBezTo>
                    <a:pt x="1615676" y="9631388"/>
                    <a:pt x="1599761" y="9550293"/>
                    <a:pt x="1609262" y="10113302"/>
                  </a:cubicBezTo>
                  <a:cubicBezTo>
                    <a:pt x="1450727" y="10112716"/>
                    <a:pt x="1319789" y="10114979"/>
                    <a:pt x="1185658" y="10114393"/>
                  </a:cubicBezTo>
                  <a:cubicBezTo>
                    <a:pt x="1177062" y="9549416"/>
                    <a:pt x="1162531" y="9628169"/>
                    <a:pt x="1228133" y="9628169"/>
                  </a:cubicBezTo>
                  <a:close/>
                  <a:moveTo>
                    <a:pt x="1228133" y="10139189"/>
                  </a:moveTo>
                  <a:cubicBezTo>
                    <a:pt x="1641198" y="10139189"/>
                    <a:pt x="1609608" y="10133842"/>
                    <a:pt x="1609741" y="10143048"/>
                  </a:cubicBezTo>
                  <a:cubicBezTo>
                    <a:pt x="1618550" y="10705523"/>
                    <a:pt x="1644685" y="10624109"/>
                    <a:pt x="1547173" y="10624109"/>
                  </a:cubicBezTo>
                  <a:cubicBezTo>
                    <a:pt x="1389676" y="10624109"/>
                    <a:pt x="1392098" y="10622007"/>
                    <a:pt x="1228133" y="10622007"/>
                  </a:cubicBezTo>
                  <a:cubicBezTo>
                    <a:pt x="1187388" y="10622007"/>
                    <a:pt x="1198380" y="10644676"/>
                    <a:pt x="1196224" y="10505846"/>
                  </a:cubicBezTo>
                  <a:cubicBezTo>
                    <a:pt x="1189597" y="10083078"/>
                    <a:pt x="1159444" y="10139189"/>
                    <a:pt x="1228133" y="10139189"/>
                  </a:cubicBezTo>
                  <a:close/>
                  <a:moveTo>
                    <a:pt x="1618204" y="9234774"/>
                  </a:moveTo>
                  <a:cubicBezTo>
                    <a:pt x="1616581" y="9092778"/>
                    <a:pt x="1530913" y="9117469"/>
                    <a:pt x="2025840" y="9120129"/>
                  </a:cubicBezTo>
                  <a:cubicBezTo>
                    <a:pt x="2037763" y="9120209"/>
                    <a:pt x="2038987" y="9061117"/>
                    <a:pt x="2047450" y="9606379"/>
                  </a:cubicBezTo>
                  <a:cubicBezTo>
                    <a:pt x="1575144" y="9608667"/>
                    <a:pt x="1622356" y="9609785"/>
                    <a:pt x="1622329" y="9597999"/>
                  </a:cubicBezTo>
                  <a:cubicBezTo>
                    <a:pt x="1622036" y="9457678"/>
                    <a:pt x="1620599" y="9445307"/>
                    <a:pt x="1618204" y="9234774"/>
                  </a:cubicBezTo>
                  <a:close/>
                  <a:moveTo>
                    <a:pt x="2047822" y="9631123"/>
                  </a:moveTo>
                  <a:cubicBezTo>
                    <a:pt x="2056312" y="10178274"/>
                    <a:pt x="2066558" y="10114500"/>
                    <a:pt x="2025840" y="10114633"/>
                  </a:cubicBezTo>
                  <a:cubicBezTo>
                    <a:pt x="1914463" y="10115085"/>
                    <a:pt x="1817884" y="10115244"/>
                    <a:pt x="1706800" y="10114047"/>
                  </a:cubicBezTo>
                  <a:cubicBezTo>
                    <a:pt x="1616581" y="10113062"/>
                    <a:pt x="1624751" y="10195966"/>
                    <a:pt x="1622409" y="9631388"/>
                  </a:cubicBezTo>
                  <a:cubicBezTo>
                    <a:pt x="1894503" y="9631628"/>
                    <a:pt x="1916912" y="9631815"/>
                    <a:pt x="2047822" y="9631123"/>
                  </a:cubicBezTo>
                  <a:close/>
                  <a:moveTo>
                    <a:pt x="1706614" y="10138817"/>
                  </a:moveTo>
                  <a:cubicBezTo>
                    <a:pt x="2081408" y="10142861"/>
                    <a:pt x="2055115" y="10134719"/>
                    <a:pt x="2055248" y="10142994"/>
                  </a:cubicBezTo>
                  <a:cubicBezTo>
                    <a:pt x="2063950" y="10699351"/>
                    <a:pt x="2074995" y="10623870"/>
                    <a:pt x="2026026" y="10623125"/>
                  </a:cubicBezTo>
                  <a:cubicBezTo>
                    <a:pt x="1561465" y="10616260"/>
                    <a:pt x="1641411" y="10664683"/>
                    <a:pt x="1638936" y="10505846"/>
                  </a:cubicBezTo>
                  <a:cubicBezTo>
                    <a:pt x="1632043" y="10064533"/>
                    <a:pt x="1601997" y="10137699"/>
                    <a:pt x="1706614" y="10138817"/>
                  </a:cubicBezTo>
                  <a:close/>
                  <a:moveTo>
                    <a:pt x="2057802" y="9120315"/>
                  </a:moveTo>
                  <a:cubicBezTo>
                    <a:pt x="2118667" y="9120634"/>
                    <a:pt x="2476270" y="9120928"/>
                    <a:pt x="2479730" y="9120928"/>
                  </a:cubicBezTo>
                  <a:cubicBezTo>
                    <a:pt x="2479756" y="9123002"/>
                    <a:pt x="2486862" y="9542099"/>
                    <a:pt x="2488006" y="9603984"/>
                  </a:cubicBezTo>
                  <a:cubicBezTo>
                    <a:pt x="2346078" y="9604144"/>
                    <a:pt x="2486489" y="9604756"/>
                    <a:pt x="2069246" y="9606299"/>
                  </a:cubicBezTo>
                  <a:cubicBezTo>
                    <a:pt x="2062007" y="9140216"/>
                    <a:pt x="2062220" y="9311825"/>
                    <a:pt x="2057802" y="9120315"/>
                  </a:cubicBezTo>
                  <a:close/>
                  <a:moveTo>
                    <a:pt x="2488485" y="9628675"/>
                  </a:moveTo>
                  <a:cubicBezTo>
                    <a:pt x="2497667" y="10114047"/>
                    <a:pt x="2496123" y="9969870"/>
                    <a:pt x="2498599" y="10113515"/>
                  </a:cubicBezTo>
                  <a:cubicBezTo>
                    <a:pt x="2480714" y="10113515"/>
                    <a:pt x="2574526" y="10113249"/>
                    <a:pt x="2076618" y="10114473"/>
                  </a:cubicBezTo>
                  <a:cubicBezTo>
                    <a:pt x="2074489" y="9975483"/>
                    <a:pt x="2075767" y="10026220"/>
                    <a:pt x="2069645" y="9631017"/>
                  </a:cubicBezTo>
                  <a:cubicBezTo>
                    <a:pt x="2520208" y="9629100"/>
                    <a:pt x="2357122" y="9628808"/>
                    <a:pt x="2488485" y="9628675"/>
                  </a:cubicBezTo>
                  <a:close/>
                  <a:moveTo>
                    <a:pt x="2494101" y="8614350"/>
                  </a:moveTo>
                  <a:cubicBezTo>
                    <a:pt x="2684599" y="8614536"/>
                    <a:pt x="2683854" y="8610253"/>
                    <a:pt x="2916267" y="8611850"/>
                  </a:cubicBezTo>
                  <a:cubicBezTo>
                    <a:pt x="2919248" y="8871922"/>
                    <a:pt x="2922548" y="8834568"/>
                    <a:pt x="2926460" y="9094694"/>
                  </a:cubicBezTo>
                  <a:cubicBezTo>
                    <a:pt x="2641831" y="9094082"/>
                    <a:pt x="2699822" y="9096210"/>
                    <a:pt x="2501153" y="9096210"/>
                  </a:cubicBezTo>
                  <a:cubicBezTo>
                    <a:pt x="2498093" y="8910155"/>
                    <a:pt x="2497215" y="8783484"/>
                    <a:pt x="2494101" y="8614350"/>
                  </a:cubicBezTo>
                  <a:close/>
                  <a:moveTo>
                    <a:pt x="2504640" y="9120928"/>
                  </a:moveTo>
                  <a:cubicBezTo>
                    <a:pt x="3007870" y="9120928"/>
                    <a:pt x="2926354" y="9080220"/>
                    <a:pt x="2928430" y="9235040"/>
                  </a:cubicBezTo>
                  <a:cubicBezTo>
                    <a:pt x="2930532" y="9403668"/>
                    <a:pt x="2932049" y="9451666"/>
                    <a:pt x="2933114" y="9598051"/>
                  </a:cubicBezTo>
                  <a:cubicBezTo>
                    <a:pt x="2933194" y="9609679"/>
                    <a:pt x="2967179" y="9604038"/>
                    <a:pt x="2509856" y="9603958"/>
                  </a:cubicBezTo>
                  <a:cubicBezTo>
                    <a:pt x="2509776" y="9599595"/>
                    <a:pt x="2500248" y="9120928"/>
                    <a:pt x="2504640" y="9120928"/>
                  </a:cubicBezTo>
                  <a:close/>
                  <a:moveTo>
                    <a:pt x="2933353" y="9629446"/>
                  </a:moveTo>
                  <a:cubicBezTo>
                    <a:pt x="2933380" y="9631788"/>
                    <a:pt x="2938942" y="10109098"/>
                    <a:pt x="2938969" y="10111812"/>
                  </a:cubicBezTo>
                  <a:cubicBezTo>
                    <a:pt x="2766834" y="10109391"/>
                    <a:pt x="2650081" y="10113355"/>
                    <a:pt x="2520368" y="10113515"/>
                  </a:cubicBezTo>
                  <a:cubicBezTo>
                    <a:pt x="2517600" y="9951724"/>
                    <a:pt x="2519277" y="10112291"/>
                    <a:pt x="2510308" y="9628675"/>
                  </a:cubicBezTo>
                  <a:cubicBezTo>
                    <a:pt x="2659609" y="9628702"/>
                    <a:pt x="2765716" y="9630644"/>
                    <a:pt x="2933353" y="9629446"/>
                  </a:cubicBezTo>
                  <a:close/>
                  <a:moveTo>
                    <a:pt x="2939368" y="10136555"/>
                  </a:moveTo>
                  <a:cubicBezTo>
                    <a:pt x="2942535" y="10343071"/>
                    <a:pt x="2940485" y="10292919"/>
                    <a:pt x="2945835" y="10621182"/>
                  </a:cubicBezTo>
                  <a:cubicBezTo>
                    <a:pt x="2845662" y="10622540"/>
                    <a:pt x="2726328" y="10621635"/>
                    <a:pt x="2526010" y="10621582"/>
                  </a:cubicBezTo>
                  <a:cubicBezTo>
                    <a:pt x="2525984" y="10618548"/>
                    <a:pt x="2520900" y="10145096"/>
                    <a:pt x="2520874" y="10142569"/>
                  </a:cubicBezTo>
                  <a:cubicBezTo>
                    <a:pt x="2520741" y="10133709"/>
                    <a:pt x="2930372" y="10136423"/>
                    <a:pt x="2939368" y="10136555"/>
                  </a:cubicBezTo>
                  <a:close/>
                  <a:moveTo>
                    <a:pt x="2938064" y="8612035"/>
                  </a:moveTo>
                  <a:cubicBezTo>
                    <a:pt x="3183385" y="8614217"/>
                    <a:pt x="2993685" y="8612275"/>
                    <a:pt x="3361268" y="8614590"/>
                  </a:cubicBezTo>
                  <a:cubicBezTo>
                    <a:pt x="3364755" y="8883869"/>
                    <a:pt x="3364036" y="8938623"/>
                    <a:pt x="3366724" y="9095704"/>
                  </a:cubicBezTo>
                  <a:cubicBezTo>
                    <a:pt x="3022907" y="9094853"/>
                    <a:pt x="3221149" y="9095572"/>
                    <a:pt x="2948230" y="9094774"/>
                  </a:cubicBezTo>
                  <a:cubicBezTo>
                    <a:pt x="2944291" y="8837121"/>
                    <a:pt x="2940831" y="8856198"/>
                    <a:pt x="2938064" y="8612035"/>
                  </a:cubicBezTo>
                  <a:close/>
                  <a:moveTo>
                    <a:pt x="2983359" y="9119650"/>
                  </a:moveTo>
                  <a:cubicBezTo>
                    <a:pt x="3446032" y="9121512"/>
                    <a:pt x="3366112" y="9087750"/>
                    <a:pt x="3369652" y="9236344"/>
                  </a:cubicBezTo>
                  <a:cubicBezTo>
                    <a:pt x="3372659" y="9360461"/>
                    <a:pt x="3374043" y="9457147"/>
                    <a:pt x="3375959" y="9598237"/>
                  </a:cubicBezTo>
                  <a:cubicBezTo>
                    <a:pt x="3376065" y="9607603"/>
                    <a:pt x="2955016" y="9607257"/>
                    <a:pt x="2954963" y="9597918"/>
                  </a:cubicBezTo>
                  <a:cubicBezTo>
                    <a:pt x="2950945" y="9050661"/>
                    <a:pt x="2931091" y="9119411"/>
                    <a:pt x="2983359" y="9119650"/>
                  </a:cubicBezTo>
                  <a:close/>
                  <a:moveTo>
                    <a:pt x="2983493" y="9628994"/>
                  </a:moveTo>
                  <a:cubicBezTo>
                    <a:pt x="3095269" y="9627930"/>
                    <a:pt x="3190730" y="9628089"/>
                    <a:pt x="3302533" y="9628409"/>
                  </a:cubicBezTo>
                  <a:cubicBezTo>
                    <a:pt x="3398048" y="9628675"/>
                    <a:pt x="3375906" y="9542312"/>
                    <a:pt x="3385566" y="10111653"/>
                  </a:cubicBezTo>
                  <a:cubicBezTo>
                    <a:pt x="3268920" y="10112504"/>
                    <a:pt x="3203531" y="10116415"/>
                    <a:pt x="2960791" y="10112158"/>
                  </a:cubicBezTo>
                  <a:cubicBezTo>
                    <a:pt x="2952674" y="9556865"/>
                    <a:pt x="2945356" y="9629393"/>
                    <a:pt x="2983493" y="9628994"/>
                  </a:cubicBezTo>
                  <a:close/>
                  <a:moveTo>
                    <a:pt x="2983226" y="10137301"/>
                  </a:moveTo>
                  <a:cubicBezTo>
                    <a:pt x="3376278" y="10144697"/>
                    <a:pt x="3385832" y="10126339"/>
                    <a:pt x="3386098" y="10142994"/>
                  </a:cubicBezTo>
                  <a:cubicBezTo>
                    <a:pt x="3388866" y="10319339"/>
                    <a:pt x="3385007" y="10328198"/>
                    <a:pt x="3387802" y="10506378"/>
                  </a:cubicBezTo>
                  <a:cubicBezTo>
                    <a:pt x="3389984" y="10646591"/>
                    <a:pt x="3412020" y="10625546"/>
                    <a:pt x="3302932" y="10621928"/>
                  </a:cubicBezTo>
                  <a:cubicBezTo>
                    <a:pt x="2899554" y="10608704"/>
                    <a:pt x="2968456" y="10670670"/>
                    <a:pt x="2965768" y="10505926"/>
                  </a:cubicBezTo>
                  <a:cubicBezTo>
                    <a:pt x="2959088" y="10081534"/>
                    <a:pt x="2950306" y="10136688"/>
                    <a:pt x="2983226" y="10137301"/>
                  </a:cubicBezTo>
                  <a:close/>
                  <a:moveTo>
                    <a:pt x="3388999" y="9120449"/>
                  </a:moveTo>
                  <a:cubicBezTo>
                    <a:pt x="3735211" y="9120874"/>
                    <a:pt x="3463463" y="9120901"/>
                    <a:pt x="3813721" y="9121645"/>
                  </a:cubicBezTo>
                  <a:cubicBezTo>
                    <a:pt x="3822423" y="9682047"/>
                    <a:pt x="3834612" y="9607097"/>
                    <a:pt x="3781412" y="9607097"/>
                  </a:cubicBezTo>
                  <a:cubicBezTo>
                    <a:pt x="3779336" y="9607097"/>
                    <a:pt x="3397888" y="9605581"/>
                    <a:pt x="3397782" y="9597759"/>
                  </a:cubicBezTo>
                  <a:cubicBezTo>
                    <a:pt x="3393231" y="9261885"/>
                    <a:pt x="3391767" y="9270320"/>
                    <a:pt x="3388999" y="9120449"/>
                  </a:cubicBezTo>
                  <a:close/>
                  <a:moveTo>
                    <a:pt x="3781412" y="9631841"/>
                  </a:moveTo>
                  <a:cubicBezTo>
                    <a:pt x="3832111" y="9631841"/>
                    <a:pt x="3818618" y="9554418"/>
                    <a:pt x="3828491" y="10111466"/>
                  </a:cubicBezTo>
                  <a:cubicBezTo>
                    <a:pt x="3797673" y="10111280"/>
                    <a:pt x="3773615" y="10111333"/>
                    <a:pt x="3462212" y="10111387"/>
                  </a:cubicBezTo>
                  <a:cubicBezTo>
                    <a:pt x="3393470" y="10111387"/>
                    <a:pt x="3405925" y="10191337"/>
                    <a:pt x="3398208" y="9628542"/>
                  </a:cubicBezTo>
                  <a:cubicBezTo>
                    <a:pt x="3626896" y="9628675"/>
                    <a:pt x="3632245" y="9631841"/>
                    <a:pt x="3781412" y="9631841"/>
                  </a:cubicBezTo>
                  <a:close/>
                  <a:moveTo>
                    <a:pt x="3834453" y="9053268"/>
                  </a:moveTo>
                  <a:cubicBezTo>
                    <a:pt x="3826362" y="8533734"/>
                    <a:pt x="3786868" y="8609108"/>
                    <a:pt x="3940826" y="8613046"/>
                  </a:cubicBezTo>
                  <a:cubicBezTo>
                    <a:pt x="4046161" y="8615734"/>
                    <a:pt x="4153918" y="8615521"/>
                    <a:pt x="4246959" y="8613925"/>
                  </a:cubicBezTo>
                  <a:cubicBezTo>
                    <a:pt x="4252468" y="9069365"/>
                    <a:pt x="4250818" y="8980820"/>
                    <a:pt x="4252947" y="9097327"/>
                  </a:cubicBezTo>
                  <a:cubicBezTo>
                    <a:pt x="3766748" y="9109699"/>
                    <a:pt x="3835171" y="9098552"/>
                    <a:pt x="3834453" y="9053268"/>
                  </a:cubicBezTo>
                  <a:close/>
                  <a:moveTo>
                    <a:pt x="4253399" y="9122072"/>
                  </a:moveTo>
                  <a:cubicBezTo>
                    <a:pt x="4256646" y="9283596"/>
                    <a:pt x="4259600" y="9271650"/>
                    <a:pt x="4262607" y="9605395"/>
                  </a:cubicBezTo>
                  <a:cubicBezTo>
                    <a:pt x="4204644" y="9605926"/>
                    <a:pt x="3843075" y="9607071"/>
                    <a:pt x="3841186" y="9607071"/>
                  </a:cubicBezTo>
                  <a:cubicBezTo>
                    <a:pt x="3841452" y="9473961"/>
                    <a:pt x="3841399" y="9500727"/>
                    <a:pt x="3835491" y="9121726"/>
                  </a:cubicBezTo>
                  <a:cubicBezTo>
                    <a:pt x="3953015" y="9122231"/>
                    <a:pt x="4085868" y="9126302"/>
                    <a:pt x="4253399" y="9122072"/>
                  </a:cubicBezTo>
                  <a:close/>
                  <a:moveTo>
                    <a:pt x="4260478" y="9630111"/>
                  </a:moveTo>
                  <a:cubicBezTo>
                    <a:pt x="4263166" y="9630111"/>
                    <a:pt x="4270804" y="10111333"/>
                    <a:pt x="4270831" y="10113435"/>
                  </a:cubicBezTo>
                  <a:cubicBezTo>
                    <a:pt x="4022928" y="10117665"/>
                    <a:pt x="3964538" y="10112610"/>
                    <a:pt x="3850261" y="10111599"/>
                  </a:cubicBezTo>
                  <a:cubicBezTo>
                    <a:pt x="3847759" y="9968486"/>
                    <a:pt x="3840919" y="9829949"/>
                    <a:pt x="3841132" y="9631761"/>
                  </a:cubicBezTo>
                  <a:cubicBezTo>
                    <a:pt x="3843022" y="9631788"/>
                    <a:pt x="4221171" y="9630484"/>
                    <a:pt x="4260478" y="9630111"/>
                  </a:cubicBezTo>
                  <a:close/>
                  <a:moveTo>
                    <a:pt x="4271336" y="10143048"/>
                  </a:moveTo>
                  <a:cubicBezTo>
                    <a:pt x="4279826" y="10684505"/>
                    <a:pt x="4284270" y="10622859"/>
                    <a:pt x="4260478" y="10622593"/>
                  </a:cubicBezTo>
                  <a:cubicBezTo>
                    <a:pt x="3775877" y="10617404"/>
                    <a:pt x="3856674" y="10661517"/>
                    <a:pt x="3854253" y="10505899"/>
                  </a:cubicBezTo>
                  <a:cubicBezTo>
                    <a:pt x="3851432" y="10325405"/>
                    <a:pt x="3853721" y="10328970"/>
                    <a:pt x="3850793" y="10142569"/>
                  </a:cubicBezTo>
                  <a:cubicBezTo>
                    <a:pt x="3850660" y="10132910"/>
                    <a:pt x="4271310" y="10140972"/>
                    <a:pt x="4271336" y="10143048"/>
                  </a:cubicBezTo>
                  <a:close/>
                  <a:moveTo>
                    <a:pt x="4275195" y="9121512"/>
                  </a:moveTo>
                  <a:cubicBezTo>
                    <a:pt x="4356259" y="9119490"/>
                    <a:pt x="4370497" y="9119836"/>
                    <a:pt x="4698081" y="9119783"/>
                  </a:cubicBezTo>
                  <a:cubicBezTo>
                    <a:pt x="4701860" y="9341065"/>
                    <a:pt x="4699358" y="9143329"/>
                    <a:pt x="4706304" y="9606539"/>
                  </a:cubicBezTo>
                  <a:cubicBezTo>
                    <a:pt x="4235728" y="9605607"/>
                    <a:pt x="4284483" y="9607204"/>
                    <a:pt x="4284403" y="9597865"/>
                  </a:cubicBezTo>
                  <a:cubicBezTo>
                    <a:pt x="4282008" y="9310654"/>
                    <a:pt x="4277937" y="9254915"/>
                    <a:pt x="4275195" y="9121512"/>
                  </a:cubicBezTo>
                  <a:close/>
                  <a:moveTo>
                    <a:pt x="4706677" y="9631256"/>
                  </a:moveTo>
                  <a:cubicBezTo>
                    <a:pt x="4713516" y="10087175"/>
                    <a:pt x="4710243" y="9848201"/>
                    <a:pt x="4714474" y="10114446"/>
                  </a:cubicBezTo>
                  <a:cubicBezTo>
                    <a:pt x="4572040" y="10114206"/>
                    <a:pt x="4470936" y="10110376"/>
                    <a:pt x="4292654" y="10113062"/>
                  </a:cubicBezTo>
                  <a:cubicBezTo>
                    <a:pt x="4290338" y="9971466"/>
                    <a:pt x="4286240" y="9808930"/>
                    <a:pt x="4284696" y="9629872"/>
                  </a:cubicBezTo>
                  <a:cubicBezTo>
                    <a:pt x="4501541" y="9627983"/>
                    <a:pt x="4571428" y="9631017"/>
                    <a:pt x="4706677" y="9631256"/>
                  </a:cubicBezTo>
                  <a:close/>
                  <a:moveTo>
                    <a:pt x="4714874" y="10139163"/>
                  </a:moveTo>
                  <a:cubicBezTo>
                    <a:pt x="4717987" y="10364143"/>
                    <a:pt x="4714394" y="10262481"/>
                    <a:pt x="4719983" y="10621050"/>
                  </a:cubicBezTo>
                  <a:cubicBezTo>
                    <a:pt x="4560250" y="10621263"/>
                    <a:pt x="4519319" y="10624881"/>
                    <a:pt x="4300158" y="10622992"/>
                  </a:cubicBezTo>
                  <a:cubicBezTo>
                    <a:pt x="4296459" y="10480623"/>
                    <a:pt x="4295901" y="10321307"/>
                    <a:pt x="4293106" y="10142621"/>
                  </a:cubicBezTo>
                  <a:cubicBezTo>
                    <a:pt x="4292973" y="10132379"/>
                    <a:pt x="4275062" y="10138497"/>
                    <a:pt x="4714874" y="10139163"/>
                  </a:cubicBezTo>
                  <a:close/>
                  <a:moveTo>
                    <a:pt x="4719877" y="9119810"/>
                  </a:moveTo>
                  <a:cubicBezTo>
                    <a:pt x="4855924" y="9119783"/>
                    <a:pt x="4866756" y="9121938"/>
                    <a:pt x="5140580" y="9122630"/>
                  </a:cubicBezTo>
                  <a:cubicBezTo>
                    <a:pt x="5140606" y="9124758"/>
                    <a:pt x="5149016" y="9586770"/>
                    <a:pt x="5149415" y="9606220"/>
                  </a:cubicBezTo>
                  <a:cubicBezTo>
                    <a:pt x="4942178" y="9606166"/>
                    <a:pt x="4802032" y="9606645"/>
                    <a:pt x="4728074" y="9606565"/>
                  </a:cubicBezTo>
                  <a:cubicBezTo>
                    <a:pt x="4721447" y="9163656"/>
                    <a:pt x="4723097" y="9309723"/>
                    <a:pt x="4719877" y="9119810"/>
                  </a:cubicBezTo>
                  <a:close/>
                  <a:moveTo>
                    <a:pt x="4739278" y="9631282"/>
                  </a:moveTo>
                  <a:cubicBezTo>
                    <a:pt x="5235962" y="9631282"/>
                    <a:pt x="5149655" y="9594619"/>
                    <a:pt x="5152556" y="9779770"/>
                  </a:cubicBezTo>
                  <a:cubicBezTo>
                    <a:pt x="5155403" y="9962127"/>
                    <a:pt x="5155962" y="9949542"/>
                    <a:pt x="5158650" y="10115883"/>
                  </a:cubicBezTo>
                  <a:cubicBezTo>
                    <a:pt x="4955351" y="10117080"/>
                    <a:pt x="4914473" y="10114473"/>
                    <a:pt x="4736271" y="10114473"/>
                  </a:cubicBezTo>
                  <a:cubicBezTo>
                    <a:pt x="4727781" y="9574346"/>
                    <a:pt x="4723070" y="9631282"/>
                    <a:pt x="4739278" y="9631282"/>
                  </a:cubicBezTo>
                  <a:close/>
                  <a:moveTo>
                    <a:pt x="4739278" y="10139189"/>
                  </a:moveTo>
                  <a:cubicBezTo>
                    <a:pt x="4741167" y="10139189"/>
                    <a:pt x="5159049" y="10140201"/>
                    <a:pt x="5159103" y="10143048"/>
                  </a:cubicBezTo>
                  <a:cubicBezTo>
                    <a:pt x="5159156" y="10146240"/>
                    <a:pt x="5164931" y="10621023"/>
                    <a:pt x="5164958" y="10624216"/>
                  </a:cubicBezTo>
                  <a:cubicBezTo>
                    <a:pt x="4872131" y="10625732"/>
                    <a:pt x="4943482" y="10621076"/>
                    <a:pt x="4741780" y="10621050"/>
                  </a:cubicBezTo>
                  <a:cubicBezTo>
                    <a:pt x="4733396" y="10085579"/>
                    <a:pt x="4737388" y="10139189"/>
                    <a:pt x="4739278" y="10139189"/>
                  </a:cubicBezTo>
                  <a:close/>
                  <a:moveTo>
                    <a:pt x="5217998" y="9122923"/>
                  </a:moveTo>
                  <a:cubicBezTo>
                    <a:pt x="5375548" y="9123562"/>
                    <a:pt x="5380711" y="9122949"/>
                    <a:pt x="5537064" y="9123562"/>
                  </a:cubicBezTo>
                  <a:cubicBezTo>
                    <a:pt x="5601362" y="9123827"/>
                    <a:pt x="5584888" y="9047601"/>
                    <a:pt x="5591462" y="9605421"/>
                  </a:cubicBezTo>
                  <a:cubicBezTo>
                    <a:pt x="5127859" y="9607550"/>
                    <a:pt x="5171291" y="9610024"/>
                    <a:pt x="5171052" y="9597732"/>
                  </a:cubicBezTo>
                  <a:cubicBezTo>
                    <a:pt x="5160141" y="9047335"/>
                    <a:pt x="5143108" y="9122603"/>
                    <a:pt x="5217998" y="9122923"/>
                  </a:cubicBezTo>
                  <a:close/>
                  <a:moveTo>
                    <a:pt x="5591781" y="9630111"/>
                  </a:moveTo>
                  <a:cubicBezTo>
                    <a:pt x="5593245" y="9752898"/>
                    <a:pt x="5594789" y="9855917"/>
                    <a:pt x="5597982" y="9961595"/>
                  </a:cubicBezTo>
                  <a:cubicBezTo>
                    <a:pt x="5603917" y="10156962"/>
                    <a:pt x="5678807" y="10111706"/>
                    <a:pt x="5217945" y="10115457"/>
                  </a:cubicBezTo>
                  <a:cubicBezTo>
                    <a:pt x="5163973" y="10115883"/>
                    <a:pt x="5182922" y="10189821"/>
                    <a:pt x="5171744" y="9630936"/>
                  </a:cubicBezTo>
                  <a:cubicBezTo>
                    <a:pt x="5559287" y="9630990"/>
                    <a:pt x="5408176" y="9630990"/>
                    <a:pt x="5591781" y="9630111"/>
                  </a:cubicBezTo>
                  <a:close/>
                  <a:moveTo>
                    <a:pt x="5218157" y="10140201"/>
                  </a:moveTo>
                  <a:cubicBezTo>
                    <a:pt x="5220047" y="10140174"/>
                    <a:pt x="5602054" y="10136423"/>
                    <a:pt x="5602160" y="10143048"/>
                  </a:cubicBezTo>
                  <a:cubicBezTo>
                    <a:pt x="5610863" y="10700735"/>
                    <a:pt x="5640564" y="10621795"/>
                    <a:pt x="5537038" y="10622646"/>
                  </a:cubicBezTo>
                  <a:cubicBezTo>
                    <a:pt x="5377811" y="10623949"/>
                    <a:pt x="5368123" y="10622673"/>
                    <a:pt x="5217998" y="10623870"/>
                  </a:cubicBezTo>
                  <a:cubicBezTo>
                    <a:pt x="5176907" y="10624136"/>
                    <a:pt x="5187366" y="10645900"/>
                    <a:pt x="5185183" y="10505899"/>
                  </a:cubicBezTo>
                  <a:cubicBezTo>
                    <a:pt x="5178770" y="10084621"/>
                    <a:pt x="5166022" y="10140626"/>
                    <a:pt x="5218157" y="10140201"/>
                  </a:cubicBezTo>
                  <a:close/>
                  <a:moveTo>
                    <a:pt x="5606126" y="9123747"/>
                  </a:moveTo>
                  <a:cubicBezTo>
                    <a:pt x="5870928" y="9124227"/>
                    <a:pt x="5832871" y="9122577"/>
                    <a:pt x="6016077" y="9122577"/>
                  </a:cubicBezTo>
                  <a:cubicBezTo>
                    <a:pt x="6037793" y="9122577"/>
                    <a:pt x="6027813" y="9065188"/>
                    <a:pt x="6036463" y="9607816"/>
                  </a:cubicBezTo>
                  <a:cubicBezTo>
                    <a:pt x="5871966" y="9608268"/>
                    <a:pt x="5845645" y="9604490"/>
                    <a:pt x="5613312" y="9605288"/>
                  </a:cubicBezTo>
                  <a:cubicBezTo>
                    <a:pt x="5611502" y="9464915"/>
                    <a:pt x="5613498" y="9591693"/>
                    <a:pt x="5606126" y="9123747"/>
                  </a:cubicBezTo>
                  <a:close/>
                  <a:moveTo>
                    <a:pt x="5696744" y="9629898"/>
                  </a:moveTo>
                  <a:cubicBezTo>
                    <a:pt x="5854641" y="9629898"/>
                    <a:pt x="5856291" y="9632586"/>
                    <a:pt x="6016050" y="9632586"/>
                  </a:cubicBezTo>
                  <a:cubicBezTo>
                    <a:pt x="6047215" y="9632586"/>
                    <a:pt x="6036383" y="9572696"/>
                    <a:pt x="6045218" y="10115324"/>
                  </a:cubicBezTo>
                  <a:cubicBezTo>
                    <a:pt x="5886391" y="10115750"/>
                    <a:pt x="5826830" y="10112929"/>
                    <a:pt x="5623478" y="10113648"/>
                  </a:cubicBezTo>
                  <a:cubicBezTo>
                    <a:pt x="5613790" y="9552316"/>
                    <a:pt x="5579885" y="9629898"/>
                    <a:pt x="5696744" y="9629898"/>
                  </a:cubicBezTo>
                  <a:close/>
                  <a:moveTo>
                    <a:pt x="6041998" y="8690097"/>
                  </a:moveTo>
                  <a:cubicBezTo>
                    <a:pt x="6040348" y="8584046"/>
                    <a:pt x="5968546" y="8615334"/>
                    <a:pt x="6466534" y="8613525"/>
                  </a:cubicBezTo>
                  <a:cubicBezTo>
                    <a:pt x="6471005" y="8879079"/>
                    <a:pt x="6468237" y="8883762"/>
                    <a:pt x="6472016" y="9097088"/>
                  </a:cubicBezTo>
                  <a:cubicBezTo>
                    <a:pt x="6383607" y="9098126"/>
                    <a:pt x="6347199" y="9097833"/>
                    <a:pt x="6051712" y="9097886"/>
                  </a:cubicBezTo>
                  <a:cubicBezTo>
                    <a:pt x="6048599" y="8875009"/>
                    <a:pt x="6044846" y="8871550"/>
                    <a:pt x="6041998" y="8690097"/>
                  </a:cubicBezTo>
                  <a:close/>
                  <a:moveTo>
                    <a:pt x="6472468" y="9121805"/>
                  </a:moveTo>
                  <a:cubicBezTo>
                    <a:pt x="6474996" y="9254835"/>
                    <a:pt x="6478962" y="9328720"/>
                    <a:pt x="6481197" y="9598105"/>
                  </a:cubicBezTo>
                  <a:cubicBezTo>
                    <a:pt x="6481251" y="9605395"/>
                    <a:pt x="6530219" y="9604916"/>
                    <a:pt x="6058233" y="9607736"/>
                  </a:cubicBezTo>
                  <a:cubicBezTo>
                    <a:pt x="6050941" y="9150167"/>
                    <a:pt x="6054507" y="9314299"/>
                    <a:pt x="6052058" y="9122577"/>
                  </a:cubicBezTo>
                  <a:cubicBezTo>
                    <a:pt x="6347572" y="9122524"/>
                    <a:pt x="6395050" y="9122763"/>
                    <a:pt x="6472468" y="9121805"/>
                  </a:cubicBezTo>
                  <a:close/>
                  <a:moveTo>
                    <a:pt x="6481491" y="9629766"/>
                  </a:moveTo>
                  <a:cubicBezTo>
                    <a:pt x="6481517" y="9631867"/>
                    <a:pt x="6486840" y="10111546"/>
                    <a:pt x="6486866" y="10113462"/>
                  </a:cubicBezTo>
                  <a:cubicBezTo>
                    <a:pt x="6264778" y="10110509"/>
                    <a:pt x="6173761" y="10114685"/>
                    <a:pt x="6067015" y="10115217"/>
                  </a:cubicBezTo>
                  <a:cubicBezTo>
                    <a:pt x="6064832" y="9980219"/>
                    <a:pt x="6064646" y="10010283"/>
                    <a:pt x="6058632" y="9632453"/>
                  </a:cubicBezTo>
                  <a:cubicBezTo>
                    <a:pt x="6181026" y="9631734"/>
                    <a:pt x="6272842" y="9625322"/>
                    <a:pt x="6481491" y="9629766"/>
                  </a:cubicBezTo>
                  <a:close/>
                  <a:moveTo>
                    <a:pt x="6486494" y="8508325"/>
                  </a:moveTo>
                  <a:cubicBezTo>
                    <a:pt x="6478057" y="8058393"/>
                    <a:pt x="6474118" y="8106709"/>
                    <a:pt x="6495116" y="8106550"/>
                  </a:cubicBezTo>
                  <a:cubicBezTo>
                    <a:pt x="6966171" y="8102718"/>
                    <a:pt x="6901261" y="8095854"/>
                    <a:pt x="6901474" y="8145474"/>
                  </a:cubicBezTo>
                  <a:cubicBezTo>
                    <a:pt x="6903683" y="8666631"/>
                    <a:pt x="6936418" y="8586973"/>
                    <a:pt x="6814316" y="8587797"/>
                  </a:cubicBezTo>
                  <a:cubicBezTo>
                    <a:pt x="6661583" y="8588835"/>
                    <a:pt x="6666293" y="8588037"/>
                    <a:pt x="6494956" y="8588702"/>
                  </a:cubicBezTo>
                  <a:cubicBezTo>
                    <a:pt x="6485456" y="8588755"/>
                    <a:pt x="6488250" y="8600808"/>
                    <a:pt x="6486494" y="8508325"/>
                  </a:cubicBezTo>
                  <a:close/>
                  <a:moveTo>
                    <a:pt x="6495090" y="8613419"/>
                  </a:moveTo>
                  <a:cubicBezTo>
                    <a:pt x="6982938" y="8611423"/>
                    <a:pt x="6906078" y="8589873"/>
                    <a:pt x="6907675" y="8690470"/>
                  </a:cubicBezTo>
                  <a:cubicBezTo>
                    <a:pt x="6915314" y="9179860"/>
                    <a:pt x="6945254" y="9098312"/>
                    <a:pt x="6814503" y="9096716"/>
                  </a:cubicBezTo>
                  <a:cubicBezTo>
                    <a:pt x="6439841" y="9092166"/>
                    <a:pt x="6494131" y="9118852"/>
                    <a:pt x="6493093" y="9053321"/>
                  </a:cubicBezTo>
                  <a:cubicBezTo>
                    <a:pt x="6485376" y="8561085"/>
                    <a:pt x="6487851" y="8613419"/>
                    <a:pt x="6495090" y="8613419"/>
                  </a:cubicBezTo>
                  <a:close/>
                  <a:moveTo>
                    <a:pt x="6495169" y="9121512"/>
                  </a:moveTo>
                  <a:cubicBezTo>
                    <a:pt x="7005000" y="9115313"/>
                    <a:pt x="6915127" y="9097621"/>
                    <a:pt x="6918880" y="9235360"/>
                  </a:cubicBezTo>
                  <a:cubicBezTo>
                    <a:pt x="6922313" y="9361711"/>
                    <a:pt x="6924335" y="9474068"/>
                    <a:pt x="6923936" y="9597945"/>
                  </a:cubicBezTo>
                  <a:cubicBezTo>
                    <a:pt x="6923883" y="9614601"/>
                    <a:pt x="6505016" y="9605501"/>
                    <a:pt x="6503100" y="9605474"/>
                  </a:cubicBezTo>
                  <a:cubicBezTo>
                    <a:pt x="6499960" y="9243767"/>
                    <a:pt x="6492109" y="9121566"/>
                    <a:pt x="6495169" y="9121512"/>
                  </a:cubicBezTo>
                  <a:close/>
                  <a:moveTo>
                    <a:pt x="6923856" y="9632506"/>
                  </a:moveTo>
                  <a:cubicBezTo>
                    <a:pt x="6923750" y="9808185"/>
                    <a:pt x="6929658" y="9963005"/>
                    <a:pt x="6932160" y="10111041"/>
                  </a:cubicBezTo>
                  <a:cubicBezTo>
                    <a:pt x="6807131" y="10111653"/>
                    <a:pt x="6738309" y="10116761"/>
                    <a:pt x="6508636" y="10113754"/>
                  </a:cubicBezTo>
                  <a:cubicBezTo>
                    <a:pt x="6508609" y="10111387"/>
                    <a:pt x="6503313" y="9632134"/>
                    <a:pt x="6503287" y="9630244"/>
                  </a:cubicBezTo>
                  <a:cubicBezTo>
                    <a:pt x="6591936" y="9632134"/>
                    <a:pt x="6920769" y="9632506"/>
                    <a:pt x="6923856" y="9632506"/>
                  </a:cubicBezTo>
                  <a:close/>
                  <a:moveTo>
                    <a:pt x="6932585" y="10135757"/>
                  </a:moveTo>
                  <a:cubicBezTo>
                    <a:pt x="6935486" y="10314363"/>
                    <a:pt x="6935353" y="10422835"/>
                    <a:pt x="6939451" y="10621342"/>
                  </a:cubicBezTo>
                  <a:lnTo>
                    <a:pt x="6517152" y="10621528"/>
                  </a:lnTo>
                  <a:cubicBezTo>
                    <a:pt x="6515795" y="10557222"/>
                    <a:pt x="6509221" y="10150231"/>
                    <a:pt x="6509088" y="10142702"/>
                  </a:cubicBezTo>
                  <a:cubicBezTo>
                    <a:pt x="6509035" y="10138259"/>
                    <a:pt x="6472043" y="10138099"/>
                    <a:pt x="6932585" y="10135757"/>
                  </a:cubicBezTo>
                  <a:close/>
                  <a:moveTo>
                    <a:pt x="6937988" y="9122337"/>
                  </a:moveTo>
                  <a:cubicBezTo>
                    <a:pt x="7121327" y="9122683"/>
                    <a:pt x="7088619" y="9120741"/>
                    <a:pt x="7359835" y="9120634"/>
                  </a:cubicBezTo>
                  <a:cubicBezTo>
                    <a:pt x="7361352" y="9251084"/>
                    <a:pt x="7359835" y="9407952"/>
                    <a:pt x="7367606" y="9602814"/>
                  </a:cubicBezTo>
                  <a:cubicBezTo>
                    <a:pt x="7092957" y="9602681"/>
                    <a:pt x="7157308" y="9607976"/>
                    <a:pt x="6945733" y="9607816"/>
                  </a:cubicBezTo>
                  <a:cubicBezTo>
                    <a:pt x="6946398" y="9386747"/>
                    <a:pt x="6940489" y="9247571"/>
                    <a:pt x="6937988" y="9122337"/>
                  </a:cubicBezTo>
                  <a:close/>
                  <a:moveTo>
                    <a:pt x="6974049" y="9632532"/>
                  </a:moveTo>
                  <a:cubicBezTo>
                    <a:pt x="7445663" y="9632532"/>
                    <a:pt x="7369256" y="9574505"/>
                    <a:pt x="7372450" y="9779717"/>
                  </a:cubicBezTo>
                  <a:cubicBezTo>
                    <a:pt x="7375164" y="9953639"/>
                    <a:pt x="7373195" y="9952682"/>
                    <a:pt x="7375457" y="10112903"/>
                  </a:cubicBezTo>
                  <a:cubicBezTo>
                    <a:pt x="7373568" y="10112876"/>
                    <a:pt x="7005825" y="10110854"/>
                    <a:pt x="6953956" y="10110987"/>
                  </a:cubicBezTo>
                  <a:cubicBezTo>
                    <a:pt x="6944908" y="9577485"/>
                    <a:pt x="6931388" y="9632532"/>
                    <a:pt x="6974049" y="9632532"/>
                  </a:cubicBezTo>
                  <a:close/>
                  <a:moveTo>
                    <a:pt x="6974049" y="10135651"/>
                  </a:moveTo>
                  <a:cubicBezTo>
                    <a:pt x="7420860" y="10135651"/>
                    <a:pt x="7375830" y="10136609"/>
                    <a:pt x="7375909" y="10143074"/>
                  </a:cubicBezTo>
                  <a:cubicBezTo>
                    <a:pt x="7384692" y="10704300"/>
                    <a:pt x="7411811" y="10619506"/>
                    <a:pt x="7293302" y="10619506"/>
                  </a:cubicBezTo>
                  <a:cubicBezTo>
                    <a:pt x="7134154" y="10619506"/>
                    <a:pt x="7130588" y="10621342"/>
                    <a:pt x="6974022" y="10621342"/>
                  </a:cubicBezTo>
                  <a:cubicBezTo>
                    <a:pt x="6956724" y="10621342"/>
                    <a:pt x="6961248" y="10639142"/>
                    <a:pt x="6959146" y="10505952"/>
                  </a:cubicBezTo>
                  <a:cubicBezTo>
                    <a:pt x="6952678" y="10090128"/>
                    <a:pt x="6944135" y="10135651"/>
                    <a:pt x="6974049" y="10135651"/>
                  </a:cubicBezTo>
                  <a:close/>
                  <a:moveTo>
                    <a:pt x="7798662" y="8690417"/>
                  </a:moveTo>
                  <a:cubicBezTo>
                    <a:pt x="7806034" y="9158787"/>
                    <a:pt x="7817956" y="9097540"/>
                    <a:pt x="7772794" y="9096822"/>
                  </a:cubicBezTo>
                  <a:cubicBezTo>
                    <a:pt x="7680738" y="9095333"/>
                    <a:pt x="7600579" y="9095359"/>
                    <a:pt x="7452955" y="9095758"/>
                  </a:cubicBezTo>
                  <a:cubicBezTo>
                    <a:pt x="7357227" y="9095998"/>
                    <a:pt x="7381791" y="9164721"/>
                    <a:pt x="7374393" y="8690044"/>
                  </a:cubicBezTo>
                  <a:cubicBezTo>
                    <a:pt x="7372876" y="8591629"/>
                    <a:pt x="7352463" y="8612648"/>
                    <a:pt x="7453114" y="8611423"/>
                  </a:cubicBezTo>
                  <a:cubicBezTo>
                    <a:pt x="7858541" y="8606528"/>
                    <a:pt x="7797225" y="8597109"/>
                    <a:pt x="7798662" y="8690417"/>
                  </a:cubicBezTo>
                  <a:close/>
                  <a:moveTo>
                    <a:pt x="7788123" y="8146006"/>
                  </a:moveTo>
                  <a:cubicBezTo>
                    <a:pt x="7792541" y="8252643"/>
                    <a:pt x="7792700" y="8283133"/>
                    <a:pt x="7795974" y="8508804"/>
                  </a:cubicBezTo>
                  <a:cubicBezTo>
                    <a:pt x="7797278" y="8604373"/>
                    <a:pt x="7804197" y="8589314"/>
                    <a:pt x="7773007" y="8588330"/>
                  </a:cubicBezTo>
                  <a:cubicBezTo>
                    <a:pt x="7263734" y="8571674"/>
                    <a:pt x="7371199" y="8725776"/>
                    <a:pt x="7366568" y="8103277"/>
                  </a:cubicBezTo>
                  <a:cubicBezTo>
                    <a:pt x="7851303" y="8105166"/>
                    <a:pt x="7785621" y="8085797"/>
                    <a:pt x="7788123" y="8146006"/>
                  </a:cubicBezTo>
                  <a:close/>
                  <a:moveTo>
                    <a:pt x="7778356" y="7600771"/>
                  </a:moveTo>
                  <a:cubicBezTo>
                    <a:pt x="7786739" y="8138157"/>
                    <a:pt x="7789240" y="8079172"/>
                    <a:pt x="7772634" y="8079305"/>
                  </a:cubicBezTo>
                  <a:cubicBezTo>
                    <a:pt x="7281752" y="8082578"/>
                    <a:pt x="7367127" y="8106709"/>
                    <a:pt x="7364892" y="7963516"/>
                  </a:cubicBezTo>
                  <a:cubicBezTo>
                    <a:pt x="7361991" y="7780175"/>
                    <a:pt x="7361219" y="7793291"/>
                    <a:pt x="7358106" y="7600292"/>
                  </a:cubicBezTo>
                  <a:cubicBezTo>
                    <a:pt x="7358025" y="7593720"/>
                    <a:pt x="7778276" y="7596221"/>
                    <a:pt x="7778356" y="7600771"/>
                  </a:cubicBezTo>
                  <a:close/>
                  <a:moveTo>
                    <a:pt x="7777876" y="7571185"/>
                  </a:moveTo>
                  <a:cubicBezTo>
                    <a:pt x="7561404" y="7575469"/>
                    <a:pt x="7476961" y="7571345"/>
                    <a:pt x="7357626" y="7570706"/>
                  </a:cubicBezTo>
                  <a:cubicBezTo>
                    <a:pt x="7355151" y="7421872"/>
                    <a:pt x="7349935" y="7253005"/>
                    <a:pt x="7349642" y="7087356"/>
                  </a:cubicBezTo>
                  <a:cubicBezTo>
                    <a:pt x="7500141" y="7087968"/>
                    <a:pt x="7442815" y="7089990"/>
                    <a:pt x="7769493" y="7089192"/>
                  </a:cubicBezTo>
                  <a:cubicBezTo>
                    <a:pt x="7775295" y="7446776"/>
                    <a:pt x="7775881" y="7447866"/>
                    <a:pt x="7777876" y="7571185"/>
                  </a:cubicBezTo>
                  <a:close/>
                  <a:moveTo>
                    <a:pt x="7769121" y="7064422"/>
                  </a:moveTo>
                  <a:cubicBezTo>
                    <a:pt x="7295085" y="7065672"/>
                    <a:pt x="7349642" y="7063490"/>
                    <a:pt x="7349642" y="7056307"/>
                  </a:cubicBezTo>
                  <a:cubicBezTo>
                    <a:pt x="7349403" y="6821802"/>
                    <a:pt x="7343468" y="6697233"/>
                    <a:pt x="7340966" y="6577028"/>
                  </a:cubicBezTo>
                  <a:cubicBezTo>
                    <a:pt x="7479808" y="6577986"/>
                    <a:pt x="7492476" y="6583306"/>
                    <a:pt x="7762175" y="6580513"/>
                  </a:cubicBezTo>
                  <a:cubicBezTo>
                    <a:pt x="7764890" y="6773273"/>
                    <a:pt x="7761882" y="6617868"/>
                    <a:pt x="7769121" y="7064422"/>
                  </a:cubicBezTo>
                  <a:close/>
                  <a:moveTo>
                    <a:pt x="7758928" y="6148087"/>
                  </a:moveTo>
                  <a:cubicBezTo>
                    <a:pt x="7761749" y="6327836"/>
                    <a:pt x="7758262" y="6329459"/>
                    <a:pt x="7761111" y="6511257"/>
                  </a:cubicBezTo>
                  <a:cubicBezTo>
                    <a:pt x="7762175" y="6577373"/>
                    <a:pt x="7823572" y="6555477"/>
                    <a:pt x="7340461" y="6552337"/>
                  </a:cubicBezTo>
                  <a:cubicBezTo>
                    <a:pt x="7336549" y="6346940"/>
                    <a:pt x="7340434" y="6324936"/>
                    <a:pt x="7335564" y="6071169"/>
                  </a:cubicBezTo>
                  <a:cubicBezTo>
                    <a:pt x="7836532" y="6071914"/>
                    <a:pt x="7757358" y="6048235"/>
                    <a:pt x="7758928" y="6148087"/>
                  </a:cubicBezTo>
                  <a:close/>
                  <a:moveTo>
                    <a:pt x="7745941" y="5561745"/>
                  </a:moveTo>
                  <a:cubicBezTo>
                    <a:pt x="7754723" y="6075585"/>
                    <a:pt x="7751530" y="5847226"/>
                    <a:pt x="7756878" y="6047436"/>
                  </a:cubicBezTo>
                  <a:cubicBezTo>
                    <a:pt x="7257241" y="6047596"/>
                    <a:pt x="7335830" y="6070663"/>
                    <a:pt x="7333222" y="5965916"/>
                  </a:cubicBezTo>
                  <a:cubicBezTo>
                    <a:pt x="7330108" y="5841400"/>
                    <a:pt x="7328218" y="5730267"/>
                    <a:pt x="7327686" y="5603117"/>
                  </a:cubicBezTo>
                  <a:cubicBezTo>
                    <a:pt x="7327393" y="5544850"/>
                    <a:pt x="7261872" y="5557595"/>
                    <a:pt x="7745941" y="5561745"/>
                  </a:cubicBezTo>
                  <a:close/>
                  <a:moveTo>
                    <a:pt x="7741550" y="5058733"/>
                  </a:moveTo>
                  <a:cubicBezTo>
                    <a:pt x="7744823" y="5266872"/>
                    <a:pt x="7739607" y="5179258"/>
                    <a:pt x="7745515" y="5537055"/>
                  </a:cubicBezTo>
                  <a:cubicBezTo>
                    <a:pt x="7742827" y="5537028"/>
                    <a:pt x="7330481" y="5535458"/>
                    <a:pt x="7327261" y="5535432"/>
                  </a:cubicBezTo>
                  <a:cubicBezTo>
                    <a:pt x="7324972" y="5258597"/>
                    <a:pt x="7319835" y="5259395"/>
                    <a:pt x="7316802" y="5052853"/>
                  </a:cubicBezTo>
                  <a:cubicBezTo>
                    <a:pt x="7318744" y="5052853"/>
                    <a:pt x="7741523" y="5056844"/>
                    <a:pt x="7741550" y="5058733"/>
                  </a:cubicBezTo>
                  <a:close/>
                  <a:moveTo>
                    <a:pt x="7730638" y="4545850"/>
                  </a:moveTo>
                  <a:cubicBezTo>
                    <a:pt x="7744584" y="5198468"/>
                    <a:pt x="7739713" y="4950766"/>
                    <a:pt x="7741097" y="5030292"/>
                  </a:cubicBezTo>
                  <a:cubicBezTo>
                    <a:pt x="7566434" y="5034575"/>
                    <a:pt x="7447047" y="5028456"/>
                    <a:pt x="7316456" y="5028163"/>
                  </a:cubicBezTo>
                  <a:cubicBezTo>
                    <a:pt x="7314167" y="4874620"/>
                    <a:pt x="7314061" y="4765829"/>
                    <a:pt x="7309563" y="4545691"/>
                  </a:cubicBezTo>
                  <a:cubicBezTo>
                    <a:pt x="7437625" y="4545744"/>
                    <a:pt x="7609654" y="4547580"/>
                    <a:pt x="7730638" y="4545850"/>
                  </a:cubicBezTo>
                  <a:close/>
                  <a:moveTo>
                    <a:pt x="7729946" y="4514349"/>
                  </a:moveTo>
                  <a:cubicBezTo>
                    <a:pt x="7730212" y="4525896"/>
                    <a:pt x="7763958" y="4521134"/>
                    <a:pt x="7309057" y="4520974"/>
                  </a:cubicBezTo>
                  <a:cubicBezTo>
                    <a:pt x="7309004" y="4518526"/>
                    <a:pt x="7299849" y="4037171"/>
                    <a:pt x="7299822" y="4035203"/>
                  </a:cubicBezTo>
                  <a:cubicBezTo>
                    <a:pt x="7301738" y="4035203"/>
                    <a:pt x="7720578" y="4037570"/>
                    <a:pt x="7722601" y="4037597"/>
                  </a:cubicBezTo>
                  <a:cubicBezTo>
                    <a:pt x="7724145" y="4145431"/>
                    <a:pt x="7725475" y="4310122"/>
                    <a:pt x="7729946" y="4514349"/>
                  </a:cubicBezTo>
                  <a:close/>
                  <a:moveTo>
                    <a:pt x="7716826" y="3606767"/>
                  </a:moveTo>
                  <a:cubicBezTo>
                    <a:pt x="7719674" y="3788167"/>
                    <a:pt x="7718715" y="3787821"/>
                    <a:pt x="7721563" y="3969672"/>
                  </a:cubicBezTo>
                  <a:cubicBezTo>
                    <a:pt x="7722548" y="4032196"/>
                    <a:pt x="7787218" y="4010672"/>
                    <a:pt x="7299396" y="4010486"/>
                  </a:cubicBezTo>
                  <a:cubicBezTo>
                    <a:pt x="7295032" y="3749748"/>
                    <a:pt x="7298891" y="3809797"/>
                    <a:pt x="7293861" y="3530249"/>
                  </a:cubicBezTo>
                  <a:cubicBezTo>
                    <a:pt x="7788150" y="3530249"/>
                    <a:pt x="7715176" y="3500477"/>
                    <a:pt x="7716826" y="3606767"/>
                  </a:cubicBezTo>
                  <a:close/>
                  <a:moveTo>
                    <a:pt x="7709827" y="3062197"/>
                  </a:moveTo>
                  <a:cubicBezTo>
                    <a:pt x="7720845" y="3589979"/>
                    <a:pt x="7739607" y="3504467"/>
                    <a:pt x="7612768" y="3504467"/>
                  </a:cubicBezTo>
                  <a:cubicBezTo>
                    <a:pt x="7452768" y="3504467"/>
                    <a:pt x="7453460" y="3505532"/>
                    <a:pt x="7293382" y="3505532"/>
                  </a:cubicBezTo>
                  <a:cubicBezTo>
                    <a:pt x="7289150" y="3284569"/>
                    <a:pt x="7288432" y="3321472"/>
                    <a:pt x="7285770" y="3019548"/>
                  </a:cubicBezTo>
                  <a:cubicBezTo>
                    <a:pt x="7766885" y="3019574"/>
                    <a:pt x="7708575" y="3001828"/>
                    <a:pt x="7709827" y="3062197"/>
                  </a:cubicBezTo>
                  <a:close/>
                  <a:moveTo>
                    <a:pt x="7699633" y="2517840"/>
                  </a:moveTo>
                  <a:cubicBezTo>
                    <a:pt x="7708523" y="3084652"/>
                    <a:pt x="7740166" y="2994432"/>
                    <a:pt x="7612768" y="2994432"/>
                  </a:cubicBezTo>
                  <a:cubicBezTo>
                    <a:pt x="7454765" y="2994432"/>
                    <a:pt x="7452955" y="2994857"/>
                    <a:pt x="7293302" y="2994857"/>
                  </a:cubicBezTo>
                  <a:cubicBezTo>
                    <a:pt x="7282710" y="2994857"/>
                    <a:pt x="7285983" y="3009491"/>
                    <a:pt x="7283961" y="2880266"/>
                  </a:cubicBezTo>
                  <a:cubicBezTo>
                    <a:pt x="7277361" y="2456672"/>
                    <a:pt x="7274965" y="2511933"/>
                    <a:pt x="7293302" y="2511933"/>
                  </a:cubicBezTo>
                  <a:cubicBezTo>
                    <a:pt x="7728908" y="2511933"/>
                    <a:pt x="7699420" y="2503632"/>
                    <a:pt x="7699633" y="2517840"/>
                  </a:cubicBezTo>
                  <a:close/>
                  <a:moveTo>
                    <a:pt x="7699155" y="2485513"/>
                  </a:moveTo>
                  <a:cubicBezTo>
                    <a:pt x="7548843" y="2483784"/>
                    <a:pt x="7450054" y="2487189"/>
                    <a:pt x="7279996" y="2487216"/>
                  </a:cubicBezTo>
                  <a:cubicBezTo>
                    <a:pt x="7270601" y="1941502"/>
                    <a:pt x="7256975" y="2001126"/>
                    <a:pt x="7293328" y="2001126"/>
                  </a:cubicBezTo>
                  <a:cubicBezTo>
                    <a:pt x="7427619" y="2001126"/>
                    <a:pt x="7463548" y="2001445"/>
                    <a:pt x="7612794" y="2001445"/>
                  </a:cubicBezTo>
                  <a:cubicBezTo>
                    <a:pt x="7719434" y="2001472"/>
                    <a:pt x="7690505" y="1913831"/>
                    <a:pt x="7699155" y="2485513"/>
                  </a:cubicBezTo>
                  <a:close/>
                  <a:moveTo>
                    <a:pt x="7684757" y="1610577"/>
                  </a:moveTo>
                  <a:cubicBezTo>
                    <a:pt x="7688110" y="1721072"/>
                    <a:pt x="7688163" y="1745496"/>
                    <a:pt x="7691942" y="1977233"/>
                  </a:cubicBezTo>
                  <a:cubicBezTo>
                    <a:pt x="7644810" y="1976621"/>
                    <a:pt x="7302510" y="1976382"/>
                    <a:pt x="7269643" y="1976488"/>
                  </a:cubicBezTo>
                  <a:cubicBezTo>
                    <a:pt x="7260834" y="1422340"/>
                    <a:pt x="7246755" y="1496624"/>
                    <a:pt x="7293328" y="1496624"/>
                  </a:cubicBezTo>
                  <a:cubicBezTo>
                    <a:pt x="7761430" y="1496624"/>
                    <a:pt x="7680019" y="1453442"/>
                    <a:pt x="7684757" y="1610577"/>
                  </a:cubicBezTo>
                  <a:close/>
                  <a:moveTo>
                    <a:pt x="7677145" y="1065794"/>
                  </a:moveTo>
                  <a:cubicBezTo>
                    <a:pt x="7684384" y="1541215"/>
                    <a:pt x="7700379" y="1468395"/>
                    <a:pt x="7612768" y="1468395"/>
                  </a:cubicBezTo>
                  <a:cubicBezTo>
                    <a:pt x="7208325" y="1468395"/>
                    <a:pt x="7260728" y="1492739"/>
                    <a:pt x="7259742" y="1428539"/>
                  </a:cubicBezTo>
                  <a:cubicBezTo>
                    <a:pt x="7251759" y="919169"/>
                    <a:pt x="7242817" y="986907"/>
                    <a:pt x="7293328" y="986907"/>
                  </a:cubicBezTo>
                  <a:cubicBezTo>
                    <a:pt x="7746047" y="986907"/>
                    <a:pt x="7675522" y="962190"/>
                    <a:pt x="7677145" y="1065794"/>
                  </a:cubicBezTo>
                  <a:close/>
                  <a:moveTo>
                    <a:pt x="7293328" y="476738"/>
                  </a:moveTo>
                  <a:cubicBezTo>
                    <a:pt x="7727578" y="476738"/>
                    <a:pt x="7668469" y="466389"/>
                    <a:pt x="7668523" y="520984"/>
                  </a:cubicBezTo>
                  <a:cubicBezTo>
                    <a:pt x="7668523" y="1036261"/>
                    <a:pt x="7702428" y="961286"/>
                    <a:pt x="7612768" y="961286"/>
                  </a:cubicBezTo>
                  <a:cubicBezTo>
                    <a:pt x="7188179" y="961286"/>
                    <a:pt x="7255032" y="984273"/>
                    <a:pt x="7252716" y="883756"/>
                  </a:cubicBezTo>
                  <a:cubicBezTo>
                    <a:pt x="7242364" y="411501"/>
                    <a:pt x="7228206" y="476738"/>
                    <a:pt x="7293328" y="476738"/>
                  </a:cubicBezTo>
                  <a:close/>
                  <a:moveTo>
                    <a:pt x="7247847" y="1976595"/>
                  </a:moveTo>
                  <a:cubicBezTo>
                    <a:pt x="7135485" y="1977313"/>
                    <a:pt x="6826745" y="1989286"/>
                    <a:pt x="6826079" y="1972577"/>
                  </a:cubicBezTo>
                  <a:cubicBezTo>
                    <a:pt x="6819212" y="1802672"/>
                    <a:pt x="6819558" y="1639471"/>
                    <a:pt x="6817643" y="1496039"/>
                  </a:cubicBezTo>
                  <a:cubicBezTo>
                    <a:pt x="7273022" y="1496198"/>
                    <a:pt x="7051280" y="1496464"/>
                    <a:pt x="7239064" y="1496624"/>
                  </a:cubicBezTo>
                  <a:cubicBezTo>
                    <a:pt x="7243109" y="1723014"/>
                    <a:pt x="7239782" y="1468980"/>
                    <a:pt x="7247847" y="1976595"/>
                  </a:cubicBezTo>
                  <a:close/>
                  <a:moveTo>
                    <a:pt x="7237946" y="1428965"/>
                  </a:moveTo>
                  <a:cubicBezTo>
                    <a:pt x="7238878" y="1488988"/>
                    <a:pt x="7305012" y="1471508"/>
                    <a:pt x="6817297" y="1471348"/>
                  </a:cubicBezTo>
                  <a:cubicBezTo>
                    <a:pt x="6812081" y="1106315"/>
                    <a:pt x="6817244" y="1378148"/>
                    <a:pt x="6811389" y="985338"/>
                  </a:cubicBezTo>
                  <a:cubicBezTo>
                    <a:pt x="7400208" y="987493"/>
                    <a:pt x="7183336" y="986721"/>
                    <a:pt x="7233050" y="986854"/>
                  </a:cubicBezTo>
                  <a:cubicBezTo>
                    <a:pt x="7237840" y="1246422"/>
                    <a:pt x="7234646" y="1218352"/>
                    <a:pt x="7237946" y="1428965"/>
                  </a:cubicBezTo>
                  <a:close/>
                  <a:moveTo>
                    <a:pt x="6814449" y="479160"/>
                  </a:moveTo>
                  <a:cubicBezTo>
                    <a:pt x="7286995" y="478228"/>
                    <a:pt x="7222058" y="458673"/>
                    <a:pt x="7223708" y="521357"/>
                  </a:cubicBezTo>
                  <a:cubicBezTo>
                    <a:pt x="7237441" y="1046957"/>
                    <a:pt x="7256416" y="962536"/>
                    <a:pt x="7133782" y="961525"/>
                  </a:cubicBezTo>
                  <a:cubicBezTo>
                    <a:pt x="6745840" y="958386"/>
                    <a:pt x="6811468" y="987546"/>
                    <a:pt x="6810005" y="889556"/>
                  </a:cubicBezTo>
                  <a:cubicBezTo>
                    <a:pt x="6803537" y="430231"/>
                    <a:pt x="6797843" y="479213"/>
                    <a:pt x="6814449" y="479160"/>
                  </a:cubicBezTo>
                  <a:close/>
                  <a:moveTo>
                    <a:pt x="6804309" y="1973695"/>
                  </a:moveTo>
                  <a:cubicBezTo>
                    <a:pt x="6804523" y="1978989"/>
                    <a:pt x="6854529" y="1976781"/>
                    <a:pt x="6383953" y="1979362"/>
                  </a:cubicBezTo>
                  <a:cubicBezTo>
                    <a:pt x="6377459" y="1699228"/>
                    <a:pt x="6379082" y="1630957"/>
                    <a:pt x="6377326" y="1493431"/>
                  </a:cubicBezTo>
                  <a:cubicBezTo>
                    <a:pt x="6586214" y="1494176"/>
                    <a:pt x="6380120" y="1495905"/>
                    <a:pt x="6795873" y="1496039"/>
                  </a:cubicBezTo>
                  <a:cubicBezTo>
                    <a:pt x="6797789" y="1641227"/>
                    <a:pt x="6797470" y="1803922"/>
                    <a:pt x="6804309" y="1973695"/>
                  </a:cubicBezTo>
                  <a:close/>
                  <a:moveTo>
                    <a:pt x="6790816" y="1065794"/>
                  </a:moveTo>
                  <a:cubicBezTo>
                    <a:pt x="6793611" y="1244027"/>
                    <a:pt x="6792067" y="1248045"/>
                    <a:pt x="6794889" y="1428965"/>
                  </a:cubicBezTo>
                  <a:cubicBezTo>
                    <a:pt x="6795873" y="1491462"/>
                    <a:pt x="6859426" y="1470364"/>
                    <a:pt x="6376980" y="1468714"/>
                  </a:cubicBezTo>
                  <a:cubicBezTo>
                    <a:pt x="6374665" y="1301789"/>
                    <a:pt x="6373520" y="1299314"/>
                    <a:pt x="6368464" y="985710"/>
                  </a:cubicBezTo>
                  <a:cubicBezTo>
                    <a:pt x="6864109" y="985391"/>
                    <a:pt x="6789193" y="957960"/>
                    <a:pt x="6790816" y="1065794"/>
                  </a:cubicBezTo>
                  <a:close/>
                  <a:moveTo>
                    <a:pt x="6654690" y="479372"/>
                  </a:moveTo>
                  <a:cubicBezTo>
                    <a:pt x="6804229" y="479372"/>
                    <a:pt x="6780890" y="467639"/>
                    <a:pt x="6782008" y="521224"/>
                  </a:cubicBezTo>
                  <a:cubicBezTo>
                    <a:pt x="6784642" y="647336"/>
                    <a:pt x="6786292" y="756899"/>
                    <a:pt x="6788155" y="889955"/>
                  </a:cubicBezTo>
                  <a:cubicBezTo>
                    <a:pt x="6789539" y="982544"/>
                    <a:pt x="6866398" y="960594"/>
                    <a:pt x="6368091" y="960993"/>
                  </a:cubicBezTo>
                  <a:cubicBezTo>
                    <a:pt x="6362848" y="634352"/>
                    <a:pt x="6362875" y="626024"/>
                    <a:pt x="6360240" y="520585"/>
                  </a:cubicBezTo>
                  <a:cubicBezTo>
                    <a:pt x="6358856" y="465324"/>
                    <a:pt x="6307040" y="479106"/>
                    <a:pt x="6654690" y="479372"/>
                  </a:cubicBezTo>
                  <a:close/>
                  <a:moveTo>
                    <a:pt x="6335383" y="1979495"/>
                  </a:moveTo>
                  <a:cubicBezTo>
                    <a:pt x="6177380" y="1979495"/>
                    <a:pt x="6178258" y="1976329"/>
                    <a:pt x="6016077" y="1976329"/>
                  </a:cubicBezTo>
                  <a:cubicBezTo>
                    <a:pt x="5910050" y="1976329"/>
                    <a:pt x="5939936" y="2067481"/>
                    <a:pt x="5930249" y="1495506"/>
                  </a:cubicBezTo>
                  <a:cubicBezTo>
                    <a:pt x="6110660" y="1497422"/>
                    <a:pt x="6175251" y="1493059"/>
                    <a:pt x="6355529" y="1493351"/>
                  </a:cubicBezTo>
                  <a:cubicBezTo>
                    <a:pt x="6362476" y="2051411"/>
                    <a:pt x="6373919" y="1979495"/>
                    <a:pt x="6335383" y="1979495"/>
                  </a:cubicBezTo>
                  <a:close/>
                  <a:moveTo>
                    <a:pt x="6347971" y="1065741"/>
                  </a:moveTo>
                  <a:cubicBezTo>
                    <a:pt x="6355317" y="1530440"/>
                    <a:pt x="6363354" y="1468661"/>
                    <a:pt x="6335383" y="1468661"/>
                  </a:cubicBezTo>
                  <a:cubicBezTo>
                    <a:pt x="5869571" y="1468661"/>
                    <a:pt x="5930143" y="1490904"/>
                    <a:pt x="5929158" y="1428539"/>
                  </a:cubicBezTo>
                  <a:cubicBezTo>
                    <a:pt x="5926257" y="1242644"/>
                    <a:pt x="5928439" y="1246129"/>
                    <a:pt x="5925592" y="1065368"/>
                  </a:cubicBezTo>
                  <a:cubicBezTo>
                    <a:pt x="5924048" y="969587"/>
                    <a:pt x="5900522" y="986162"/>
                    <a:pt x="6016050" y="986162"/>
                  </a:cubicBezTo>
                  <a:cubicBezTo>
                    <a:pt x="6413626" y="986162"/>
                    <a:pt x="6346188" y="955539"/>
                    <a:pt x="6347971" y="1065741"/>
                  </a:cubicBezTo>
                  <a:close/>
                  <a:moveTo>
                    <a:pt x="6338444" y="521303"/>
                  </a:moveTo>
                  <a:cubicBezTo>
                    <a:pt x="6341185" y="630281"/>
                    <a:pt x="6341265" y="647708"/>
                    <a:pt x="6346295" y="961020"/>
                  </a:cubicBezTo>
                  <a:cubicBezTo>
                    <a:pt x="6299668" y="961020"/>
                    <a:pt x="5970941" y="961392"/>
                    <a:pt x="5923915" y="961898"/>
                  </a:cubicBezTo>
                  <a:lnTo>
                    <a:pt x="5916064" y="477457"/>
                  </a:lnTo>
                  <a:cubicBezTo>
                    <a:pt x="6417964" y="469475"/>
                    <a:pt x="6337140" y="469608"/>
                    <a:pt x="6338444" y="521303"/>
                  </a:cubicBezTo>
                  <a:close/>
                  <a:moveTo>
                    <a:pt x="5910529" y="1610364"/>
                  </a:moveTo>
                  <a:cubicBezTo>
                    <a:pt x="5912684" y="1724929"/>
                    <a:pt x="5911939" y="1681987"/>
                    <a:pt x="5916677" y="1977180"/>
                  </a:cubicBezTo>
                  <a:cubicBezTo>
                    <a:pt x="5779325" y="1979867"/>
                    <a:pt x="5834814" y="1983060"/>
                    <a:pt x="5494191" y="1979814"/>
                  </a:cubicBezTo>
                  <a:cubicBezTo>
                    <a:pt x="5488016" y="1483241"/>
                    <a:pt x="5491609" y="1647080"/>
                    <a:pt x="5490039" y="1492793"/>
                  </a:cubicBezTo>
                  <a:cubicBezTo>
                    <a:pt x="5995026" y="1492553"/>
                    <a:pt x="5907788" y="1472013"/>
                    <a:pt x="5910529" y="1610364"/>
                  </a:cubicBezTo>
                  <a:close/>
                  <a:moveTo>
                    <a:pt x="5903795" y="1065794"/>
                  </a:moveTo>
                  <a:cubicBezTo>
                    <a:pt x="5910954" y="1535894"/>
                    <a:pt x="5923277" y="1470976"/>
                    <a:pt x="5856583" y="1469619"/>
                  </a:cubicBezTo>
                  <a:cubicBezTo>
                    <a:pt x="5756784" y="1467597"/>
                    <a:pt x="5738367" y="1467996"/>
                    <a:pt x="5489746" y="1468102"/>
                  </a:cubicBezTo>
                  <a:cubicBezTo>
                    <a:pt x="5486765" y="1234156"/>
                    <a:pt x="5482001" y="1235460"/>
                    <a:pt x="5479394" y="987227"/>
                  </a:cubicBezTo>
                  <a:cubicBezTo>
                    <a:pt x="5977727" y="992095"/>
                    <a:pt x="5902039" y="956204"/>
                    <a:pt x="5903795" y="1065794"/>
                  </a:cubicBezTo>
                  <a:close/>
                  <a:moveTo>
                    <a:pt x="5536984" y="479639"/>
                  </a:moveTo>
                  <a:cubicBezTo>
                    <a:pt x="5645247" y="481075"/>
                    <a:pt x="5749652" y="481315"/>
                    <a:pt x="5856637" y="478734"/>
                  </a:cubicBezTo>
                  <a:cubicBezTo>
                    <a:pt x="5909491" y="477404"/>
                    <a:pt x="5893124" y="405435"/>
                    <a:pt x="5902119" y="962190"/>
                  </a:cubicBezTo>
                  <a:cubicBezTo>
                    <a:pt x="5712446" y="964904"/>
                    <a:pt x="5786884" y="965569"/>
                    <a:pt x="5479154" y="962563"/>
                  </a:cubicBezTo>
                  <a:cubicBezTo>
                    <a:pt x="5474577" y="397985"/>
                    <a:pt x="5448921" y="478494"/>
                    <a:pt x="5536984" y="479639"/>
                  </a:cubicBezTo>
                  <a:close/>
                  <a:moveTo>
                    <a:pt x="5480458" y="2489584"/>
                  </a:moveTo>
                  <a:cubicBezTo>
                    <a:pt x="5376160" y="2490329"/>
                    <a:pt x="5240885" y="2489584"/>
                    <a:pt x="5062124" y="2489584"/>
                  </a:cubicBezTo>
                  <a:cubicBezTo>
                    <a:pt x="5061831" y="2471918"/>
                    <a:pt x="5054672" y="2058142"/>
                    <a:pt x="5053341" y="2002429"/>
                  </a:cubicBezTo>
                  <a:cubicBezTo>
                    <a:pt x="5055284" y="2002429"/>
                    <a:pt x="5469733" y="2004318"/>
                    <a:pt x="5472660" y="2004345"/>
                  </a:cubicBezTo>
                  <a:cubicBezTo>
                    <a:pt x="5474843" y="2181514"/>
                    <a:pt x="5478595" y="2372864"/>
                    <a:pt x="5480458" y="2489584"/>
                  </a:cubicBezTo>
                  <a:close/>
                  <a:moveTo>
                    <a:pt x="5468588" y="1610098"/>
                  </a:moveTo>
                  <a:cubicBezTo>
                    <a:pt x="5467657" y="2053992"/>
                    <a:pt x="5515907" y="1979335"/>
                    <a:pt x="5377571" y="1979335"/>
                  </a:cubicBezTo>
                  <a:cubicBezTo>
                    <a:pt x="5015897" y="1979335"/>
                    <a:pt x="5052782" y="1979309"/>
                    <a:pt x="5052623" y="1972843"/>
                  </a:cubicBezTo>
                  <a:cubicBezTo>
                    <a:pt x="5050493" y="1884592"/>
                    <a:pt x="5036841" y="1493937"/>
                    <a:pt x="5058531" y="1493937"/>
                  </a:cubicBezTo>
                  <a:cubicBezTo>
                    <a:pt x="5551755" y="1493937"/>
                    <a:pt x="5468908" y="1457620"/>
                    <a:pt x="5468588" y="1610098"/>
                  </a:cubicBezTo>
                  <a:close/>
                  <a:moveTo>
                    <a:pt x="5458662" y="1065794"/>
                  </a:moveTo>
                  <a:cubicBezTo>
                    <a:pt x="5466087" y="1539380"/>
                    <a:pt x="5497783" y="1468102"/>
                    <a:pt x="5377571" y="1468155"/>
                  </a:cubicBezTo>
                  <a:cubicBezTo>
                    <a:pt x="4997054" y="1468155"/>
                    <a:pt x="5045304" y="1487232"/>
                    <a:pt x="5044373" y="1428486"/>
                  </a:cubicBezTo>
                  <a:cubicBezTo>
                    <a:pt x="5044160" y="1414279"/>
                    <a:pt x="5037879" y="1006622"/>
                    <a:pt x="5037533" y="984034"/>
                  </a:cubicBezTo>
                  <a:cubicBezTo>
                    <a:pt x="5542999" y="982970"/>
                    <a:pt x="5457091" y="966713"/>
                    <a:pt x="5458662" y="1065794"/>
                  </a:cubicBezTo>
                  <a:close/>
                  <a:moveTo>
                    <a:pt x="5058531" y="479931"/>
                  </a:moveTo>
                  <a:cubicBezTo>
                    <a:pt x="5511276" y="479931"/>
                    <a:pt x="5450518" y="461094"/>
                    <a:pt x="5451822" y="520026"/>
                  </a:cubicBezTo>
                  <a:cubicBezTo>
                    <a:pt x="5463851" y="1049032"/>
                    <a:pt x="5473858" y="962111"/>
                    <a:pt x="5377571" y="962111"/>
                  </a:cubicBezTo>
                  <a:cubicBezTo>
                    <a:pt x="5218477" y="962111"/>
                    <a:pt x="5218317" y="959317"/>
                    <a:pt x="5058531" y="959317"/>
                  </a:cubicBezTo>
                  <a:cubicBezTo>
                    <a:pt x="5030081" y="959317"/>
                    <a:pt x="5037347" y="973205"/>
                    <a:pt x="5036122" y="883809"/>
                  </a:cubicBezTo>
                  <a:cubicBezTo>
                    <a:pt x="5029815" y="417753"/>
                    <a:pt x="5017679" y="479931"/>
                    <a:pt x="5058531" y="479931"/>
                  </a:cubicBezTo>
                  <a:close/>
                  <a:moveTo>
                    <a:pt x="5023534" y="1493990"/>
                  </a:moveTo>
                  <a:cubicBezTo>
                    <a:pt x="5025371" y="1627445"/>
                    <a:pt x="5025397" y="1751615"/>
                    <a:pt x="5030933" y="1977765"/>
                  </a:cubicBezTo>
                  <a:cubicBezTo>
                    <a:pt x="4586251" y="1978564"/>
                    <a:pt x="4609937" y="1983805"/>
                    <a:pt x="4609671" y="1973881"/>
                  </a:cubicBezTo>
                  <a:cubicBezTo>
                    <a:pt x="4608660" y="1930966"/>
                    <a:pt x="4600569" y="1497449"/>
                    <a:pt x="4600543" y="1495506"/>
                  </a:cubicBezTo>
                  <a:cubicBezTo>
                    <a:pt x="4823509" y="1497395"/>
                    <a:pt x="4888339" y="1494282"/>
                    <a:pt x="5023534" y="1493990"/>
                  </a:cubicBezTo>
                  <a:close/>
                  <a:moveTo>
                    <a:pt x="5023188" y="1469273"/>
                  </a:moveTo>
                  <a:cubicBezTo>
                    <a:pt x="4535633" y="1470310"/>
                    <a:pt x="4600410" y="1488828"/>
                    <a:pt x="4599452" y="1428486"/>
                  </a:cubicBezTo>
                  <a:cubicBezTo>
                    <a:pt x="4596604" y="1246741"/>
                    <a:pt x="4597376" y="1246634"/>
                    <a:pt x="4594528" y="1065368"/>
                  </a:cubicBezTo>
                  <a:cubicBezTo>
                    <a:pt x="4592931" y="964212"/>
                    <a:pt x="4510244" y="986960"/>
                    <a:pt x="5015710" y="984140"/>
                  </a:cubicBezTo>
                  <a:cubicBezTo>
                    <a:pt x="5015737" y="986162"/>
                    <a:pt x="5022523" y="1423085"/>
                    <a:pt x="5023188" y="1469273"/>
                  </a:cubicBezTo>
                  <a:close/>
                  <a:moveTo>
                    <a:pt x="5007486" y="479798"/>
                  </a:moveTo>
                  <a:cubicBezTo>
                    <a:pt x="5012862" y="750966"/>
                    <a:pt x="5012437" y="759639"/>
                    <a:pt x="5015364" y="959423"/>
                  </a:cubicBezTo>
                  <a:cubicBezTo>
                    <a:pt x="4526318" y="962004"/>
                    <a:pt x="4593570" y="994171"/>
                    <a:pt x="4591042" y="883703"/>
                  </a:cubicBezTo>
                  <a:cubicBezTo>
                    <a:pt x="4587076" y="710738"/>
                    <a:pt x="4586065" y="611551"/>
                    <a:pt x="4585693" y="520904"/>
                  </a:cubicBezTo>
                  <a:cubicBezTo>
                    <a:pt x="4585427" y="459152"/>
                    <a:pt x="4523311" y="477404"/>
                    <a:pt x="5007486" y="479798"/>
                  </a:cubicBezTo>
                  <a:close/>
                  <a:moveTo>
                    <a:pt x="4579811" y="1978271"/>
                  </a:moveTo>
                  <a:cubicBezTo>
                    <a:pt x="4319640" y="1972657"/>
                    <a:pt x="4163127" y="1982395"/>
                    <a:pt x="4163020" y="1973056"/>
                  </a:cubicBezTo>
                  <a:cubicBezTo>
                    <a:pt x="4157112" y="1406962"/>
                    <a:pt x="4121849" y="1491649"/>
                    <a:pt x="4260265" y="1493511"/>
                  </a:cubicBezTo>
                  <a:cubicBezTo>
                    <a:pt x="4391575" y="1495267"/>
                    <a:pt x="4426279" y="1493857"/>
                    <a:pt x="4578773" y="1495267"/>
                  </a:cubicBezTo>
                  <a:cubicBezTo>
                    <a:pt x="4588008" y="2040955"/>
                    <a:pt x="4592851" y="1978511"/>
                    <a:pt x="4579811" y="1978271"/>
                  </a:cubicBezTo>
                  <a:close/>
                  <a:moveTo>
                    <a:pt x="4572732" y="1065794"/>
                  </a:moveTo>
                  <a:cubicBezTo>
                    <a:pt x="4575579" y="1247140"/>
                    <a:pt x="4574808" y="1246954"/>
                    <a:pt x="4577655" y="1428912"/>
                  </a:cubicBezTo>
                  <a:cubicBezTo>
                    <a:pt x="4578614" y="1489121"/>
                    <a:pt x="4644295" y="1469592"/>
                    <a:pt x="4156048" y="1467836"/>
                  </a:cubicBezTo>
                  <a:cubicBezTo>
                    <a:pt x="4152135" y="1210397"/>
                    <a:pt x="4155835" y="1213058"/>
                    <a:pt x="4151151" y="988051"/>
                  </a:cubicBezTo>
                  <a:cubicBezTo>
                    <a:pt x="4636950" y="985151"/>
                    <a:pt x="4571002" y="954075"/>
                    <a:pt x="4572732" y="1065794"/>
                  </a:cubicBezTo>
                  <a:close/>
                  <a:moveTo>
                    <a:pt x="4563630" y="479027"/>
                  </a:moveTo>
                  <a:cubicBezTo>
                    <a:pt x="4565307" y="752908"/>
                    <a:pt x="4567436" y="791726"/>
                    <a:pt x="4570896" y="961366"/>
                  </a:cubicBezTo>
                  <a:cubicBezTo>
                    <a:pt x="4472054" y="959264"/>
                    <a:pt x="4366266" y="959237"/>
                    <a:pt x="4260159" y="961658"/>
                  </a:cubicBezTo>
                  <a:cubicBezTo>
                    <a:pt x="4117006" y="964931"/>
                    <a:pt x="4154371" y="1043418"/>
                    <a:pt x="4140718" y="520638"/>
                  </a:cubicBezTo>
                  <a:cubicBezTo>
                    <a:pt x="4138802" y="447924"/>
                    <a:pt x="4085895" y="488924"/>
                    <a:pt x="4563630" y="479027"/>
                  </a:cubicBezTo>
                  <a:close/>
                  <a:moveTo>
                    <a:pt x="4100719" y="1977287"/>
                  </a:moveTo>
                  <a:cubicBezTo>
                    <a:pt x="3788145" y="1977340"/>
                    <a:pt x="3759882" y="1977287"/>
                    <a:pt x="3720149" y="1977473"/>
                  </a:cubicBezTo>
                  <a:cubicBezTo>
                    <a:pt x="3712750" y="1715883"/>
                    <a:pt x="3716103" y="1616430"/>
                    <a:pt x="3714906" y="1494894"/>
                  </a:cubicBezTo>
                  <a:cubicBezTo>
                    <a:pt x="3944978" y="1494203"/>
                    <a:pt x="4003553" y="1492181"/>
                    <a:pt x="4134597" y="1492473"/>
                  </a:cubicBezTo>
                  <a:cubicBezTo>
                    <a:pt x="4142954" y="2064022"/>
                    <a:pt x="4159108" y="1977287"/>
                    <a:pt x="4100719" y="1977287"/>
                  </a:cubicBezTo>
                  <a:close/>
                  <a:moveTo>
                    <a:pt x="4130765" y="1065741"/>
                  </a:moveTo>
                  <a:cubicBezTo>
                    <a:pt x="4138030" y="1530866"/>
                    <a:pt x="4142208" y="1467730"/>
                    <a:pt x="4100745" y="1467730"/>
                  </a:cubicBezTo>
                  <a:cubicBezTo>
                    <a:pt x="3655452" y="1467730"/>
                    <a:pt x="3715012" y="1489281"/>
                    <a:pt x="3714081" y="1428486"/>
                  </a:cubicBezTo>
                  <a:cubicBezTo>
                    <a:pt x="3705910" y="906797"/>
                    <a:pt x="3680814" y="986056"/>
                    <a:pt x="3781439" y="986056"/>
                  </a:cubicBezTo>
                  <a:cubicBezTo>
                    <a:pt x="3940906" y="986056"/>
                    <a:pt x="3940959" y="988211"/>
                    <a:pt x="4100745" y="988211"/>
                  </a:cubicBezTo>
                  <a:cubicBezTo>
                    <a:pt x="4136593" y="988184"/>
                    <a:pt x="4129248" y="972593"/>
                    <a:pt x="4130765" y="1065741"/>
                  </a:cubicBezTo>
                  <a:close/>
                  <a:moveTo>
                    <a:pt x="3781412" y="477483"/>
                  </a:moveTo>
                  <a:cubicBezTo>
                    <a:pt x="3794133" y="477483"/>
                    <a:pt x="4098164" y="477670"/>
                    <a:pt x="4117804" y="477696"/>
                  </a:cubicBezTo>
                  <a:cubicBezTo>
                    <a:pt x="4119454" y="546260"/>
                    <a:pt x="4112934" y="277061"/>
                    <a:pt x="4128769" y="963467"/>
                  </a:cubicBezTo>
                  <a:cubicBezTo>
                    <a:pt x="3951178" y="963973"/>
                    <a:pt x="3877619" y="960088"/>
                    <a:pt x="3705405" y="961658"/>
                  </a:cubicBezTo>
                  <a:cubicBezTo>
                    <a:pt x="3698751" y="389737"/>
                    <a:pt x="3667827" y="477483"/>
                    <a:pt x="3781412" y="477483"/>
                  </a:cubicBezTo>
                  <a:close/>
                  <a:moveTo>
                    <a:pt x="3693109" y="1494974"/>
                  </a:moveTo>
                  <a:cubicBezTo>
                    <a:pt x="3694706" y="1664108"/>
                    <a:pt x="3690129" y="1626886"/>
                    <a:pt x="3698325" y="1977579"/>
                  </a:cubicBezTo>
                  <a:cubicBezTo>
                    <a:pt x="3206805" y="1980666"/>
                    <a:pt x="3330210" y="1979867"/>
                    <a:pt x="3279033" y="1980346"/>
                  </a:cubicBezTo>
                  <a:cubicBezTo>
                    <a:pt x="3277463" y="1780217"/>
                    <a:pt x="3274083" y="1644925"/>
                    <a:pt x="3271555" y="1493670"/>
                  </a:cubicBezTo>
                  <a:cubicBezTo>
                    <a:pt x="3477835" y="1497582"/>
                    <a:pt x="3530076" y="1495693"/>
                    <a:pt x="3693109" y="1494974"/>
                  </a:cubicBezTo>
                  <a:close/>
                  <a:moveTo>
                    <a:pt x="3685072" y="1065794"/>
                  </a:moveTo>
                  <a:cubicBezTo>
                    <a:pt x="3692497" y="1540071"/>
                    <a:pt x="3716582" y="1469911"/>
                    <a:pt x="3621706" y="1470683"/>
                  </a:cubicBezTo>
                  <a:cubicBezTo>
                    <a:pt x="3215055" y="1473982"/>
                    <a:pt x="3271315" y="1478425"/>
                    <a:pt x="3270517" y="1428486"/>
                  </a:cubicBezTo>
                  <a:cubicBezTo>
                    <a:pt x="3263598" y="997683"/>
                    <a:pt x="3264076" y="1024847"/>
                    <a:pt x="3263305" y="987386"/>
                  </a:cubicBezTo>
                  <a:cubicBezTo>
                    <a:pt x="3758419" y="994543"/>
                    <a:pt x="3683289" y="951468"/>
                    <a:pt x="3685072" y="1065794"/>
                  </a:cubicBezTo>
                  <a:close/>
                  <a:moveTo>
                    <a:pt x="3302692" y="479905"/>
                  </a:moveTo>
                  <a:cubicBezTo>
                    <a:pt x="3734759" y="476127"/>
                    <a:pt x="3674959" y="465910"/>
                    <a:pt x="3676556" y="521383"/>
                  </a:cubicBezTo>
                  <a:cubicBezTo>
                    <a:pt x="3691513" y="1032350"/>
                    <a:pt x="3693588" y="961472"/>
                    <a:pt x="3621626" y="963015"/>
                  </a:cubicBezTo>
                  <a:cubicBezTo>
                    <a:pt x="3513017" y="965356"/>
                    <a:pt x="3410343" y="965223"/>
                    <a:pt x="3302746" y="963334"/>
                  </a:cubicBezTo>
                  <a:cubicBezTo>
                    <a:pt x="3252260" y="962456"/>
                    <a:pt x="3263411" y="978580"/>
                    <a:pt x="3260830" y="883650"/>
                  </a:cubicBezTo>
                  <a:cubicBezTo>
                    <a:pt x="3248162" y="417540"/>
                    <a:pt x="3242254" y="480463"/>
                    <a:pt x="3302692" y="479905"/>
                  </a:cubicBezTo>
                  <a:close/>
                  <a:moveTo>
                    <a:pt x="3257157" y="1972152"/>
                  </a:moveTo>
                  <a:cubicBezTo>
                    <a:pt x="3257290" y="1987131"/>
                    <a:pt x="3290424" y="1979149"/>
                    <a:pt x="2834724" y="1978883"/>
                  </a:cubicBezTo>
                  <a:cubicBezTo>
                    <a:pt x="2834299" y="1890950"/>
                    <a:pt x="2829082" y="1496039"/>
                    <a:pt x="2829029" y="1493005"/>
                  </a:cubicBezTo>
                  <a:cubicBezTo>
                    <a:pt x="3052208" y="1493005"/>
                    <a:pt x="3156026" y="1491915"/>
                    <a:pt x="3249759" y="1493351"/>
                  </a:cubicBezTo>
                  <a:cubicBezTo>
                    <a:pt x="3252420" y="1653147"/>
                    <a:pt x="3255826" y="1789316"/>
                    <a:pt x="3257157" y="1972152"/>
                  </a:cubicBezTo>
                  <a:close/>
                  <a:moveTo>
                    <a:pt x="3249359" y="1468608"/>
                  </a:moveTo>
                  <a:cubicBezTo>
                    <a:pt x="2768910" y="1461318"/>
                    <a:pt x="2829082" y="1492340"/>
                    <a:pt x="2828071" y="1428433"/>
                  </a:cubicBezTo>
                  <a:cubicBezTo>
                    <a:pt x="2822003" y="1043844"/>
                    <a:pt x="2821897" y="1032749"/>
                    <a:pt x="2820832" y="983954"/>
                  </a:cubicBezTo>
                  <a:cubicBezTo>
                    <a:pt x="2823813" y="983954"/>
                    <a:pt x="3239433" y="987093"/>
                    <a:pt x="3241509" y="987120"/>
                  </a:cubicBezTo>
                  <a:cubicBezTo>
                    <a:pt x="3242600" y="1040359"/>
                    <a:pt x="3242733" y="1056003"/>
                    <a:pt x="3249359" y="1468608"/>
                  </a:cubicBezTo>
                  <a:close/>
                  <a:moveTo>
                    <a:pt x="2823760" y="480995"/>
                  </a:moveTo>
                  <a:cubicBezTo>
                    <a:pt x="3296625" y="480995"/>
                    <a:pt x="3232486" y="464766"/>
                    <a:pt x="3232966" y="521091"/>
                  </a:cubicBezTo>
                  <a:cubicBezTo>
                    <a:pt x="3236745" y="1041183"/>
                    <a:pt x="3274722" y="961951"/>
                    <a:pt x="3143013" y="961951"/>
                  </a:cubicBezTo>
                  <a:cubicBezTo>
                    <a:pt x="2986447" y="961951"/>
                    <a:pt x="2982428" y="959264"/>
                    <a:pt x="2823733" y="959264"/>
                  </a:cubicBezTo>
                  <a:cubicBezTo>
                    <a:pt x="2818916" y="959237"/>
                    <a:pt x="2798477" y="480995"/>
                    <a:pt x="2823760" y="480995"/>
                  </a:cubicBezTo>
                  <a:close/>
                  <a:moveTo>
                    <a:pt x="2812848" y="1973216"/>
                  </a:moveTo>
                  <a:cubicBezTo>
                    <a:pt x="2812901" y="1981677"/>
                    <a:pt x="2473742" y="1981065"/>
                    <a:pt x="2392412" y="1979947"/>
                  </a:cubicBezTo>
                  <a:cubicBezTo>
                    <a:pt x="2384135" y="1504898"/>
                    <a:pt x="2385492" y="1633245"/>
                    <a:pt x="2382884" y="1495160"/>
                  </a:cubicBezTo>
                  <a:cubicBezTo>
                    <a:pt x="2579556" y="1498220"/>
                    <a:pt x="2649922" y="1493218"/>
                    <a:pt x="2807259" y="1493005"/>
                  </a:cubicBezTo>
                  <a:cubicBezTo>
                    <a:pt x="2807259" y="1494921"/>
                    <a:pt x="2812582" y="1906009"/>
                    <a:pt x="2812848" y="1973216"/>
                  </a:cubicBezTo>
                  <a:close/>
                  <a:moveTo>
                    <a:pt x="2806887" y="1468289"/>
                  </a:moveTo>
                  <a:cubicBezTo>
                    <a:pt x="2321301" y="1469007"/>
                    <a:pt x="2382698" y="1490558"/>
                    <a:pt x="2381740" y="1428486"/>
                  </a:cubicBezTo>
                  <a:cubicBezTo>
                    <a:pt x="2379371" y="1276140"/>
                    <a:pt x="2379291" y="1244027"/>
                    <a:pt x="2376470" y="1065368"/>
                  </a:cubicBezTo>
                  <a:cubicBezTo>
                    <a:pt x="2374873" y="960222"/>
                    <a:pt x="2301181" y="984140"/>
                    <a:pt x="2799036" y="983954"/>
                  </a:cubicBezTo>
                  <a:cubicBezTo>
                    <a:pt x="2800367" y="1044323"/>
                    <a:pt x="2806860" y="1466293"/>
                    <a:pt x="2806887" y="1468289"/>
                  </a:cubicBezTo>
                  <a:close/>
                  <a:moveTo>
                    <a:pt x="2790254" y="480916"/>
                  </a:moveTo>
                  <a:cubicBezTo>
                    <a:pt x="2791797" y="806812"/>
                    <a:pt x="2795283" y="833471"/>
                    <a:pt x="2798424" y="959264"/>
                  </a:cubicBezTo>
                  <a:cubicBezTo>
                    <a:pt x="2492717" y="959397"/>
                    <a:pt x="2432251" y="959689"/>
                    <a:pt x="2374847" y="961099"/>
                  </a:cubicBezTo>
                  <a:cubicBezTo>
                    <a:pt x="2369018" y="579730"/>
                    <a:pt x="2370402" y="657712"/>
                    <a:pt x="2366277" y="477749"/>
                  </a:cubicBezTo>
                  <a:cubicBezTo>
                    <a:pt x="2573542" y="472162"/>
                    <a:pt x="2654685" y="480224"/>
                    <a:pt x="2790254" y="480916"/>
                  </a:cubicBezTo>
                  <a:close/>
                  <a:moveTo>
                    <a:pt x="2363722" y="1610471"/>
                  </a:moveTo>
                  <a:cubicBezTo>
                    <a:pt x="2374873" y="2037496"/>
                    <a:pt x="2379078" y="1979761"/>
                    <a:pt x="2345200" y="1979176"/>
                  </a:cubicBezTo>
                  <a:cubicBezTo>
                    <a:pt x="1949486" y="1971753"/>
                    <a:pt x="1948369" y="1985668"/>
                    <a:pt x="1948156" y="1973003"/>
                  </a:cubicBezTo>
                  <a:cubicBezTo>
                    <a:pt x="1938735" y="1408984"/>
                    <a:pt x="1906320" y="1493777"/>
                    <a:pt x="2025920" y="1493298"/>
                  </a:cubicBezTo>
                  <a:cubicBezTo>
                    <a:pt x="2172479" y="1492713"/>
                    <a:pt x="2241115" y="1492526"/>
                    <a:pt x="2344800" y="1494469"/>
                  </a:cubicBezTo>
                  <a:cubicBezTo>
                    <a:pt x="2366783" y="1494894"/>
                    <a:pt x="2360236" y="1476696"/>
                    <a:pt x="2363722" y="1610471"/>
                  </a:cubicBezTo>
                  <a:close/>
                  <a:moveTo>
                    <a:pt x="2354674" y="1065794"/>
                  </a:moveTo>
                  <a:cubicBezTo>
                    <a:pt x="2361753" y="1518414"/>
                    <a:pt x="2366197" y="1470124"/>
                    <a:pt x="2345200" y="1469725"/>
                  </a:cubicBezTo>
                  <a:cubicBezTo>
                    <a:pt x="1879467" y="1460972"/>
                    <a:pt x="1937351" y="1491915"/>
                    <a:pt x="1936366" y="1428539"/>
                  </a:cubicBezTo>
                  <a:cubicBezTo>
                    <a:pt x="1933545" y="1248470"/>
                    <a:pt x="1937856" y="1249002"/>
                    <a:pt x="1934982" y="1065315"/>
                  </a:cubicBezTo>
                  <a:cubicBezTo>
                    <a:pt x="1933172" y="950776"/>
                    <a:pt x="1869327" y="999651"/>
                    <a:pt x="2345279" y="986641"/>
                  </a:cubicBezTo>
                  <a:cubicBezTo>
                    <a:pt x="2356803" y="986322"/>
                    <a:pt x="2353290" y="974509"/>
                    <a:pt x="2354674" y="1065794"/>
                  </a:cubicBezTo>
                  <a:close/>
                  <a:moveTo>
                    <a:pt x="2344481" y="478361"/>
                  </a:moveTo>
                  <a:cubicBezTo>
                    <a:pt x="2356643" y="1015482"/>
                    <a:pt x="2355579" y="961605"/>
                    <a:pt x="2344721" y="961871"/>
                  </a:cubicBezTo>
                  <a:cubicBezTo>
                    <a:pt x="2239704" y="964904"/>
                    <a:pt x="2221288" y="963813"/>
                    <a:pt x="2025840" y="964345"/>
                  </a:cubicBezTo>
                  <a:cubicBezTo>
                    <a:pt x="1903286" y="964665"/>
                    <a:pt x="1937856" y="1045094"/>
                    <a:pt x="1924204" y="520585"/>
                  </a:cubicBezTo>
                  <a:cubicBezTo>
                    <a:pt x="1922368" y="447871"/>
                    <a:pt x="1872361" y="491904"/>
                    <a:pt x="2344481" y="478361"/>
                  </a:cubicBezTo>
                  <a:close/>
                  <a:moveTo>
                    <a:pt x="1926386" y="1973482"/>
                  </a:moveTo>
                  <a:cubicBezTo>
                    <a:pt x="1926546" y="1983433"/>
                    <a:pt x="1503847" y="1976302"/>
                    <a:pt x="1503714" y="1972684"/>
                  </a:cubicBezTo>
                  <a:cubicBezTo>
                    <a:pt x="1483514" y="1413534"/>
                    <a:pt x="1490301" y="1492393"/>
                    <a:pt x="1547147" y="1492393"/>
                  </a:cubicBezTo>
                  <a:cubicBezTo>
                    <a:pt x="1699455" y="1492393"/>
                    <a:pt x="1703580" y="1493617"/>
                    <a:pt x="1866320" y="1493617"/>
                  </a:cubicBezTo>
                  <a:cubicBezTo>
                    <a:pt x="1930751" y="1493617"/>
                    <a:pt x="1916486" y="1415901"/>
                    <a:pt x="1926386" y="1973482"/>
                  </a:cubicBezTo>
                  <a:close/>
                  <a:moveTo>
                    <a:pt x="1913213" y="1065741"/>
                  </a:moveTo>
                  <a:cubicBezTo>
                    <a:pt x="1920584" y="1535016"/>
                    <a:pt x="1926386" y="1468927"/>
                    <a:pt x="1866320" y="1468927"/>
                  </a:cubicBezTo>
                  <a:cubicBezTo>
                    <a:pt x="1437447" y="1468927"/>
                    <a:pt x="1496023" y="1478585"/>
                    <a:pt x="1495251" y="1428486"/>
                  </a:cubicBezTo>
                  <a:cubicBezTo>
                    <a:pt x="1487187" y="913768"/>
                    <a:pt x="1465604" y="987493"/>
                    <a:pt x="1547147" y="987493"/>
                  </a:cubicBezTo>
                  <a:cubicBezTo>
                    <a:pt x="1982380" y="987493"/>
                    <a:pt x="1911749" y="971768"/>
                    <a:pt x="1913213" y="1065741"/>
                  </a:cubicBezTo>
                  <a:close/>
                  <a:moveTo>
                    <a:pt x="1547147" y="478681"/>
                  </a:moveTo>
                  <a:cubicBezTo>
                    <a:pt x="1873559" y="478760"/>
                    <a:pt x="1874437" y="478760"/>
                    <a:pt x="1901343" y="478814"/>
                  </a:cubicBezTo>
                  <a:cubicBezTo>
                    <a:pt x="1903898" y="584945"/>
                    <a:pt x="1911376" y="962510"/>
                    <a:pt x="1911429" y="964611"/>
                  </a:cubicBezTo>
                  <a:cubicBezTo>
                    <a:pt x="1773998" y="964745"/>
                    <a:pt x="1898868" y="964745"/>
                    <a:pt x="1486096" y="962669"/>
                  </a:cubicBezTo>
                  <a:cubicBezTo>
                    <a:pt x="1477074" y="390908"/>
                    <a:pt x="1459083" y="478681"/>
                    <a:pt x="1547147" y="478681"/>
                  </a:cubicBezTo>
                  <a:close/>
                  <a:moveTo>
                    <a:pt x="1475291" y="1610258"/>
                  </a:moveTo>
                  <a:cubicBezTo>
                    <a:pt x="1475930" y="1733683"/>
                    <a:pt x="1477473" y="1851787"/>
                    <a:pt x="1481864" y="1973642"/>
                  </a:cubicBezTo>
                  <a:cubicBezTo>
                    <a:pt x="1481971" y="1976488"/>
                    <a:pt x="1060336" y="1993117"/>
                    <a:pt x="1060336" y="1973748"/>
                  </a:cubicBezTo>
                  <a:cubicBezTo>
                    <a:pt x="1060336" y="1453017"/>
                    <a:pt x="1035666" y="1494575"/>
                    <a:pt x="1068427" y="1494788"/>
                  </a:cubicBezTo>
                  <a:cubicBezTo>
                    <a:pt x="1556009" y="1498114"/>
                    <a:pt x="1474466" y="1451473"/>
                    <a:pt x="1475291" y="1610258"/>
                  </a:cubicBezTo>
                  <a:close/>
                  <a:moveTo>
                    <a:pt x="1465923" y="1065847"/>
                  </a:moveTo>
                  <a:cubicBezTo>
                    <a:pt x="1473348" y="1541987"/>
                    <a:pt x="1501079" y="1466985"/>
                    <a:pt x="1387440" y="1469140"/>
                  </a:cubicBezTo>
                  <a:cubicBezTo>
                    <a:pt x="990423" y="1476084"/>
                    <a:pt x="1051288" y="1478718"/>
                    <a:pt x="1050516" y="1428539"/>
                  </a:cubicBezTo>
                  <a:cubicBezTo>
                    <a:pt x="1042745" y="932072"/>
                    <a:pt x="1038301" y="986960"/>
                    <a:pt x="1068666" y="986482"/>
                  </a:cubicBezTo>
                  <a:cubicBezTo>
                    <a:pt x="1546002" y="978766"/>
                    <a:pt x="1464486" y="974828"/>
                    <a:pt x="1465923" y="1065847"/>
                  </a:cubicBezTo>
                  <a:close/>
                  <a:moveTo>
                    <a:pt x="1068560" y="477563"/>
                  </a:moveTo>
                  <a:cubicBezTo>
                    <a:pt x="1517526" y="474849"/>
                    <a:pt x="1456076" y="464952"/>
                    <a:pt x="1457167" y="525055"/>
                  </a:cubicBezTo>
                  <a:cubicBezTo>
                    <a:pt x="1459429" y="648506"/>
                    <a:pt x="1460760" y="738541"/>
                    <a:pt x="1464300" y="962510"/>
                  </a:cubicBezTo>
                  <a:cubicBezTo>
                    <a:pt x="1362477" y="961738"/>
                    <a:pt x="1281041" y="958545"/>
                    <a:pt x="1045034" y="962137"/>
                  </a:cubicBezTo>
                  <a:cubicBezTo>
                    <a:pt x="1038434" y="411208"/>
                    <a:pt x="1020416" y="477829"/>
                    <a:pt x="1068560" y="477563"/>
                  </a:cubicBezTo>
                  <a:close/>
                  <a:moveTo>
                    <a:pt x="1038540" y="1973748"/>
                  </a:moveTo>
                  <a:cubicBezTo>
                    <a:pt x="1038540" y="1985801"/>
                    <a:pt x="1075320" y="1980639"/>
                    <a:pt x="616959" y="1980213"/>
                  </a:cubicBezTo>
                  <a:cubicBezTo>
                    <a:pt x="617598" y="1761353"/>
                    <a:pt x="611690" y="1619144"/>
                    <a:pt x="609294" y="1495027"/>
                  </a:cubicBezTo>
                  <a:cubicBezTo>
                    <a:pt x="742121" y="1494974"/>
                    <a:pt x="868588" y="1493670"/>
                    <a:pt x="1029917" y="1494575"/>
                  </a:cubicBezTo>
                  <a:cubicBezTo>
                    <a:pt x="1032472" y="1622816"/>
                    <a:pt x="1038540" y="1741798"/>
                    <a:pt x="1038540" y="1973748"/>
                  </a:cubicBezTo>
                  <a:close/>
                  <a:moveTo>
                    <a:pt x="1028720" y="1428965"/>
                  </a:moveTo>
                  <a:cubicBezTo>
                    <a:pt x="1029571" y="1482656"/>
                    <a:pt x="1098447" y="1470071"/>
                    <a:pt x="608789" y="1470310"/>
                  </a:cubicBezTo>
                  <a:cubicBezTo>
                    <a:pt x="603493" y="1171233"/>
                    <a:pt x="601497" y="1135954"/>
                    <a:pt x="599953" y="987572"/>
                  </a:cubicBezTo>
                  <a:cubicBezTo>
                    <a:pt x="900870" y="987785"/>
                    <a:pt x="950450" y="988078"/>
                    <a:pt x="1023530" y="987147"/>
                  </a:cubicBezTo>
                  <a:cubicBezTo>
                    <a:pt x="1027256" y="1264434"/>
                    <a:pt x="1026804" y="1306152"/>
                    <a:pt x="1028720" y="1428965"/>
                  </a:cubicBezTo>
                  <a:close/>
                  <a:moveTo>
                    <a:pt x="1013923" y="477829"/>
                  </a:moveTo>
                  <a:cubicBezTo>
                    <a:pt x="1021694" y="721859"/>
                    <a:pt x="1019299" y="647841"/>
                    <a:pt x="1023211" y="962456"/>
                  </a:cubicBezTo>
                  <a:cubicBezTo>
                    <a:pt x="958354" y="963255"/>
                    <a:pt x="933897" y="963095"/>
                    <a:pt x="599740" y="962882"/>
                  </a:cubicBezTo>
                  <a:cubicBezTo>
                    <a:pt x="598516" y="811095"/>
                    <a:pt x="601151" y="851483"/>
                    <a:pt x="593539" y="480463"/>
                  </a:cubicBezTo>
                  <a:cubicBezTo>
                    <a:pt x="729587" y="480383"/>
                    <a:pt x="620605" y="479426"/>
                    <a:pt x="1013923" y="477829"/>
                  </a:cubicBezTo>
                  <a:close/>
                  <a:moveTo>
                    <a:pt x="270880" y="478069"/>
                  </a:moveTo>
                  <a:cubicBezTo>
                    <a:pt x="427366" y="478069"/>
                    <a:pt x="426461" y="480250"/>
                    <a:pt x="571716" y="480410"/>
                  </a:cubicBezTo>
                  <a:cubicBezTo>
                    <a:pt x="579541" y="863722"/>
                    <a:pt x="576693" y="815219"/>
                    <a:pt x="577944" y="962829"/>
                  </a:cubicBezTo>
                  <a:cubicBezTo>
                    <a:pt x="278145" y="962616"/>
                    <a:pt x="230907" y="962430"/>
                    <a:pt x="157427" y="962989"/>
                  </a:cubicBezTo>
                  <a:cubicBezTo>
                    <a:pt x="151599" y="377924"/>
                    <a:pt x="110375" y="478069"/>
                    <a:pt x="270880" y="478069"/>
                  </a:cubicBezTo>
                  <a:close/>
                  <a:moveTo>
                    <a:pt x="270880" y="987333"/>
                  </a:moveTo>
                  <a:cubicBezTo>
                    <a:pt x="636892" y="987572"/>
                    <a:pt x="577571" y="961419"/>
                    <a:pt x="579195" y="1065847"/>
                  </a:cubicBezTo>
                  <a:cubicBezTo>
                    <a:pt x="582069" y="1250572"/>
                    <a:pt x="583453" y="1247459"/>
                    <a:pt x="586301" y="1428912"/>
                  </a:cubicBezTo>
                  <a:cubicBezTo>
                    <a:pt x="587232" y="1488429"/>
                    <a:pt x="653206" y="1469805"/>
                    <a:pt x="164134" y="1469566"/>
                  </a:cubicBezTo>
                  <a:cubicBezTo>
                    <a:pt x="154393" y="898522"/>
                    <a:pt x="126609" y="987333"/>
                    <a:pt x="270880" y="987333"/>
                  </a:cubicBezTo>
                  <a:close/>
                  <a:moveTo>
                    <a:pt x="172224" y="1972471"/>
                  </a:moveTo>
                  <a:cubicBezTo>
                    <a:pt x="170441" y="1404993"/>
                    <a:pt x="122644" y="1494256"/>
                    <a:pt x="270880" y="1494336"/>
                  </a:cubicBezTo>
                  <a:cubicBezTo>
                    <a:pt x="409562" y="1494336"/>
                    <a:pt x="431890" y="1495027"/>
                    <a:pt x="587445" y="1495027"/>
                  </a:cubicBezTo>
                  <a:cubicBezTo>
                    <a:pt x="590239" y="1641759"/>
                    <a:pt x="595748" y="1754808"/>
                    <a:pt x="595083" y="1980213"/>
                  </a:cubicBezTo>
                  <a:cubicBezTo>
                    <a:pt x="592422" y="1980213"/>
                    <a:pt x="172251" y="1980213"/>
                    <a:pt x="172224" y="1972471"/>
                  </a:cubicBezTo>
                  <a:close/>
                  <a:moveTo>
                    <a:pt x="177068" y="2335961"/>
                  </a:moveTo>
                  <a:cubicBezTo>
                    <a:pt x="175205" y="2236961"/>
                    <a:pt x="172783" y="2102654"/>
                    <a:pt x="172357" y="2003414"/>
                  </a:cubicBezTo>
                  <a:cubicBezTo>
                    <a:pt x="415097" y="2002429"/>
                    <a:pt x="394286" y="2004904"/>
                    <a:pt x="595056" y="2004904"/>
                  </a:cubicBezTo>
                  <a:cubicBezTo>
                    <a:pt x="594418" y="2513716"/>
                    <a:pt x="614670" y="2485726"/>
                    <a:pt x="589867" y="2485726"/>
                  </a:cubicBezTo>
                  <a:cubicBezTo>
                    <a:pt x="93316" y="2485726"/>
                    <a:pt x="180581" y="2524731"/>
                    <a:pt x="177068" y="2335961"/>
                  </a:cubicBezTo>
                  <a:close/>
                  <a:moveTo>
                    <a:pt x="180182" y="2517467"/>
                  </a:moveTo>
                  <a:cubicBezTo>
                    <a:pt x="180022" y="2507862"/>
                    <a:pt x="602242" y="2507357"/>
                    <a:pt x="602402" y="2517893"/>
                  </a:cubicBezTo>
                  <a:cubicBezTo>
                    <a:pt x="610758" y="3050836"/>
                    <a:pt x="626992" y="2993128"/>
                    <a:pt x="589840" y="2993128"/>
                  </a:cubicBezTo>
                  <a:cubicBezTo>
                    <a:pt x="297946" y="2993075"/>
                    <a:pt x="246103" y="2992889"/>
                    <a:pt x="188911" y="2993421"/>
                  </a:cubicBezTo>
                  <a:cubicBezTo>
                    <a:pt x="187447" y="2935127"/>
                    <a:pt x="180421" y="2532526"/>
                    <a:pt x="180182" y="2517467"/>
                  </a:cubicBezTo>
                  <a:close/>
                  <a:moveTo>
                    <a:pt x="197746" y="3424783"/>
                  </a:moveTo>
                  <a:cubicBezTo>
                    <a:pt x="191732" y="2943907"/>
                    <a:pt x="165225" y="3017792"/>
                    <a:pt x="270880" y="3017792"/>
                  </a:cubicBezTo>
                  <a:cubicBezTo>
                    <a:pt x="292995" y="3017792"/>
                    <a:pt x="594045" y="3017845"/>
                    <a:pt x="612834" y="3017872"/>
                  </a:cubicBezTo>
                  <a:cubicBezTo>
                    <a:pt x="614351" y="3145527"/>
                    <a:pt x="613340" y="3082604"/>
                    <a:pt x="619647" y="3505425"/>
                  </a:cubicBezTo>
                  <a:cubicBezTo>
                    <a:pt x="121074" y="3505798"/>
                    <a:pt x="198971" y="3521362"/>
                    <a:pt x="197746" y="3424783"/>
                  </a:cubicBezTo>
                  <a:close/>
                  <a:moveTo>
                    <a:pt x="206050" y="3969193"/>
                  </a:moveTo>
                  <a:cubicBezTo>
                    <a:pt x="201020" y="3653274"/>
                    <a:pt x="200009" y="3592693"/>
                    <a:pt x="199104" y="3527216"/>
                  </a:cubicBezTo>
                  <a:cubicBezTo>
                    <a:pt x="365650" y="3525459"/>
                    <a:pt x="429708" y="3530275"/>
                    <a:pt x="620046" y="3530142"/>
                  </a:cubicBezTo>
                  <a:cubicBezTo>
                    <a:pt x="624757" y="3838904"/>
                    <a:pt x="620525" y="3803598"/>
                    <a:pt x="624730" y="4014849"/>
                  </a:cubicBezTo>
                  <a:cubicBezTo>
                    <a:pt x="134141" y="4016446"/>
                    <a:pt x="206822" y="4019080"/>
                    <a:pt x="206050" y="3969193"/>
                  </a:cubicBezTo>
                  <a:close/>
                  <a:moveTo>
                    <a:pt x="213635" y="4513711"/>
                  </a:moveTo>
                  <a:cubicBezTo>
                    <a:pt x="201499" y="3957966"/>
                    <a:pt x="188858" y="4036267"/>
                    <a:pt x="270906" y="4036267"/>
                  </a:cubicBezTo>
                  <a:cubicBezTo>
                    <a:pt x="427872" y="4036267"/>
                    <a:pt x="430799" y="4039593"/>
                    <a:pt x="589893" y="4039593"/>
                  </a:cubicBezTo>
                  <a:cubicBezTo>
                    <a:pt x="631330" y="4039593"/>
                    <a:pt x="630505" y="3962462"/>
                    <a:pt x="635748" y="4512806"/>
                  </a:cubicBezTo>
                  <a:cubicBezTo>
                    <a:pt x="635855" y="4524912"/>
                    <a:pt x="644105" y="4521772"/>
                    <a:pt x="589893" y="4521772"/>
                  </a:cubicBezTo>
                  <a:cubicBezTo>
                    <a:pt x="169377" y="4521772"/>
                    <a:pt x="213848" y="4523156"/>
                    <a:pt x="213635" y="4513711"/>
                  </a:cubicBezTo>
                  <a:close/>
                  <a:moveTo>
                    <a:pt x="214353" y="4545744"/>
                  </a:moveTo>
                  <a:cubicBezTo>
                    <a:pt x="279662" y="4545691"/>
                    <a:pt x="634045" y="4546542"/>
                    <a:pt x="636041" y="4546542"/>
                  </a:cubicBezTo>
                  <a:cubicBezTo>
                    <a:pt x="641683" y="5106916"/>
                    <a:pt x="668509" y="5030637"/>
                    <a:pt x="589867" y="5030637"/>
                  </a:cubicBezTo>
                  <a:cubicBezTo>
                    <a:pt x="272610" y="5030584"/>
                    <a:pt x="254992" y="5030611"/>
                    <a:pt x="219330" y="5030531"/>
                  </a:cubicBezTo>
                  <a:cubicBezTo>
                    <a:pt x="216828" y="4849557"/>
                    <a:pt x="220847" y="4842480"/>
                    <a:pt x="214353" y="4545744"/>
                  </a:cubicBezTo>
                  <a:close/>
                  <a:moveTo>
                    <a:pt x="230401" y="5539715"/>
                  </a:moveTo>
                  <a:cubicBezTo>
                    <a:pt x="220767" y="5066848"/>
                    <a:pt x="221645" y="5194503"/>
                    <a:pt x="219676" y="5055221"/>
                  </a:cubicBezTo>
                  <a:cubicBezTo>
                    <a:pt x="676919" y="5056392"/>
                    <a:pt x="644238" y="5052614"/>
                    <a:pt x="644317" y="5058760"/>
                  </a:cubicBezTo>
                  <a:cubicBezTo>
                    <a:pt x="652914" y="5608758"/>
                    <a:pt x="676466" y="5536629"/>
                    <a:pt x="589840" y="5536629"/>
                  </a:cubicBezTo>
                  <a:cubicBezTo>
                    <a:pt x="416561" y="5536656"/>
                    <a:pt x="414751" y="5540567"/>
                    <a:pt x="230401" y="5539715"/>
                  </a:cubicBezTo>
                  <a:close/>
                  <a:moveTo>
                    <a:pt x="230933" y="5564432"/>
                  </a:moveTo>
                  <a:cubicBezTo>
                    <a:pt x="376268" y="5565071"/>
                    <a:pt x="397666" y="5562038"/>
                    <a:pt x="652195" y="5561266"/>
                  </a:cubicBezTo>
                  <a:cubicBezTo>
                    <a:pt x="661244" y="6138455"/>
                    <a:pt x="682348" y="6045467"/>
                    <a:pt x="589867" y="6045467"/>
                  </a:cubicBezTo>
                  <a:cubicBezTo>
                    <a:pt x="430320" y="6045467"/>
                    <a:pt x="430160" y="6048474"/>
                    <a:pt x="270880" y="6048474"/>
                  </a:cubicBezTo>
                  <a:cubicBezTo>
                    <a:pt x="222790" y="6048474"/>
                    <a:pt x="242537" y="6110625"/>
                    <a:pt x="230933" y="5564432"/>
                  </a:cubicBezTo>
                  <a:close/>
                  <a:moveTo>
                    <a:pt x="241951" y="6510832"/>
                  </a:moveTo>
                  <a:cubicBezTo>
                    <a:pt x="234020" y="6002632"/>
                    <a:pt x="233941" y="6073164"/>
                    <a:pt x="270880" y="6073164"/>
                  </a:cubicBezTo>
                  <a:cubicBezTo>
                    <a:pt x="726925" y="6073164"/>
                    <a:pt x="660844" y="6040679"/>
                    <a:pt x="662574" y="6148087"/>
                  </a:cubicBezTo>
                  <a:cubicBezTo>
                    <a:pt x="665342" y="6325256"/>
                    <a:pt x="661962" y="6329991"/>
                    <a:pt x="664810" y="6511204"/>
                  </a:cubicBezTo>
                  <a:cubicBezTo>
                    <a:pt x="665635" y="6563272"/>
                    <a:pt x="680538" y="6552231"/>
                    <a:pt x="589893" y="6552231"/>
                  </a:cubicBezTo>
                  <a:cubicBezTo>
                    <a:pt x="186755" y="6552231"/>
                    <a:pt x="242829" y="6567875"/>
                    <a:pt x="241951" y="6510832"/>
                  </a:cubicBezTo>
                  <a:close/>
                  <a:moveTo>
                    <a:pt x="251612" y="7055455"/>
                  </a:moveTo>
                  <a:cubicBezTo>
                    <a:pt x="238305" y="6500961"/>
                    <a:pt x="234313" y="6577586"/>
                    <a:pt x="270880" y="6577586"/>
                  </a:cubicBezTo>
                  <a:cubicBezTo>
                    <a:pt x="747604" y="6577586"/>
                    <a:pt x="665448" y="6546138"/>
                    <a:pt x="667311" y="6692763"/>
                  </a:cubicBezTo>
                  <a:cubicBezTo>
                    <a:pt x="668775" y="6809058"/>
                    <a:pt x="670585" y="6940411"/>
                    <a:pt x="673619" y="7056147"/>
                  </a:cubicBezTo>
                  <a:cubicBezTo>
                    <a:pt x="673805" y="7063597"/>
                    <a:pt x="686340" y="7061415"/>
                    <a:pt x="589893" y="7061415"/>
                  </a:cubicBezTo>
                  <a:cubicBezTo>
                    <a:pt x="223801" y="7061415"/>
                    <a:pt x="252091" y="7076181"/>
                    <a:pt x="251612" y="7055455"/>
                  </a:cubicBezTo>
                  <a:close/>
                  <a:moveTo>
                    <a:pt x="261911" y="7572435"/>
                  </a:moveTo>
                  <a:cubicBezTo>
                    <a:pt x="253049" y="7034463"/>
                    <a:pt x="242244" y="7090522"/>
                    <a:pt x="270880" y="7090522"/>
                  </a:cubicBezTo>
                  <a:cubicBezTo>
                    <a:pt x="754630" y="7090522"/>
                    <a:pt x="674151" y="7034117"/>
                    <a:pt x="677345" y="7237493"/>
                  </a:cubicBezTo>
                  <a:cubicBezTo>
                    <a:pt x="680166" y="7417988"/>
                    <a:pt x="682162" y="7415035"/>
                    <a:pt x="684876" y="7572808"/>
                  </a:cubicBezTo>
                  <a:cubicBezTo>
                    <a:pt x="633193" y="7572595"/>
                    <a:pt x="286795" y="7572435"/>
                    <a:pt x="261911" y="7572435"/>
                  </a:cubicBezTo>
                  <a:close/>
                  <a:moveTo>
                    <a:pt x="270880" y="7597126"/>
                  </a:moveTo>
                  <a:cubicBezTo>
                    <a:pt x="645808" y="7597365"/>
                    <a:pt x="640645" y="7597339"/>
                    <a:pt x="685302" y="7597551"/>
                  </a:cubicBezTo>
                  <a:cubicBezTo>
                    <a:pt x="688975" y="7854086"/>
                    <a:pt x="687804" y="7842485"/>
                    <a:pt x="691982" y="8078826"/>
                  </a:cubicBezTo>
                  <a:cubicBezTo>
                    <a:pt x="585369" y="8077575"/>
                    <a:pt x="430666" y="8078959"/>
                    <a:pt x="270560" y="8078959"/>
                  </a:cubicBezTo>
                  <a:cubicBezTo>
                    <a:pt x="268112" y="7559691"/>
                    <a:pt x="251425" y="7597126"/>
                    <a:pt x="270880" y="7597126"/>
                  </a:cubicBezTo>
                  <a:close/>
                  <a:moveTo>
                    <a:pt x="270880" y="8103623"/>
                  </a:moveTo>
                  <a:cubicBezTo>
                    <a:pt x="758143" y="8103623"/>
                    <a:pt x="692115" y="8087100"/>
                    <a:pt x="693206" y="8145607"/>
                  </a:cubicBezTo>
                  <a:cubicBezTo>
                    <a:pt x="703186" y="8675385"/>
                    <a:pt x="722241" y="8589022"/>
                    <a:pt x="589867" y="8589022"/>
                  </a:cubicBezTo>
                  <a:cubicBezTo>
                    <a:pt x="436308" y="8589022"/>
                    <a:pt x="431464" y="8585855"/>
                    <a:pt x="278172" y="8585749"/>
                  </a:cubicBezTo>
                  <a:cubicBezTo>
                    <a:pt x="266010" y="8067013"/>
                    <a:pt x="272769" y="8103623"/>
                    <a:pt x="270880" y="8103623"/>
                  </a:cubicBezTo>
                  <a:close/>
                  <a:moveTo>
                    <a:pt x="282776" y="9053321"/>
                  </a:moveTo>
                  <a:cubicBezTo>
                    <a:pt x="280008" y="8876632"/>
                    <a:pt x="283015" y="8871151"/>
                    <a:pt x="280168" y="8689991"/>
                  </a:cubicBezTo>
                  <a:cubicBezTo>
                    <a:pt x="278491" y="8580987"/>
                    <a:pt x="207780" y="8611796"/>
                    <a:pt x="697597" y="8613951"/>
                  </a:cubicBezTo>
                  <a:cubicBezTo>
                    <a:pt x="699806" y="8863594"/>
                    <a:pt x="706167" y="8864686"/>
                    <a:pt x="708855" y="9095758"/>
                  </a:cubicBezTo>
                  <a:cubicBezTo>
                    <a:pt x="228618" y="9087138"/>
                    <a:pt x="283920" y="9126488"/>
                    <a:pt x="282776" y="9053321"/>
                  </a:cubicBezTo>
                  <a:close/>
                  <a:moveTo>
                    <a:pt x="290973" y="9597732"/>
                  </a:moveTo>
                  <a:cubicBezTo>
                    <a:pt x="288258" y="9467922"/>
                    <a:pt x="286608" y="9371156"/>
                    <a:pt x="285198" y="9234881"/>
                  </a:cubicBezTo>
                  <a:cubicBezTo>
                    <a:pt x="283707" y="9091555"/>
                    <a:pt x="254167" y="9124306"/>
                    <a:pt x="430560" y="9120980"/>
                  </a:cubicBezTo>
                  <a:cubicBezTo>
                    <a:pt x="545263" y="9118959"/>
                    <a:pt x="641763" y="9119251"/>
                    <a:pt x="709121" y="9120501"/>
                  </a:cubicBezTo>
                  <a:cubicBezTo>
                    <a:pt x="710319" y="9258640"/>
                    <a:pt x="705847" y="9326192"/>
                    <a:pt x="714603" y="9606272"/>
                  </a:cubicBezTo>
                  <a:cubicBezTo>
                    <a:pt x="253182" y="9606272"/>
                    <a:pt x="291079" y="9602388"/>
                    <a:pt x="290973" y="9597732"/>
                  </a:cubicBezTo>
                  <a:close/>
                  <a:moveTo>
                    <a:pt x="291612" y="9627610"/>
                  </a:moveTo>
                  <a:cubicBezTo>
                    <a:pt x="433567" y="9627904"/>
                    <a:pt x="389815" y="9630963"/>
                    <a:pt x="715375" y="9630963"/>
                  </a:cubicBezTo>
                  <a:cubicBezTo>
                    <a:pt x="722507" y="9863366"/>
                    <a:pt x="718436" y="9953666"/>
                    <a:pt x="720511" y="10111918"/>
                  </a:cubicBezTo>
                  <a:cubicBezTo>
                    <a:pt x="295417" y="10113648"/>
                    <a:pt x="438570" y="10114525"/>
                    <a:pt x="301113" y="10114871"/>
                  </a:cubicBezTo>
                  <a:cubicBezTo>
                    <a:pt x="301086" y="10112158"/>
                    <a:pt x="291665" y="9629659"/>
                    <a:pt x="291612" y="9627610"/>
                  </a:cubicBezTo>
                  <a:close/>
                  <a:moveTo>
                    <a:pt x="301565" y="10142621"/>
                  </a:moveTo>
                  <a:cubicBezTo>
                    <a:pt x="301512" y="10139189"/>
                    <a:pt x="265264" y="10138657"/>
                    <a:pt x="720857" y="10136636"/>
                  </a:cubicBezTo>
                  <a:cubicBezTo>
                    <a:pt x="723732" y="10323010"/>
                    <a:pt x="728362" y="10331045"/>
                    <a:pt x="731875" y="10623497"/>
                  </a:cubicBezTo>
                  <a:cubicBezTo>
                    <a:pt x="545130" y="10622832"/>
                    <a:pt x="443281" y="10623710"/>
                    <a:pt x="308857" y="10623817"/>
                  </a:cubicBezTo>
                  <a:cubicBezTo>
                    <a:pt x="305504" y="10466203"/>
                    <a:pt x="304093" y="10300528"/>
                    <a:pt x="301565" y="10142621"/>
                  </a:cubicBezTo>
                  <a:close/>
                  <a:moveTo>
                    <a:pt x="315830" y="11051028"/>
                  </a:moveTo>
                  <a:cubicBezTo>
                    <a:pt x="313834" y="10566374"/>
                    <a:pt x="271971" y="10648906"/>
                    <a:pt x="430400" y="10648267"/>
                  </a:cubicBezTo>
                  <a:cubicBezTo>
                    <a:pt x="538663" y="10647975"/>
                    <a:pt x="610625" y="10647869"/>
                    <a:pt x="732168" y="10648215"/>
                  </a:cubicBezTo>
                  <a:cubicBezTo>
                    <a:pt x="737970" y="11171713"/>
                    <a:pt x="732248" y="10534128"/>
                    <a:pt x="736639" y="11132229"/>
                  </a:cubicBezTo>
                  <a:cubicBezTo>
                    <a:pt x="232370" y="11134863"/>
                    <a:pt x="316229" y="11144734"/>
                    <a:pt x="315830" y="11051028"/>
                  </a:cubicBezTo>
                  <a:close/>
                  <a:moveTo>
                    <a:pt x="323734" y="11595758"/>
                  </a:moveTo>
                  <a:cubicBezTo>
                    <a:pt x="315404" y="11064305"/>
                    <a:pt x="283255" y="11151359"/>
                    <a:pt x="430107" y="11155190"/>
                  </a:cubicBezTo>
                  <a:cubicBezTo>
                    <a:pt x="520672" y="11157664"/>
                    <a:pt x="597106" y="11157664"/>
                    <a:pt x="736852" y="11156973"/>
                  </a:cubicBezTo>
                  <a:cubicBezTo>
                    <a:pt x="739433" y="11418589"/>
                    <a:pt x="745661" y="11403211"/>
                    <a:pt x="748429" y="11637343"/>
                  </a:cubicBezTo>
                  <a:cubicBezTo>
                    <a:pt x="261618" y="11631437"/>
                    <a:pt x="324852" y="11664135"/>
                    <a:pt x="323734" y="11595758"/>
                  </a:cubicBezTo>
                  <a:close/>
                  <a:moveTo>
                    <a:pt x="331398" y="12149614"/>
                  </a:moveTo>
                  <a:cubicBezTo>
                    <a:pt x="330946" y="12016372"/>
                    <a:pt x="331132" y="12045931"/>
                    <a:pt x="324878" y="11664481"/>
                  </a:cubicBezTo>
                  <a:cubicBezTo>
                    <a:pt x="453899" y="11663683"/>
                    <a:pt x="489215" y="11658947"/>
                    <a:pt x="748695" y="11662114"/>
                  </a:cubicBezTo>
                  <a:cubicBezTo>
                    <a:pt x="749866" y="11795090"/>
                    <a:pt x="751729" y="12094700"/>
                    <a:pt x="752447" y="12149641"/>
                  </a:cubicBezTo>
                  <a:lnTo>
                    <a:pt x="331398" y="12149614"/>
                  </a:lnTo>
                  <a:close/>
                  <a:moveTo>
                    <a:pt x="749440" y="10136503"/>
                  </a:moveTo>
                  <a:cubicBezTo>
                    <a:pt x="1198859" y="10134667"/>
                    <a:pt x="1164235" y="10140121"/>
                    <a:pt x="1164288" y="10143100"/>
                  </a:cubicBezTo>
                  <a:cubicBezTo>
                    <a:pt x="1172964" y="10697595"/>
                    <a:pt x="1221640" y="10621050"/>
                    <a:pt x="1068427" y="10622912"/>
                  </a:cubicBezTo>
                  <a:cubicBezTo>
                    <a:pt x="964795" y="10624030"/>
                    <a:pt x="902333" y="10624003"/>
                    <a:pt x="753725" y="10623578"/>
                  </a:cubicBezTo>
                  <a:cubicBezTo>
                    <a:pt x="747258" y="10098269"/>
                    <a:pt x="733924" y="10136582"/>
                    <a:pt x="749440" y="10136503"/>
                  </a:cubicBezTo>
                  <a:close/>
                  <a:moveTo>
                    <a:pt x="758249" y="11051082"/>
                  </a:moveTo>
                  <a:cubicBezTo>
                    <a:pt x="758249" y="10564645"/>
                    <a:pt x="707205" y="10648534"/>
                    <a:pt x="908907" y="10648534"/>
                  </a:cubicBezTo>
                  <a:cubicBezTo>
                    <a:pt x="1059272" y="10648534"/>
                    <a:pt x="1053311" y="10647204"/>
                    <a:pt x="1175519" y="10646777"/>
                  </a:cubicBezTo>
                  <a:cubicBezTo>
                    <a:pt x="1174987" y="10949766"/>
                    <a:pt x="1179591" y="10994464"/>
                    <a:pt x="1183077" y="11131033"/>
                  </a:cubicBezTo>
                  <a:cubicBezTo>
                    <a:pt x="683093" y="11131564"/>
                    <a:pt x="758249" y="11159262"/>
                    <a:pt x="758249" y="11051082"/>
                  </a:cubicBezTo>
                  <a:close/>
                  <a:moveTo>
                    <a:pt x="769666" y="11595705"/>
                  </a:moveTo>
                  <a:cubicBezTo>
                    <a:pt x="761443" y="11068907"/>
                    <a:pt x="709547" y="11156494"/>
                    <a:pt x="908907" y="11156494"/>
                  </a:cubicBezTo>
                  <a:cubicBezTo>
                    <a:pt x="1067895" y="11156494"/>
                    <a:pt x="1045992" y="11155936"/>
                    <a:pt x="1183662" y="11155776"/>
                  </a:cubicBezTo>
                  <a:cubicBezTo>
                    <a:pt x="1188559" y="11372987"/>
                    <a:pt x="1184195" y="11400258"/>
                    <a:pt x="1188054" y="11637529"/>
                  </a:cubicBezTo>
                  <a:cubicBezTo>
                    <a:pt x="703532" y="11638035"/>
                    <a:pt x="770544" y="11652908"/>
                    <a:pt x="769666" y="11595705"/>
                  </a:cubicBezTo>
                  <a:close/>
                  <a:moveTo>
                    <a:pt x="774270" y="12149667"/>
                  </a:moveTo>
                  <a:cubicBezTo>
                    <a:pt x="773472" y="12089139"/>
                    <a:pt x="771609" y="11788651"/>
                    <a:pt x="770491" y="11662379"/>
                  </a:cubicBezTo>
                  <a:cubicBezTo>
                    <a:pt x="916598" y="11664056"/>
                    <a:pt x="1077981" y="11662353"/>
                    <a:pt x="1188479" y="11662220"/>
                  </a:cubicBezTo>
                  <a:cubicBezTo>
                    <a:pt x="1195080" y="12067588"/>
                    <a:pt x="1194281" y="12028078"/>
                    <a:pt x="1197049" y="12145916"/>
                  </a:cubicBezTo>
                  <a:cubicBezTo>
                    <a:pt x="1047509" y="12146422"/>
                    <a:pt x="1113164" y="12149694"/>
                    <a:pt x="774270" y="12149667"/>
                  </a:cubicBezTo>
                  <a:close/>
                  <a:moveTo>
                    <a:pt x="1202558" y="11050629"/>
                  </a:moveTo>
                  <a:cubicBezTo>
                    <a:pt x="1187415" y="10583402"/>
                    <a:pt x="1194521" y="10646698"/>
                    <a:pt x="1228133" y="10646698"/>
                  </a:cubicBezTo>
                  <a:cubicBezTo>
                    <a:pt x="1680293" y="10646698"/>
                    <a:pt x="1618710" y="10636375"/>
                    <a:pt x="1618923" y="10687778"/>
                  </a:cubicBezTo>
                  <a:cubicBezTo>
                    <a:pt x="1621132" y="11209865"/>
                    <a:pt x="1651817" y="11129090"/>
                    <a:pt x="1547173" y="11129090"/>
                  </a:cubicBezTo>
                  <a:cubicBezTo>
                    <a:pt x="1147442" y="11129090"/>
                    <a:pt x="1206071" y="11159714"/>
                    <a:pt x="1202558" y="11050629"/>
                  </a:cubicBezTo>
                  <a:close/>
                  <a:moveTo>
                    <a:pt x="1209185" y="11595811"/>
                  </a:moveTo>
                  <a:cubicBezTo>
                    <a:pt x="1201387" y="11097136"/>
                    <a:pt x="1201600" y="11155749"/>
                    <a:pt x="1228133" y="11155749"/>
                  </a:cubicBezTo>
                  <a:cubicBezTo>
                    <a:pt x="1696075" y="11155749"/>
                    <a:pt x="1624219" y="11127760"/>
                    <a:pt x="1625869" y="11233012"/>
                  </a:cubicBezTo>
                  <a:cubicBezTo>
                    <a:pt x="1633294" y="11709578"/>
                    <a:pt x="1666321" y="11639791"/>
                    <a:pt x="1547147" y="11639791"/>
                  </a:cubicBezTo>
                  <a:cubicBezTo>
                    <a:pt x="1154095" y="11639791"/>
                    <a:pt x="1210036" y="11649342"/>
                    <a:pt x="1209185" y="11595811"/>
                  </a:cubicBezTo>
                  <a:close/>
                  <a:moveTo>
                    <a:pt x="1640879" y="12141286"/>
                  </a:moveTo>
                  <a:cubicBezTo>
                    <a:pt x="1640852" y="12155627"/>
                    <a:pt x="1677179" y="12145836"/>
                    <a:pt x="1228107" y="12145836"/>
                  </a:cubicBezTo>
                  <a:cubicBezTo>
                    <a:pt x="1214055" y="12145836"/>
                    <a:pt x="1219005" y="12200165"/>
                    <a:pt x="1210249" y="11662166"/>
                  </a:cubicBezTo>
                  <a:cubicBezTo>
                    <a:pt x="1399842" y="11662060"/>
                    <a:pt x="1356250" y="11664827"/>
                    <a:pt x="1636035" y="11664402"/>
                  </a:cubicBezTo>
                  <a:cubicBezTo>
                    <a:pt x="1636088" y="11667515"/>
                    <a:pt x="1640985" y="12052635"/>
                    <a:pt x="1640879" y="12141286"/>
                  </a:cubicBezTo>
                  <a:close/>
                  <a:moveTo>
                    <a:pt x="1645110" y="11050922"/>
                  </a:moveTo>
                  <a:cubicBezTo>
                    <a:pt x="1639202" y="10581194"/>
                    <a:pt x="1617991" y="10648933"/>
                    <a:pt x="1706880" y="10647735"/>
                  </a:cubicBezTo>
                  <a:cubicBezTo>
                    <a:pt x="2118162" y="10642174"/>
                    <a:pt x="2062513" y="10639993"/>
                    <a:pt x="2063711" y="10688070"/>
                  </a:cubicBezTo>
                  <a:cubicBezTo>
                    <a:pt x="2076086" y="11202735"/>
                    <a:pt x="2075793" y="11131218"/>
                    <a:pt x="2026000" y="11130660"/>
                  </a:cubicBezTo>
                  <a:cubicBezTo>
                    <a:pt x="1577779" y="11125817"/>
                    <a:pt x="1646388" y="11154659"/>
                    <a:pt x="1645110" y="11050922"/>
                  </a:cubicBezTo>
                  <a:close/>
                  <a:moveTo>
                    <a:pt x="1656847" y="11595705"/>
                  </a:moveTo>
                  <a:cubicBezTo>
                    <a:pt x="1648889" y="11087292"/>
                    <a:pt x="1618896" y="11153834"/>
                    <a:pt x="1706667" y="11154180"/>
                  </a:cubicBezTo>
                  <a:cubicBezTo>
                    <a:pt x="2137403" y="11155909"/>
                    <a:pt x="2069166" y="11135130"/>
                    <a:pt x="2070683" y="11233012"/>
                  </a:cubicBezTo>
                  <a:cubicBezTo>
                    <a:pt x="2073504" y="11412603"/>
                    <a:pt x="2075048" y="11424442"/>
                    <a:pt x="2077736" y="11596131"/>
                  </a:cubicBezTo>
                  <a:cubicBezTo>
                    <a:pt x="2078614" y="11653493"/>
                    <a:pt x="2117656" y="11639126"/>
                    <a:pt x="1866320" y="11639312"/>
                  </a:cubicBezTo>
                  <a:cubicBezTo>
                    <a:pt x="1617991" y="11639312"/>
                    <a:pt x="1657778" y="11654185"/>
                    <a:pt x="1656847" y="11595705"/>
                  </a:cubicBezTo>
                  <a:close/>
                  <a:moveTo>
                    <a:pt x="2025787" y="12147964"/>
                  </a:moveTo>
                  <a:cubicBezTo>
                    <a:pt x="1926014" y="12148762"/>
                    <a:pt x="1909912" y="12148629"/>
                    <a:pt x="1662648" y="12148550"/>
                  </a:cubicBezTo>
                  <a:cubicBezTo>
                    <a:pt x="1662782" y="12056281"/>
                    <a:pt x="1657911" y="11667621"/>
                    <a:pt x="1657858" y="11664402"/>
                  </a:cubicBezTo>
                  <a:cubicBezTo>
                    <a:pt x="1857511" y="11664002"/>
                    <a:pt x="1622436" y="11664189"/>
                    <a:pt x="2078614" y="11663869"/>
                  </a:cubicBezTo>
                  <a:cubicBezTo>
                    <a:pt x="2084123" y="12238478"/>
                    <a:pt x="2106265" y="12147299"/>
                    <a:pt x="2025787" y="12147964"/>
                  </a:cubicBezTo>
                  <a:close/>
                  <a:moveTo>
                    <a:pt x="2081834" y="10505899"/>
                  </a:moveTo>
                  <a:cubicBezTo>
                    <a:pt x="2079067" y="10329076"/>
                    <a:pt x="2080025" y="10332163"/>
                    <a:pt x="2077044" y="10142569"/>
                  </a:cubicBezTo>
                  <a:cubicBezTo>
                    <a:pt x="2076991" y="10138232"/>
                    <a:pt x="2041595" y="10138312"/>
                    <a:pt x="2498998" y="10138232"/>
                  </a:cubicBezTo>
                  <a:cubicBezTo>
                    <a:pt x="2499024" y="10140201"/>
                    <a:pt x="2500515" y="10216214"/>
                    <a:pt x="2504187" y="10621582"/>
                  </a:cubicBezTo>
                  <a:cubicBezTo>
                    <a:pt x="2000424" y="10621582"/>
                    <a:pt x="2084309" y="10663991"/>
                    <a:pt x="2081834" y="10505899"/>
                  </a:cubicBezTo>
                  <a:close/>
                  <a:moveTo>
                    <a:pt x="2185440" y="10649065"/>
                  </a:moveTo>
                  <a:cubicBezTo>
                    <a:pt x="2345093" y="10649065"/>
                    <a:pt x="2345599" y="10646272"/>
                    <a:pt x="2504373" y="10646272"/>
                  </a:cubicBezTo>
                  <a:cubicBezTo>
                    <a:pt x="2506742" y="10961978"/>
                    <a:pt x="2509324" y="10994438"/>
                    <a:pt x="2512171" y="11129808"/>
                  </a:cubicBezTo>
                  <a:cubicBezTo>
                    <a:pt x="2338067" y="11129808"/>
                    <a:pt x="2278427" y="11132469"/>
                    <a:pt x="2091202" y="11131245"/>
                  </a:cubicBezTo>
                  <a:cubicBezTo>
                    <a:pt x="2086518" y="10565630"/>
                    <a:pt x="2051495" y="10649065"/>
                    <a:pt x="2185440" y="10649065"/>
                  </a:cubicBezTo>
                  <a:close/>
                  <a:moveTo>
                    <a:pt x="2099532" y="11595705"/>
                  </a:moveTo>
                  <a:cubicBezTo>
                    <a:pt x="2091415" y="11075426"/>
                    <a:pt x="2062540" y="11156228"/>
                    <a:pt x="2185440" y="11156228"/>
                  </a:cubicBezTo>
                  <a:cubicBezTo>
                    <a:pt x="2577667" y="11156228"/>
                    <a:pt x="2512304" y="11121693"/>
                    <a:pt x="2514034" y="11233012"/>
                  </a:cubicBezTo>
                  <a:cubicBezTo>
                    <a:pt x="2520395" y="11635321"/>
                    <a:pt x="2519916" y="11605975"/>
                    <a:pt x="2520475" y="11639924"/>
                  </a:cubicBezTo>
                  <a:cubicBezTo>
                    <a:pt x="2031988" y="11640589"/>
                    <a:pt x="2100437" y="11653174"/>
                    <a:pt x="2099532" y="11595705"/>
                  </a:cubicBezTo>
                  <a:close/>
                  <a:moveTo>
                    <a:pt x="2504640" y="12147751"/>
                  </a:moveTo>
                  <a:cubicBezTo>
                    <a:pt x="2058175" y="12147751"/>
                    <a:pt x="2104722" y="12149694"/>
                    <a:pt x="2104615" y="12141260"/>
                  </a:cubicBezTo>
                  <a:cubicBezTo>
                    <a:pt x="2096844" y="11566039"/>
                    <a:pt x="2077044" y="11663896"/>
                    <a:pt x="2185467" y="11663816"/>
                  </a:cubicBezTo>
                  <a:cubicBezTo>
                    <a:pt x="2345546" y="11663816"/>
                    <a:pt x="2344933" y="11664667"/>
                    <a:pt x="2504640" y="11664667"/>
                  </a:cubicBezTo>
                  <a:cubicBezTo>
                    <a:pt x="2526622" y="11664667"/>
                    <a:pt x="2520262" y="11647294"/>
                    <a:pt x="2523243" y="11778035"/>
                  </a:cubicBezTo>
                  <a:cubicBezTo>
                    <a:pt x="2533036" y="12204422"/>
                    <a:pt x="2535964" y="12147751"/>
                    <a:pt x="2504640" y="12147751"/>
                  </a:cubicBezTo>
                  <a:close/>
                  <a:moveTo>
                    <a:pt x="2526516" y="10687671"/>
                  </a:moveTo>
                  <a:cubicBezTo>
                    <a:pt x="2526117" y="10623524"/>
                    <a:pt x="2465917" y="10652312"/>
                    <a:pt x="2946234" y="10645873"/>
                  </a:cubicBezTo>
                  <a:cubicBezTo>
                    <a:pt x="2951078" y="10942609"/>
                    <a:pt x="2950971" y="10949394"/>
                    <a:pt x="2954058" y="11051507"/>
                  </a:cubicBezTo>
                  <a:cubicBezTo>
                    <a:pt x="2957518" y="11165780"/>
                    <a:pt x="3024291" y="11131006"/>
                    <a:pt x="2533994" y="11129835"/>
                  </a:cubicBezTo>
                  <a:cubicBezTo>
                    <a:pt x="2531918" y="11031260"/>
                    <a:pt x="2527926" y="10915018"/>
                    <a:pt x="2526516" y="10687671"/>
                  </a:cubicBezTo>
                  <a:close/>
                  <a:moveTo>
                    <a:pt x="2534473" y="11154525"/>
                  </a:moveTo>
                  <a:cubicBezTo>
                    <a:pt x="3036134" y="11155776"/>
                    <a:pt x="2956746" y="11136380"/>
                    <a:pt x="2958237" y="11232933"/>
                  </a:cubicBezTo>
                  <a:cubicBezTo>
                    <a:pt x="2961058" y="11414944"/>
                    <a:pt x="2962654" y="11407548"/>
                    <a:pt x="2965715" y="11596104"/>
                  </a:cubicBezTo>
                  <a:cubicBezTo>
                    <a:pt x="2966593" y="11652162"/>
                    <a:pt x="3034457" y="11637875"/>
                    <a:pt x="2542271" y="11639844"/>
                  </a:cubicBezTo>
                  <a:cubicBezTo>
                    <a:pt x="2541047" y="11567343"/>
                    <a:pt x="2535777" y="11221759"/>
                    <a:pt x="2534473" y="11154525"/>
                  </a:cubicBezTo>
                  <a:close/>
                  <a:moveTo>
                    <a:pt x="2550255" y="12147672"/>
                  </a:moveTo>
                  <a:cubicBezTo>
                    <a:pt x="2549643" y="11937777"/>
                    <a:pt x="2544852" y="11782772"/>
                    <a:pt x="2542723" y="11664561"/>
                  </a:cubicBezTo>
                  <a:cubicBezTo>
                    <a:pt x="2689017" y="11663949"/>
                    <a:pt x="2737506" y="11658894"/>
                    <a:pt x="2966540" y="11662140"/>
                  </a:cubicBezTo>
                  <a:cubicBezTo>
                    <a:pt x="2967871" y="11832950"/>
                    <a:pt x="2962708" y="11743474"/>
                    <a:pt x="2970159" y="12141552"/>
                  </a:cubicBezTo>
                  <a:cubicBezTo>
                    <a:pt x="2970266" y="12147512"/>
                    <a:pt x="3007178" y="12146661"/>
                    <a:pt x="2550255" y="12147672"/>
                  </a:cubicBezTo>
                  <a:close/>
                  <a:moveTo>
                    <a:pt x="2975881" y="11050709"/>
                  </a:moveTo>
                  <a:cubicBezTo>
                    <a:pt x="2972448" y="10937341"/>
                    <a:pt x="2972661" y="10929652"/>
                    <a:pt x="2968030" y="10645581"/>
                  </a:cubicBezTo>
                  <a:cubicBezTo>
                    <a:pt x="3260324" y="10641004"/>
                    <a:pt x="3263065" y="10647123"/>
                    <a:pt x="3390170" y="10648853"/>
                  </a:cubicBezTo>
                  <a:cubicBezTo>
                    <a:pt x="3392486" y="10778557"/>
                    <a:pt x="3398474" y="11128824"/>
                    <a:pt x="3398500" y="11130793"/>
                  </a:cubicBezTo>
                  <a:cubicBezTo>
                    <a:pt x="2906420" y="11132948"/>
                    <a:pt x="2979261" y="11162374"/>
                    <a:pt x="2975881" y="11050709"/>
                  </a:cubicBezTo>
                  <a:close/>
                  <a:moveTo>
                    <a:pt x="2978676" y="11157372"/>
                  </a:moveTo>
                  <a:cubicBezTo>
                    <a:pt x="3156240" y="11157452"/>
                    <a:pt x="3205687" y="11157745"/>
                    <a:pt x="3302719" y="11156441"/>
                  </a:cubicBezTo>
                  <a:cubicBezTo>
                    <a:pt x="3424235" y="11154792"/>
                    <a:pt x="3398554" y="11072313"/>
                    <a:pt x="3406777" y="11596184"/>
                  </a:cubicBezTo>
                  <a:cubicBezTo>
                    <a:pt x="3407655" y="11651631"/>
                    <a:pt x="3474960" y="11644926"/>
                    <a:pt x="2988097" y="11637769"/>
                  </a:cubicBezTo>
                  <a:cubicBezTo>
                    <a:pt x="2987618" y="11596024"/>
                    <a:pt x="2978729" y="11159474"/>
                    <a:pt x="2978676" y="11157372"/>
                  </a:cubicBezTo>
                  <a:close/>
                  <a:moveTo>
                    <a:pt x="2992062" y="12145649"/>
                  </a:moveTo>
                  <a:cubicBezTo>
                    <a:pt x="2984318" y="11768085"/>
                    <a:pt x="2989667" y="11830476"/>
                    <a:pt x="2988336" y="11662485"/>
                  </a:cubicBezTo>
                  <a:cubicBezTo>
                    <a:pt x="3110731" y="11664295"/>
                    <a:pt x="3126167" y="11662991"/>
                    <a:pt x="3302533" y="11664189"/>
                  </a:cubicBezTo>
                  <a:cubicBezTo>
                    <a:pt x="3451381" y="11665200"/>
                    <a:pt x="3395812" y="11581763"/>
                    <a:pt x="3415586" y="12142271"/>
                  </a:cubicBezTo>
                  <a:cubicBezTo>
                    <a:pt x="3416065" y="12156053"/>
                    <a:pt x="3429318" y="12142750"/>
                    <a:pt x="2992062" y="12145649"/>
                  </a:cubicBezTo>
                  <a:close/>
                  <a:moveTo>
                    <a:pt x="3418860" y="11050922"/>
                  </a:moveTo>
                  <a:cubicBezTo>
                    <a:pt x="3410609" y="10584254"/>
                    <a:pt x="3395014" y="10649305"/>
                    <a:pt x="3462186" y="10649305"/>
                  </a:cubicBezTo>
                  <a:cubicBezTo>
                    <a:pt x="3892549" y="10649305"/>
                    <a:pt x="3834799" y="10628180"/>
                    <a:pt x="3836688" y="10688230"/>
                  </a:cubicBezTo>
                  <a:cubicBezTo>
                    <a:pt x="3852230" y="11201591"/>
                    <a:pt x="3853933" y="11129116"/>
                    <a:pt x="3781412" y="11129116"/>
                  </a:cubicBezTo>
                  <a:cubicBezTo>
                    <a:pt x="3355174" y="11129090"/>
                    <a:pt x="3420829" y="11155350"/>
                    <a:pt x="3418860" y="11050922"/>
                  </a:cubicBezTo>
                  <a:close/>
                  <a:moveTo>
                    <a:pt x="3428573" y="11595758"/>
                  </a:moveTo>
                  <a:cubicBezTo>
                    <a:pt x="3420616" y="11087505"/>
                    <a:pt x="3403503" y="11155350"/>
                    <a:pt x="3462212" y="11155350"/>
                  </a:cubicBezTo>
                  <a:cubicBezTo>
                    <a:pt x="3913600" y="11155350"/>
                    <a:pt x="3843741" y="11129090"/>
                    <a:pt x="3845364" y="11232933"/>
                  </a:cubicBezTo>
                  <a:cubicBezTo>
                    <a:pt x="3852842" y="11710962"/>
                    <a:pt x="3870727" y="11637237"/>
                    <a:pt x="3781412" y="11637237"/>
                  </a:cubicBezTo>
                  <a:cubicBezTo>
                    <a:pt x="3373324" y="11637263"/>
                    <a:pt x="3429558" y="11658814"/>
                    <a:pt x="3428573" y="11595758"/>
                  </a:cubicBezTo>
                  <a:close/>
                  <a:moveTo>
                    <a:pt x="3437622" y="12148337"/>
                  </a:moveTo>
                  <a:cubicBezTo>
                    <a:pt x="3430489" y="11934824"/>
                    <a:pt x="3431661" y="11823931"/>
                    <a:pt x="3429558" y="11664667"/>
                  </a:cubicBezTo>
                  <a:cubicBezTo>
                    <a:pt x="3643236" y="11664881"/>
                    <a:pt x="3559803" y="11662273"/>
                    <a:pt x="3851698" y="11661901"/>
                  </a:cubicBezTo>
                  <a:lnTo>
                    <a:pt x="3859469" y="12148443"/>
                  </a:lnTo>
                  <a:cubicBezTo>
                    <a:pt x="3791578" y="12148816"/>
                    <a:pt x="3439724" y="12148364"/>
                    <a:pt x="3437622" y="12148337"/>
                  </a:cubicBezTo>
                  <a:close/>
                  <a:moveTo>
                    <a:pt x="3864951" y="11052199"/>
                  </a:moveTo>
                  <a:cubicBezTo>
                    <a:pt x="3861013" y="10576325"/>
                    <a:pt x="3829822" y="10647017"/>
                    <a:pt x="3941065" y="10646698"/>
                  </a:cubicBezTo>
                  <a:cubicBezTo>
                    <a:pt x="4336246" y="10645633"/>
                    <a:pt x="4278575" y="10635018"/>
                    <a:pt x="4280172" y="10688203"/>
                  </a:cubicBezTo>
                  <a:cubicBezTo>
                    <a:pt x="4295528" y="11195605"/>
                    <a:pt x="4286027" y="11132017"/>
                    <a:pt x="4260505" y="11131618"/>
                  </a:cubicBezTo>
                  <a:cubicBezTo>
                    <a:pt x="3797433" y="11123529"/>
                    <a:pt x="3865856" y="11158437"/>
                    <a:pt x="3864951" y="11052199"/>
                  </a:cubicBezTo>
                  <a:close/>
                  <a:moveTo>
                    <a:pt x="3872456" y="11595758"/>
                  </a:moveTo>
                  <a:cubicBezTo>
                    <a:pt x="3864259" y="11072074"/>
                    <a:pt x="3844965" y="11153754"/>
                    <a:pt x="3940986" y="11154392"/>
                  </a:cubicBezTo>
                  <a:cubicBezTo>
                    <a:pt x="4344603" y="11157664"/>
                    <a:pt x="4284803" y="11131910"/>
                    <a:pt x="4286399" y="11233012"/>
                  </a:cubicBezTo>
                  <a:cubicBezTo>
                    <a:pt x="4293612" y="11693907"/>
                    <a:pt x="4315647" y="11637769"/>
                    <a:pt x="4260505" y="11637317"/>
                  </a:cubicBezTo>
                  <a:cubicBezTo>
                    <a:pt x="3813667" y="11633699"/>
                    <a:pt x="3873415" y="11655914"/>
                    <a:pt x="3872456" y="11595758"/>
                  </a:cubicBezTo>
                  <a:close/>
                  <a:moveTo>
                    <a:pt x="4302740" y="12141286"/>
                  </a:moveTo>
                  <a:cubicBezTo>
                    <a:pt x="4302714" y="12155946"/>
                    <a:pt x="4342500" y="12144053"/>
                    <a:pt x="3940986" y="12147831"/>
                  </a:cubicBezTo>
                  <a:cubicBezTo>
                    <a:pt x="3857154" y="12148629"/>
                    <a:pt x="3882436" y="12221876"/>
                    <a:pt x="3873521" y="11661874"/>
                  </a:cubicBezTo>
                  <a:cubicBezTo>
                    <a:pt x="4051963" y="11661528"/>
                    <a:pt x="4047891" y="11660650"/>
                    <a:pt x="4296566" y="11662326"/>
                  </a:cubicBezTo>
                  <a:cubicBezTo>
                    <a:pt x="4301383" y="11959461"/>
                    <a:pt x="4303033" y="11997481"/>
                    <a:pt x="4302740" y="12141286"/>
                  </a:cubicBezTo>
                  <a:close/>
                  <a:moveTo>
                    <a:pt x="4419998" y="10648161"/>
                  </a:moveTo>
                  <a:cubicBezTo>
                    <a:pt x="4581461" y="10648161"/>
                    <a:pt x="4575819" y="10645979"/>
                    <a:pt x="4720382" y="10645766"/>
                  </a:cubicBezTo>
                  <a:cubicBezTo>
                    <a:pt x="4724694" y="10921670"/>
                    <a:pt x="4724667" y="10940720"/>
                    <a:pt x="4728233" y="11052092"/>
                  </a:cubicBezTo>
                  <a:cubicBezTo>
                    <a:pt x="4731214" y="11147155"/>
                    <a:pt x="4814673" y="11138854"/>
                    <a:pt x="4307131" y="11132336"/>
                  </a:cubicBezTo>
                  <a:cubicBezTo>
                    <a:pt x="4304629" y="10557887"/>
                    <a:pt x="4263166" y="10648161"/>
                    <a:pt x="4419998" y="10648161"/>
                  </a:cubicBezTo>
                  <a:close/>
                  <a:moveTo>
                    <a:pt x="4317271" y="11595705"/>
                  </a:moveTo>
                  <a:cubicBezTo>
                    <a:pt x="4309180" y="11077155"/>
                    <a:pt x="4269367" y="11157664"/>
                    <a:pt x="4419998" y="11157664"/>
                  </a:cubicBezTo>
                  <a:cubicBezTo>
                    <a:pt x="4577362" y="11157664"/>
                    <a:pt x="4577442" y="11156015"/>
                    <a:pt x="4731108" y="11155962"/>
                  </a:cubicBezTo>
                  <a:cubicBezTo>
                    <a:pt x="4733263" y="11251850"/>
                    <a:pt x="4734328" y="11365829"/>
                    <a:pt x="4738533" y="11638354"/>
                  </a:cubicBezTo>
                  <a:cubicBezTo>
                    <a:pt x="4251004" y="11638328"/>
                    <a:pt x="4318149" y="11652455"/>
                    <a:pt x="4317271" y="11595705"/>
                  </a:cubicBezTo>
                  <a:close/>
                  <a:moveTo>
                    <a:pt x="4739278" y="12145224"/>
                  </a:moveTo>
                  <a:cubicBezTo>
                    <a:pt x="4535287" y="12145224"/>
                    <a:pt x="4324536" y="12158261"/>
                    <a:pt x="4324563" y="12141366"/>
                  </a:cubicBezTo>
                  <a:cubicBezTo>
                    <a:pt x="4325734" y="11578251"/>
                    <a:pt x="4276419" y="11662725"/>
                    <a:pt x="4419998" y="11662725"/>
                  </a:cubicBezTo>
                  <a:cubicBezTo>
                    <a:pt x="4558228" y="11662725"/>
                    <a:pt x="4588380" y="11663045"/>
                    <a:pt x="4738932" y="11663045"/>
                  </a:cubicBezTo>
                  <a:cubicBezTo>
                    <a:pt x="4746756" y="12186011"/>
                    <a:pt x="4747714" y="12145224"/>
                    <a:pt x="4739278" y="12145224"/>
                  </a:cubicBezTo>
                  <a:close/>
                  <a:moveTo>
                    <a:pt x="4742179" y="10645740"/>
                  </a:moveTo>
                  <a:cubicBezTo>
                    <a:pt x="4898957" y="10645793"/>
                    <a:pt x="4899490" y="10649172"/>
                    <a:pt x="5058558" y="10649172"/>
                  </a:cubicBezTo>
                  <a:cubicBezTo>
                    <a:pt x="5205090" y="10649172"/>
                    <a:pt x="5154072" y="10579731"/>
                    <a:pt x="5172569" y="11051587"/>
                  </a:cubicBezTo>
                  <a:cubicBezTo>
                    <a:pt x="5176428" y="11149923"/>
                    <a:pt x="5255655" y="11130739"/>
                    <a:pt x="4752398" y="11131218"/>
                  </a:cubicBezTo>
                  <a:cubicBezTo>
                    <a:pt x="4747661" y="10941944"/>
                    <a:pt x="4749737" y="11129729"/>
                    <a:pt x="4742179" y="10645740"/>
                  </a:cubicBezTo>
                  <a:close/>
                  <a:moveTo>
                    <a:pt x="4759690" y="11595758"/>
                  </a:moveTo>
                  <a:cubicBezTo>
                    <a:pt x="4756896" y="11416674"/>
                    <a:pt x="4757215" y="11413667"/>
                    <a:pt x="4754394" y="11232534"/>
                  </a:cubicBezTo>
                  <a:cubicBezTo>
                    <a:pt x="4752904" y="11138216"/>
                    <a:pt x="4669391" y="11151067"/>
                    <a:pt x="5175949" y="11153754"/>
                  </a:cubicBezTo>
                  <a:cubicBezTo>
                    <a:pt x="5178557" y="11258235"/>
                    <a:pt x="5178876" y="11358726"/>
                    <a:pt x="5182948" y="11638753"/>
                  </a:cubicBezTo>
                  <a:cubicBezTo>
                    <a:pt x="4689271" y="11647454"/>
                    <a:pt x="4760489" y="11645352"/>
                    <a:pt x="4759690" y="11595758"/>
                  </a:cubicBezTo>
                  <a:close/>
                  <a:moveTo>
                    <a:pt x="4766689" y="12145224"/>
                  </a:moveTo>
                  <a:cubicBezTo>
                    <a:pt x="4766689" y="12058063"/>
                    <a:pt x="4762059" y="11750578"/>
                    <a:pt x="4760728" y="11663045"/>
                  </a:cubicBezTo>
                  <a:cubicBezTo>
                    <a:pt x="4889696" y="11663151"/>
                    <a:pt x="5046289" y="11665838"/>
                    <a:pt x="5183267" y="11663470"/>
                  </a:cubicBezTo>
                  <a:cubicBezTo>
                    <a:pt x="5185503" y="11825767"/>
                    <a:pt x="5184997" y="11893745"/>
                    <a:pt x="5190134" y="12141606"/>
                  </a:cubicBezTo>
                  <a:cubicBezTo>
                    <a:pt x="5190373" y="12151663"/>
                    <a:pt x="5224092" y="12145889"/>
                    <a:pt x="4766689" y="12145224"/>
                  </a:cubicBezTo>
                  <a:close/>
                  <a:moveTo>
                    <a:pt x="5194312" y="11050523"/>
                  </a:moveTo>
                  <a:cubicBezTo>
                    <a:pt x="5176055" y="10585824"/>
                    <a:pt x="5185130" y="10648853"/>
                    <a:pt x="5218131" y="10648587"/>
                  </a:cubicBezTo>
                  <a:cubicBezTo>
                    <a:pt x="5672872" y="10645527"/>
                    <a:pt x="5611448" y="10632091"/>
                    <a:pt x="5611848" y="10687830"/>
                  </a:cubicBezTo>
                  <a:cubicBezTo>
                    <a:pt x="5612752" y="10812745"/>
                    <a:pt x="5613524" y="10843502"/>
                    <a:pt x="5618129" y="11132868"/>
                  </a:cubicBezTo>
                  <a:cubicBezTo>
                    <a:pt x="5124159" y="11127920"/>
                    <a:pt x="5198437" y="11155563"/>
                    <a:pt x="5194312" y="11050523"/>
                  </a:cubicBezTo>
                  <a:close/>
                  <a:moveTo>
                    <a:pt x="5204079" y="11595705"/>
                  </a:moveTo>
                  <a:cubicBezTo>
                    <a:pt x="5196308" y="11099371"/>
                    <a:pt x="5191065" y="11153834"/>
                    <a:pt x="5217998" y="11154020"/>
                  </a:cubicBezTo>
                  <a:cubicBezTo>
                    <a:pt x="5694349" y="11157212"/>
                    <a:pt x="5618182" y="11136672"/>
                    <a:pt x="5619725" y="11232960"/>
                  </a:cubicBezTo>
                  <a:cubicBezTo>
                    <a:pt x="5622546" y="11412975"/>
                    <a:pt x="5620444" y="11409543"/>
                    <a:pt x="5623371" y="11596184"/>
                  </a:cubicBezTo>
                  <a:cubicBezTo>
                    <a:pt x="5624223" y="11649981"/>
                    <a:pt x="5669386" y="11636519"/>
                    <a:pt x="5377571" y="11636465"/>
                  </a:cubicBezTo>
                  <a:cubicBezTo>
                    <a:pt x="5171744" y="11636465"/>
                    <a:pt x="5204984" y="11653094"/>
                    <a:pt x="5204079" y="11595705"/>
                  </a:cubicBezTo>
                  <a:close/>
                  <a:moveTo>
                    <a:pt x="5211983" y="12141020"/>
                  </a:moveTo>
                  <a:cubicBezTo>
                    <a:pt x="5200832" y="11605070"/>
                    <a:pt x="5202802" y="11663124"/>
                    <a:pt x="5218237" y="11662831"/>
                  </a:cubicBezTo>
                  <a:cubicBezTo>
                    <a:pt x="5328789" y="11660597"/>
                    <a:pt x="5348137" y="11661155"/>
                    <a:pt x="5624409" y="11661209"/>
                  </a:cubicBezTo>
                  <a:cubicBezTo>
                    <a:pt x="5624462" y="11664215"/>
                    <a:pt x="5630291" y="12017968"/>
                    <a:pt x="5633058" y="12145995"/>
                  </a:cubicBezTo>
                  <a:cubicBezTo>
                    <a:pt x="5228936" y="12147592"/>
                    <a:pt x="5212276" y="12153897"/>
                    <a:pt x="5211983" y="12141020"/>
                  </a:cubicBezTo>
                  <a:close/>
                  <a:moveTo>
                    <a:pt x="5631568" y="10505846"/>
                  </a:moveTo>
                  <a:cubicBezTo>
                    <a:pt x="5624676" y="10064853"/>
                    <a:pt x="5595108" y="10138205"/>
                    <a:pt x="5696744" y="10138205"/>
                  </a:cubicBezTo>
                  <a:cubicBezTo>
                    <a:pt x="5698740" y="10138205"/>
                    <a:pt x="6045591" y="10138365"/>
                    <a:pt x="6045671" y="10143048"/>
                  </a:cubicBezTo>
                  <a:cubicBezTo>
                    <a:pt x="6054267" y="10691556"/>
                    <a:pt x="6072577" y="10619427"/>
                    <a:pt x="6016077" y="10619427"/>
                  </a:cubicBezTo>
                  <a:cubicBezTo>
                    <a:pt x="5554602" y="10619427"/>
                    <a:pt x="5633964" y="10658617"/>
                    <a:pt x="5631568" y="10505846"/>
                  </a:cubicBezTo>
                  <a:close/>
                  <a:moveTo>
                    <a:pt x="5633325" y="10646804"/>
                  </a:moveTo>
                  <a:cubicBezTo>
                    <a:pt x="5930595" y="10645926"/>
                    <a:pt x="5877661" y="10643664"/>
                    <a:pt x="6054959" y="10644197"/>
                  </a:cubicBezTo>
                  <a:cubicBezTo>
                    <a:pt x="6055651" y="10722206"/>
                    <a:pt x="6055997" y="10717895"/>
                    <a:pt x="6059057" y="11131538"/>
                  </a:cubicBezTo>
                  <a:cubicBezTo>
                    <a:pt x="5854481" y="11131485"/>
                    <a:pt x="5781029" y="11134038"/>
                    <a:pt x="5639925" y="11133054"/>
                  </a:cubicBezTo>
                  <a:cubicBezTo>
                    <a:pt x="5633165" y="10707545"/>
                    <a:pt x="5634762" y="10814448"/>
                    <a:pt x="5633325" y="10646804"/>
                  </a:cubicBezTo>
                  <a:close/>
                  <a:moveTo>
                    <a:pt x="5645167" y="11595758"/>
                  </a:moveTo>
                  <a:cubicBezTo>
                    <a:pt x="5637184" y="11086068"/>
                    <a:pt x="5627337" y="11157931"/>
                    <a:pt x="5696744" y="11157931"/>
                  </a:cubicBezTo>
                  <a:cubicBezTo>
                    <a:pt x="6125351" y="11157931"/>
                    <a:pt x="6058738" y="11132894"/>
                    <a:pt x="6060282" y="11233012"/>
                  </a:cubicBezTo>
                  <a:cubicBezTo>
                    <a:pt x="6067627" y="11702767"/>
                    <a:pt x="6092856" y="11638886"/>
                    <a:pt x="6016050" y="11638886"/>
                  </a:cubicBezTo>
                  <a:cubicBezTo>
                    <a:pt x="5586166" y="11638886"/>
                    <a:pt x="5645993" y="11645964"/>
                    <a:pt x="5645167" y="11595758"/>
                  </a:cubicBezTo>
                  <a:close/>
                  <a:moveTo>
                    <a:pt x="6016050" y="12148550"/>
                  </a:moveTo>
                  <a:cubicBezTo>
                    <a:pt x="5612912" y="12148550"/>
                    <a:pt x="5654908" y="12146341"/>
                    <a:pt x="5654775" y="12139690"/>
                  </a:cubicBezTo>
                  <a:cubicBezTo>
                    <a:pt x="5641921" y="11584717"/>
                    <a:pt x="5630876" y="11661209"/>
                    <a:pt x="5696744" y="11661209"/>
                  </a:cubicBezTo>
                  <a:cubicBezTo>
                    <a:pt x="5856184" y="11661209"/>
                    <a:pt x="5856264" y="11663577"/>
                    <a:pt x="6016050" y="11663577"/>
                  </a:cubicBezTo>
                  <a:cubicBezTo>
                    <a:pt x="6083728" y="11663577"/>
                    <a:pt x="6070288" y="11641068"/>
                    <a:pt x="6070980" y="11777796"/>
                  </a:cubicBezTo>
                  <a:cubicBezTo>
                    <a:pt x="6072816" y="12220066"/>
                    <a:pt x="6104407" y="12148550"/>
                    <a:pt x="6016050" y="12148550"/>
                  </a:cubicBezTo>
                  <a:close/>
                  <a:moveTo>
                    <a:pt x="6075026" y="10505846"/>
                  </a:moveTo>
                  <a:cubicBezTo>
                    <a:pt x="6072178" y="10324047"/>
                    <a:pt x="6070288" y="10323755"/>
                    <a:pt x="6067441" y="10142621"/>
                  </a:cubicBezTo>
                  <a:cubicBezTo>
                    <a:pt x="6067387" y="10140095"/>
                    <a:pt x="6265151" y="10135199"/>
                    <a:pt x="6487238" y="10138178"/>
                  </a:cubicBezTo>
                  <a:cubicBezTo>
                    <a:pt x="6487265" y="10140360"/>
                    <a:pt x="6493999" y="10557834"/>
                    <a:pt x="6495329" y="10621528"/>
                  </a:cubicBezTo>
                  <a:cubicBezTo>
                    <a:pt x="5989756" y="10621715"/>
                    <a:pt x="6077341" y="10649784"/>
                    <a:pt x="6075026" y="10505846"/>
                  </a:cubicBezTo>
                  <a:close/>
                  <a:moveTo>
                    <a:pt x="6175571" y="10645208"/>
                  </a:moveTo>
                  <a:cubicBezTo>
                    <a:pt x="6269489" y="10646458"/>
                    <a:pt x="6292030" y="10646298"/>
                    <a:pt x="6495861" y="10646219"/>
                  </a:cubicBezTo>
                  <a:cubicBezTo>
                    <a:pt x="6507890" y="11183419"/>
                    <a:pt x="6507331" y="11130820"/>
                    <a:pt x="6494930" y="11130926"/>
                  </a:cubicBezTo>
                  <a:cubicBezTo>
                    <a:pt x="6375277" y="11131883"/>
                    <a:pt x="6368197" y="11131644"/>
                    <a:pt x="6080880" y="11131538"/>
                  </a:cubicBezTo>
                  <a:cubicBezTo>
                    <a:pt x="6076888" y="10559883"/>
                    <a:pt x="6046629" y="10643452"/>
                    <a:pt x="6175571" y="10645208"/>
                  </a:cubicBezTo>
                  <a:close/>
                  <a:moveTo>
                    <a:pt x="6090940" y="11595705"/>
                  </a:moveTo>
                  <a:cubicBezTo>
                    <a:pt x="6088066" y="11411592"/>
                    <a:pt x="6084899" y="11412683"/>
                    <a:pt x="6082078" y="11232587"/>
                  </a:cubicBezTo>
                  <a:cubicBezTo>
                    <a:pt x="6080375" y="11123689"/>
                    <a:pt x="6010941" y="11159447"/>
                    <a:pt x="6504697" y="11155616"/>
                  </a:cubicBezTo>
                  <a:cubicBezTo>
                    <a:pt x="6508849" y="11430881"/>
                    <a:pt x="6507758" y="11475473"/>
                    <a:pt x="6510871" y="11641334"/>
                  </a:cubicBezTo>
                  <a:cubicBezTo>
                    <a:pt x="6023688" y="11641547"/>
                    <a:pt x="6091818" y="11652801"/>
                    <a:pt x="6090940" y="11595705"/>
                  </a:cubicBezTo>
                  <a:close/>
                  <a:moveTo>
                    <a:pt x="6495090" y="12147858"/>
                  </a:moveTo>
                  <a:cubicBezTo>
                    <a:pt x="6062304" y="12145517"/>
                    <a:pt x="6098445" y="12154111"/>
                    <a:pt x="6098153" y="12141100"/>
                  </a:cubicBezTo>
                  <a:cubicBezTo>
                    <a:pt x="6085085" y="11570402"/>
                    <a:pt x="6072284" y="11663231"/>
                    <a:pt x="6175597" y="11664881"/>
                  </a:cubicBezTo>
                  <a:cubicBezTo>
                    <a:pt x="6267652" y="11666371"/>
                    <a:pt x="6292669" y="11666131"/>
                    <a:pt x="6511404" y="11666025"/>
                  </a:cubicBezTo>
                  <a:cubicBezTo>
                    <a:pt x="6522847" y="12204129"/>
                    <a:pt x="6533599" y="12148044"/>
                    <a:pt x="6495090" y="12147858"/>
                  </a:cubicBezTo>
                  <a:close/>
                  <a:moveTo>
                    <a:pt x="6517684" y="10646192"/>
                  </a:moveTo>
                  <a:cubicBezTo>
                    <a:pt x="7003802" y="10645979"/>
                    <a:pt x="6939532" y="10629191"/>
                    <a:pt x="6940942" y="10688097"/>
                  </a:cubicBezTo>
                  <a:cubicBezTo>
                    <a:pt x="6944535" y="10844327"/>
                    <a:pt x="6944109" y="10865080"/>
                    <a:pt x="6947622" y="11048687"/>
                  </a:cubicBezTo>
                  <a:cubicBezTo>
                    <a:pt x="6949751" y="11158383"/>
                    <a:pt x="7023843" y="11127095"/>
                    <a:pt x="6526120" y="11130660"/>
                  </a:cubicBezTo>
                  <a:cubicBezTo>
                    <a:pt x="6520239" y="10741123"/>
                    <a:pt x="6521649" y="10825383"/>
                    <a:pt x="6517684" y="10646192"/>
                  </a:cubicBezTo>
                  <a:close/>
                  <a:moveTo>
                    <a:pt x="6527664" y="11232587"/>
                  </a:moveTo>
                  <a:cubicBezTo>
                    <a:pt x="6526120" y="11131059"/>
                    <a:pt x="6450565" y="11154605"/>
                    <a:pt x="6949565" y="11154313"/>
                  </a:cubicBezTo>
                  <a:cubicBezTo>
                    <a:pt x="6949964" y="11177114"/>
                    <a:pt x="6956537" y="11580779"/>
                    <a:pt x="6956777" y="11596157"/>
                  </a:cubicBezTo>
                  <a:cubicBezTo>
                    <a:pt x="6957575" y="11646656"/>
                    <a:pt x="7026690" y="11641068"/>
                    <a:pt x="6532694" y="11641334"/>
                  </a:cubicBezTo>
                  <a:cubicBezTo>
                    <a:pt x="6529713" y="11488270"/>
                    <a:pt x="6530272" y="11399779"/>
                    <a:pt x="6527664" y="11232587"/>
                  </a:cubicBezTo>
                  <a:close/>
                  <a:moveTo>
                    <a:pt x="6543047" y="12148097"/>
                  </a:moveTo>
                  <a:cubicBezTo>
                    <a:pt x="6539295" y="11779818"/>
                    <a:pt x="6536873" y="11835877"/>
                    <a:pt x="6533173" y="11665998"/>
                  </a:cubicBezTo>
                  <a:cubicBezTo>
                    <a:pt x="6798348" y="11665865"/>
                    <a:pt x="6848674" y="11661395"/>
                    <a:pt x="6957708" y="11661129"/>
                  </a:cubicBezTo>
                  <a:cubicBezTo>
                    <a:pt x="6959891" y="11829118"/>
                    <a:pt x="6955606" y="11537651"/>
                    <a:pt x="6963643" y="12144612"/>
                  </a:cubicBezTo>
                  <a:cubicBezTo>
                    <a:pt x="6963643" y="12146528"/>
                    <a:pt x="6655967" y="12148629"/>
                    <a:pt x="6543047" y="12148097"/>
                  </a:cubicBezTo>
                  <a:close/>
                  <a:moveTo>
                    <a:pt x="6974049" y="10646006"/>
                  </a:moveTo>
                  <a:cubicBezTo>
                    <a:pt x="7444918" y="10646006"/>
                    <a:pt x="7382483" y="10625120"/>
                    <a:pt x="7383254" y="10687884"/>
                  </a:cubicBezTo>
                  <a:cubicBezTo>
                    <a:pt x="7389801" y="11211782"/>
                    <a:pt x="7423893" y="11131777"/>
                    <a:pt x="7293328" y="11131777"/>
                  </a:cubicBezTo>
                  <a:cubicBezTo>
                    <a:pt x="7139477" y="11131777"/>
                    <a:pt x="7134208" y="11129569"/>
                    <a:pt x="6974049" y="11129569"/>
                  </a:cubicBezTo>
                  <a:cubicBezTo>
                    <a:pt x="6970296" y="11129569"/>
                    <a:pt x="6953956" y="10646033"/>
                    <a:pt x="6974049" y="10646006"/>
                  </a:cubicBezTo>
                  <a:close/>
                  <a:moveTo>
                    <a:pt x="6978546" y="11595705"/>
                  </a:moveTo>
                  <a:cubicBezTo>
                    <a:pt x="6969498" y="11040865"/>
                    <a:pt x="6971946" y="11187623"/>
                    <a:pt x="6971361" y="11154286"/>
                  </a:cubicBezTo>
                  <a:cubicBezTo>
                    <a:pt x="7148313" y="11154286"/>
                    <a:pt x="7126995" y="11157133"/>
                    <a:pt x="7392596" y="11156361"/>
                  </a:cubicBezTo>
                  <a:cubicBezTo>
                    <a:pt x="7392650" y="11158437"/>
                    <a:pt x="7400660" y="11592246"/>
                    <a:pt x="7401325" y="11640855"/>
                  </a:cubicBezTo>
                  <a:cubicBezTo>
                    <a:pt x="7272703" y="11642585"/>
                    <a:pt x="7192171" y="11640828"/>
                    <a:pt x="7133942" y="11638913"/>
                  </a:cubicBezTo>
                  <a:cubicBezTo>
                    <a:pt x="6951028" y="11633193"/>
                    <a:pt x="6979425" y="11652162"/>
                    <a:pt x="6978546" y="11595705"/>
                  </a:cubicBezTo>
                  <a:close/>
                  <a:moveTo>
                    <a:pt x="6985493" y="12145543"/>
                  </a:moveTo>
                  <a:cubicBezTo>
                    <a:pt x="6979584" y="11739829"/>
                    <a:pt x="6981155" y="11785565"/>
                    <a:pt x="6979505" y="11661129"/>
                  </a:cubicBezTo>
                  <a:cubicBezTo>
                    <a:pt x="7133329" y="11661262"/>
                    <a:pt x="7134314" y="11666211"/>
                    <a:pt x="7293328" y="11666211"/>
                  </a:cubicBezTo>
                  <a:cubicBezTo>
                    <a:pt x="7437466" y="11666211"/>
                    <a:pt x="7398797" y="11574261"/>
                    <a:pt x="7407447" y="12146634"/>
                  </a:cubicBezTo>
                  <a:cubicBezTo>
                    <a:pt x="7113742" y="12146714"/>
                    <a:pt x="7142751" y="12145597"/>
                    <a:pt x="6985493" y="12145543"/>
                  </a:cubicBezTo>
                  <a:close/>
                  <a:moveTo>
                    <a:pt x="7411731" y="11050709"/>
                  </a:moveTo>
                  <a:cubicBezTo>
                    <a:pt x="7397919" y="10579012"/>
                    <a:pt x="7392676" y="10644516"/>
                    <a:pt x="7452902" y="10645314"/>
                  </a:cubicBezTo>
                  <a:cubicBezTo>
                    <a:pt x="7574445" y="10647123"/>
                    <a:pt x="7611810" y="10645900"/>
                    <a:pt x="7772634" y="10646990"/>
                  </a:cubicBezTo>
                  <a:cubicBezTo>
                    <a:pt x="7850131" y="10647523"/>
                    <a:pt x="7828761" y="10572387"/>
                    <a:pt x="7834323" y="11131831"/>
                  </a:cubicBezTo>
                  <a:cubicBezTo>
                    <a:pt x="7342084" y="11129941"/>
                    <a:pt x="7414898" y="11159820"/>
                    <a:pt x="7411731" y="11050709"/>
                  </a:cubicBezTo>
                  <a:close/>
                  <a:moveTo>
                    <a:pt x="7422482" y="11595705"/>
                  </a:moveTo>
                  <a:cubicBezTo>
                    <a:pt x="7414552" y="11089367"/>
                    <a:pt x="7398371" y="11156414"/>
                    <a:pt x="7453088" y="11156122"/>
                  </a:cubicBezTo>
                  <a:cubicBezTo>
                    <a:pt x="7906951" y="11154313"/>
                    <a:pt x="7834164" y="11137870"/>
                    <a:pt x="7835680" y="11233012"/>
                  </a:cubicBezTo>
                  <a:cubicBezTo>
                    <a:pt x="7843133" y="11708381"/>
                    <a:pt x="7866552" y="11637848"/>
                    <a:pt x="7772634" y="11638221"/>
                  </a:cubicBezTo>
                  <a:cubicBezTo>
                    <a:pt x="7361539" y="11639338"/>
                    <a:pt x="7423388" y="11654371"/>
                    <a:pt x="7422482" y="11595705"/>
                  </a:cubicBezTo>
                  <a:close/>
                  <a:moveTo>
                    <a:pt x="7850212" y="12141286"/>
                  </a:moveTo>
                  <a:cubicBezTo>
                    <a:pt x="7850212" y="12147379"/>
                    <a:pt x="7885980" y="12146447"/>
                    <a:pt x="7429243" y="12146607"/>
                  </a:cubicBezTo>
                  <a:cubicBezTo>
                    <a:pt x="7421046" y="11604352"/>
                    <a:pt x="7412929" y="11665439"/>
                    <a:pt x="7453222" y="11664694"/>
                  </a:cubicBezTo>
                  <a:cubicBezTo>
                    <a:pt x="7573780" y="11662433"/>
                    <a:pt x="7602149" y="11663604"/>
                    <a:pt x="7772713" y="11662912"/>
                  </a:cubicBezTo>
                  <a:cubicBezTo>
                    <a:pt x="7859100" y="11662699"/>
                    <a:pt x="7851968" y="11584717"/>
                    <a:pt x="7850212" y="1214128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" name="Hộp Văn bản 31">
            <a:extLst>
              <a:ext uri="{FF2B5EF4-FFF2-40B4-BE49-F238E27FC236}">
                <a16:creationId xmlns:a16="http://schemas.microsoft.com/office/drawing/2014/main" id="{3B221498-14D0-62FA-D660-CA091E1B6BA7}"/>
              </a:ext>
            </a:extLst>
          </p:cNvPr>
          <p:cNvSpPr txBox="1"/>
          <p:nvPr/>
        </p:nvSpPr>
        <p:spPr>
          <a:xfrm>
            <a:off x="2717608" y="708296"/>
            <a:ext cx="4707730" cy="1553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Viết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mỗi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phân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số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sau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dưới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dạng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số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thập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phân vô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hạn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tuần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hoàn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(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dùng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dấu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ngoặc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để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nhận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rõ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 chu </a:t>
            </a:r>
            <a:r>
              <a:rPr lang="vi-VN" sz="2200" i="0" dirty="0" err="1">
                <a:solidFill>
                  <a:schemeClr val="tx1"/>
                </a:solidFill>
                <a:effectLst/>
                <a:latin typeface="+mn-lt"/>
              </a:rPr>
              <a:t>kì</a:t>
            </a:r>
            <a:r>
              <a:rPr lang="vi-VN" sz="2200" i="0" dirty="0">
                <a:solidFill>
                  <a:schemeClr val="tx1"/>
                </a:solidFill>
                <a:effectLst/>
                <a:latin typeface="+mn-lt"/>
              </a:rPr>
              <a:t>):</a:t>
            </a:r>
          </a:p>
        </p:txBody>
      </p:sp>
      <p:pic>
        <p:nvPicPr>
          <p:cNvPr id="33" name="Picture 4">
            <a:extLst>
              <a:ext uri="{FF2B5EF4-FFF2-40B4-BE49-F238E27FC236}">
                <a16:creationId xmlns:a16="http://schemas.microsoft.com/office/drawing/2014/main" id="{EB7D8F22-A4E3-AFF0-A326-7AEDE68B79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749420" y="981127"/>
            <a:ext cx="939505" cy="93950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6" name="Hộp Văn bản 35">
                <a:extLst>
                  <a:ext uri="{FF2B5EF4-FFF2-40B4-BE49-F238E27FC236}">
                    <a16:creationId xmlns:a16="http://schemas.microsoft.com/office/drawing/2014/main" id="{4AE51B00-DE30-525C-34F7-44C1F92E892E}"/>
                  </a:ext>
                </a:extLst>
              </p:cNvPr>
              <p:cNvSpPr txBox="1"/>
              <p:nvPr/>
            </p:nvSpPr>
            <p:spPr>
              <a:xfrm>
                <a:off x="2514242" y="2932039"/>
                <a:ext cx="1239440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mbria Math" panose="02040503050406030204" pitchFamily="18" charset="0"/>
                        </a:rPr>
                        <m:t>=</m:t>
                      </m:r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0</m:t>
                      </m:r>
                      <m:r>
                        <a:rPr lang="en-US" sz="2200" i="1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,(</m:t>
                      </m:r>
                      <m:r>
                        <a:rPr lang="en-US" sz="2200" b="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0</m:t>
                      </m:r>
                      <m:r>
                        <a:rPr lang="en-US" sz="2200" i="1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45</m:t>
                      </m:r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) 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36" name="Hộp Văn bản 35">
                <a:extLst>
                  <a:ext uri="{FF2B5EF4-FFF2-40B4-BE49-F238E27FC236}">
                    <a16:creationId xmlns:a16="http://schemas.microsoft.com/office/drawing/2014/main" id="{4AE51B00-DE30-525C-34F7-44C1F92E89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242" y="2932039"/>
                <a:ext cx="1239440" cy="430887"/>
              </a:xfrm>
              <a:prstGeom prst="rect">
                <a:avLst/>
              </a:prstGeom>
              <a:blipFill>
                <a:blip r:embed="rId5"/>
                <a:stretch>
                  <a:fillRect r="-17647" b="-18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FEECF135-AF81-F17D-D805-13ECF785927D}"/>
                  </a:ext>
                </a:extLst>
              </p:cNvPr>
              <p:cNvSpPr txBox="1"/>
              <p:nvPr/>
            </p:nvSpPr>
            <p:spPr>
              <a:xfrm>
                <a:off x="1976645" y="2743802"/>
                <a:ext cx="537848" cy="7330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111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FEECF135-AF81-F17D-D805-13ECF78592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6645" y="2743802"/>
                <a:ext cx="537848" cy="733021"/>
              </a:xfrm>
              <a:prstGeom prst="rect">
                <a:avLst/>
              </a:prstGeom>
              <a:blipFill>
                <a:blip r:embed="rId6"/>
                <a:stretch>
                  <a:fillRect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Hộp Văn bản 39">
                <a:extLst>
                  <a:ext uri="{FF2B5EF4-FFF2-40B4-BE49-F238E27FC236}">
                    <a16:creationId xmlns:a16="http://schemas.microsoft.com/office/drawing/2014/main" id="{A29A697A-A7D3-9FB3-D67D-BD4BC19FA23C}"/>
                  </a:ext>
                </a:extLst>
              </p:cNvPr>
              <p:cNvSpPr txBox="1"/>
              <p:nvPr/>
            </p:nvSpPr>
            <p:spPr>
              <a:xfrm>
                <a:off x="5339750" y="2933418"/>
                <a:ext cx="1471244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r>
                        <a:rPr lang="en-US" sz="2200" i="1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− 0,3(8)</m:t>
                      </m:r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40" name="Hộp Văn bản 39">
                <a:extLst>
                  <a:ext uri="{FF2B5EF4-FFF2-40B4-BE49-F238E27FC236}">
                    <a16:creationId xmlns:a16="http://schemas.microsoft.com/office/drawing/2014/main" id="{A29A697A-A7D3-9FB3-D67D-BD4BC19FA2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750" y="2933418"/>
                <a:ext cx="1471244" cy="430887"/>
              </a:xfrm>
              <a:prstGeom prst="rect">
                <a:avLst/>
              </a:prstGeom>
              <a:blipFill>
                <a:blip r:embed="rId7"/>
                <a:stretch>
                  <a:fillRect r="-3734" b="-18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D0D2838B-A37F-3ABF-8F31-D53C59C4D5B4}"/>
                  </a:ext>
                </a:extLst>
              </p:cNvPr>
              <p:cNvSpPr txBox="1"/>
              <p:nvPr/>
            </p:nvSpPr>
            <p:spPr>
              <a:xfrm>
                <a:off x="4868078" y="2763055"/>
                <a:ext cx="600075" cy="726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−7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D0D2838B-A37F-3ABF-8F31-D53C59C4D5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8078" y="2763055"/>
                <a:ext cx="600075" cy="7261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6" grpId="0"/>
      <p:bldP spid="5" grpId="0"/>
      <p:bldP spid="40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6" name="Google Shape;3596;p27"/>
          <p:cNvSpPr/>
          <p:nvPr/>
        </p:nvSpPr>
        <p:spPr>
          <a:xfrm>
            <a:off x="0" y="0"/>
            <a:ext cx="9144000" cy="1631700"/>
          </a:xfrm>
          <a:prstGeom prst="rect">
            <a:avLst/>
          </a:prstGeom>
          <a:solidFill>
            <a:srgbClr val="FFD2CC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3" name="Google Shape;3603;p27"/>
          <p:cNvSpPr txBox="1"/>
          <p:nvPr/>
        </p:nvSpPr>
        <p:spPr>
          <a:xfrm>
            <a:off x="2841842" y="482720"/>
            <a:ext cx="3082476" cy="61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Fredoka One"/>
                <a:cs typeface="Fredoka One"/>
                <a:sym typeface="Fredoka One"/>
              </a:rPr>
              <a:t>Vận dụng</a:t>
            </a:r>
            <a:endParaRPr sz="4000" b="1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Fredoka One"/>
              <a:cs typeface="Fredoka One"/>
              <a:sym typeface="Fredoka One"/>
            </a:endParaRPr>
          </a:p>
        </p:txBody>
      </p:sp>
      <p:pic>
        <p:nvPicPr>
          <p:cNvPr id="50" name="Picture 7">
            <a:extLst>
              <a:ext uri="{FF2B5EF4-FFF2-40B4-BE49-F238E27FC236}">
                <a16:creationId xmlns:a16="http://schemas.microsoft.com/office/drawing/2014/main" id="{3CDE998C-AC05-9993-5F68-154EA1C2A8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41288" y="1238793"/>
            <a:ext cx="785813" cy="785813"/>
          </a:xfrm>
          <a:prstGeom prst="rect">
            <a:avLst/>
          </a:prstGeom>
        </p:spPr>
      </p:pic>
      <p:sp>
        <p:nvSpPr>
          <p:cNvPr id="51" name="Hộp Văn bản 50">
            <a:extLst>
              <a:ext uri="{FF2B5EF4-FFF2-40B4-BE49-F238E27FC236}">
                <a16:creationId xmlns:a16="http://schemas.microsoft.com/office/drawing/2014/main" id="{8174DFEF-354C-7189-BAA7-5CEDFB2D2175}"/>
              </a:ext>
            </a:extLst>
          </p:cNvPr>
          <p:cNvSpPr txBox="1"/>
          <p:nvPr/>
        </p:nvSpPr>
        <p:spPr>
          <a:xfrm>
            <a:off x="958645" y="1439892"/>
            <a:ext cx="8065497" cy="537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 err="1"/>
              <a:t>Viết</a:t>
            </a:r>
            <a:r>
              <a:rPr lang="en-US" sz="2200" dirty="0"/>
              <a:t> </a:t>
            </a:r>
            <a:r>
              <a:rPr lang="en-US" sz="2200" dirty="0" err="1"/>
              <a:t>mỗi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thập</a:t>
            </a:r>
            <a:r>
              <a:rPr lang="en-US" sz="2200" dirty="0"/>
              <a:t> </a:t>
            </a:r>
            <a:r>
              <a:rPr lang="en-US" sz="2200" dirty="0" err="1"/>
              <a:t>phân</a:t>
            </a:r>
            <a:r>
              <a:rPr lang="en-US" sz="2200" dirty="0"/>
              <a:t> </a:t>
            </a:r>
            <a:r>
              <a:rPr lang="en-US" sz="2200" dirty="0" err="1"/>
              <a:t>hữu</a:t>
            </a:r>
            <a:r>
              <a:rPr lang="en-US" sz="2200" dirty="0"/>
              <a:t> </a:t>
            </a:r>
            <a:r>
              <a:rPr lang="en-US" sz="2200" dirty="0" err="1"/>
              <a:t>hạn</a:t>
            </a:r>
            <a:r>
              <a:rPr lang="en-US" sz="2200" dirty="0"/>
              <a:t> </a:t>
            </a:r>
            <a:r>
              <a:rPr lang="en-US" sz="2200" dirty="0" err="1"/>
              <a:t>sau</a:t>
            </a:r>
            <a:r>
              <a:rPr lang="en-US" sz="2200" dirty="0"/>
              <a:t> </a:t>
            </a:r>
            <a:r>
              <a:rPr lang="en-US" sz="2200" dirty="0" err="1"/>
              <a:t>dưới</a:t>
            </a:r>
            <a:r>
              <a:rPr lang="en-US" sz="2200" dirty="0"/>
              <a:t> </a:t>
            </a:r>
            <a:r>
              <a:rPr lang="en-US" sz="2200" dirty="0" err="1"/>
              <a:t>dạng</a:t>
            </a:r>
            <a:r>
              <a:rPr lang="en-US" sz="2200" dirty="0"/>
              <a:t> </a:t>
            </a:r>
            <a:r>
              <a:rPr lang="en-US" sz="2200" dirty="0" err="1"/>
              <a:t>phân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tối</a:t>
            </a:r>
            <a:r>
              <a:rPr lang="en-US" sz="2200" dirty="0"/>
              <a:t> </a:t>
            </a:r>
            <a:r>
              <a:rPr lang="en-US" sz="2200" dirty="0" err="1"/>
              <a:t>giản</a:t>
            </a:r>
            <a:r>
              <a:rPr lang="en-US" sz="22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DBEFBA3B-8F0B-D168-6537-12D604F7CF77}"/>
                  </a:ext>
                </a:extLst>
              </p:cNvPr>
              <p:cNvSpPr txBox="1"/>
              <p:nvPr/>
            </p:nvSpPr>
            <p:spPr>
              <a:xfrm>
                <a:off x="787311" y="2454079"/>
                <a:ext cx="447238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6,5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DBEFBA3B-8F0B-D168-6537-12D604F7CF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311" y="2454079"/>
                <a:ext cx="447238" cy="338554"/>
              </a:xfrm>
              <a:prstGeom prst="rect">
                <a:avLst/>
              </a:prstGeom>
              <a:blipFill>
                <a:blip r:embed="rId5"/>
                <a:stretch>
                  <a:fillRect l="-12162" r="-12162"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Hộp Văn bản 55">
                <a:extLst>
                  <a:ext uri="{FF2B5EF4-FFF2-40B4-BE49-F238E27FC236}">
                    <a16:creationId xmlns:a16="http://schemas.microsoft.com/office/drawing/2014/main" id="{6D9F621E-098D-7AC6-133D-B58C0673A1A3}"/>
                  </a:ext>
                </a:extLst>
              </p:cNvPr>
              <p:cNvSpPr txBox="1"/>
              <p:nvPr/>
            </p:nvSpPr>
            <p:spPr>
              <a:xfrm>
                <a:off x="5759533" y="2435407"/>
                <a:ext cx="812723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−1,28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56" name="Hộp Văn bản 55">
                <a:extLst>
                  <a:ext uri="{FF2B5EF4-FFF2-40B4-BE49-F238E27FC236}">
                    <a16:creationId xmlns:a16="http://schemas.microsoft.com/office/drawing/2014/main" id="{6D9F621E-098D-7AC6-133D-B58C0673A1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9533" y="2435407"/>
                <a:ext cx="812723" cy="338554"/>
              </a:xfrm>
              <a:prstGeom prst="rect">
                <a:avLst/>
              </a:prstGeom>
              <a:blipFill>
                <a:blip r:embed="rId6"/>
                <a:stretch>
                  <a:fillRect l="-752" r="-6767"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Hộp Văn bản 56">
                <a:extLst>
                  <a:ext uri="{FF2B5EF4-FFF2-40B4-BE49-F238E27FC236}">
                    <a16:creationId xmlns:a16="http://schemas.microsoft.com/office/drawing/2014/main" id="{DC8F75BA-87C4-A899-352D-4C212F0E59D3}"/>
                  </a:ext>
                </a:extLst>
              </p:cNvPr>
              <p:cNvSpPr txBox="1"/>
              <p:nvPr/>
            </p:nvSpPr>
            <p:spPr>
              <a:xfrm>
                <a:off x="656785" y="3984981"/>
                <a:ext cx="758221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,124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57" name="Hộp Văn bản 56">
                <a:extLst>
                  <a:ext uri="{FF2B5EF4-FFF2-40B4-BE49-F238E27FC236}">
                    <a16:creationId xmlns:a16="http://schemas.microsoft.com/office/drawing/2014/main" id="{DC8F75BA-87C4-A899-352D-4C212F0E59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785" y="3984981"/>
                <a:ext cx="758221" cy="338554"/>
              </a:xfrm>
              <a:prstGeom prst="rect">
                <a:avLst/>
              </a:prstGeom>
              <a:blipFill>
                <a:blip r:embed="rId7"/>
                <a:stretch>
                  <a:fillRect l="-7258" r="-7258"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7C6D10BA-5161-749C-8047-258D957B848B}"/>
              </a:ext>
            </a:extLst>
          </p:cNvPr>
          <p:cNvSpPr txBox="1"/>
          <p:nvPr/>
        </p:nvSpPr>
        <p:spPr>
          <a:xfrm>
            <a:off x="324040" y="2411551"/>
            <a:ext cx="4363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a)</a:t>
            </a:r>
          </a:p>
        </p:txBody>
      </p:sp>
      <p:sp>
        <p:nvSpPr>
          <p:cNvPr id="59" name="Hộp Văn bản 58">
            <a:extLst>
              <a:ext uri="{FF2B5EF4-FFF2-40B4-BE49-F238E27FC236}">
                <a16:creationId xmlns:a16="http://schemas.microsoft.com/office/drawing/2014/main" id="{13A020B0-EB17-95F3-DE41-D0632967961D}"/>
              </a:ext>
            </a:extLst>
          </p:cNvPr>
          <p:cNvSpPr txBox="1"/>
          <p:nvPr/>
        </p:nvSpPr>
        <p:spPr>
          <a:xfrm>
            <a:off x="5268612" y="2389241"/>
            <a:ext cx="4363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b)</a:t>
            </a:r>
          </a:p>
        </p:txBody>
      </p:sp>
      <p:sp>
        <p:nvSpPr>
          <p:cNvPr id="60" name="Hộp Văn bản 59">
            <a:extLst>
              <a:ext uri="{FF2B5EF4-FFF2-40B4-BE49-F238E27FC236}">
                <a16:creationId xmlns:a16="http://schemas.microsoft.com/office/drawing/2014/main" id="{C756B18D-3A35-8D5E-7E93-0A9B679BFBC9}"/>
              </a:ext>
            </a:extLst>
          </p:cNvPr>
          <p:cNvSpPr txBox="1"/>
          <p:nvPr/>
        </p:nvSpPr>
        <p:spPr>
          <a:xfrm>
            <a:off x="295738" y="3938815"/>
            <a:ext cx="4203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c)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Hộp Văn bản 60">
                <a:extLst>
                  <a:ext uri="{FF2B5EF4-FFF2-40B4-BE49-F238E27FC236}">
                    <a16:creationId xmlns:a16="http://schemas.microsoft.com/office/drawing/2014/main" id="{CF86D1AE-1258-9D5C-606C-22E2D2FC3152}"/>
                  </a:ext>
                </a:extLst>
              </p:cNvPr>
              <p:cNvSpPr txBox="1"/>
              <p:nvPr/>
            </p:nvSpPr>
            <p:spPr>
              <a:xfrm>
                <a:off x="1246634" y="2312031"/>
                <a:ext cx="677878" cy="6406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65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61" name="Hộp Văn bản 60">
                <a:extLst>
                  <a:ext uri="{FF2B5EF4-FFF2-40B4-BE49-F238E27FC236}">
                    <a16:creationId xmlns:a16="http://schemas.microsoft.com/office/drawing/2014/main" id="{CF86D1AE-1258-9D5C-606C-22E2D2FC31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634" y="2312031"/>
                <a:ext cx="677878" cy="64068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Hộp Văn bản 61">
                <a:extLst>
                  <a:ext uri="{FF2B5EF4-FFF2-40B4-BE49-F238E27FC236}">
                    <a16:creationId xmlns:a16="http://schemas.microsoft.com/office/drawing/2014/main" id="{AF73B27E-82D1-B797-E83A-47B267F2E57E}"/>
                  </a:ext>
                </a:extLst>
              </p:cNvPr>
              <p:cNvSpPr txBox="1"/>
              <p:nvPr/>
            </p:nvSpPr>
            <p:spPr>
              <a:xfrm>
                <a:off x="1957656" y="2318902"/>
                <a:ext cx="677878" cy="6360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62" name="Hộp Văn bản 61">
                <a:extLst>
                  <a:ext uri="{FF2B5EF4-FFF2-40B4-BE49-F238E27FC236}">
                    <a16:creationId xmlns:a16="http://schemas.microsoft.com/office/drawing/2014/main" id="{AF73B27E-82D1-B797-E83A-47B267F2E5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656" y="2318902"/>
                <a:ext cx="677878" cy="6360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Hộp Văn bản 62">
                <a:extLst>
                  <a:ext uri="{FF2B5EF4-FFF2-40B4-BE49-F238E27FC236}">
                    <a16:creationId xmlns:a16="http://schemas.microsoft.com/office/drawing/2014/main" id="{ED8658DB-F4D9-578C-368C-2F51684756CF}"/>
                  </a:ext>
                </a:extLst>
              </p:cNvPr>
              <p:cNvSpPr txBox="1"/>
              <p:nvPr/>
            </p:nvSpPr>
            <p:spPr>
              <a:xfrm>
                <a:off x="6511049" y="2282428"/>
                <a:ext cx="1043363" cy="6360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−128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63" name="Hộp Văn bản 62">
                <a:extLst>
                  <a:ext uri="{FF2B5EF4-FFF2-40B4-BE49-F238E27FC236}">
                    <a16:creationId xmlns:a16="http://schemas.microsoft.com/office/drawing/2014/main" id="{ED8658DB-F4D9-578C-368C-2F51684756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049" y="2282428"/>
                <a:ext cx="1043363" cy="63600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Hộp Văn bản 63">
                <a:extLst>
                  <a:ext uri="{FF2B5EF4-FFF2-40B4-BE49-F238E27FC236}">
                    <a16:creationId xmlns:a16="http://schemas.microsoft.com/office/drawing/2014/main" id="{7E0F46D6-71CA-83E1-9F1E-D3C9BCC980DF}"/>
                  </a:ext>
                </a:extLst>
              </p:cNvPr>
              <p:cNvSpPr txBox="1"/>
              <p:nvPr/>
            </p:nvSpPr>
            <p:spPr>
              <a:xfrm>
                <a:off x="7554412" y="2282428"/>
                <a:ext cx="887871" cy="6360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−32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64" name="Hộp Văn bản 63">
                <a:extLst>
                  <a:ext uri="{FF2B5EF4-FFF2-40B4-BE49-F238E27FC236}">
                    <a16:creationId xmlns:a16="http://schemas.microsoft.com/office/drawing/2014/main" id="{7E0F46D6-71CA-83E1-9F1E-D3C9BCC980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4412" y="2282428"/>
                <a:ext cx="887871" cy="63600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Hộp Văn bản 64">
                <a:extLst>
                  <a:ext uri="{FF2B5EF4-FFF2-40B4-BE49-F238E27FC236}">
                    <a16:creationId xmlns:a16="http://schemas.microsoft.com/office/drawing/2014/main" id="{E9E272A9-41E4-1AC3-64B8-FE318DD1CD58}"/>
                  </a:ext>
                </a:extLst>
              </p:cNvPr>
              <p:cNvSpPr txBox="1"/>
              <p:nvPr/>
            </p:nvSpPr>
            <p:spPr>
              <a:xfrm>
                <a:off x="1436297" y="3836254"/>
                <a:ext cx="988860" cy="6360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124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1000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65" name="Hộp Văn bản 64">
                <a:extLst>
                  <a:ext uri="{FF2B5EF4-FFF2-40B4-BE49-F238E27FC236}">
                    <a16:creationId xmlns:a16="http://schemas.microsoft.com/office/drawing/2014/main" id="{E9E272A9-41E4-1AC3-64B8-FE318DD1CD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6297" y="3836254"/>
                <a:ext cx="988860" cy="63600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Hộp Văn bản 65">
                <a:extLst>
                  <a:ext uri="{FF2B5EF4-FFF2-40B4-BE49-F238E27FC236}">
                    <a16:creationId xmlns:a16="http://schemas.microsoft.com/office/drawing/2014/main" id="{DA725640-07B0-EB3E-FDDE-B73FBA19A09E}"/>
                  </a:ext>
                </a:extLst>
              </p:cNvPr>
              <p:cNvSpPr txBox="1"/>
              <p:nvPr/>
            </p:nvSpPr>
            <p:spPr>
              <a:xfrm>
                <a:off x="2396072" y="3836254"/>
                <a:ext cx="833370" cy="6360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31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250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66" name="Hộp Văn bản 65">
                <a:extLst>
                  <a:ext uri="{FF2B5EF4-FFF2-40B4-BE49-F238E27FC236}">
                    <a16:creationId xmlns:a16="http://schemas.microsoft.com/office/drawing/2014/main" id="{DA725640-07B0-EB3E-FDDE-B73FBA19A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6072" y="3836254"/>
                <a:ext cx="833370" cy="63607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4" grpId="0"/>
      <p:bldP spid="56" grpId="0"/>
      <p:bldP spid="57" grpId="0"/>
      <p:bldP spid="5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3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39DF19CD-F72F-DE47-7189-25DE927D9309}"/>
              </a:ext>
            </a:extLst>
          </p:cNvPr>
          <p:cNvSpPr txBox="1"/>
          <p:nvPr/>
        </p:nvSpPr>
        <p:spPr>
          <a:xfrm>
            <a:off x="2021680" y="214783"/>
            <a:ext cx="5450681" cy="1131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vi-VN" sz="2400" i="0" dirty="0" err="1">
                <a:solidFill>
                  <a:schemeClr val="bg1"/>
                </a:solidFill>
                <a:effectLst/>
                <a:latin typeface="+mn-lt"/>
              </a:rPr>
              <a:t>Sử</a:t>
            </a:r>
            <a:r>
              <a:rPr lang="vi-VN" sz="2400" i="0" dirty="0"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lang="vi-VN" sz="2400" i="0" dirty="0" err="1">
                <a:solidFill>
                  <a:schemeClr val="bg1"/>
                </a:solidFill>
                <a:effectLst/>
                <a:latin typeface="+mn-lt"/>
              </a:rPr>
              <a:t>dụng</a:t>
            </a:r>
            <a:r>
              <a:rPr lang="vi-VN" sz="2400" i="0" dirty="0"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lang="vi-VN" sz="2400" i="0" dirty="0" err="1">
                <a:solidFill>
                  <a:schemeClr val="bg1"/>
                </a:solidFill>
                <a:effectLst/>
                <a:latin typeface="+mn-lt"/>
              </a:rPr>
              <a:t>máy</a:t>
            </a:r>
            <a:r>
              <a:rPr lang="vi-VN" sz="2400" i="0" dirty="0"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lang="vi-VN" sz="2400" i="0" dirty="0" err="1">
                <a:solidFill>
                  <a:schemeClr val="bg1"/>
                </a:solidFill>
                <a:effectLst/>
                <a:latin typeface="+mn-lt"/>
              </a:rPr>
              <a:t>tính</a:t>
            </a:r>
            <a:r>
              <a:rPr lang="vi-VN" sz="2400" i="0" dirty="0"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lang="vi-VN" sz="2400" i="0" dirty="0" err="1">
                <a:solidFill>
                  <a:schemeClr val="bg1"/>
                </a:solidFill>
                <a:effectLst/>
                <a:latin typeface="+mn-lt"/>
              </a:rPr>
              <a:t>cầm</a:t>
            </a:r>
            <a:r>
              <a:rPr lang="vi-VN" sz="2400" i="0" dirty="0">
                <a:solidFill>
                  <a:schemeClr val="bg1"/>
                </a:solidFill>
                <a:effectLst/>
                <a:latin typeface="+mn-lt"/>
              </a:rPr>
              <a:t> tay </a:t>
            </a:r>
            <a:r>
              <a:rPr lang="vi-VN" sz="2400" i="0" dirty="0" err="1">
                <a:solidFill>
                  <a:schemeClr val="bg1"/>
                </a:solidFill>
                <a:effectLst/>
                <a:latin typeface="+mn-lt"/>
              </a:rPr>
              <a:t>để</a:t>
            </a:r>
            <a:r>
              <a:rPr lang="vi-VN" sz="2400" i="0" dirty="0"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lang="vi-VN" sz="2400" i="0" dirty="0" err="1">
                <a:solidFill>
                  <a:schemeClr val="bg1"/>
                </a:solidFill>
                <a:effectLst/>
                <a:latin typeface="+mn-lt"/>
              </a:rPr>
              <a:t>viết</a:t>
            </a:r>
            <a:r>
              <a:rPr lang="vi-VN" sz="2400" i="0" dirty="0">
                <a:solidFill>
                  <a:schemeClr val="bg1"/>
                </a:solidFill>
                <a:effectLst/>
                <a:latin typeface="+mn-lt"/>
              </a:rPr>
              <a:t> thương </a:t>
            </a:r>
            <a:r>
              <a:rPr lang="vi-VN" sz="2400" i="0" dirty="0" err="1">
                <a:solidFill>
                  <a:schemeClr val="bg1"/>
                </a:solidFill>
                <a:effectLst/>
                <a:latin typeface="+mn-lt"/>
              </a:rPr>
              <a:t>của</a:t>
            </a:r>
            <a:r>
              <a:rPr lang="vi-VN" sz="2400" i="0" dirty="0"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lang="vi-VN" sz="2400" i="0" dirty="0" err="1">
                <a:solidFill>
                  <a:schemeClr val="bg1"/>
                </a:solidFill>
                <a:effectLst/>
                <a:latin typeface="+mn-lt"/>
              </a:rPr>
              <a:t>mỗi</a:t>
            </a:r>
            <a:r>
              <a:rPr lang="vi-VN" sz="2400" i="0" dirty="0"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lang="vi-VN" sz="2400" i="0" dirty="0" err="1">
                <a:solidFill>
                  <a:schemeClr val="bg1"/>
                </a:solidFill>
                <a:effectLst/>
                <a:latin typeface="+mn-lt"/>
              </a:rPr>
              <a:t>phép</a:t>
            </a:r>
            <a:r>
              <a:rPr lang="vi-VN" sz="2400" i="0" dirty="0">
                <a:solidFill>
                  <a:schemeClr val="bg1"/>
                </a:solidFill>
                <a:effectLst/>
                <a:latin typeface="+mn-lt"/>
              </a:rPr>
              <a:t> chia sau:</a:t>
            </a: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77B64794-BE58-4974-81D9-6C01708C8C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732359" y="214783"/>
            <a:ext cx="1021086" cy="102108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0B5701A8-482B-4BF5-516A-44256BD71406}"/>
                  </a:ext>
                </a:extLst>
              </p:cNvPr>
              <p:cNvSpPr txBox="1"/>
              <p:nvPr/>
            </p:nvSpPr>
            <p:spPr>
              <a:xfrm>
                <a:off x="1242902" y="1972202"/>
                <a:ext cx="103015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 :999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0B5701A8-482B-4BF5-516A-44256BD714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902" y="1972202"/>
                <a:ext cx="1030154" cy="369332"/>
              </a:xfrm>
              <a:prstGeom prst="rect">
                <a:avLst/>
              </a:prstGeom>
              <a:blipFill>
                <a:blip r:embed="rId5"/>
                <a:stretch>
                  <a:fillRect l="-5917" r="-5917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ộp Văn bản 21">
                <a:extLst>
                  <a:ext uri="{FF2B5EF4-FFF2-40B4-BE49-F238E27FC236}">
                    <a16:creationId xmlns:a16="http://schemas.microsoft.com/office/drawing/2014/main" id="{A1A6B9F5-5579-8C8F-17DD-229804B28B98}"/>
                  </a:ext>
                </a:extLst>
              </p:cNvPr>
              <p:cNvSpPr txBox="1"/>
              <p:nvPr/>
            </p:nvSpPr>
            <p:spPr>
              <a:xfrm>
                <a:off x="1242901" y="2927865"/>
                <a:ext cx="92275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8,5 :3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Hộp Văn bản 21">
                <a:extLst>
                  <a:ext uri="{FF2B5EF4-FFF2-40B4-BE49-F238E27FC236}">
                    <a16:creationId xmlns:a16="http://schemas.microsoft.com/office/drawing/2014/main" id="{A1A6B9F5-5579-8C8F-17DD-229804B28B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901" y="2927865"/>
                <a:ext cx="922752" cy="369332"/>
              </a:xfrm>
              <a:prstGeom prst="rect">
                <a:avLst/>
              </a:prstGeom>
              <a:blipFill>
                <a:blip r:embed="rId6"/>
                <a:stretch>
                  <a:fillRect l="-6623" r="-6623"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ộp Văn bản 22">
                <a:extLst>
                  <a:ext uri="{FF2B5EF4-FFF2-40B4-BE49-F238E27FC236}">
                    <a16:creationId xmlns:a16="http://schemas.microsoft.com/office/drawing/2014/main" id="{EE640ED9-B278-AE10-7B5F-AA408DD372C5}"/>
                  </a:ext>
                </a:extLst>
              </p:cNvPr>
              <p:cNvSpPr txBox="1"/>
              <p:nvPr/>
            </p:nvSpPr>
            <p:spPr>
              <a:xfrm>
                <a:off x="1242902" y="3938814"/>
                <a:ext cx="132510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14,2 :3,3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3" name="Hộp Văn bản 22">
                <a:extLst>
                  <a:ext uri="{FF2B5EF4-FFF2-40B4-BE49-F238E27FC236}">
                    <a16:creationId xmlns:a16="http://schemas.microsoft.com/office/drawing/2014/main" id="{EE640ED9-B278-AE10-7B5F-AA408DD372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902" y="3938814"/>
                <a:ext cx="1325106" cy="369332"/>
              </a:xfrm>
              <a:prstGeom prst="rect">
                <a:avLst/>
              </a:prstGeom>
              <a:blipFill>
                <a:blip r:embed="rId7"/>
                <a:stretch>
                  <a:fillRect l="-4608" r="-4608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Hộp Văn bản 23">
            <a:extLst>
              <a:ext uri="{FF2B5EF4-FFF2-40B4-BE49-F238E27FC236}">
                <a16:creationId xmlns:a16="http://schemas.microsoft.com/office/drawing/2014/main" id="{71190FC0-60B8-A5FC-13ED-6B6F740A308F}"/>
              </a:ext>
            </a:extLst>
          </p:cNvPr>
          <p:cNvSpPr txBox="1"/>
          <p:nvPr/>
        </p:nvSpPr>
        <p:spPr>
          <a:xfrm>
            <a:off x="687841" y="1926036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a)</a:t>
            </a:r>
          </a:p>
        </p:txBody>
      </p:sp>
      <p:sp>
        <p:nvSpPr>
          <p:cNvPr id="25" name="Hộp Văn bản 24">
            <a:extLst>
              <a:ext uri="{FF2B5EF4-FFF2-40B4-BE49-F238E27FC236}">
                <a16:creationId xmlns:a16="http://schemas.microsoft.com/office/drawing/2014/main" id="{D2AC7680-6E11-1E4A-D716-1162B2E1B07B}"/>
              </a:ext>
            </a:extLst>
          </p:cNvPr>
          <p:cNvSpPr txBox="1"/>
          <p:nvPr/>
        </p:nvSpPr>
        <p:spPr>
          <a:xfrm>
            <a:off x="679153" y="2879316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b)</a:t>
            </a:r>
          </a:p>
        </p:txBody>
      </p:sp>
      <p:sp>
        <p:nvSpPr>
          <p:cNvPr id="26" name="Hộp Văn bản 25">
            <a:extLst>
              <a:ext uri="{FF2B5EF4-FFF2-40B4-BE49-F238E27FC236}">
                <a16:creationId xmlns:a16="http://schemas.microsoft.com/office/drawing/2014/main" id="{3A5F4781-E4D9-85A5-5304-35FB4C50DAED}"/>
              </a:ext>
            </a:extLst>
          </p:cNvPr>
          <p:cNvSpPr txBox="1"/>
          <p:nvPr/>
        </p:nvSpPr>
        <p:spPr>
          <a:xfrm>
            <a:off x="687970" y="389264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6611A09A-D691-F89E-C876-9EEF4042882E}"/>
                  </a:ext>
                </a:extLst>
              </p:cNvPr>
              <p:cNvSpPr txBox="1"/>
              <p:nvPr/>
            </p:nvSpPr>
            <p:spPr>
              <a:xfrm>
                <a:off x="2273056" y="1972202"/>
                <a:ext cx="144962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=0,(001)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6611A09A-D691-F89E-C876-9EEF404288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3056" y="1972202"/>
                <a:ext cx="1449628" cy="369332"/>
              </a:xfrm>
              <a:prstGeom prst="rect">
                <a:avLst/>
              </a:prstGeom>
              <a:blipFill>
                <a:blip r:embed="rId8"/>
                <a:stretch>
                  <a:fillRect l="-1261" r="-6723" b="-3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4A3315C1-7670-B6C9-73D6-0201AFBD3DEB}"/>
                  </a:ext>
                </a:extLst>
              </p:cNvPr>
              <p:cNvSpPr txBox="1"/>
              <p:nvPr/>
            </p:nvSpPr>
            <p:spPr>
              <a:xfrm>
                <a:off x="2165653" y="2927865"/>
                <a:ext cx="122841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=2,8(3)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4A3315C1-7670-B6C9-73D6-0201AFBD3D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5653" y="2927865"/>
                <a:ext cx="1228413" cy="369332"/>
              </a:xfrm>
              <a:prstGeom prst="rect">
                <a:avLst/>
              </a:prstGeom>
              <a:blipFill>
                <a:blip r:embed="rId9"/>
                <a:stretch>
                  <a:fillRect l="-1485" r="-8416" b="-377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Hộp Văn bản 30">
                <a:extLst>
                  <a:ext uri="{FF2B5EF4-FFF2-40B4-BE49-F238E27FC236}">
                    <a16:creationId xmlns:a16="http://schemas.microsoft.com/office/drawing/2014/main" id="{5E623C94-8743-778F-63DB-D234F28AAA44}"/>
                  </a:ext>
                </a:extLst>
              </p:cNvPr>
              <p:cNvSpPr txBox="1"/>
              <p:nvPr/>
            </p:nvSpPr>
            <p:spPr>
              <a:xfrm>
                <a:off x="2568008" y="3938814"/>
                <a:ext cx="127970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=4,(30)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1" name="Hộp Văn bản 30">
                <a:extLst>
                  <a:ext uri="{FF2B5EF4-FFF2-40B4-BE49-F238E27FC236}">
                    <a16:creationId xmlns:a16="http://schemas.microsoft.com/office/drawing/2014/main" id="{5E623C94-8743-778F-63DB-D234F28AAA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8008" y="3938814"/>
                <a:ext cx="1279709" cy="369332"/>
              </a:xfrm>
              <a:prstGeom prst="rect">
                <a:avLst/>
              </a:prstGeom>
              <a:blipFill>
                <a:blip r:embed="rId10"/>
                <a:stretch>
                  <a:fillRect l="-1429" r="-8095" b="-377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3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Hộp Văn bản 365">
            <a:extLst>
              <a:ext uri="{FF2B5EF4-FFF2-40B4-BE49-F238E27FC236}">
                <a16:creationId xmlns:a16="http://schemas.microsoft.com/office/drawing/2014/main" id="{ED8462A4-6712-F6A2-00D9-C3E7A3622AEA}"/>
              </a:ext>
            </a:extLst>
          </p:cNvPr>
          <p:cNvSpPr txBox="1"/>
          <p:nvPr/>
        </p:nvSpPr>
        <p:spPr>
          <a:xfrm>
            <a:off x="3431078" y="425345"/>
            <a:ext cx="4815025" cy="739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"TÌM TÒI – MỞ RỘNG" </a:t>
            </a:r>
            <a:endParaRPr lang="en-US" sz="320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369" name="Hộp Văn bản 368">
            <a:extLst>
              <a:ext uri="{FF2B5EF4-FFF2-40B4-BE49-F238E27FC236}">
                <a16:creationId xmlns:a16="http://schemas.microsoft.com/office/drawing/2014/main" id="{A7D3585C-D73A-23F5-C9F5-E18C287B8AD0}"/>
              </a:ext>
            </a:extLst>
          </p:cNvPr>
          <p:cNvSpPr txBox="1"/>
          <p:nvPr/>
        </p:nvSpPr>
        <p:spPr>
          <a:xfrm>
            <a:off x="87364" y="1641001"/>
            <a:ext cx="8952180" cy="3017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tối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giản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mẫu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mà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mẫu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không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ước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nguyên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tố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khác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2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và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5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thì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viết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được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dưới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dạng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hạn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và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chỉ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những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đó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mới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viết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được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dưới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dạng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hạn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.</a:t>
            </a:r>
          </a:p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tối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giản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mẫu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mà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mẫu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ước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nguyên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tố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khác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2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và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5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thì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viết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được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dưới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dạng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vô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hạn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tuần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hoàn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và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chỉ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những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đó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mới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viết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được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dưới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vô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hạn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tuần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+mj-lt"/>
                <a:ea typeface="Times New Roman" panose="02020603050405020304" pitchFamily="18" charset="0"/>
              </a:rPr>
              <a:t>hoàn</a:t>
            </a:r>
            <a:r>
              <a:rPr lang="en-US" sz="2100" dirty="0">
                <a:effectLst/>
                <a:latin typeface="+mj-lt"/>
                <a:ea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5" name="Google Shape;2375;p21"/>
          <p:cNvGrpSpPr/>
          <p:nvPr/>
        </p:nvGrpSpPr>
        <p:grpSpPr>
          <a:xfrm rot="-5400000">
            <a:off x="2380162" y="-3145741"/>
            <a:ext cx="4302505" cy="6538250"/>
            <a:chOff x="4840642" y="-6295811"/>
            <a:chExt cx="8605010" cy="13076500"/>
          </a:xfrm>
        </p:grpSpPr>
        <p:sp>
          <p:nvSpPr>
            <p:cNvPr id="2376" name="Google Shape;2376;p21"/>
            <p:cNvSpPr/>
            <p:nvPr/>
          </p:nvSpPr>
          <p:spPr>
            <a:xfrm>
              <a:off x="4840642" y="-6295811"/>
              <a:ext cx="8605010" cy="13076500"/>
            </a:xfrm>
            <a:custGeom>
              <a:avLst/>
              <a:gdLst/>
              <a:ahLst/>
              <a:cxnLst/>
              <a:rect l="l" t="t" r="r" b="b"/>
              <a:pathLst>
                <a:path w="8605010" h="13076500" extrusionOk="0">
                  <a:moveTo>
                    <a:pt x="8601145" y="12980205"/>
                  </a:moveTo>
                  <a:cubicBezTo>
                    <a:pt x="8603970" y="13028144"/>
                    <a:pt x="9022900" y="13007718"/>
                    <a:pt x="244363" y="13076501"/>
                  </a:cubicBezTo>
                  <a:cubicBezTo>
                    <a:pt x="87454" y="13076501"/>
                    <a:pt x="56663" y="1947742"/>
                    <a:pt x="0" y="247404"/>
                  </a:cubicBezTo>
                  <a:cubicBezTo>
                    <a:pt x="0" y="125270"/>
                    <a:pt x="1376342" y="166670"/>
                    <a:pt x="1832525" y="144230"/>
                  </a:cubicBezTo>
                  <a:cubicBezTo>
                    <a:pt x="4917235" y="-7457"/>
                    <a:pt x="6470211" y="-65098"/>
                    <a:pt x="8374492" y="98384"/>
                  </a:cubicBezTo>
                  <a:cubicBezTo>
                    <a:pt x="8509165" y="109944"/>
                    <a:pt x="8239611" y="4950238"/>
                    <a:pt x="8601145" y="129802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7" name="Google Shape;2377;p21"/>
            <p:cNvSpPr/>
            <p:nvPr/>
          </p:nvSpPr>
          <p:spPr>
            <a:xfrm>
              <a:off x="5204347" y="-5892122"/>
              <a:ext cx="7866434" cy="12269087"/>
            </a:xfrm>
            <a:custGeom>
              <a:avLst/>
              <a:gdLst/>
              <a:ahLst/>
              <a:cxnLst/>
              <a:rect l="l" t="t" r="r" b="b"/>
              <a:pathLst>
                <a:path w="7866434" h="12269087" extrusionOk="0">
                  <a:moveTo>
                    <a:pt x="0" y="172877"/>
                  </a:moveTo>
                  <a:cubicBezTo>
                    <a:pt x="307827" y="145966"/>
                    <a:pt x="624105" y="150621"/>
                    <a:pt x="978210" y="151275"/>
                  </a:cubicBezTo>
                  <a:cubicBezTo>
                    <a:pt x="2191155" y="151275"/>
                    <a:pt x="5025224" y="-127150"/>
                    <a:pt x="7692862" y="71456"/>
                  </a:cubicBezTo>
                  <a:cubicBezTo>
                    <a:pt x="7770662" y="5493158"/>
                    <a:pt x="7545815" y="5174431"/>
                    <a:pt x="7866435" y="12209145"/>
                  </a:cubicBezTo>
                  <a:cubicBezTo>
                    <a:pt x="4302365" y="12237940"/>
                    <a:pt x="4557479" y="12234331"/>
                    <a:pt x="194083" y="12269088"/>
                  </a:cubicBezTo>
                  <a:cubicBezTo>
                    <a:pt x="19202" y="6999467"/>
                    <a:pt x="56140" y="2382440"/>
                    <a:pt x="0" y="1728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2" name="TextBox 16">
            <a:extLst>
              <a:ext uri="{FF2B5EF4-FFF2-40B4-BE49-F238E27FC236}">
                <a16:creationId xmlns:a16="http://schemas.microsoft.com/office/drawing/2014/main" id="{AF95BF8E-770A-E9D5-5E89-F82A39E5D3F0}"/>
              </a:ext>
            </a:extLst>
          </p:cNvPr>
          <p:cNvSpPr txBox="1"/>
          <p:nvPr/>
        </p:nvSpPr>
        <p:spPr>
          <a:xfrm>
            <a:off x="588193" y="3830211"/>
            <a:ext cx="2082959" cy="8663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TextBox 6">
            <a:extLst>
              <a:ext uri="{FF2B5EF4-FFF2-40B4-BE49-F238E27FC236}">
                <a16:creationId xmlns:a16="http://schemas.microsoft.com/office/drawing/2014/main" id="{C6A20099-CC14-9501-A7ED-365836C1E8F2}"/>
              </a:ext>
            </a:extLst>
          </p:cNvPr>
          <p:cNvSpPr txBox="1"/>
          <p:nvPr/>
        </p:nvSpPr>
        <p:spPr>
          <a:xfrm>
            <a:off x="3417428" y="3816185"/>
            <a:ext cx="2204006" cy="8663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SBT</a:t>
            </a:r>
          </a:p>
        </p:txBody>
      </p:sp>
      <p:sp>
        <p:nvSpPr>
          <p:cNvPr id="104" name="TextBox 11">
            <a:extLst>
              <a:ext uri="{FF2B5EF4-FFF2-40B4-BE49-F238E27FC236}">
                <a16:creationId xmlns:a16="http://schemas.microsoft.com/office/drawing/2014/main" id="{1E7E7F9C-5080-13A6-4BC3-C60EEDE9A5A6}"/>
              </a:ext>
            </a:extLst>
          </p:cNvPr>
          <p:cNvSpPr txBox="1"/>
          <p:nvPr/>
        </p:nvSpPr>
        <p:spPr>
          <a:xfrm>
            <a:off x="6328736" y="3830211"/>
            <a:ext cx="2620394" cy="8663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ài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cuối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chương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</p:txBody>
      </p:sp>
      <p:sp>
        <p:nvSpPr>
          <p:cNvPr id="105" name="TextBox 26">
            <a:extLst>
              <a:ext uri="{FF2B5EF4-FFF2-40B4-BE49-F238E27FC236}">
                <a16:creationId xmlns:a16="http://schemas.microsoft.com/office/drawing/2014/main" id="{D85B9A50-8110-0900-33A8-D9B28F5D3B05}"/>
              </a:ext>
            </a:extLst>
          </p:cNvPr>
          <p:cNvSpPr txBox="1"/>
          <p:nvPr/>
        </p:nvSpPr>
        <p:spPr>
          <a:xfrm>
            <a:off x="904682" y="748041"/>
            <a:ext cx="7447237" cy="8092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</a:p>
        </p:txBody>
      </p:sp>
    </p:spTree>
    <p:extLst>
      <p:ext uri="{BB962C8B-B14F-4D97-AF65-F5344CB8AC3E}">
        <p14:creationId xmlns:p14="http://schemas.microsoft.com/office/powerpoint/2010/main" val="145008571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03" grpId="0"/>
      <p:bldP spid="1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1" name="Google Shape;2091;p15"/>
          <p:cNvGrpSpPr>
            <a:grpSpLocks noGrp="1" noUngrp="1" noRot="1" noMove="1" noResize="1"/>
          </p:cNvGrpSpPr>
          <p:nvPr/>
        </p:nvGrpSpPr>
        <p:grpSpPr>
          <a:xfrm rot="-80445">
            <a:off x="942698" y="514272"/>
            <a:ext cx="7683245" cy="5398643"/>
            <a:chOff x="1885112" y="1028695"/>
            <a:chExt cx="15365356" cy="10796489"/>
          </a:xfrm>
        </p:grpSpPr>
        <p:sp>
          <p:nvSpPr>
            <p:cNvPr id="2092" name="Google Shape;2092;p1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85112" y="1028695"/>
              <a:ext cx="15365356" cy="10796489"/>
            </a:xfrm>
            <a:custGeom>
              <a:avLst/>
              <a:gdLst/>
              <a:ahLst/>
              <a:cxnLst/>
              <a:rect l="l" t="t" r="r" b="b"/>
              <a:pathLst>
                <a:path w="15365356" h="10796489" extrusionOk="0">
                  <a:moveTo>
                    <a:pt x="15080697" y="4064"/>
                  </a:moveTo>
                  <a:cubicBezTo>
                    <a:pt x="15494332" y="2953296"/>
                    <a:pt x="14729595" y="3413075"/>
                    <a:pt x="15365357" y="10287992"/>
                  </a:cubicBezTo>
                  <a:cubicBezTo>
                    <a:pt x="14800182" y="10388076"/>
                    <a:pt x="14209010" y="10303280"/>
                    <a:pt x="13629455" y="10303280"/>
                  </a:cubicBezTo>
                  <a:cubicBezTo>
                    <a:pt x="12506233" y="10303280"/>
                    <a:pt x="9231811" y="10729827"/>
                    <a:pt x="6381627" y="10729827"/>
                  </a:cubicBezTo>
                  <a:cubicBezTo>
                    <a:pt x="4355732" y="10729827"/>
                    <a:pt x="2327592" y="10613117"/>
                    <a:pt x="300099" y="10762649"/>
                  </a:cubicBezTo>
                  <a:cubicBezTo>
                    <a:pt x="219428" y="11074451"/>
                    <a:pt x="0" y="9220307"/>
                    <a:pt x="0" y="5668157"/>
                  </a:cubicBezTo>
                  <a:cubicBezTo>
                    <a:pt x="0" y="4528675"/>
                    <a:pt x="32022" y="2795300"/>
                    <a:pt x="32022" y="2211923"/>
                  </a:cubicBezTo>
                  <a:cubicBezTo>
                    <a:pt x="32022" y="1946826"/>
                    <a:pt x="-25372" y="292503"/>
                    <a:pt x="54803" y="192290"/>
                  </a:cubicBezTo>
                  <a:cubicBezTo>
                    <a:pt x="1214583" y="221030"/>
                    <a:pt x="2261215" y="42521"/>
                    <a:pt x="3550207" y="42521"/>
                  </a:cubicBezTo>
                  <a:cubicBezTo>
                    <a:pt x="5736710" y="42521"/>
                    <a:pt x="7924120" y="163744"/>
                    <a:pt x="10113063" y="163744"/>
                  </a:cubicBezTo>
                  <a:cubicBezTo>
                    <a:pt x="12364496" y="163723"/>
                    <a:pt x="13425186" y="-30225"/>
                    <a:pt x="15080697" y="406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3" name="Google Shape;2093;p1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601572" y="1669926"/>
              <a:ext cx="13931388" cy="9191948"/>
            </a:xfrm>
            <a:custGeom>
              <a:avLst/>
              <a:gdLst/>
              <a:ahLst/>
              <a:cxnLst/>
              <a:rect l="l" t="t" r="r" b="b"/>
              <a:pathLst>
                <a:path w="13931388" h="9191948" extrusionOk="0">
                  <a:moveTo>
                    <a:pt x="5656465" y="9191949"/>
                  </a:moveTo>
                  <a:cubicBezTo>
                    <a:pt x="4385849" y="9191949"/>
                    <a:pt x="3084484" y="9146733"/>
                    <a:pt x="1790137" y="9146733"/>
                  </a:cubicBezTo>
                  <a:cubicBezTo>
                    <a:pt x="174120" y="9146733"/>
                    <a:pt x="131236" y="9228959"/>
                    <a:pt x="121066" y="9089252"/>
                  </a:cubicBezTo>
                  <a:cubicBezTo>
                    <a:pt x="-80807" y="6320819"/>
                    <a:pt x="30743" y="2543520"/>
                    <a:pt x="30743" y="1304710"/>
                  </a:cubicBezTo>
                  <a:cubicBezTo>
                    <a:pt x="30743" y="332768"/>
                    <a:pt x="-48374" y="184597"/>
                    <a:pt x="99883" y="177147"/>
                  </a:cubicBezTo>
                  <a:cubicBezTo>
                    <a:pt x="2144327" y="74559"/>
                    <a:pt x="1337980" y="-30167"/>
                    <a:pt x="6096292" y="101680"/>
                  </a:cubicBezTo>
                  <a:cubicBezTo>
                    <a:pt x="13022213" y="293555"/>
                    <a:pt x="13817372" y="-192006"/>
                    <a:pt x="13832855" y="90905"/>
                  </a:cubicBezTo>
                  <a:cubicBezTo>
                    <a:pt x="13975714" y="2702854"/>
                    <a:pt x="13499633" y="3543835"/>
                    <a:pt x="13931060" y="8666009"/>
                  </a:cubicBezTo>
                  <a:cubicBezTo>
                    <a:pt x="13935595" y="8719797"/>
                    <a:pt x="13892733" y="8768273"/>
                    <a:pt x="13834086" y="8765596"/>
                  </a:cubicBezTo>
                  <a:cubicBezTo>
                    <a:pt x="12028591" y="8683046"/>
                    <a:pt x="8984069" y="9191949"/>
                    <a:pt x="5656465" y="919194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4" name="Google Shape;2094;p1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53728" y="1304938"/>
              <a:ext cx="14726272" cy="10233227"/>
            </a:xfrm>
            <a:custGeom>
              <a:avLst/>
              <a:gdLst/>
              <a:ahLst/>
              <a:cxnLst/>
              <a:rect l="l" t="t" r="r" b="b"/>
              <a:pathLst>
                <a:path w="14726272" h="10233227" extrusionOk="0">
                  <a:moveTo>
                    <a:pt x="813645" y="10233228"/>
                  </a:moveTo>
                  <a:cubicBezTo>
                    <a:pt x="713000" y="10233228"/>
                    <a:pt x="626347" y="10231889"/>
                    <a:pt x="551571" y="10229082"/>
                  </a:cubicBezTo>
                  <a:cubicBezTo>
                    <a:pt x="204529" y="10216018"/>
                    <a:pt x="96694" y="10172962"/>
                    <a:pt x="89957" y="10044786"/>
                  </a:cubicBezTo>
                  <a:cubicBezTo>
                    <a:pt x="31310" y="8926379"/>
                    <a:pt x="454" y="7986524"/>
                    <a:pt x="40444" y="7034900"/>
                  </a:cubicBezTo>
                  <a:cubicBezTo>
                    <a:pt x="167108" y="4019681"/>
                    <a:pt x="75921" y="2253593"/>
                    <a:pt x="26927" y="1304776"/>
                  </a:cubicBezTo>
                  <a:cubicBezTo>
                    <a:pt x="-7449" y="639173"/>
                    <a:pt x="-21657" y="363690"/>
                    <a:pt x="63635" y="278031"/>
                  </a:cubicBezTo>
                  <a:cubicBezTo>
                    <a:pt x="84321" y="257280"/>
                    <a:pt x="111506" y="247520"/>
                    <a:pt x="144306" y="249096"/>
                  </a:cubicBezTo>
                  <a:cubicBezTo>
                    <a:pt x="1102688" y="294830"/>
                    <a:pt x="2401807" y="230116"/>
                    <a:pt x="3906081" y="155189"/>
                  </a:cubicBezTo>
                  <a:cubicBezTo>
                    <a:pt x="5366780" y="82442"/>
                    <a:pt x="7022355" y="0"/>
                    <a:pt x="8744891" y="0"/>
                  </a:cubicBezTo>
                  <a:cubicBezTo>
                    <a:pt x="9411357" y="0"/>
                    <a:pt x="10098553" y="24659"/>
                    <a:pt x="10763119" y="48498"/>
                  </a:cubicBezTo>
                  <a:cubicBezTo>
                    <a:pt x="11436647" y="72660"/>
                    <a:pt x="12133128" y="97643"/>
                    <a:pt x="12817689" y="97643"/>
                  </a:cubicBezTo>
                  <a:cubicBezTo>
                    <a:pt x="13536649" y="97643"/>
                    <a:pt x="13963672" y="77065"/>
                    <a:pt x="14218813" y="64757"/>
                  </a:cubicBezTo>
                  <a:cubicBezTo>
                    <a:pt x="14573305" y="47656"/>
                    <a:pt x="14610359" y="45863"/>
                    <a:pt x="14617765" y="151885"/>
                  </a:cubicBezTo>
                  <a:cubicBezTo>
                    <a:pt x="14778633" y="2453241"/>
                    <a:pt x="14723139" y="5128523"/>
                    <a:pt x="14686431" y="6898821"/>
                  </a:cubicBezTo>
                  <a:cubicBezTo>
                    <a:pt x="14674965" y="7452421"/>
                    <a:pt x="14665033" y="7930512"/>
                    <a:pt x="14665033" y="8260668"/>
                  </a:cubicBezTo>
                  <a:cubicBezTo>
                    <a:pt x="14665033" y="8660375"/>
                    <a:pt x="14679953" y="8941882"/>
                    <a:pt x="14689820" y="9128165"/>
                  </a:cubicBezTo>
                  <a:cubicBezTo>
                    <a:pt x="14698415" y="9290134"/>
                    <a:pt x="14703597" y="9387885"/>
                    <a:pt x="14694226" y="9449533"/>
                  </a:cubicBezTo>
                  <a:cubicBezTo>
                    <a:pt x="14684099" y="9516298"/>
                    <a:pt x="14655640" y="9544801"/>
                    <a:pt x="14596021" y="9547910"/>
                  </a:cubicBezTo>
                  <a:cubicBezTo>
                    <a:pt x="13789330" y="9590124"/>
                    <a:pt x="13324606" y="9653910"/>
                    <a:pt x="12832589" y="9721432"/>
                  </a:cubicBezTo>
                  <a:cubicBezTo>
                    <a:pt x="12010307" y="9834276"/>
                    <a:pt x="11078312" y="9962171"/>
                    <a:pt x="8281419" y="10024726"/>
                  </a:cubicBezTo>
                  <a:cubicBezTo>
                    <a:pt x="5725785" y="10081883"/>
                    <a:pt x="3937218" y="10141760"/>
                    <a:pt x="2753708" y="10181383"/>
                  </a:cubicBezTo>
                  <a:cubicBezTo>
                    <a:pt x="1811585" y="10212952"/>
                    <a:pt x="1206248" y="10233228"/>
                    <a:pt x="813645" y="10233228"/>
                  </a:cubicBezTo>
                  <a:close/>
                  <a:moveTo>
                    <a:pt x="137353" y="284898"/>
                  </a:moveTo>
                  <a:cubicBezTo>
                    <a:pt x="117077" y="284898"/>
                    <a:pt x="101660" y="290836"/>
                    <a:pt x="89136" y="303424"/>
                  </a:cubicBezTo>
                  <a:cubicBezTo>
                    <a:pt x="15094" y="377769"/>
                    <a:pt x="31073" y="686937"/>
                    <a:pt x="62879" y="1302919"/>
                  </a:cubicBezTo>
                  <a:cubicBezTo>
                    <a:pt x="111917" y="2252319"/>
                    <a:pt x="203169" y="4019486"/>
                    <a:pt x="76418" y="7036390"/>
                  </a:cubicBezTo>
                  <a:cubicBezTo>
                    <a:pt x="36492" y="7986588"/>
                    <a:pt x="67327" y="8925493"/>
                    <a:pt x="125931" y="10042886"/>
                  </a:cubicBezTo>
                  <a:cubicBezTo>
                    <a:pt x="130703" y="10133965"/>
                    <a:pt x="195827" y="10179677"/>
                    <a:pt x="552953" y="10193108"/>
                  </a:cubicBezTo>
                  <a:cubicBezTo>
                    <a:pt x="918133" y="10206884"/>
                    <a:pt x="1569701" y="10185032"/>
                    <a:pt x="2752563" y="10145431"/>
                  </a:cubicBezTo>
                  <a:cubicBezTo>
                    <a:pt x="3936160" y="10105786"/>
                    <a:pt x="5724834" y="10045908"/>
                    <a:pt x="8280685" y="9988752"/>
                  </a:cubicBezTo>
                  <a:cubicBezTo>
                    <a:pt x="11075526" y="9926240"/>
                    <a:pt x="12006442" y="9798497"/>
                    <a:pt x="12827774" y="9685782"/>
                  </a:cubicBezTo>
                  <a:cubicBezTo>
                    <a:pt x="13320568" y="9618152"/>
                    <a:pt x="13786026" y="9554281"/>
                    <a:pt x="14594207" y="9511980"/>
                  </a:cubicBezTo>
                  <a:cubicBezTo>
                    <a:pt x="14631240" y="9510058"/>
                    <a:pt x="14650350" y="9499391"/>
                    <a:pt x="14658728" y="9444113"/>
                  </a:cubicBezTo>
                  <a:cubicBezTo>
                    <a:pt x="14667537" y="9386093"/>
                    <a:pt x="14662419" y="9289723"/>
                    <a:pt x="14653956" y="9130044"/>
                  </a:cubicBezTo>
                  <a:cubicBezTo>
                    <a:pt x="14644066" y="8943394"/>
                    <a:pt x="14629102" y="8661282"/>
                    <a:pt x="14629102" y="8260625"/>
                  </a:cubicBezTo>
                  <a:cubicBezTo>
                    <a:pt x="14629102" y="7930101"/>
                    <a:pt x="14639013" y="7451839"/>
                    <a:pt x="14650500" y="6898044"/>
                  </a:cubicBezTo>
                  <a:cubicBezTo>
                    <a:pt x="14687208" y="5128393"/>
                    <a:pt x="14742659" y="2454083"/>
                    <a:pt x="14581899" y="154346"/>
                  </a:cubicBezTo>
                  <a:cubicBezTo>
                    <a:pt x="14577214" y="87451"/>
                    <a:pt x="14576954" y="83478"/>
                    <a:pt x="14220562" y="100645"/>
                  </a:cubicBezTo>
                  <a:cubicBezTo>
                    <a:pt x="13965096" y="112953"/>
                    <a:pt x="13537535" y="133574"/>
                    <a:pt x="12817712" y="133574"/>
                  </a:cubicBezTo>
                  <a:cubicBezTo>
                    <a:pt x="12132502" y="133574"/>
                    <a:pt x="11435698" y="108569"/>
                    <a:pt x="10761846" y="84385"/>
                  </a:cubicBezTo>
                  <a:cubicBezTo>
                    <a:pt x="10097603" y="60547"/>
                    <a:pt x="9410731" y="35909"/>
                    <a:pt x="8744912" y="35909"/>
                  </a:cubicBezTo>
                  <a:cubicBezTo>
                    <a:pt x="7023284" y="35909"/>
                    <a:pt x="5368183" y="118351"/>
                    <a:pt x="3907894" y="191055"/>
                  </a:cubicBezTo>
                  <a:cubicBezTo>
                    <a:pt x="2402671" y="266025"/>
                    <a:pt x="1102710" y="330761"/>
                    <a:pt x="142622" y="284962"/>
                  </a:cubicBezTo>
                  <a:cubicBezTo>
                    <a:pt x="140830" y="284941"/>
                    <a:pt x="139059" y="284898"/>
                    <a:pt x="137353" y="2848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95" name="Google Shape;2095;p15"/>
          <p:cNvGrpSpPr/>
          <p:nvPr/>
        </p:nvGrpSpPr>
        <p:grpSpPr>
          <a:xfrm rot="3011578">
            <a:off x="-412579" y="4245502"/>
            <a:ext cx="2187096" cy="768394"/>
            <a:chOff x="-825446" y="8490835"/>
            <a:chExt cx="4374219" cy="1536797"/>
          </a:xfrm>
        </p:grpSpPr>
        <p:sp>
          <p:nvSpPr>
            <p:cNvPr id="2096" name="Google Shape;2096;p15"/>
            <p:cNvSpPr/>
            <p:nvPr/>
          </p:nvSpPr>
          <p:spPr>
            <a:xfrm>
              <a:off x="-825446" y="8490835"/>
              <a:ext cx="4374219" cy="1536797"/>
            </a:xfrm>
            <a:custGeom>
              <a:avLst/>
              <a:gdLst/>
              <a:ahLst/>
              <a:cxnLst/>
              <a:rect l="l" t="t" r="r" b="b"/>
              <a:pathLst>
                <a:path w="4374219" h="1536797" extrusionOk="0">
                  <a:moveTo>
                    <a:pt x="2187121" y="1532588"/>
                  </a:moveTo>
                  <a:cubicBezTo>
                    <a:pt x="3289508" y="1490627"/>
                    <a:pt x="2777253" y="1551595"/>
                    <a:pt x="3843947" y="1527799"/>
                  </a:cubicBezTo>
                  <a:cubicBezTo>
                    <a:pt x="4248561" y="1518703"/>
                    <a:pt x="4350130" y="1565734"/>
                    <a:pt x="4373042" y="1505380"/>
                  </a:cubicBezTo>
                  <a:cubicBezTo>
                    <a:pt x="4376323" y="1493872"/>
                    <a:pt x="4372719" y="1478760"/>
                    <a:pt x="4362614" y="1471594"/>
                  </a:cubicBezTo>
                  <a:cubicBezTo>
                    <a:pt x="4317507" y="1449306"/>
                    <a:pt x="4289644" y="1404810"/>
                    <a:pt x="4263679" y="1362998"/>
                  </a:cubicBezTo>
                  <a:cubicBezTo>
                    <a:pt x="4287019" y="1323362"/>
                    <a:pt x="4336457" y="1283988"/>
                    <a:pt x="4324130" y="1233308"/>
                  </a:cubicBezTo>
                  <a:cubicBezTo>
                    <a:pt x="4298821" y="1182953"/>
                    <a:pt x="4262104" y="1144308"/>
                    <a:pt x="4239025" y="1091260"/>
                  </a:cubicBezTo>
                  <a:cubicBezTo>
                    <a:pt x="4372841" y="892813"/>
                    <a:pt x="4327008" y="947957"/>
                    <a:pt x="4224206" y="758781"/>
                  </a:cubicBezTo>
                  <a:cubicBezTo>
                    <a:pt x="4249121" y="710865"/>
                    <a:pt x="4300256" y="664062"/>
                    <a:pt x="4292784" y="606348"/>
                  </a:cubicBezTo>
                  <a:cubicBezTo>
                    <a:pt x="4262690" y="551923"/>
                    <a:pt x="4226043" y="506041"/>
                    <a:pt x="4197059" y="449836"/>
                  </a:cubicBezTo>
                  <a:cubicBezTo>
                    <a:pt x="4224862" y="403884"/>
                    <a:pt x="4310614" y="347029"/>
                    <a:pt x="4277895" y="287736"/>
                  </a:cubicBezTo>
                  <a:cubicBezTo>
                    <a:pt x="4261631" y="267028"/>
                    <a:pt x="4244520" y="246459"/>
                    <a:pt x="4232062" y="223119"/>
                  </a:cubicBezTo>
                  <a:cubicBezTo>
                    <a:pt x="4242883" y="171914"/>
                    <a:pt x="4299591" y="14744"/>
                    <a:pt x="4200331" y="31049"/>
                  </a:cubicBezTo>
                  <a:cubicBezTo>
                    <a:pt x="4142373" y="30856"/>
                    <a:pt x="4083890" y="27699"/>
                    <a:pt x="4025800" y="26909"/>
                  </a:cubicBezTo>
                  <a:cubicBezTo>
                    <a:pt x="3682539" y="67634"/>
                    <a:pt x="2941207" y="-7491"/>
                    <a:pt x="2315644" y="2657"/>
                  </a:cubicBezTo>
                  <a:cubicBezTo>
                    <a:pt x="1560612" y="-9886"/>
                    <a:pt x="1726219" y="25760"/>
                    <a:pt x="173884" y="31040"/>
                  </a:cubicBezTo>
                  <a:cubicBezTo>
                    <a:pt x="74625" y="14735"/>
                    <a:pt x="131340" y="171905"/>
                    <a:pt x="142154" y="223111"/>
                  </a:cubicBezTo>
                  <a:cubicBezTo>
                    <a:pt x="129696" y="246442"/>
                    <a:pt x="112584" y="267019"/>
                    <a:pt x="96321" y="287728"/>
                  </a:cubicBezTo>
                  <a:cubicBezTo>
                    <a:pt x="63602" y="347020"/>
                    <a:pt x="149362" y="403875"/>
                    <a:pt x="177156" y="449827"/>
                  </a:cubicBezTo>
                  <a:cubicBezTo>
                    <a:pt x="148181" y="506032"/>
                    <a:pt x="111525" y="551914"/>
                    <a:pt x="81431" y="606339"/>
                  </a:cubicBezTo>
                  <a:cubicBezTo>
                    <a:pt x="73960" y="664053"/>
                    <a:pt x="125094" y="710856"/>
                    <a:pt x="150010" y="758772"/>
                  </a:cubicBezTo>
                  <a:cubicBezTo>
                    <a:pt x="47207" y="947957"/>
                    <a:pt x="1374" y="892804"/>
                    <a:pt x="135190" y="1091251"/>
                  </a:cubicBezTo>
                  <a:cubicBezTo>
                    <a:pt x="112111" y="1144299"/>
                    <a:pt x="75394" y="1182953"/>
                    <a:pt x="50085" y="1233299"/>
                  </a:cubicBezTo>
                  <a:cubicBezTo>
                    <a:pt x="37759" y="1283979"/>
                    <a:pt x="87196" y="1323353"/>
                    <a:pt x="110537" y="1362989"/>
                  </a:cubicBezTo>
                  <a:cubicBezTo>
                    <a:pt x="84571" y="1404793"/>
                    <a:pt x="56708" y="1449297"/>
                    <a:pt x="11601" y="1471585"/>
                  </a:cubicBezTo>
                  <a:cubicBezTo>
                    <a:pt x="1505" y="1478751"/>
                    <a:pt x="-2099" y="1493872"/>
                    <a:pt x="1173" y="1505371"/>
                  </a:cubicBezTo>
                  <a:cubicBezTo>
                    <a:pt x="24164" y="1565936"/>
                    <a:pt x="123458" y="1518642"/>
                    <a:pt x="530268" y="1527790"/>
                  </a:cubicBezTo>
                  <a:cubicBezTo>
                    <a:pt x="1592850" y="1551499"/>
                    <a:pt x="1087279" y="1490715"/>
                    <a:pt x="2187121" y="153258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7" name="Google Shape;2097;p15"/>
            <p:cNvSpPr/>
            <p:nvPr/>
          </p:nvSpPr>
          <p:spPr>
            <a:xfrm>
              <a:off x="-825446" y="8490835"/>
              <a:ext cx="4374219" cy="1536797"/>
            </a:xfrm>
            <a:custGeom>
              <a:avLst/>
              <a:gdLst/>
              <a:ahLst/>
              <a:cxnLst/>
              <a:rect l="l" t="t" r="r" b="b"/>
              <a:pathLst>
                <a:path w="4374219" h="1536797" extrusionOk="0">
                  <a:moveTo>
                    <a:pt x="2187121" y="1532588"/>
                  </a:moveTo>
                  <a:cubicBezTo>
                    <a:pt x="3289508" y="1490627"/>
                    <a:pt x="2777253" y="1551595"/>
                    <a:pt x="3843947" y="1527799"/>
                  </a:cubicBezTo>
                  <a:cubicBezTo>
                    <a:pt x="4248561" y="1518703"/>
                    <a:pt x="4350130" y="1565734"/>
                    <a:pt x="4373042" y="1505380"/>
                  </a:cubicBezTo>
                  <a:cubicBezTo>
                    <a:pt x="4376323" y="1493872"/>
                    <a:pt x="4372719" y="1478760"/>
                    <a:pt x="4362614" y="1471594"/>
                  </a:cubicBezTo>
                  <a:cubicBezTo>
                    <a:pt x="4317507" y="1449306"/>
                    <a:pt x="4289644" y="1404810"/>
                    <a:pt x="4263679" y="1362998"/>
                  </a:cubicBezTo>
                  <a:cubicBezTo>
                    <a:pt x="4287019" y="1323362"/>
                    <a:pt x="4336457" y="1283988"/>
                    <a:pt x="4324130" y="1233308"/>
                  </a:cubicBezTo>
                  <a:cubicBezTo>
                    <a:pt x="4298821" y="1182953"/>
                    <a:pt x="4262104" y="1144308"/>
                    <a:pt x="4239025" y="1091260"/>
                  </a:cubicBezTo>
                  <a:cubicBezTo>
                    <a:pt x="4372841" y="892813"/>
                    <a:pt x="4327008" y="947957"/>
                    <a:pt x="4224206" y="758781"/>
                  </a:cubicBezTo>
                  <a:cubicBezTo>
                    <a:pt x="4249121" y="710865"/>
                    <a:pt x="4300256" y="664062"/>
                    <a:pt x="4292784" y="606348"/>
                  </a:cubicBezTo>
                  <a:cubicBezTo>
                    <a:pt x="4262690" y="551923"/>
                    <a:pt x="4226043" y="506041"/>
                    <a:pt x="4197059" y="449836"/>
                  </a:cubicBezTo>
                  <a:cubicBezTo>
                    <a:pt x="4224862" y="403884"/>
                    <a:pt x="4310614" y="347029"/>
                    <a:pt x="4277895" y="287736"/>
                  </a:cubicBezTo>
                  <a:cubicBezTo>
                    <a:pt x="4261631" y="267028"/>
                    <a:pt x="4244520" y="246459"/>
                    <a:pt x="4232062" y="223119"/>
                  </a:cubicBezTo>
                  <a:cubicBezTo>
                    <a:pt x="4242883" y="171914"/>
                    <a:pt x="4299591" y="14744"/>
                    <a:pt x="4200331" y="31049"/>
                  </a:cubicBezTo>
                  <a:cubicBezTo>
                    <a:pt x="4142373" y="30856"/>
                    <a:pt x="4083890" y="27699"/>
                    <a:pt x="4025800" y="26909"/>
                  </a:cubicBezTo>
                  <a:cubicBezTo>
                    <a:pt x="3682539" y="67634"/>
                    <a:pt x="2941207" y="-7491"/>
                    <a:pt x="2315644" y="2657"/>
                  </a:cubicBezTo>
                  <a:cubicBezTo>
                    <a:pt x="1560612" y="-9886"/>
                    <a:pt x="1726219" y="25760"/>
                    <a:pt x="173884" y="31040"/>
                  </a:cubicBezTo>
                  <a:cubicBezTo>
                    <a:pt x="74625" y="14735"/>
                    <a:pt x="131340" y="171905"/>
                    <a:pt x="142154" y="223111"/>
                  </a:cubicBezTo>
                  <a:cubicBezTo>
                    <a:pt x="129696" y="246442"/>
                    <a:pt x="112584" y="267019"/>
                    <a:pt x="96321" y="287728"/>
                  </a:cubicBezTo>
                  <a:cubicBezTo>
                    <a:pt x="63602" y="347020"/>
                    <a:pt x="149362" y="403875"/>
                    <a:pt x="177156" y="449827"/>
                  </a:cubicBezTo>
                  <a:cubicBezTo>
                    <a:pt x="148181" y="506032"/>
                    <a:pt x="111525" y="551914"/>
                    <a:pt x="81431" y="606339"/>
                  </a:cubicBezTo>
                  <a:cubicBezTo>
                    <a:pt x="73960" y="664053"/>
                    <a:pt x="125094" y="710856"/>
                    <a:pt x="150010" y="758772"/>
                  </a:cubicBezTo>
                  <a:cubicBezTo>
                    <a:pt x="47207" y="947957"/>
                    <a:pt x="1374" y="892804"/>
                    <a:pt x="135190" y="1091251"/>
                  </a:cubicBezTo>
                  <a:cubicBezTo>
                    <a:pt x="112111" y="1144299"/>
                    <a:pt x="75394" y="1182953"/>
                    <a:pt x="50085" y="1233299"/>
                  </a:cubicBezTo>
                  <a:cubicBezTo>
                    <a:pt x="37759" y="1283979"/>
                    <a:pt x="87196" y="1323353"/>
                    <a:pt x="110537" y="1362989"/>
                  </a:cubicBezTo>
                  <a:cubicBezTo>
                    <a:pt x="84571" y="1404793"/>
                    <a:pt x="56708" y="1449297"/>
                    <a:pt x="11601" y="1471585"/>
                  </a:cubicBezTo>
                  <a:cubicBezTo>
                    <a:pt x="1505" y="1478751"/>
                    <a:pt x="-2099" y="1493872"/>
                    <a:pt x="1173" y="1505371"/>
                  </a:cubicBezTo>
                  <a:cubicBezTo>
                    <a:pt x="24164" y="1565936"/>
                    <a:pt x="123458" y="1518642"/>
                    <a:pt x="530268" y="1527790"/>
                  </a:cubicBezTo>
                  <a:cubicBezTo>
                    <a:pt x="1592850" y="1551499"/>
                    <a:pt x="1087279" y="1490715"/>
                    <a:pt x="2187121" y="153258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98" name="Google Shape;2098;p15"/>
          <p:cNvGrpSpPr/>
          <p:nvPr/>
        </p:nvGrpSpPr>
        <p:grpSpPr>
          <a:xfrm>
            <a:off x="1283476" y="1677675"/>
            <a:ext cx="6933208" cy="2728766"/>
            <a:chOff x="-373716" y="-1481775"/>
            <a:chExt cx="13039118" cy="8570007"/>
          </a:xfrm>
        </p:grpSpPr>
        <p:sp>
          <p:nvSpPr>
            <p:cNvPr id="2099" name="Google Shape;2099;p15"/>
            <p:cNvSpPr txBox="1"/>
            <p:nvPr/>
          </p:nvSpPr>
          <p:spPr>
            <a:xfrm>
              <a:off x="-373716" y="-1481775"/>
              <a:ext cx="13039118" cy="69595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800" b="1" dirty="0">
                  <a:solidFill>
                    <a:schemeClr val="dk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ea typeface="Fredoka One"/>
                  <a:cs typeface="Fredoka One"/>
                  <a:sym typeface="Fredoka One"/>
                </a:rPr>
                <a:t>BÀI 5: BIỂU DIỄN THẬP PHÂN CỦA SỐ HỮU TỈ</a:t>
              </a:r>
              <a:endParaRPr sz="48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Fredoka One"/>
                <a:cs typeface="Fredoka One"/>
                <a:sym typeface="Fredoka One"/>
              </a:endParaRPr>
            </a:p>
          </p:txBody>
        </p:sp>
        <p:sp>
          <p:nvSpPr>
            <p:cNvPr id="2100" name="Google Shape;2100;p15"/>
            <p:cNvSpPr txBox="1"/>
            <p:nvPr/>
          </p:nvSpPr>
          <p:spPr>
            <a:xfrm>
              <a:off x="0" y="6103347"/>
              <a:ext cx="12479401" cy="9848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(2 tiết)</a:t>
              </a:r>
              <a:endParaRPr sz="2400" dirty="0">
                <a:solidFill>
                  <a:schemeClr val="dk1"/>
                </a:solidFill>
                <a:latin typeface="+mj-lt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2101" name="Google Shape;2101;p15"/>
          <p:cNvGrpSpPr/>
          <p:nvPr/>
        </p:nvGrpSpPr>
        <p:grpSpPr>
          <a:xfrm>
            <a:off x="7033046" y="167588"/>
            <a:ext cx="1745704" cy="1604062"/>
            <a:chOff x="14490469" y="1935376"/>
            <a:chExt cx="3491409" cy="3208124"/>
          </a:xfrm>
        </p:grpSpPr>
        <p:sp>
          <p:nvSpPr>
            <p:cNvPr id="2102" name="Google Shape;2102;p15"/>
            <p:cNvSpPr/>
            <p:nvPr/>
          </p:nvSpPr>
          <p:spPr>
            <a:xfrm>
              <a:off x="14490469" y="2995472"/>
              <a:ext cx="1656330" cy="1568674"/>
            </a:xfrm>
            <a:custGeom>
              <a:avLst/>
              <a:gdLst/>
              <a:ahLst/>
              <a:cxnLst/>
              <a:rect l="l" t="t" r="r" b="b"/>
              <a:pathLst>
                <a:path w="1656330" h="1568674" extrusionOk="0">
                  <a:moveTo>
                    <a:pt x="178959" y="995015"/>
                  </a:moveTo>
                  <a:cubicBezTo>
                    <a:pt x="189736" y="849719"/>
                    <a:pt x="176722" y="843059"/>
                    <a:pt x="101950" y="724936"/>
                  </a:cubicBezTo>
                  <a:cubicBezTo>
                    <a:pt x="-134231" y="351863"/>
                    <a:pt x="50573" y="25681"/>
                    <a:pt x="546310" y="1389"/>
                  </a:cubicBezTo>
                  <a:cubicBezTo>
                    <a:pt x="836485" y="-13965"/>
                    <a:pt x="1064671" y="99910"/>
                    <a:pt x="1314213" y="248748"/>
                  </a:cubicBezTo>
                  <a:cubicBezTo>
                    <a:pt x="2541080" y="969818"/>
                    <a:pt x="65049" y="2351942"/>
                    <a:pt x="178959" y="9950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3" name="Google Shape;2103;p15"/>
            <p:cNvSpPr/>
            <p:nvPr/>
          </p:nvSpPr>
          <p:spPr>
            <a:xfrm>
              <a:off x="15021394" y="1935376"/>
              <a:ext cx="1642033" cy="1588825"/>
            </a:xfrm>
            <a:custGeom>
              <a:avLst/>
              <a:gdLst/>
              <a:ahLst/>
              <a:cxnLst/>
              <a:rect l="l" t="t" r="r" b="b"/>
              <a:pathLst>
                <a:path w="1642033" h="1588825" extrusionOk="0">
                  <a:moveTo>
                    <a:pt x="1634471" y="466179"/>
                  </a:moveTo>
                  <a:cubicBezTo>
                    <a:pt x="1681297" y="865071"/>
                    <a:pt x="1511393" y="1431150"/>
                    <a:pt x="1104845" y="1557198"/>
                  </a:cubicBezTo>
                  <a:cubicBezTo>
                    <a:pt x="385781" y="1780034"/>
                    <a:pt x="-200967" y="766030"/>
                    <a:pt x="65455" y="372463"/>
                  </a:cubicBezTo>
                  <a:cubicBezTo>
                    <a:pt x="301079" y="33275"/>
                    <a:pt x="625200" y="420335"/>
                    <a:pt x="818395" y="211557"/>
                  </a:cubicBezTo>
                  <a:cubicBezTo>
                    <a:pt x="1178847" y="-173059"/>
                    <a:pt x="1640901" y="-603"/>
                    <a:pt x="1634471" y="46617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4" name="Google Shape;2104;p15"/>
            <p:cNvSpPr/>
            <p:nvPr/>
          </p:nvSpPr>
          <p:spPr>
            <a:xfrm>
              <a:off x="15608972" y="3395529"/>
              <a:ext cx="1628072" cy="1747971"/>
            </a:xfrm>
            <a:custGeom>
              <a:avLst/>
              <a:gdLst/>
              <a:ahLst/>
              <a:cxnLst/>
              <a:rect l="l" t="t" r="r" b="b"/>
              <a:pathLst>
                <a:path w="1628072" h="1747971" extrusionOk="0">
                  <a:moveTo>
                    <a:pt x="1553432" y="1532680"/>
                  </a:moveTo>
                  <a:cubicBezTo>
                    <a:pt x="1456100" y="1706445"/>
                    <a:pt x="1264154" y="1790638"/>
                    <a:pt x="1073389" y="1726579"/>
                  </a:cubicBezTo>
                  <a:cubicBezTo>
                    <a:pt x="978487" y="1694542"/>
                    <a:pt x="889117" y="1635134"/>
                    <a:pt x="787740" y="1632439"/>
                  </a:cubicBezTo>
                  <a:cubicBezTo>
                    <a:pt x="671739" y="1628930"/>
                    <a:pt x="561265" y="1679978"/>
                    <a:pt x="447450" y="1696929"/>
                  </a:cubicBezTo>
                  <a:cubicBezTo>
                    <a:pt x="254851" y="1725539"/>
                    <a:pt x="60117" y="1655673"/>
                    <a:pt x="10912" y="1449512"/>
                  </a:cubicBezTo>
                  <a:cubicBezTo>
                    <a:pt x="-52165" y="1182988"/>
                    <a:pt x="170527" y="428707"/>
                    <a:pt x="362453" y="194135"/>
                  </a:cubicBezTo>
                  <a:cubicBezTo>
                    <a:pt x="945976" y="-517792"/>
                    <a:pt x="1902517" y="911606"/>
                    <a:pt x="1553432" y="1532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5" name="Google Shape;2105;p15"/>
            <p:cNvSpPr/>
            <p:nvPr/>
          </p:nvSpPr>
          <p:spPr>
            <a:xfrm>
              <a:off x="16169088" y="2512201"/>
              <a:ext cx="1812790" cy="1576956"/>
            </a:xfrm>
            <a:custGeom>
              <a:avLst/>
              <a:gdLst/>
              <a:ahLst/>
              <a:cxnLst/>
              <a:rect l="l" t="t" r="r" b="b"/>
              <a:pathLst>
                <a:path w="1812790" h="1576956" extrusionOk="0">
                  <a:moveTo>
                    <a:pt x="1669984" y="1160791"/>
                  </a:moveTo>
                  <a:cubicBezTo>
                    <a:pt x="1687909" y="1419962"/>
                    <a:pt x="1511286" y="1563551"/>
                    <a:pt x="1296563" y="1576384"/>
                  </a:cubicBezTo>
                  <a:cubicBezTo>
                    <a:pt x="1026070" y="1593008"/>
                    <a:pt x="108905" y="1244061"/>
                    <a:pt x="17760" y="961894"/>
                  </a:cubicBezTo>
                  <a:cubicBezTo>
                    <a:pt x="-62480" y="716934"/>
                    <a:pt x="145345" y="521604"/>
                    <a:pt x="317494" y="385522"/>
                  </a:cubicBezTo>
                  <a:cubicBezTo>
                    <a:pt x="1185172" y="-298501"/>
                    <a:pt x="1848704" y="45416"/>
                    <a:pt x="1811283" y="510190"/>
                  </a:cubicBezTo>
                  <a:cubicBezTo>
                    <a:pt x="1802237" y="628326"/>
                    <a:pt x="1733806" y="723581"/>
                    <a:pt x="1684582" y="828006"/>
                  </a:cubicBezTo>
                  <a:cubicBezTo>
                    <a:pt x="1632300" y="938840"/>
                    <a:pt x="1663169" y="1042950"/>
                    <a:pt x="1669984" y="116079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6" name="Google Shape;2106;p15"/>
            <p:cNvSpPr/>
            <p:nvPr/>
          </p:nvSpPr>
          <p:spPr>
            <a:xfrm>
              <a:off x="15663164" y="3090732"/>
              <a:ext cx="1082767" cy="700033"/>
            </a:xfrm>
            <a:custGeom>
              <a:avLst/>
              <a:gdLst/>
              <a:ahLst/>
              <a:cxnLst/>
              <a:rect l="l" t="t" r="r" b="b"/>
              <a:pathLst>
                <a:path w="1082767" h="700033" extrusionOk="0">
                  <a:moveTo>
                    <a:pt x="846683" y="513312"/>
                  </a:moveTo>
                  <a:cubicBezTo>
                    <a:pt x="797325" y="516045"/>
                    <a:pt x="757314" y="508730"/>
                    <a:pt x="750781" y="561254"/>
                  </a:cubicBezTo>
                  <a:cubicBezTo>
                    <a:pt x="749454" y="571937"/>
                    <a:pt x="757833" y="696290"/>
                    <a:pt x="648154" y="699979"/>
                  </a:cubicBezTo>
                  <a:cubicBezTo>
                    <a:pt x="546110" y="702982"/>
                    <a:pt x="504739" y="579700"/>
                    <a:pt x="488635" y="559483"/>
                  </a:cubicBezTo>
                  <a:cubicBezTo>
                    <a:pt x="461933" y="525669"/>
                    <a:pt x="431936" y="543577"/>
                    <a:pt x="397983" y="556660"/>
                  </a:cubicBezTo>
                  <a:cubicBezTo>
                    <a:pt x="304870" y="592867"/>
                    <a:pt x="214783" y="555903"/>
                    <a:pt x="232964" y="445485"/>
                  </a:cubicBezTo>
                  <a:cubicBezTo>
                    <a:pt x="239542" y="391300"/>
                    <a:pt x="249242" y="397011"/>
                    <a:pt x="187350" y="378737"/>
                  </a:cubicBezTo>
                  <a:cubicBezTo>
                    <a:pt x="111495" y="359251"/>
                    <a:pt x="6444" y="368728"/>
                    <a:pt x="238" y="294165"/>
                  </a:cubicBezTo>
                  <a:cubicBezTo>
                    <a:pt x="-3704" y="250470"/>
                    <a:pt x="39653" y="131391"/>
                    <a:pt x="250832" y="142959"/>
                  </a:cubicBezTo>
                  <a:cubicBezTo>
                    <a:pt x="309691" y="145366"/>
                    <a:pt x="308217" y="145956"/>
                    <a:pt x="302408" y="137473"/>
                  </a:cubicBezTo>
                  <a:cubicBezTo>
                    <a:pt x="252422" y="19132"/>
                    <a:pt x="466286" y="-107229"/>
                    <a:pt x="560791" y="150993"/>
                  </a:cubicBezTo>
                  <a:cubicBezTo>
                    <a:pt x="610239" y="129928"/>
                    <a:pt x="663591" y="109794"/>
                    <a:pt x="713385" y="117981"/>
                  </a:cubicBezTo>
                  <a:cubicBezTo>
                    <a:pt x="767097" y="128074"/>
                    <a:pt x="814365" y="170421"/>
                    <a:pt x="829617" y="223875"/>
                  </a:cubicBezTo>
                  <a:cubicBezTo>
                    <a:pt x="837778" y="254987"/>
                    <a:pt x="825418" y="280492"/>
                    <a:pt x="862499" y="285901"/>
                  </a:cubicBezTo>
                  <a:cubicBezTo>
                    <a:pt x="890297" y="289538"/>
                    <a:pt x="1046418" y="244785"/>
                    <a:pt x="1077723" y="357474"/>
                  </a:cubicBezTo>
                  <a:cubicBezTo>
                    <a:pt x="1115413" y="495500"/>
                    <a:pt x="932353" y="506446"/>
                    <a:pt x="846683" y="5133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07" name="Google Shape;2107;p15"/>
            <p:cNvGrpSpPr/>
            <p:nvPr/>
          </p:nvGrpSpPr>
          <p:grpSpPr>
            <a:xfrm>
              <a:off x="15401158" y="2732476"/>
              <a:ext cx="1606732" cy="821927"/>
              <a:chOff x="15401158" y="2732476"/>
              <a:chExt cx="1606732" cy="821927"/>
            </a:xfrm>
          </p:grpSpPr>
          <p:sp>
            <p:nvSpPr>
              <p:cNvPr id="2108" name="Google Shape;2108;p15"/>
              <p:cNvSpPr/>
              <p:nvPr/>
            </p:nvSpPr>
            <p:spPr>
              <a:xfrm>
                <a:off x="16170350" y="2732476"/>
                <a:ext cx="243123" cy="797003"/>
              </a:xfrm>
              <a:custGeom>
                <a:avLst/>
                <a:gdLst/>
                <a:ahLst/>
                <a:cxnLst/>
                <a:rect l="l" t="t" r="r" b="b"/>
                <a:pathLst>
                  <a:path w="243123" h="797003" extrusionOk="0">
                    <a:moveTo>
                      <a:pt x="199308" y="27228"/>
                    </a:moveTo>
                    <a:cubicBezTo>
                      <a:pt x="108611" y="-54265"/>
                      <a:pt x="-5716" y="66457"/>
                      <a:pt x="78634" y="136926"/>
                    </a:cubicBezTo>
                    <a:cubicBezTo>
                      <a:pt x="99540" y="154391"/>
                      <a:pt x="126530" y="164112"/>
                      <a:pt x="125466" y="215853"/>
                    </a:cubicBezTo>
                    <a:cubicBezTo>
                      <a:pt x="74351" y="397233"/>
                      <a:pt x="-19051" y="568194"/>
                      <a:pt x="3433" y="761246"/>
                    </a:cubicBezTo>
                    <a:cubicBezTo>
                      <a:pt x="10715" y="823785"/>
                      <a:pt x="66190" y="796144"/>
                      <a:pt x="72421" y="740746"/>
                    </a:cubicBezTo>
                    <a:cubicBezTo>
                      <a:pt x="104367" y="456866"/>
                      <a:pt x="338510" y="152300"/>
                      <a:pt x="199308" y="2722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9" name="Google Shape;2109;p15"/>
              <p:cNvSpPr/>
              <p:nvPr/>
            </p:nvSpPr>
            <p:spPr>
              <a:xfrm>
                <a:off x="16255200" y="3129083"/>
                <a:ext cx="752690" cy="421249"/>
              </a:xfrm>
              <a:custGeom>
                <a:avLst/>
                <a:gdLst/>
                <a:ahLst/>
                <a:cxnLst/>
                <a:rect l="l" t="t" r="r" b="b"/>
                <a:pathLst>
                  <a:path w="752690" h="421249" extrusionOk="0">
                    <a:moveTo>
                      <a:pt x="585077" y="29756"/>
                    </a:moveTo>
                    <a:cubicBezTo>
                      <a:pt x="564068" y="47285"/>
                      <a:pt x="548675" y="75767"/>
                      <a:pt x="522672" y="85988"/>
                    </a:cubicBezTo>
                    <a:cubicBezTo>
                      <a:pt x="497580" y="95850"/>
                      <a:pt x="113855" y="79713"/>
                      <a:pt x="4939" y="354367"/>
                    </a:cubicBezTo>
                    <a:cubicBezTo>
                      <a:pt x="-12781" y="399056"/>
                      <a:pt x="16985" y="468679"/>
                      <a:pt x="97398" y="374161"/>
                    </a:cubicBezTo>
                    <a:cubicBezTo>
                      <a:pt x="278150" y="161700"/>
                      <a:pt x="594629" y="280696"/>
                      <a:pt x="706674" y="191163"/>
                    </a:cubicBezTo>
                    <a:cubicBezTo>
                      <a:pt x="819906" y="100688"/>
                      <a:pt x="702866" y="-68566"/>
                      <a:pt x="585077" y="29756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10" name="Google Shape;2110;p15"/>
              <p:cNvSpPr/>
              <p:nvPr/>
            </p:nvSpPr>
            <p:spPr>
              <a:xfrm>
                <a:off x="15401158" y="3115623"/>
                <a:ext cx="743185" cy="438780"/>
              </a:xfrm>
              <a:custGeom>
                <a:avLst/>
                <a:gdLst/>
                <a:ahLst/>
                <a:cxnLst/>
                <a:rect l="l" t="t" r="r" b="b"/>
                <a:pathLst>
                  <a:path w="743185" h="438780" extrusionOk="0">
                    <a:moveTo>
                      <a:pt x="701167" y="301361"/>
                    </a:moveTo>
                    <a:cubicBezTo>
                      <a:pt x="526814" y="25571"/>
                      <a:pt x="255776" y="109290"/>
                      <a:pt x="206853" y="75778"/>
                    </a:cubicBezTo>
                    <a:cubicBezTo>
                      <a:pt x="203347" y="73379"/>
                      <a:pt x="107823" y="-49730"/>
                      <a:pt x="28159" y="22908"/>
                    </a:cubicBezTo>
                    <a:cubicBezTo>
                      <a:pt x="-39951" y="85024"/>
                      <a:pt x="22428" y="213747"/>
                      <a:pt x="140923" y="215717"/>
                    </a:cubicBezTo>
                    <a:cubicBezTo>
                      <a:pt x="205699" y="216795"/>
                      <a:pt x="365250" y="159440"/>
                      <a:pt x="532289" y="285224"/>
                    </a:cubicBezTo>
                    <a:cubicBezTo>
                      <a:pt x="637038" y="364105"/>
                      <a:pt x="721214" y="497326"/>
                      <a:pt x="742166" y="410398"/>
                    </a:cubicBezTo>
                    <a:cubicBezTo>
                      <a:pt x="749275" y="380877"/>
                      <a:pt x="717464" y="327141"/>
                      <a:pt x="701167" y="30136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11" name="Google Shape;2111;p15"/>
            <p:cNvGrpSpPr/>
            <p:nvPr/>
          </p:nvGrpSpPr>
          <p:grpSpPr>
            <a:xfrm>
              <a:off x="15838400" y="3661748"/>
              <a:ext cx="1021516" cy="436486"/>
              <a:chOff x="15838400" y="3661748"/>
              <a:chExt cx="1021516" cy="436486"/>
            </a:xfrm>
          </p:grpSpPr>
          <p:sp>
            <p:nvSpPr>
              <p:cNvPr id="2112" name="Google Shape;2112;p15"/>
              <p:cNvSpPr/>
              <p:nvPr/>
            </p:nvSpPr>
            <p:spPr>
              <a:xfrm>
                <a:off x="15838400" y="3727369"/>
                <a:ext cx="173295" cy="370865"/>
              </a:xfrm>
              <a:custGeom>
                <a:avLst/>
                <a:gdLst/>
                <a:ahLst/>
                <a:cxnLst/>
                <a:rect l="l" t="t" r="r" b="b"/>
                <a:pathLst>
                  <a:path w="173295" h="370865" extrusionOk="0">
                    <a:moveTo>
                      <a:pt x="122607" y="13867"/>
                    </a:moveTo>
                    <a:cubicBezTo>
                      <a:pt x="-96892" y="407651"/>
                      <a:pt x="41649" y="394883"/>
                      <a:pt x="59555" y="347139"/>
                    </a:cubicBezTo>
                    <a:cubicBezTo>
                      <a:pt x="92078" y="260424"/>
                      <a:pt x="98028" y="191565"/>
                      <a:pt x="170260" y="40988"/>
                    </a:cubicBezTo>
                    <a:cubicBezTo>
                      <a:pt x="185384" y="9446"/>
                      <a:pt x="139968" y="-17284"/>
                      <a:pt x="122607" y="1386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13" name="Google Shape;2113;p15"/>
              <p:cNvSpPr/>
              <p:nvPr/>
            </p:nvSpPr>
            <p:spPr>
              <a:xfrm>
                <a:off x="16583134" y="3661748"/>
                <a:ext cx="276782" cy="261270"/>
              </a:xfrm>
              <a:custGeom>
                <a:avLst/>
                <a:gdLst/>
                <a:ahLst/>
                <a:cxnLst/>
                <a:rect l="l" t="t" r="r" b="b"/>
                <a:pathLst>
                  <a:path w="276782" h="261270" extrusionOk="0">
                    <a:moveTo>
                      <a:pt x="41713" y="3641"/>
                    </a:moveTo>
                    <a:cubicBezTo>
                      <a:pt x="28660" y="-4187"/>
                      <a:pt x="10703" y="1190"/>
                      <a:pt x="3299" y="14208"/>
                    </a:cubicBezTo>
                    <a:cubicBezTo>
                      <a:pt x="-23185" y="60752"/>
                      <a:pt x="115966" y="92743"/>
                      <a:pt x="200565" y="223551"/>
                    </a:cubicBezTo>
                    <a:cubicBezTo>
                      <a:pt x="265906" y="324658"/>
                      <a:pt x="390709" y="212791"/>
                      <a:pt x="41713" y="364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14" name="Google Shape;2114;p15"/>
            <p:cNvSpPr/>
            <p:nvPr/>
          </p:nvSpPr>
          <p:spPr>
            <a:xfrm>
              <a:off x="15356147" y="2928510"/>
              <a:ext cx="298588" cy="146468"/>
            </a:xfrm>
            <a:custGeom>
              <a:avLst/>
              <a:gdLst/>
              <a:ahLst/>
              <a:cxnLst/>
              <a:rect l="l" t="t" r="r" b="b"/>
              <a:pathLst>
                <a:path w="298588" h="146468" extrusionOk="0">
                  <a:moveTo>
                    <a:pt x="280080" y="77674"/>
                  </a:moveTo>
                  <a:cubicBezTo>
                    <a:pt x="209219" y="42000"/>
                    <a:pt x="10068" y="-47141"/>
                    <a:pt x="457" y="31451"/>
                  </a:cubicBezTo>
                  <a:cubicBezTo>
                    <a:pt x="-7120" y="93451"/>
                    <a:pt x="79691" y="69403"/>
                    <a:pt x="243569" y="141920"/>
                  </a:cubicBezTo>
                  <a:cubicBezTo>
                    <a:pt x="294658" y="164524"/>
                    <a:pt x="317456" y="96493"/>
                    <a:pt x="280080" y="776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5" name="Google Shape;2115;p15"/>
            <p:cNvSpPr/>
            <p:nvPr/>
          </p:nvSpPr>
          <p:spPr>
            <a:xfrm>
              <a:off x="16570569" y="2798709"/>
              <a:ext cx="287176" cy="236611"/>
            </a:xfrm>
            <a:custGeom>
              <a:avLst/>
              <a:gdLst/>
              <a:ahLst/>
              <a:cxnLst/>
              <a:rect l="l" t="t" r="r" b="b"/>
              <a:pathLst>
                <a:path w="287176" h="236611" extrusionOk="0">
                  <a:moveTo>
                    <a:pt x="249154" y="3348"/>
                  </a:moveTo>
                  <a:cubicBezTo>
                    <a:pt x="-99874" y="184132"/>
                    <a:pt x="-6959" y="288653"/>
                    <a:pt x="81282" y="210240"/>
                  </a:cubicBezTo>
                  <a:cubicBezTo>
                    <a:pt x="82923" y="208784"/>
                    <a:pt x="164183" y="124307"/>
                    <a:pt x="275414" y="47120"/>
                  </a:cubicBezTo>
                  <a:cubicBezTo>
                    <a:pt x="302385" y="28391"/>
                    <a:pt x="278440" y="-11820"/>
                    <a:pt x="249154" y="33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6" name="Google Shape;2116;p15"/>
            <p:cNvSpPr/>
            <p:nvPr/>
          </p:nvSpPr>
          <p:spPr>
            <a:xfrm>
              <a:off x="14845027" y="3645579"/>
              <a:ext cx="594537" cy="287735"/>
            </a:xfrm>
            <a:custGeom>
              <a:avLst/>
              <a:gdLst/>
              <a:ahLst/>
              <a:cxnLst/>
              <a:rect l="l" t="t" r="r" b="b"/>
              <a:pathLst>
                <a:path w="594537" h="287735" extrusionOk="0">
                  <a:moveTo>
                    <a:pt x="554698" y="920"/>
                  </a:moveTo>
                  <a:cubicBezTo>
                    <a:pt x="382710" y="40207"/>
                    <a:pt x="109249" y="141398"/>
                    <a:pt x="9917" y="227221"/>
                  </a:cubicBezTo>
                  <a:cubicBezTo>
                    <a:pt x="-15637" y="249306"/>
                    <a:pt x="12609" y="299096"/>
                    <a:pt x="44677" y="285385"/>
                  </a:cubicBezTo>
                  <a:cubicBezTo>
                    <a:pt x="139131" y="245001"/>
                    <a:pt x="270678" y="135392"/>
                    <a:pt x="572213" y="61695"/>
                  </a:cubicBezTo>
                  <a:cubicBezTo>
                    <a:pt x="611801" y="52019"/>
                    <a:pt x="594222" y="-8107"/>
                    <a:pt x="554698" y="9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7" name="Google Shape;2117;p15"/>
            <p:cNvSpPr/>
            <p:nvPr/>
          </p:nvSpPr>
          <p:spPr>
            <a:xfrm>
              <a:off x="17241923" y="3173528"/>
              <a:ext cx="460563" cy="131133"/>
            </a:xfrm>
            <a:custGeom>
              <a:avLst/>
              <a:gdLst/>
              <a:ahLst/>
              <a:cxnLst/>
              <a:rect l="l" t="t" r="r" b="b"/>
              <a:pathLst>
                <a:path w="460563" h="131133" extrusionOk="0">
                  <a:moveTo>
                    <a:pt x="441234" y="17572"/>
                  </a:moveTo>
                  <a:cubicBezTo>
                    <a:pt x="308661" y="-12963"/>
                    <a:pt x="159253" y="-2966"/>
                    <a:pt x="30994" y="41832"/>
                  </a:cubicBezTo>
                  <a:cubicBezTo>
                    <a:pt x="-23589" y="60901"/>
                    <a:pt x="-317" y="145679"/>
                    <a:pt x="56106" y="128965"/>
                  </a:cubicBezTo>
                  <a:cubicBezTo>
                    <a:pt x="222472" y="79688"/>
                    <a:pt x="291941" y="74426"/>
                    <a:pt x="434772" y="70031"/>
                  </a:cubicBezTo>
                  <a:cubicBezTo>
                    <a:pt x="464141" y="69127"/>
                    <a:pt x="471257" y="24495"/>
                    <a:pt x="441234" y="1757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8" name="Google Shape;2118;p15"/>
            <p:cNvSpPr/>
            <p:nvPr/>
          </p:nvSpPr>
          <p:spPr>
            <a:xfrm>
              <a:off x="15691519" y="2347592"/>
              <a:ext cx="313150" cy="624604"/>
            </a:xfrm>
            <a:custGeom>
              <a:avLst/>
              <a:gdLst/>
              <a:ahLst/>
              <a:cxnLst/>
              <a:rect l="l" t="t" r="r" b="b"/>
              <a:pathLst>
                <a:path w="313150" h="624604" extrusionOk="0">
                  <a:moveTo>
                    <a:pt x="54446" y="12713"/>
                  </a:moveTo>
                  <a:cubicBezTo>
                    <a:pt x="33001" y="-17007"/>
                    <a:pt x="-15389" y="10538"/>
                    <a:pt x="4838" y="42523"/>
                  </a:cubicBezTo>
                  <a:cubicBezTo>
                    <a:pt x="134552" y="247593"/>
                    <a:pt x="182987" y="389424"/>
                    <a:pt x="249565" y="601551"/>
                  </a:cubicBezTo>
                  <a:cubicBezTo>
                    <a:pt x="262400" y="642455"/>
                    <a:pt x="319996" y="624258"/>
                    <a:pt x="312476" y="583393"/>
                  </a:cubicBezTo>
                  <a:cubicBezTo>
                    <a:pt x="274728" y="378137"/>
                    <a:pt x="175870" y="180960"/>
                    <a:pt x="54446" y="127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9" name="Google Shape;2119;p15"/>
            <p:cNvSpPr/>
            <p:nvPr/>
          </p:nvSpPr>
          <p:spPr>
            <a:xfrm>
              <a:off x="16276702" y="3814171"/>
              <a:ext cx="264521" cy="976943"/>
            </a:xfrm>
            <a:custGeom>
              <a:avLst/>
              <a:gdLst/>
              <a:ahLst/>
              <a:cxnLst/>
              <a:rect l="l" t="t" r="r" b="b"/>
              <a:pathLst>
                <a:path w="264521" h="976943" extrusionOk="0">
                  <a:moveTo>
                    <a:pt x="51201" y="11611"/>
                  </a:moveTo>
                  <a:cubicBezTo>
                    <a:pt x="34956" y="-11917"/>
                    <a:pt x="-10100" y="2879"/>
                    <a:pt x="2055" y="33035"/>
                  </a:cubicBezTo>
                  <a:cubicBezTo>
                    <a:pt x="246731" y="640005"/>
                    <a:pt x="143648" y="834848"/>
                    <a:pt x="180896" y="935948"/>
                  </a:cubicBezTo>
                  <a:cubicBezTo>
                    <a:pt x="260251" y="1151380"/>
                    <a:pt x="367450" y="469635"/>
                    <a:pt x="51201" y="1161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2378;p21">
            <a:extLst>
              <a:ext uri="{FF2B5EF4-FFF2-40B4-BE49-F238E27FC236}">
                <a16:creationId xmlns:a16="http://schemas.microsoft.com/office/drawing/2014/main" id="{3E4FC451-F81C-209A-FCB6-8FA276789377}"/>
              </a:ext>
            </a:extLst>
          </p:cNvPr>
          <p:cNvSpPr txBox="1"/>
          <p:nvPr/>
        </p:nvSpPr>
        <p:spPr>
          <a:xfrm>
            <a:off x="1492466" y="628472"/>
            <a:ext cx="5691300" cy="61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Fredoka One"/>
                <a:cs typeface="Fredoka One"/>
                <a:sym typeface="Fredoka One"/>
              </a:rPr>
              <a:t>NỘI DUNG BÀI HỌC</a:t>
            </a:r>
            <a:endParaRPr sz="4000" b="1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Fredoka One"/>
              <a:cs typeface="Fredoka One"/>
              <a:sym typeface="Fredoka One"/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33681715-0CFB-7185-12A1-001A3869A93D}"/>
              </a:ext>
            </a:extLst>
          </p:cNvPr>
          <p:cNvSpPr/>
          <p:nvPr/>
        </p:nvSpPr>
        <p:spPr>
          <a:xfrm>
            <a:off x="519555" y="1341141"/>
            <a:ext cx="8104890" cy="85853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Số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thập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phân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hữu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hạn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và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số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thập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phân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vô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hạn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tuần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hoàn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6" name="Hình chữ nhật: Góc Tròn 45">
            <a:extLst>
              <a:ext uri="{FF2B5EF4-FFF2-40B4-BE49-F238E27FC236}">
                <a16:creationId xmlns:a16="http://schemas.microsoft.com/office/drawing/2014/main" id="{23D52217-1490-4E16-5AF9-D17583AD9D4A}"/>
              </a:ext>
            </a:extLst>
          </p:cNvPr>
          <p:cNvSpPr/>
          <p:nvPr/>
        </p:nvSpPr>
        <p:spPr>
          <a:xfrm>
            <a:off x="414842" y="2346933"/>
            <a:ext cx="8104890" cy="85853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Biểu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diễn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thập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phân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của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số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hữu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tỉ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7" name="Hình chữ nhật: Góc Tròn 46">
            <a:extLst>
              <a:ext uri="{FF2B5EF4-FFF2-40B4-BE49-F238E27FC236}">
                <a16:creationId xmlns:a16="http://schemas.microsoft.com/office/drawing/2014/main" id="{FEF3B53C-A768-D30A-694E-99E366A78089}"/>
              </a:ext>
            </a:extLst>
          </p:cNvPr>
          <p:cNvSpPr/>
          <p:nvPr/>
        </p:nvSpPr>
        <p:spPr>
          <a:xfrm>
            <a:off x="414842" y="3461169"/>
            <a:ext cx="8104890" cy="85853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Luyện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tập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2" grpId="0" animBg="1"/>
      <p:bldP spid="46" grpId="0" animBg="1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Hộp Văn bản 29">
            <a:extLst>
              <a:ext uri="{FF2B5EF4-FFF2-40B4-BE49-F238E27FC236}">
                <a16:creationId xmlns:a16="http://schemas.microsoft.com/office/drawing/2014/main" id="{74009443-DBAC-EEF4-3591-184DB3A1E562}"/>
              </a:ext>
            </a:extLst>
          </p:cNvPr>
          <p:cNvSpPr txBox="1"/>
          <p:nvPr/>
        </p:nvSpPr>
        <p:spPr>
          <a:xfrm>
            <a:off x="1" y="156427"/>
            <a:ext cx="90797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I. SỐ THẬP PHÂN HỮU HẠN VÀ SỐ THẬP PHÂN VÔ HẠN TUẦN HOÀN</a:t>
            </a:r>
          </a:p>
        </p:txBody>
      </p:sp>
      <p:sp>
        <p:nvSpPr>
          <p:cNvPr id="31" name="Rounded Rectangle 9">
            <a:extLst>
              <a:ext uri="{FF2B5EF4-FFF2-40B4-BE49-F238E27FC236}">
                <a16:creationId xmlns:a16="http://schemas.microsoft.com/office/drawing/2014/main" id="{C160B8AC-8B78-D1A2-BC9E-7F7DA70C9D7E}"/>
              </a:ext>
            </a:extLst>
          </p:cNvPr>
          <p:cNvSpPr/>
          <p:nvPr/>
        </p:nvSpPr>
        <p:spPr>
          <a:xfrm>
            <a:off x="157163" y="1121746"/>
            <a:ext cx="1016000" cy="6604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HĐ1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3F2EEA88-A5E4-94C7-2D66-9ED397DC3805}"/>
                  </a:ext>
                </a:extLst>
              </p:cNvPr>
              <p:cNvSpPr txBox="1"/>
              <p:nvPr/>
            </p:nvSpPr>
            <p:spPr>
              <a:xfrm>
                <a:off x="1407319" y="1221113"/>
                <a:ext cx="44434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Đặt </a:t>
                </a:r>
                <a:r>
                  <a:rPr lang="en-US" sz="2400" dirty="0" err="1"/>
                  <a:t>tính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để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tính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thương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30 :22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3F2EEA88-A5E4-94C7-2D66-9ED397DC38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7319" y="1221113"/>
                <a:ext cx="4443412" cy="461665"/>
              </a:xfrm>
              <a:prstGeom prst="rect">
                <a:avLst/>
              </a:prstGeom>
              <a:blipFill>
                <a:blip r:embed="rId3"/>
                <a:stretch>
                  <a:fillRect l="-2195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19865828-8E0A-23EE-DD7E-CDB2DDAFE4B7}"/>
                  </a:ext>
                </a:extLst>
              </p:cNvPr>
              <p:cNvSpPr txBox="1"/>
              <p:nvPr/>
            </p:nvSpPr>
            <p:spPr>
              <a:xfrm>
                <a:off x="1156090" y="2132290"/>
                <a:ext cx="42479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19865828-8E0A-23EE-DD7E-CDB2DDAFE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6090" y="2132290"/>
                <a:ext cx="424796" cy="369332"/>
              </a:xfrm>
              <a:prstGeom prst="rect">
                <a:avLst/>
              </a:prstGeom>
              <a:blipFill>
                <a:blip r:embed="rId4"/>
                <a:stretch>
                  <a:fillRect l="-15942" r="-15942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Hộp Văn bản 35">
                <a:extLst>
                  <a:ext uri="{FF2B5EF4-FFF2-40B4-BE49-F238E27FC236}">
                    <a16:creationId xmlns:a16="http://schemas.microsoft.com/office/drawing/2014/main" id="{63195D4A-2D9C-B466-5338-9800E675C43B}"/>
                  </a:ext>
                </a:extLst>
              </p:cNvPr>
              <p:cNvSpPr txBox="1"/>
              <p:nvPr/>
            </p:nvSpPr>
            <p:spPr>
              <a:xfrm>
                <a:off x="2059781" y="2098013"/>
                <a:ext cx="42479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Hộp Văn bản 35">
                <a:extLst>
                  <a:ext uri="{FF2B5EF4-FFF2-40B4-BE49-F238E27FC236}">
                    <a16:creationId xmlns:a16="http://schemas.microsoft.com/office/drawing/2014/main" id="{63195D4A-2D9C-B466-5338-9800E675C4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781" y="2098013"/>
                <a:ext cx="424796" cy="369332"/>
              </a:xfrm>
              <a:prstGeom prst="rect">
                <a:avLst/>
              </a:prstGeom>
              <a:blipFill>
                <a:blip r:embed="rId5"/>
                <a:stretch>
                  <a:fillRect l="-15714" r="-14286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Đường nối Thẳng 6">
            <a:extLst>
              <a:ext uri="{FF2B5EF4-FFF2-40B4-BE49-F238E27FC236}">
                <a16:creationId xmlns:a16="http://schemas.microsoft.com/office/drawing/2014/main" id="{337D7218-D508-E461-0229-855613EA2DA8}"/>
              </a:ext>
            </a:extLst>
          </p:cNvPr>
          <p:cNvCxnSpPr>
            <a:cxnSpLocks/>
          </p:cNvCxnSpPr>
          <p:nvPr/>
        </p:nvCxnSpPr>
        <p:spPr>
          <a:xfrm>
            <a:off x="1921670" y="2098013"/>
            <a:ext cx="0" cy="16144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Đường nối Thẳng 39">
            <a:extLst>
              <a:ext uri="{FF2B5EF4-FFF2-40B4-BE49-F238E27FC236}">
                <a16:creationId xmlns:a16="http://schemas.microsoft.com/office/drawing/2014/main" id="{0BDCE309-1B54-E994-F91D-EE066EEE2C61}"/>
              </a:ext>
            </a:extLst>
          </p:cNvPr>
          <p:cNvCxnSpPr>
            <a:cxnSpLocks/>
          </p:cNvCxnSpPr>
          <p:nvPr/>
        </p:nvCxnSpPr>
        <p:spPr>
          <a:xfrm>
            <a:off x="1928813" y="2501622"/>
            <a:ext cx="77272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Hộp Văn bản 42">
                <a:extLst>
                  <a:ext uri="{FF2B5EF4-FFF2-40B4-BE49-F238E27FC236}">
                    <a16:creationId xmlns:a16="http://schemas.microsoft.com/office/drawing/2014/main" id="{CADC8B05-3A58-23D2-A3AE-205DED977849}"/>
                  </a:ext>
                </a:extLst>
              </p:cNvPr>
              <p:cNvSpPr txBox="1"/>
              <p:nvPr/>
            </p:nvSpPr>
            <p:spPr>
              <a:xfrm>
                <a:off x="2066925" y="2571750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3" name="Hộp Văn bản 42">
                <a:extLst>
                  <a:ext uri="{FF2B5EF4-FFF2-40B4-BE49-F238E27FC236}">
                    <a16:creationId xmlns:a16="http://schemas.microsoft.com/office/drawing/2014/main" id="{CADC8B05-3A58-23D2-A3AE-205DED977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6925" y="2571750"/>
                <a:ext cx="254878" cy="369332"/>
              </a:xfrm>
              <a:prstGeom prst="rect">
                <a:avLst/>
              </a:prstGeom>
              <a:blipFill>
                <a:blip r:embed="rId6"/>
                <a:stretch>
                  <a:fillRect l="-23810" r="-26190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Hộp Văn bản 43">
                <a:extLst>
                  <a:ext uri="{FF2B5EF4-FFF2-40B4-BE49-F238E27FC236}">
                    <a16:creationId xmlns:a16="http://schemas.microsoft.com/office/drawing/2014/main" id="{34058F36-D06C-A370-4CC1-4689A7A13DB3}"/>
                  </a:ext>
                </a:extLst>
              </p:cNvPr>
              <p:cNvSpPr txBox="1"/>
              <p:nvPr/>
            </p:nvSpPr>
            <p:spPr>
              <a:xfrm>
                <a:off x="1156090" y="2547397"/>
                <a:ext cx="42479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4" name="Hộp Văn bản 43">
                <a:extLst>
                  <a:ext uri="{FF2B5EF4-FFF2-40B4-BE49-F238E27FC236}">
                    <a16:creationId xmlns:a16="http://schemas.microsoft.com/office/drawing/2014/main" id="{34058F36-D06C-A370-4CC1-4689A7A13D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6090" y="2547397"/>
                <a:ext cx="424796" cy="369332"/>
              </a:xfrm>
              <a:prstGeom prst="rect">
                <a:avLst/>
              </a:prstGeom>
              <a:blipFill>
                <a:blip r:embed="rId7"/>
                <a:stretch>
                  <a:fillRect l="-15942" r="-15942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Hộp Văn bản 44">
                <a:extLst>
                  <a:ext uri="{FF2B5EF4-FFF2-40B4-BE49-F238E27FC236}">
                    <a16:creationId xmlns:a16="http://schemas.microsoft.com/office/drawing/2014/main" id="{D876B823-DF3B-2867-3EB1-F274E571F0EB}"/>
                  </a:ext>
                </a:extLst>
              </p:cNvPr>
              <p:cNvSpPr txBox="1"/>
              <p:nvPr/>
            </p:nvSpPr>
            <p:spPr>
              <a:xfrm>
                <a:off x="1496400" y="2547397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Hộp Văn bản 44">
                <a:extLst>
                  <a:ext uri="{FF2B5EF4-FFF2-40B4-BE49-F238E27FC236}">
                    <a16:creationId xmlns:a16="http://schemas.microsoft.com/office/drawing/2014/main" id="{D876B823-DF3B-2867-3EB1-F274E571F0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6400" y="2547397"/>
                <a:ext cx="254878" cy="369332"/>
              </a:xfrm>
              <a:prstGeom prst="rect">
                <a:avLst/>
              </a:prstGeom>
              <a:blipFill>
                <a:blip r:embed="rId8"/>
                <a:stretch>
                  <a:fillRect l="-23810" r="-26190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Hộp Văn bản 45">
                <a:extLst>
                  <a:ext uri="{FF2B5EF4-FFF2-40B4-BE49-F238E27FC236}">
                    <a16:creationId xmlns:a16="http://schemas.microsoft.com/office/drawing/2014/main" id="{4E001655-A665-ED38-43BF-A5E9C916EE07}"/>
                  </a:ext>
                </a:extLst>
              </p:cNvPr>
              <p:cNvSpPr txBox="1"/>
              <p:nvPr/>
            </p:nvSpPr>
            <p:spPr>
              <a:xfrm>
                <a:off x="2211164" y="2583894"/>
                <a:ext cx="14747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6" name="Hộp Văn bản 45">
                <a:extLst>
                  <a:ext uri="{FF2B5EF4-FFF2-40B4-BE49-F238E27FC236}">
                    <a16:creationId xmlns:a16="http://schemas.microsoft.com/office/drawing/2014/main" id="{4E001655-A665-ED38-43BF-A5E9C916EE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164" y="2583894"/>
                <a:ext cx="147476" cy="369332"/>
              </a:xfrm>
              <a:prstGeom prst="rect">
                <a:avLst/>
              </a:prstGeom>
              <a:blipFill>
                <a:blip r:embed="rId9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Hộp Văn bản 46">
                <a:extLst>
                  <a:ext uri="{FF2B5EF4-FFF2-40B4-BE49-F238E27FC236}">
                    <a16:creationId xmlns:a16="http://schemas.microsoft.com/office/drawing/2014/main" id="{CA57331C-5116-D984-1F32-B0FCA69102F9}"/>
                  </a:ext>
                </a:extLst>
              </p:cNvPr>
              <p:cNvSpPr txBox="1"/>
              <p:nvPr/>
            </p:nvSpPr>
            <p:spPr>
              <a:xfrm>
                <a:off x="2284902" y="2583894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7" name="Hộp Văn bản 46">
                <a:extLst>
                  <a:ext uri="{FF2B5EF4-FFF2-40B4-BE49-F238E27FC236}">
                    <a16:creationId xmlns:a16="http://schemas.microsoft.com/office/drawing/2014/main" id="{CA57331C-5116-D984-1F32-B0FCA69102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4902" y="2583894"/>
                <a:ext cx="254878" cy="369332"/>
              </a:xfrm>
              <a:prstGeom prst="rect">
                <a:avLst/>
              </a:prstGeom>
              <a:blipFill>
                <a:blip r:embed="rId10"/>
                <a:stretch>
                  <a:fillRect l="-26190" r="-23810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Hộp Văn bản 47">
                <a:extLst>
                  <a:ext uri="{FF2B5EF4-FFF2-40B4-BE49-F238E27FC236}">
                    <a16:creationId xmlns:a16="http://schemas.microsoft.com/office/drawing/2014/main" id="{B1770885-96FA-0BC1-08D0-B672AFA58537}"/>
                  </a:ext>
                </a:extLst>
              </p:cNvPr>
              <p:cNvSpPr txBox="1"/>
              <p:nvPr/>
            </p:nvSpPr>
            <p:spPr>
              <a:xfrm>
                <a:off x="1321596" y="2996909"/>
                <a:ext cx="42479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8" name="Hộp Văn bản 47">
                <a:extLst>
                  <a:ext uri="{FF2B5EF4-FFF2-40B4-BE49-F238E27FC236}">
                    <a16:creationId xmlns:a16="http://schemas.microsoft.com/office/drawing/2014/main" id="{B1770885-96FA-0BC1-08D0-B672AFA58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1596" y="2996909"/>
                <a:ext cx="424796" cy="369332"/>
              </a:xfrm>
              <a:prstGeom prst="rect">
                <a:avLst/>
              </a:prstGeom>
              <a:blipFill>
                <a:blip r:embed="rId11"/>
                <a:stretch>
                  <a:fillRect l="-15942" r="-15942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Hộp Văn bản 48">
                <a:extLst>
                  <a:ext uri="{FF2B5EF4-FFF2-40B4-BE49-F238E27FC236}">
                    <a16:creationId xmlns:a16="http://schemas.microsoft.com/office/drawing/2014/main" id="{0CFA0FB4-986B-A08C-7525-AAD4D54AC5E7}"/>
                  </a:ext>
                </a:extLst>
              </p:cNvPr>
              <p:cNvSpPr txBox="1"/>
              <p:nvPr/>
            </p:nvSpPr>
            <p:spPr>
              <a:xfrm>
                <a:off x="1666792" y="2996909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9" name="Hộp Văn bản 48">
                <a:extLst>
                  <a:ext uri="{FF2B5EF4-FFF2-40B4-BE49-F238E27FC236}">
                    <a16:creationId xmlns:a16="http://schemas.microsoft.com/office/drawing/2014/main" id="{0CFA0FB4-986B-A08C-7525-AAD4D54AC5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6792" y="2996909"/>
                <a:ext cx="254878" cy="369332"/>
              </a:xfrm>
              <a:prstGeom prst="rect">
                <a:avLst/>
              </a:prstGeom>
              <a:blipFill>
                <a:blip r:embed="rId12"/>
                <a:stretch>
                  <a:fillRect l="-23810" r="-26190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Hộp Văn bản 49">
                <a:extLst>
                  <a:ext uri="{FF2B5EF4-FFF2-40B4-BE49-F238E27FC236}">
                    <a16:creationId xmlns:a16="http://schemas.microsoft.com/office/drawing/2014/main" id="{67C86739-54B7-50D9-5273-0B70E244B5E3}"/>
                  </a:ext>
                </a:extLst>
              </p:cNvPr>
              <p:cNvSpPr txBox="1"/>
              <p:nvPr/>
            </p:nvSpPr>
            <p:spPr>
              <a:xfrm>
                <a:off x="2446660" y="2583894"/>
                <a:ext cx="2548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0" name="Hộp Văn bản 49">
                <a:extLst>
                  <a:ext uri="{FF2B5EF4-FFF2-40B4-BE49-F238E27FC236}">
                    <a16:creationId xmlns:a16="http://schemas.microsoft.com/office/drawing/2014/main" id="{67C86739-54B7-50D9-5273-0B70E244B5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6660" y="2583894"/>
                <a:ext cx="254877" cy="369332"/>
              </a:xfrm>
              <a:prstGeom prst="rect">
                <a:avLst/>
              </a:prstGeom>
              <a:blipFill>
                <a:blip r:embed="rId13"/>
                <a:stretch>
                  <a:fillRect l="-26190" r="-28571"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Hộp Văn bản 50">
                <a:extLst>
                  <a:ext uri="{FF2B5EF4-FFF2-40B4-BE49-F238E27FC236}">
                    <a16:creationId xmlns:a16="http://schemas.microsoft.com/office/drawing/2014/main" id="{43AC43E5-BD23-61D1-DE27-03F804F3FECC}"/>
                  </a:ext>
                </a:extLst>
              </p:cNvPr>
              <p:cNvSpPr txBox="1"/>
              <p:nvPr/>
            </p:nvSpPr>
            <p:spPr>
              <a:xfrm>
                <a:off x="1648977" y="3371136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1" name="Hộp Văn bản 50">
                <a:extLst>
                  <a:ext uri="{FF2B5EF4-FFF2-40B4-BE49-F238E27FC236}">
                    <a16:creationId xmlns:a16="http://schemas.microsoft.com/office/drawing/2014/main" id="{43AC43E5-BD23-61D1-DE27-03F804F3FE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977" y="3371136"/>
                <a:ext cx="254878" cy="369332"/>
              </a:xfrm>
              <a:prstGeom prst="rect">
                <a:avLst/>
              </a:prstGeom>
              <a:blipFill>
                <a:blip r:embed="rId14"/>
                <a:stretch>
                  <a:fillRect l="-26829" r="-26829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Hộp Văn bản 53">
            <a:extLst>
              <a:ext uri="{FF2B5EF4-FFF2-40B4-BE49-F238E27FC236}">
                <a16:creationId xmlns:a16="http://schemas.microsoft.com/office/drawing/2014/main" id="{8E4EF9B1-20BA-138A-0260-6045E65383AC}"/>
              </a:ext>
            </a:extLst>
          </p:cNvPr>
          <p:cNvSpPr txBox="1"/>
          <p:nvPr/>
        </p:nvSpPr>
        <p:spPr>
          <a:xfrm>
            <a:off x="3621881" y="1795660"/>
            <a:ext cx="5343026" cy="2793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tabLst>
                <a:tab pos="704850" algn="l"/>
              </a:tabLst>
            </a:pPr>
            <a:r>
              <a:rPr lang="en-US" sz="2400" b="1" i="1" u="sng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Lưu</a:t>
            </a:r>
            <a:r>
              <a:rPr lang="en-US" sz="2400" b="1" i="1" u="sng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ý: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gồm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0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","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1,65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+mj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 animBg="1"/>
      <p:bldP spid="4" grpId="0"/>
      <p:bldP spid="5" grpId="0"/>
      <p:bldP spid="36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1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Hình Bầu dục 347">
            <a:extLst>
              <a:ext uri="{FF2B5EF4-FFF2-40B4-BE49-F238E27FC236}">
                <a16:creationId xmlns:a16="http://schemas.microsoft.com/office/drawing/2014/main" id="{21D7F855-FFCE-C303-D510-5B4B7C8BB555}"/>
              </a:ext>
            </a:extLst>
          </p:cNvPr>
          <p:cNvSpPr/>
          <p:nvPr/>
        </p:nvSpPr>
        <p:spPr>
          <a:xfrm>
            <a:off x="101441" y="257843"/>
            <a:ext cx="1799303" cy="8888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ysClr val="windowText" lastClr="000000"/>
                </a:solidFill>
              </a:rPr>
              <a:t>Ví</a:t>
            </a:r>
            <a:r>
              <a:rPr lang="en-US" sz="2400" b="1" dirty="0">
                <a:solidFill>
                  <a:sysClr val="windowText" lastClr="000000"/>
                </a:solidFill>
              </a:rPr>
              <a:t> </a:t>
            </a:r>
            <a:r>
              <a:rPr lang="en-US" sz="2400" b="1" dirty="0" err="1">
                <a:solidFill>
                  <a:sysClr val="windowText" lastClr="000000"/>
                </a:solidFill>
              </a:rPr>
              <a:t>dụ</a:t>
            </a:r>
            <a:r>
              <a:rPr lang="en-US" sz="2400" b="1" dirty="0">
                <a:solidFill>
                  <a:sysClr val="windowText" lastClr="000000"/>
                </a:solidFill>
              </a:rPr>
              <a:t>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Hộp Văn bản 1">
                <a:extLst>
                  <a:ext uri="{FF2B5EF4-FFF2-40B4-BE49-F238E27FC236}">
                    <a16:creationId xmlns:a16="http://schemas.microsoft.com/office/drawing/2014/main" id="{6D914D43-9929-1669-D887-1843E83746EA}"/>
                  </a:ext>
                </a:extLst>
              </p:cNvPr>
              <p:cNvSpPr txBox="1"/>
              <p:nvPr/>
            </p:nvSpPr>
            <p:spPr>
              <a:xfrm>
                <a:off x="1964919" y="277007"/>
                <a:ext cx="6699268" cy="1045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200" dirty="0" err="1"/>
                  <a:t>Sử</a:t>
                </a:r>
                <a:r>
                  <a:rPr lang="en-US" sz="2200" dirty="0"/>
                  <a:t> </a:t>
                </a:r>
                <a:r>
                  <a:rPr lang="en-US" sz="2200" dirty="0" err="1"/>
                  <a:t>dụng</a:t>
                </a:r>
                <a:r>
                  <a:rPr lang="en-US" sz="2200" dirty="0"/>
                  <a:t> </a:t>
                </a:r>
                <a:r>
                  <a:rPr lang="en-US" sz="2200" dirty="0" err="1"/>
                  <a:t>máy</a:t>
                </a:r>
                <a:r>
                  <a:rPr lang="en-US" sz="2200" dirty="0"/>
                  <a:t> </a:t>
                </a:r>
                <a:r>
                  <a:rPr lang="en-US" sz="2200" dirty="0" err="1"/>
                  <a:t>tính</a:t>
                </a:r>
                <a:r>
                  <a:rPr lang="en-US" sz="2200" dirty="0"/>
                  <a:t> </a:t>
                </a:r>
                <a:r>
                  <a:rPr lang="en-US" sz="2200" dirty="0" err="1"/>
                  <a:t>cầm</a:t>
                </a:r>
                <a:r>
                  <a:rPr lang="en-US" sz="2200" dirty="0"/>
                  <a:t> </a:t>
                </a:r>
                <a:r>
                  <a:rPr lang="en-US" sz="2200" dirty="0" err="1"/>
                  <a:t>tay</a:t>
                </a:r>
                <a:r>
                  <a:rPr lang="en-US" sz="2200" dirty="0"/>
                  <a:t> </a:t>
                </a:r>
                <a:r>
                  <a:rPr lang="en-US" sz="2200" dirty="0" err="1"/>
                  <a:t>để</a:t>
                </a:r>
                <a:r>
                  <a:rPr lang="en-US" sz="2200" dirty="0"/>
                  <a:t> </a:t>
                </a:r>
                <a:r>
                  <a:rPr lang="en-US" sz="2200" dirty="0" err="1"/>
                  <a:t>viết</a:t>
                </a:r>
                <a:r>
                  <a:rPr lang="en-US" sz="2200" dirty="0"/>
                  <a:t> </a:t>
                </a:r>
                <a:r>
                  <a:rPr lang="en-US" sz="2200" dirty="0" err="1"/>
                  <a:t>thương</a:t>
                </a:r>
                <a:r>
                  <a:rPr lang="en-US" sz="2200" dirty="0"/>
                  <a:t> </a:t>
                </a:r>
                <a:r>
                  <a:rPr lang="en-US" sz="2200" dirty="0" err="1"/>
                  <a:t>của</a:t>
                </a:r>
                <a:r>
                  <a:rPr lang="en-US" sz="2200" dirty="0"/>
                  <a:t> </a:t>
                </a:r>
                <a:r>
                  <a:rPr lang="en-US" sz="2200" dirty="0" err="1"/>
                  <a:t>phép</a:t>
                </a:r>
                <a:r>
                  <a:rPr lang="en-US" sz="2200" dirty="0"/>
                  <a:t> chia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51:125</m:t>
                    </m:r>
                  </m:oMath>
                </a14:m>
                <a:r>
                  <a:rPr lang="en-US" sz="2200" dirty="0"/>
                  <a:t> </a:t>
                </a:r>
                <a:r>
                  <a:rPr lang="en-US" sz="2200" dirty="0" err="1"/>
                  <a:t>dưới</a:t>
                </a:r>
                <a:r>
                  <a:rPr lang="en-US" sz="2200" dirty="0"/>
                  <a:t> </a:t>
                </a:r>
                <a:r>
                  <a:rPr lang="en-US" sz="2200" dirty="0" err="1"/>
                  <a:t>dạng</a:t>
                </a:r>
                <a:r>
                  <a:rPr lang="en-US" sz="2200" dirty="0"/>
                  <a:t> </a:t>
                </a:r>
                <a:r>
                  <a:rPr lang="en-US" sz="2200" dirty="0" err="1"/>
                  <a:t>số</a:t>
                </a:r>
                <a:r>
                  <a:rPr lang="en-US" sz="2200" dirty="0"/>
                  <a:t> </a:t>
                </a:r>
                <a:r>
                  <a:rPr lang="en-US" sz="2200" dirty="0" err="1"/>
                  <a:t>thập</a:t>
                </a:r>
                <a:r>
                  <a:rPr lang="en-US" sz="2200" dirty="0"/>
                  <a:t> </a:t>
                </a:r>
                <a:r>
                  <a:rPr lang="en-US" sz="2200" dirty="0" err="1"/>
                  <a:t>phân</a:t>
                </a:r>
                <a:r>
                  <a:rPr lang="en-US" sz="2200" dirty="0"/>
                  <a:t> </a:t>
                </a:r>
                <a:r>
                  <a:rPr lang="en-US" sz="2200" dirty="0" err="1"/>
                  <a:t>hữu</a:t>
                </a:r>
                <a:r>
                  <a:rPr lang="en-US" sz="2200" dirty="0"/>
                  <a:t> </a:t>
                </a:r>
                <a:r>
                  <a:rPr lang="en-US" sz="2200" dirty="0" err="1"/>
                  <a:t>hạn</a:t>
                </a:r>
                <a:r>
                  <a:rPr lang="en-US" sz="2200" dirty="0"/>
                  <a:t>.</a:t>
                </a:r>
              </a:p>
            </p:txBody>
          </p:sp>
        </mc:Choice>
        <mc:Fallback xmlns="">
          <p:sp>
            <p:nvSpPr>
              <p:cNvPr id="2" name="Hộp Văn bản 1">
                <a:extLst>
                  <a:ext uri="{FF2B5EF4-FFF2-40B4-BE49-F238E27FC236}">
                    <a16:creationId xmlns:a16="http://schemas.microsoft.com/office/drawing/2014/main" id="{6D914D43-9929-1669-D887-1843E83746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4919" y="277007"/>
                <a:ext cx="6699268" cy="1045223"/>
              </a:xfrm>
              <a:prstGeom prst="rect">
                <a:avLst/>
              </a:prstGeom>
              <a:blipFill>
                <a:blip r:embed="rId3"/>
                <a:stretch>
                  <a:fillRect l="-1183" r="-637" b="-110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1" name="Hộp Văn bản 350">
                <a:extLst>
                  <a:ext uri="{FF2B5EF4-FFF2-40B4-BE49-F238E27FC236}">
                    <a16:creationId xmlns:a16="http://schemas.microsoft.com/office/drawing/2014/main" id="{919B5472-A5AB-CBA9-EE4B-CC96131DED65}"/>
                  </a:ext>
                </a:extLst>
              </p:cNvPr>
              <p:cNvSpPr txBox="1"/>
              <p:nvPr/>
            </p:nvSpPr>
            <p:spPr>
              <a:xfrm>
                <a:off x="3114419" y="2945802"/>
                <a:ext cx="2992112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200" dirty="0"/>
                  <a:t>Ta </a:t>
                </a:r>
                <a:r>
                  <a:rPr lang="en-US" sz="2200" dirty="0" err="1"/>
                  <a:t>có</a:t>
                </a:r>
                <a:r>
                  <a:rPr lang="en-US" sz="2200" dirty="0"/>
                  <a:t> 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51:125</m:t>
                    </m:r>
                    <m:r>
                      <a:rPr lang="en-US" sz="2200" b="0" i="1" dirty="0" smtClean="0">
                        <a:latin typeface="Cambria Math" panose="02040503050406030204" pitchFamily="18" charset="0"/>
                      </a:rPr>
                      <m:t>=0,408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351" name="Hộp Văn bản 350">
                <a:extLst>
                  <a:ext uri="{FF2B5EF4-FFF2-40B4-BE49-F238E27FC236}">
                    <a16:creationId xmlns:a16="http://schemas.microsoft.com/office/drawing/2014/main" id="{919B5472-A5AB-CBA9-EE4B-CC96131DED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419" y="2945802"/>
                <a:ext cx="2992112" cy="430887"/>
              </a:xfrm>
              <a:prstGeom prst="rect">
                <a:avLst/>
              </a:prstGeom>
              <a:blipFill>
                <a:blip r:embed="rId4"/>
                <a:stretch>
                  <a:fillRect l="-2648" t="-8451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" grpId="0" animBg="1"/>
      <p:bldP spid="2" grpId="0"/>
      <p:bldP spid="3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Shape 2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1709;p13">
            <a:extLst>
              <a:ext uri="{FF2B5EF4-FFF2-40B4-BE49-F238E27FC236}">
                <a16:creationId xmlns:a16="http://schemas.microsoft.com/office/drawing/2014/main" id="{9CAF2BDD-652D-6765-0672-EF893EF2A640}"/>
              </a:ext>
            </a:extLst>
          </p:cNvPr>
          <p:cNvSpPr/>
          <p:nvPr/>
        </p:nvSpPr>
        <p:spPr>
          <a:xfrm rot="16200000">
            <a:off x="357070" y="1109631"/>
            <a:ext cx="2533538" cy="2589369"/>
          </a:xfrm>
          <a:custGeom>
            <a:avLst/>
            <a:gdLst/>
            <a:ahLst/>
            <a:cxnLst/>
            <a:rect l="l" t="t" r="r" b="b"/>
            <a:pathLst>
              <a:path w="5796752" h="8371129" extrusionOk="0">
                <a:moveTo>
                  <a:pt x="1701496" y="8332202"/>
                </a:moveTo>
                <a:cubicBezTo>
                  <a:pt x="1660032" y="8332202"/>
                  <a:pt x="1620914" y="8327263"/>
                  <a:pt x="1576618" y="8313953"/>
                </a:cubicBezTo>
                <a:cubicBezTo>
                  <a:pt x="1499925" y="8289108"/>
                  <a:pt x="1329293" y="8016477"/>
                  <a:pt x="1260678" y="7810597"/>
                </a:cubicBezTo>
                <a:cubicBezTo>
                  <a:pt x="1165734" y="7523217"/>
                  <a:pt x="1218310" y="7431168"/>
                  <a:pt x="1161108" y="7419398"/>
                </a:cubicBezTo>
                <a:cubicBezTo>
                  <a:pt x="667916" y="7318560"/>
                  <a:pt x="247814" y="6958534"/>
                  <a:pt x="15874" y="6522901"/>
                </a:cubicBezTo>
                <a:cubicBezTo>
                  <a:pt x="-5528" y="6522901"/>
                  <a:pt x="908" y="6424456"/>
                  <a:pt x="908" y="136536"/>
                </a:cubicBezTo>
                <a:cubicBezTo>
                  <a:pt x="308216" y="98062"/>
                  <a:pt x="614972" y="68261"/>
                  <a:pt x="924007" y="68194"/>
                </a:cubicBezTo>
                <a:cubicBezTo>
                  <a:pt x="3234670" y="67658"/>
                  <a:pt x="4413524" y="-30619"/>
                  <a:pt x="5635451" y="9713"/>
                </a:cubicBezTo>
                <a:cubicBezTo>
                  <a:pt x="5696340" y="12091"/>
                  <a:pt x="5803033" y="5878240"/>
                  <a:pt x="5796463" y="8326225"/>
                </a:cubicBezTo>
                <a:cubicBezTo>
                  <a:pt x="5796463" y="8423648"/>
                  <a:pt x="4824274" y="8332202"/>
                  <a:pt x="1701496" y="833220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Rounded Rectangle 9">
            <a:extLst>
              <a:ext uri="{FF2B5EF4-FFF2-40B4-BE49-F238E27FC236}">
                <a16:creationId xmlns:a16="http://schemas.microsoft.com/office/drawing/2014/main" id="{C160B8AC-8B78-D1A2-BC9E-7F7DA70C9D7E}"/>
              </a:ext>
            </a:extLst>
          </p:cNvPr>
          <p:cNvSpPr/>
          <p:nvPr/>
        </p:nvSpPr>
        <p:spPr>
          <a:xfrm>
            <a:off x="140090" y="164039"/>
            <a:ext cx="1016000" cy="6604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HĐ2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3F2EEA88-A5E4-94C7-2D66-9ED397DC3805}"/>
                  </a:ext>
                </a:extLst>
              </p:cNvPr>
              <p:cNvSpPr txBox="1"/>
              <p:nvPr/>
            </p:nvSpPr>
            <p:spPr>
              <a:xfrm>
                <a:off x="1460682" y="306472"/>
                <a:ext cx="41971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Đặt </a:t>
                </a:r>
                <a:r>
                  <a:rPr lang="en-US" sz="2400" dirty="0" err="1"/>
                  <a:t>tính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để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tính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thương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4 :3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3F2EEA88-A5E4-94C7-2D66-9ED397DC38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682" y="306472"/>
                <a:ext cx="4197167" cy="461665"/>
              </a:xfrm>
              <a:prstGeom prst="rect">
                <a:avLst/>
              </a:prstGeom>
              <a:blipFill>
                <a:blip r:embed="rId3"/>
                <a:stretch>
                  <a:fillRect l="-2326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19865828-8E0A-23EE-DD7E-CDB2DDAFE4B7}"/>
                  </a:ext>
                </a:extLst>
              </p:cNvPr>
              <p:cNvSpPr txBox="1"/>
              <p:nvPr/>
            </p:nvSpPr>
            <p:spPr>
              <a:xfrm>
                <a:off x="580094" y="1375893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19865828-8E0A-23EE-DD7E-CDB2DDAFE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094" y="1375893"/>
                <a:ext cx="254878" cy="369332"/>
              </a:xfrm>
              <a:prstGeom prst="rect">
                <a:avLst/>
              </a:prstGeom>
              <a:blipFill>
                <a:blip r:embed="rId4"/>
                <a:stretch>
                  <a:fillRect l="-23810" r="-26190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Hộp Văn bản 35">
                <a:extLst>
                  <a:ext uri="{FF2B5EF4-FFF2-40B4-BE49-F238E27FC236}">
                    <a16:creationId xmlns:a16="http://schemas.microsoft.com/office/drawing/2014/main" id="{63195D4A-2D9C-B466-5338-9800E675C43B}"/>
                  </a:ext>
                </a:extLst>
              </p:cNvPr>
              <p:cNvSpPr txBox="1"/>
              <p:nvPr/>
            </p:nvSpPr>
            <p:spPr>
              <a:xfrm>
                <a:off x="1705911" y="1348943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Hộp Văn bản 35">
                <a:extLst>
                  <a:ext uri="{FF2B5EF4-FFF2-40B4-BE49-F238E27FC236}">
                    <a16:creationId xmlns:a16="http://schemas.microsoft.com/office/drawing/2014/main" id="{63195D4A-2D9C-B466-5338-9800E675C4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5911" y="1348943"/>
                <a:ext cx="254878" cy="369332"/>
              </a:xfrm>
              <a:prstGeom prst="rect">
                <a:avLst/>
              </a:prstGeom>
              <a:blipFill>
                <a:blip r:embed="rId5"/>
                <a:stretch>
                  <a:fillRect l="-26190" r="-23810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Đường nối Thẳng 6">
            <a:extLst>
              <a:ext uri="{FF2B5EF4-FFF2-40B4-BE49-F238E27FC236}">
                <a16:creationId xmlns:a16="http://schemas.microsoft.com/office/drawing/2014/main" id="{337D7218-D508-E461-0229-855613EA2DA8}"/>
              </a:ext>
            </a:extLst>
          </p:cNvPr>
          <p:cNvCxnSpPr>
            <a:cxnSpLocks/>
          </p:cNvCxnSpPr>
          <p:nvPr/>
        </p:nvCxnSpPr>
        <p:spPr>
          <a:xfrm flipH="1">
            <a:off x="1422643" y="1382421"/>
            <a:ext cx="23753" cy="216031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Đường nối Thẳng 39">
            <a:extLst>
              <a:ext uri="{FF2B5EF4-FFF2-40B4-BE49-F238E27FC236}">
                <a16:creationId xmlns:a16="http://schemas.microsoft.com/office/drawing/2014/main" id="{0BDCE309-1B54-E994-F91D-EE066EEE2C61}"/>
              </a:ext>
            </a:extLst>
          </p:cNvPr>
          <p:cNvCxnSpPr>
            <a:cxnSpLocks/>
          </p:cNvCxnSpPr>
          <p:nvPr/>
        </p:nvCxnSpPr>
        <p:spPr>
          <a:xfrm>
            <a:off x="1446396" y="1795660"/>
            <a:ext cx="1032485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Hộp Văn bản 42">
                <a:extLst>
                  <a:ext uri="{FF2B5EF4-FFF2-40B4-BE49-F238E27FC236}">
                    <a16:creationId xmlns:a16="http://schemas.microsoft.com/office/drawing/2014/main" id="{CADC8B05-3A58-23D2-A3AE-205DED977849}"/>
                  </a:ext>
                </a:extLst>
              </p:cNvPr>
              <p:cNvSpPr txBox="1"/>
              <p:nvPr/>
            </p:nvSpPr>
            <p:spPr>
              <a:xfrm>
                <a:off x="1496400" y="1820445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3" name="Hộp Văn bản 42">
                <a:extLst>
                  <a:ext uri="{FF2B5EF4-FFF2-40B4-BE49-F238E27FC236}">
                    <a16:creationId xmlns:a16="http://schemas.microsoft.com/office/drawing/2014/main" id="{CADC8B05-3A58-23D2-A3AE-205DED977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6400" y="1820445"/>
                <a:ext cx="254878" cy="369332"/>
              </a:xfrm>
              <a:prstGeom prst="rect">
                <a:avLst/>
              </a:prstGeom>
              <a:blipFill>
                <a:blip r:embed="rId6"/>
                <a:stretch>
                  <a:fillRect l="-23810" r="-26190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Hộp Văn bản 43">
                <a:extLst>
                  <a:ext uri="{FF2B5EF4-FFF2-40B4-BE49-F238E27FC236}">
                    <a16:creationId xmlns:a16="http://schemas.microsoft.com/office/drawing/2014/main" id="{34058F36-D06C-A370-4CC1-4689A7A13DB3}"/>
                  </a:ext>
                </a:extLst>
              </p:cNvPr>
              <p:cNvSpPr txBox="1"/>
              <p:nvPr/>
            </p:nvSpPr>
            <p:spPr>
              <a:xfrm>
                <a:off x="580376" y="1745661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4" name="Hộp Văn bản 43">
                <a:extLst>
                  <a:ext uri="{FF2B5EF4-FFF2-40B4-BE49-F238E27FC236}">
                    <a16:creationId xmlns:a16="http://schemas.microsoft.com/office/drawing/2014/main" id="{34058F36-D06C-A370-4CC1-4689A7A13D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376" y="1745661"/>
                <a:ext cx="254878" cy="369332"/>
              </a:xfrm>
              <a:prstGeom prst="rect">
                <a:avLst/>
              </a:prstGeom>
              <a:blipFill>
                <a:blip r:embed="rId7"/>
                <a:stretch>
                  <a:fillRect l="-23810" r="-26190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Hộp Văn bản 44">
                <a:extLst>
                  <a:ext uri="{FF2B5EF4-FFF2-40B4-BE49-F238E27FC236}">
                    <a16:creationId xmlns:a16="http://schemas.microsoft.com/office/drawing/2014/main" id="{D876B823-DF3B-2867-3EB1-F274E571F0EB}"/>
                  </a:ext>
                </a:extLst>
              </p:cNvPr>
              <p:cNvSpPr txBox="1"/>
              <p:nvPr/>
            </p:nvSpPr>
            <p:spPr>
              <a:xfrm>
                <a:off x="754293" y="1745661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Hộp Văn bản 44">
                <a:extLst>
                  <a:ext uri="{FF2B5EF4-FFF2-40B4-BE49-F238E27FC236}">
                    <a16:creationId xmlns:a16="http://schemas.microsoft.com/office/drawing/2014/main" id="{D876B823-DF3B-2867-3EB1-F274E571F0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293" y="1745661"/>
                <a:ext cx="254878" cy="369332"/>
              </a:xfrm>
              <a:prstGeom prst="rect">
                <a:avLst/>
              </a:prstGeom>
              <a:blipFill>
                <a:blip r:embed="rId8"/>
                <a:stretch>
                  <a:fillRect l="-26190" r="-23810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Hộp Văn bản 45">
                <a:extLst>
                  <a:ext uri="{FF2B5EF4-FFF2-40B4-BE49-F238E27FC236}">
                    <a16:creationId xmlns:a16="http://schemas.microsoft.com/office/drawing/2014/main" id="{4E001655-A665-ED38-43BF-A5E9C916EE07}"/>
                  </a:ext>
                </a:extLst>
              </p:cNvPr>
              <p:cNvSpPr txBox="1"/>
              <p:nvPr/>
            </p:nvSpPr>
            <p:spPr>
              <a:xfrm>
                <a:off x="1666792" y="1820333"/>
                <a:ext cx="14747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6" name="Hộp Văn bản 45">
                <a:extLst>
                  <a:ext uri="{FF2B5EF4-FFF2-40B4-BE49-F238E27FC236}">
                    <a16:creationId xmlns:a16="http://schemas.microsoft.com/office/drawing/2014/main" id="{4E001655-A665-ED38-43BF-A5E9C916EE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6792" y="1820333"/>
                <a:ext cx="147476" cy="369332"/>
              </a:xfrm>
              <a:prstGeom prst="rect">
                <a:avLst/>
              </a:prstGeom>
              <a:blipFill>
                <a:blip r:embed="rId9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Hộp Văn bản 46">
                <a:extLst>
                  <a:ext uri="{FF2B5EF4-FFF2-40B4-BE49-F238E27FC236}">
                    <a16:creationId xmlns:a16="http://schemas.microsoft.com/office/drawing/2014/main" id="{CA57331C-5116-D984-1F32-B0FCA69102F9}"/>
                  </a:ext>
                </a:extLst>
              </p:cNvPr>
              <p:cNvSpPr txBox="1"/>
              <p:nvPr/>
            </p:nvSpPr>
            <p:spPr>
              <a:xfrm>
                <a:off x="1740530" y="1820333"/>
                <a:ext cx="2548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7" name="Hộp Văn bản 46">
                <a:extLst>
                  <a:ext uri="{FF2B5EF4-FFF2-40B4-BE49-F238E27FC236}">
                    <a16:creationId xmlns:a16="http://schemas.microsoft.com/office/drawing/2014/main" id="{CA57331C-5116-D984-1F32-B0FCA69102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0530" y="1820333"/>
                <a:ext cx="254877" cy="369332"/>
              </a:xfrm>
              <a:prstGeom prst="rect">
                <a:avLst/>
              </a:prstGeom>
              <a:blipFill>
                <a:blip r:embed="rId10"/>
                <a:stretch>
                  <a:fillRect l="-26829" r="-26829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Hộp Văn bản 47">
                <a:extLst>
                  <a:ext uri="{FF2B5EF4-FFF2-40B4-BE49-F238E27FC236}">
                    <a16:creationId xmlns:a16="http://schemas.microsoft.com/office/drawing/2014/main" id="{B1770885-96FA-0BC1-08D0-B672AFA58537}"/>
                  </a:ext>
                </a:extLst>
              </p:cNvPr>
              <p:cNvSpPr txBox="1"/>
              <p:nvPr/>
            </p:nvSpPr>
            <p:spPr>
              <a:xfrm>
                <a:off x="740971" y="2110346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8" name="Hộp Văn bản 47">
                <a:extLst>
                  <a:ext uri="{FF2B5EF4-FFF2-40B4-BE49-F238E27FC236}">
                    <a16:creationId xmlns:a16="http://schemas.microsoft.com/office/drawing/2014/main" id="{B1770885-96FA-0BC1-08D0-B672AFA58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971" y="2110346"/>
                <a:ext cx="254878" cy="369332"/>
              </a:xfrm>
              <a:prstGeom prst="rect">
                <a:avLst/>
              </a:prstGeom>
              <a:blipFill>
                <a:blip r:embed="rId11"/>
                <a:stretch>
                  <a:fillRect l="-26829" r="-26829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Hộp Văn bản 48">
                <a:extLst>
                  <a:ext uri="{FF2B5EF4-FFF2-40B4-BE49-F238E27FC236}">
                    <a16:creationId xmlns:a16="http://schemas.microsoft.com/office/drawing/2014/main" id="{0CFA0FB4-986B-A08C-7525-AAD4D54AC5E7}"/>
                  </a:ext>
                </a:extLst>
              </p:cNvPr>
              <p:cNvSpPr txBox="1"/>
              <p:nvPr/>
            </p:nvSpPr>
            <p:spPr>
              <a:xfrm>
                <a:off x="899905" y="2106735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9" name="Hộp Văn bản 48">
                <a:extLst>
                  <a:ext uri="{FF2B5EF4-FFF2-40B4-BE49-F238E27FC236}">
                    <a16:creationId xmlns:a16="http://schemas.microsoft.com/office/drawing/2014/main" id="{0CFA0FB4-986B-A08C-7525-AAD4D54AC5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905" y="2106735"/>
                <a:ext cx="254878" cy="369332"/>
              </a:xfrm>
              <a:prstGeom prst="rect">
                <a:avLst/>
              </a:prstGeom>
              <a:blipFill>
                <a:blip r:embed="rId12"/>
                <a:stretch>
                  <a:fillRect l="-26829" r="-26829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Hộp Văn bản 49">
                <a:extLst>
                  <a:ext uri="{FF2B5EF4-FFF2-40B4-BE49-F238E27FC236}">
                    <a16:creationId xmlns:a16="http://schemas.microsoft.com/office/drawing/2014/main" id="{67C86739-54B7-50D9-5273-0B70E244B5E3}"/>
                  </a:ext>
                </a:extLst>
              </p:cNvPr>
              <p:cNvSpPr txBox="1"/>
              <p:nvPr/>
            </p:nvSpPr>
            <p:spPr>
              <a:xfrm>
                <a:off x="1907224" y="1829951"/>
                <a:ext cx="2548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0" name="Hộp Văn bản 49">
                <a:extLst>
                  <a:ext uri="{FF2B5EF4-FFF2-40B4-BE49-F238E27FC236}">
                    <a16:creationId xmlns:a16="http://schemas.microsoft.com/office/drawing/2014/main" id="{67C86739-54B7-50D9-5273-0B70E244B5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224" y="1829951"/>
                <a:ext cx="254877" cy="369332"/>
              </a:xfrm>
              <a:prstGeom prst="rect">
                <a:avLst/>
              </a:prstGeom>
              <a:blipFill>
                <a:blip r:embed="rId13"/>
                <a:stretch>
                  <a:fillRect l="-26190" r="-23810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Hộp Văn bản 50">
                <a:extLst>
                  <a:ext uri="{FF2B5EF4-FFF2-40B4-BE49-F238E27FC236}">
                    <a16:creationId xmlns:a16="http://schemas.microsoft.com/office/drawing/2014/main" id="{43AC43E5-BD23-61D1-DE27-03F804F3FECC}"/>
                  </a:ext>
                </a:extLst>
              </p:cNvPr>
              <p:cNvSpPr txBox="1"/>
              <p:nvPr/>
            </p:nvSpPr>
            <p:spPr>
              <a:xfrm>
                <a:off x="2069145" y="1829951"/>
                <a:ext cx="2548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1" name="Hộp Văn bản 50">
                <a:extLst>
                  <a:ext uri="{FF2B5EF4-FFF2-40B4-BE49-F238E27FC236}">
                    <a16:creationId xmlns:a16="http://schemas.microsoft.com/office/drawing/2014/main" id="{43AC43E5-BD23-61D1-DE27-03F804F3FE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9145" y="1829951"/>
                <a:ext cx="254877" cy="369332"/>
              </a:xfrm>
              <a:prstGeom prst="rect">
                <a:avLst/>
              </a:prstGeom>
              <a:blipFill>
                <a:blip r:embed="rId14"/>
                <a:stretch>
                  <a:fillRect l="-23810" r="-26190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Hộp Văn bản 53">
                <a:extLst>
                  <a:ext uri="{FF2B5EF4-FFF2-40B4-BE49-F238E27FC236}">
                    <a16:creationId xmlns:a16="http://schemas.microsoft.com/office/drawing/2014/main" id="{8E4EF9B1-20BA-138A-0260-6045E65383AC}"/>
                  </a:ext>
                </a:extLst>
              </p:cNvPr>
              <p:cNvSpPr txBox="1"/>
              <p:nvPr/>
            </p:nvSpPr>
            <p:spPr>
              <a:xfrm>
                <a:off x="3171262" y="1137546"/>
                <a:ext cx="5946679" cy="33478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tabLst>
                    <a:tab pos="704850" algn="l"/>
                  </a:tabLst>
                </a:pPr>
                <a:r>
                  <a:rPr lang="en-US" sz="2400" b="1" i="1" u="sng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Lưu</a:t>
                </a:r>
                <a:r>
                  <a:rPr lang="en-US" sz="2400" b="1" i="1" u="sng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ý:</a:t>
                </a:r>
                <a:r>
                  <a:rPr lang="en-US" sz="2400" b="1" i="1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Phép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chia ở HĐ2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không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bao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giờ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chấm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dứt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Nếu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cứ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tiếp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tục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chia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thì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trong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phần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thập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phân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của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thương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chữ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3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sẽ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xuất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hiện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liên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tiếp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mãi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 Ta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nói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rằng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khi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chia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4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cho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3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được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1,333… 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đó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được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gọi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thập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phân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vô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hạn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tuần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hoàn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en-US" sz="24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Hộp Văn bản 53">
                <a:extLst>
                  <a:ext uri="{FF2B5EF4-FFF2-40B4-BE49-F238E27FC236}">
                    <a16:creationId xmlns:a16="http://schemas.microsoft.com/office/drawing/2014/main" id="{8E4EF9B1-20BA-138A-0260-6045E6538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262" y="1137546"/>
                <a:ext cx="5946679" cy="3347840"/>
              </a:xfrm>
              <a:prstGeom prst="rect">
                <a:avLst/>
              </a:prstGeom>
              <a:blipFill>
                <a:blip r:embed="rId15"/>
                <a:stretch>
                  <a:fillRect l="-1537" r="-2971" b="-34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ộp Văn bản 24">
                <a:extLst>
                  <a:ext uri="{FF2B5EF4-FFF2-40B4-BE49-F238E27FC236}">
                    <a16:creationId xmlns:a16="http://schemas.microsoft.com/office/drawing/2014/main" id="{5A41AB98-AE12-C81C-EB26-1C42D48399CA}"/>
                  </a:ext>
                </a:extLst>
              </p:cNvPr>
              <p:cNvSpPr txBox="1"/>
              <p:nvPr/>
            </p:nvSpPr>
            <p:spPr>
              <a:xfrm>
                <a:off x="865890" y="2502920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Hộp Văn bản 24">
                <a:extLst>
                  <a:ext uri="{FF2B5EF4-FFF2-40B4-BE49-F238E27FC236}">
                    <a16:creationId xmlns:a16="http://schemas.microsoft.com/office/drawing/2014/main" id="{5A41AB98-AE12-C81C-EB26-1C42D48399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890" y="2502920"/>
                <a:ext cx="254878" cy="369332"/>
              </a:xfrm>
              <a:prstGeom prst="rect">
                <a:avLst/>
              </a:prstGeom>
              <a:blipFill>
                <a:blip r:embed="rId16"/>
                <a:stretch>
                  <a:fillRect l="-23810" r="-26190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89BC1C5C-BD84-B7EC-CBAB-B256509C2729}"/>
                  </a:ext>
                </a:extLst>
              </p:cNvPr>
              <p:cNvSpPr txBox="1"/>
              <p:nvPr/>
            </p:nvSpPr>
            <p:spPr>
              <a:xfrm>
                <a:off x="1024824" y="2499309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89BC1C5C-BD84-B7EC-CBAB-B256509C27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824" y="2499309"/>
                <a:ext cx="254878" cy="369332"/>
              </a:xfrm>
              <a:prstGeom prst="rect">
                <a:avLst/>
              </a:prstGeom>
              <a:blipFill>
                <a:blip r:embed="rId17"/>
                <a:stretch>
                  <a:fillRect l="-23810" r="-26190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6949E7B8-AE82-4E42-2E68-1AC50B65D58B}"/>
                  </a:ext>
                </a:extLst>
              </p:cNvPr>
              <p:cNvSpPr txBox="1"/>
              <p:nvPr/>
            </p:nvSpPr>
            <p:spPr>
              <a:xfrm>
                <a:off x="1001071" y="2835763"/>
                <a:ext cx="254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6949E7B8-AE82-4E42-2E68-1AC50B65D5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071" y="2835763"/>
                <a:ext cx="254878" cy="369332"/>
              </a:xfrm>
              <a:prstGeom prst="rect">
                <a:avLst/>
              </a:prstGeom>
              <a:blipFill>
                <a:blip r:embed="rId18"/>
                <a:stretch>
                  <a:fillRect l="-23810" r="-26190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Hộp Văn bản 27">
                <a:extLst>
                  <a:ext uri="{FF2B5EF4-FFF2-40B4-BE49-F238E27FC236}">
                    <a16:creationId xmlns:a16="http://schemas.microsoft.com/office/drawing/2014/main" id="{85E83B8D-3B53-9D27-A539-5FC049A42C0B}"/>
                  </a:ext>
                </a:extLst>
              </p:cNvPr>
              <p:cNvSpPr txBox="1"/>
              <p:nvPr/>
            </p:nvSpPr>
            <p:spPr>
              <a:xfrm>
                <a:off x="2231642" y="1833508"/>
                <a:ext cx="31579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Hộp Văn bản 27">
                <a:extLst>
                  <a:ext uri="{FF2B5EF4-FFF2-40B4-BE49-F238E27FC236}">
                    <a16:creationId xmlns:a16="http://schemas.microsoft.com/office/drawing/2014/main" id="{85E83B8D-3B53-9D27-A539-5FC049A42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1642" y="1833508"/>
                <a:ext cx="315792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Hộp Văn bản 31">
                <a:extLst>
                  <a:ext uri="{FF2B5EF4-FFF2-40B4-BE49-F238E27FC236}">
                    <a16:creationId xmlns:a16="http://schemas.microsoft.com/office/drawing/2014/main" id="{9AF926B2-DABA-A717-7974-2F79A985DCD6}"/>
                  </a:ext>
                </a:extLst>
              </p:cNvPr>
              <p:cNvSpPr txBox="1"/>
              <p:nvPr/>
            </p:nvSpPr>
            <p:spPr>
              <a:xfrm>
                <a:off x="1049147" y="3173405"/>
                <a:ext cx="18114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⋮</m:t>
                      </m:r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32" name="Hộp Văn bản 31">
                <a:extLst>
                  <a:ext uri="{FF2B5EF4-FFF2-40B4-BE49-F238E27FC236}">
                    <a16:creationId xmlns:a16="http://schemas.microsoft.com/office/drawing/2014/main" id="{9AF926B2-DABA-A717-7974-2F79A985DC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147" y="3173405"/>
                <a:ext cx="181140" cy="369332"/>
              </a:xfrm>
              <a:prstGeom prst="rect">
                <a:avLst/>
              </a:prstGeom>
              <a:blipFill>
                <a:blip r:embed="rId20"/>
                <a:stretch>
                  <a:fillRect l="-30000" r="-33333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621171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31" grpId="0" animBg="1"/>
      <p:bldP spid="4" grpId="0"/>
      <p:bldP spid="5" grpId="0"/>
      <p:bldP spid="36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4" grpId="0"/>
      <p:bldP spid="25" grpId="0"/>
      <p:bldP spid="26" grpId="0"/>
      <p:bldP spid="27" grpId="0"/>
      <p:bldP spid="28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2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Hình Bầu dục 19">
            <a:extLst>
              <a:ext uri="{FF2B5EF4-FFF2-40B4-BE49-F238E27FC236}">
                <a16:creationId xmlns:a16="http://schemas.microsoft.com/office/drawing/2014/main" id="{E8B7EC25-2D93-D172-0AB6-E3AE194D5BBB}"/>
              </a:ext>
            </a:extLst>
          </p:cNvPr>
          <p:cNvSpPr/>
          <p:nvPr/>
        </p:nvSpPr>
        <p:spPr>
          <a:xfrm>
            <a:off x="101441" y="257843"/>
            <a:ext cx="1799303" cy="8888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ysClr val="windowText" lastClr="000000"/>
                </a:solidFill>
              </a:rPr>
              <a:t>Ví</a:t>
            </a:r>
            <a:r>
              <a:rPr lang="en-US" sz="2400" b="1" dirty="0">
                <a:solidFill>
                  <a:sysClr val="windowText" lastClr="000000"/>
                </a:solidFill>
              </a:rPr>
              <a:t> </a:t>
            </a:r>
            <a:r>
              <a:rPr lang="en-US" sz="2400" b="1" dirty="0" err="1">
                <a:solidFill>
                  <a:sysClr val="windowText" lastClr="000000"/>
                </a:solidFill>
              </a:rPr>
              <a:t>dụ</a:t>
            </a:r>
            <a:r>
              <a:rPr lang="en-US" sz="2400" b="1" dirty="0">
                <a:solidFill>
                  <a:sysClr val="windowText" lastClr="000000"/>
                </a:solidFill>
              </a:rPr>
              <a:t>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CAE81E65-5721-AC3C-BE30-A9BE7A8E7109}"/>
                  </a:ext>
                </a:extLst>
              </p:cNvPr>
              <p:cNvSpPr txBox="1"/>
              <p:nvPr/>
            </p:nvSpPr>
            <p:spPr>
              <a:xfrm>
                <a:off x="1821656" y="179652"/>
                <a:ext cx="7165182" cy="1045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200" dirty="0">
                    <a:solidFill>
                      <a:schemeClr val="bg1"/>
                    </a:solidFill>
                  </a:rPr>
                  <a:t>Sử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dụng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máy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tính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cầm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tay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để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viết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thương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của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phép</a:t>
                </a:r>
                <a:r>
                  <a:rPr lang="en-US" sz="2200" dirty="0">
                    <a:solidFill>
                      <a:schemeClr val="bg1"/>
                    </a:solidFill>
                  </a:rPr>
                  <a:t> chia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51:125</m:t>
                    </m:r>
                  </m:oMath>
                </a14:m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dưới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dạng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số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thập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phân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vô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hạn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tuần</a:t>
                </a:r>
                <a:r>
                  <a:rPr lang="en-US" sz="2200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</a:rPr>
                  <a:t>hoàn</a:t>
                </a:r>
                <a:r>
                  <a:rPr lang="en-US" sz="22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CAE81E65-5721-AC3C-BE30-A9BE7A8E71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656" y="179652"/>
                <a:ext cx="7165182" cy="1045223"/>
              </a:xfrm>
              <a:prstGeom prst="rect">
                <a:avLst/>
              </a:prstGeom>
              <a:blipFill>
                <a:blip r:embed="rId3"/>
                <a:stretch>
                  <a:fillRect l="-1106" b="-110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Hộp Văn bản 1">
                <a:extLst>
                  <a:ext uri="{FF2B5EF4-FFF2-40B4-BE49-F238E27FC236}">
                    <a16:creationId xmlns:a16="http://schemas.microsoft.com/office/drawing/2014/main" id="{F55B6E32-4326-D711-536E-EA6B2E998A59}"/>
                  </a:ext>
                </a:extLst>
              </p:cNvPr>
              <p:cNvSpPr txBox="1"/>
              <p:nvPr/>
            </p:nvSpPr>
            <p:spPr>
              <a:xfrm>
                <a:off x="479109" y="2059226"/>
                <a:ext cx="268509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>
                    <a:solidFill>
                      <a:schemeClr val="bg1"/>
                    </a:solidFill>
                  </a:rPr>
                  <a:t>a)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7 :30=0,2333…</m:t>
                    </m:r>
                  </m:oMath>
                </a14:m>
                <a:endParaRPr lang="en-US" sz="2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Hộp Văn bản 1">
                <a:extLst>
                  <a:ext uri="{FF2B5EF4-FFF2-40B4-BE49-F238E27FC236}">
                    <a16:creationId xmlns:a16="http://schemas.microsoft.com/office/drawing/2014/main" id="{F55B6E32-4326-D711-536E-EA6B2E998A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109" y="2059226"/>
                <a:ext cx="2685094" cy="430887"/>
              </a:xfrm>
              <a:prstGeom prst="rect">
                <a:avLst/>
              </a:prstGeom>
              <a:blipFill>
                <a:blip r:embed="rId4"/>
                <a:stretch>
                  <a:fillRect l="-2955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ộp Văn bản 22">
                <a:extLst>
                  <a:ext uri="{FF2B5EF4-FFF2-40B4-BE49-F238E27FC236}">
                    <a16:creationId xmlns:a16="http://schemas.microsoft.com/office/drawing/2014/main" id="{2C52AD1E-AA85-533C-8936-C81FF3E71760}"/>
                  </a:ext>
                </a:extLst>
              </p:cNvPr>
              <p:cNvSpPr txBox="1"/>
              <p:nvPr/>
            </p:nvSpPr>
            <p:spPr>
              <a:xfrm>
                <a:off x="479109" y="3187210"/>
                <a:ext cx="420955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>
                    <a:solidFill>
                      <a:schemeClr val="bg1"/>
                    </a:solidFill>
                  </a:rPr>
                  <a:t>b)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219 :9 900=0,12313131…</m:t>
                    </m:r>
                  </m:oMath>
                </a14:m>
                <a:endParaRPr lang="en-US" sz="2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3" name="Hộp Văn bản 22">
                <a:extLst>
                  <a:ext uri="{FF2B5EF4-FFF2-40B4-BE49-F238E27FC236}">
                    <a16:creationId xmlns:a16="http://schemas.microsoft.com/office/drawing/2014/main" id="{2C52AD1E-AA85-533C-8936-C81FF3E717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109" y="3187210"/>
                <a:ext cx="4209550" cy="430887"/>
              </a:xfrm>
              <a:prstGeom prst="rect">
                <a:avLst/>
              </a:prstGeom>
              <a:blipFill>
                <a:blip r:embed="rId5"/>
                <a:stretch>
                  <a:fillRect l="-1884" t="-8451" b="-28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7" name="Hộp Văn bản 56">
                <a:extLst>
                  <a:ext uri="{FF2B5EF4-FFF2-40B4-BE49-F238E27FC236}">
                    <a16:creationId xmlns:a16="http://schemas.microsoft.com/office/drawing/2014/main" id="{EA60E0E5-CE06-DF48-8700-79C7C6EEC321}"/>
                  </a:ext>
                </a:extLst>
              </p:cNvPr>
              <p:cNvSpPr txBox="1"/>
              <p:nvPr/>
            </p:nvSpPr>
            <p:spPr>
              <a:xfrm>
                <a:off x="128589" y="1298421"/>
                <a:ext cx="8922542" cy="36471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tabLst>
                    <a:tab pos="704850" algn="l"/>
                  </a:tabLs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Các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thập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phân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vô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hạn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tuần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hoàn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1,333…; 0,2333…;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0,12313131… 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đã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nêu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ở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trên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có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tính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chất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: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Trong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phần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thập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phân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,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bắt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đầu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từ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một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hàng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nào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đó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,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có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một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chữ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hay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một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cụm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chữ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liền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nhau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xuất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hiện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liên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tiếp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mãi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en-US" sz="2200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tabLst>
                    <a:tab pos="704850" algn="l"/>
                  </a:tabLs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4 : 3 = 1,333… = 1,(3)</m:t>
                    </m:r>
                  </m:oMath>
                </a14:m>
                <a:endParaRPr lang="en-US" sz="2200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tabLst>
                    <a:tab pos="704850" algn="l"/>
                  </a:tabLs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7 : 30 = 0,2333… = 0,2(3)</m:t>
                    </m:r>
                  </m:oMath>
                </a14:m>
                <a:endParaRPr lang="en-US" sz="2200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tabLst>
                    <a:tab pos="704850" algn="l"/>
                  </a:tabLs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1 219 : 9 900 = 0,12313131… = 0,12(31)</m:t>
                    </m:r>
                  </m:oMath>
                </a14:m>
                <a:endParaRPr lang="en-US" sz="22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7" name="Hộp Văn bản 56">
                <a:extLst>
                  <a:ext uri="{FF2B5EF4-FFF2-40B4-BE49-F238E27FC236}">
                    <a16:creationId xmlns:a16="http://schemas.microsoft.com/office/drawing/2014/main" id="{EA60E0E5-CE06-DF48-8700-79C7C6EEC3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89" y="1298421"/>
                <a:ext cx="8922542" cy="3647152"/>
              </a:xfrm>
              <a:prstGeom prst="rect">
                <a:avLst/>
              </a:prstGeom>
              <a:blipFill>
                <a:blip r:embed="rId3"/>
                <a:stretch>
                  <a:fillRect l="-888" r="-1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Hình Bầu dục 57">
            <a:extLst>
              <a:ext uri="{FF2B5EF4-FFF2-40B4-BE49-F238E27FC236}">
                <a16:creationId xmlns:a16="http://schemas.microsoft.com/office/drawing/2014/main" id="{B1396829-4F3B-B0DE-5E21-C6CCC183E923}"/>
              </a:ext>
            </a:extLst>
          </p:cNvPr>
          <p:cNvSpPr/>
          <p:nvPr/>
        </p:nvSpPr>
        <p:spPr>
          <a:xfrm>
            <a:off x="3426803" y="86889"/>
            <a:ext cx="2809258" cy="11097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</a:rPr>
              <a:t>Nhận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xét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8" name="Google Shape;2248;p19"/>
          <p:cNvSpPr/>
          <p:nvPr/>
        </p:nvSpPr>
        <p:spPr>
          <a:xfrm>
            <a:off x="0" y="0"/>
            <a:ext cx="289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Sóng 47">
            <a:extLst>
              <a:ext uri="{FF2B5EF4-FFF2-40B4-BE49-F238E27FC236}">
                <a16:creationId xmlns:a16="http://schemas.microsoft.com/office/drawing/2014/main" id="{3B4BDBDF-4306-92CC-0812-9F165B1DA51B}"/>
              </a:ext>
            </a:extLst>
          </p:cNvPr>
          <p:cNvSpPr/>
          <p:nvPr/>
        </p:nvSpPr>
        <p:spPr>
          <a:xfrm>
            <a:off x="337745" y="2261537"/>
            <a:ext cx="2180151" cy="785812"/>
          </a:xfrm>
          <a:prstGeom prst="wav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</a:p>
        </p:txBody>
      </p:sp>
      <p:sp>
        <p:nvSpPr>
          <p:cNvPr id="51" name="Hộp Văn bản 50">
            <a:extLst>
              <a:ext uri="{FF2B5EF4-FFF2-40B4-BE49-F238E27FC236}">
                <a16:creationId xmlns:a16="http://schemas.microsoft.com/office/drawing/2014/main" id="{8CD9A9A1-2A24-21A1-533E-DD985BADB059}"/>
              </a:ext>
            </a:extLst>
          </p:cNvPr>
          <p:cNvSpPr txBox="1"/>
          <p:nvPr/>
        </p:nvSpPr>
        <p:spPr>
          <a:xfrm>
            <a:off x="3836194" y="471752"/>
            <a:ext cx="4572000" cy="10452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 err="1">
                <a:latin typeface="+mj-lt"/>
                <a:ea typeface="Times New Roman" panose="02020603050405020304" pitchFamily="18" charset="0"/>
              </a:rPr>
              <a:t>S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ử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dụng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máy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tính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cầm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tay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để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tính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nhanh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phép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tính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:</a:t>
            </a:r>
            <a:endParaRPr lang="en-US" sz="22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Hộp Văn bản 55">
                <a:extLst>
                  <a:ext uri="{FF2B5EF4-FFF2-40B4-BE49-F238E27FC236}">
                    <a16:creationId xmlns:a16="http://schemas.microsoft.com/office/drawing/2014/main" id="{01159769-D577-5877-7D2D-B75AFBE53A94}"/>
                  </a:ext>
                </a:extLst>
              </p:cNvPr>
              <p:cNvSpPr txBox="1"/>
              <p:nvPr/>
            </p:nvSpPr>
            <p:spPr>
              <a:xfrm>
                <a:off x="3953213" y="2193783"/>
                <a:ext cx="1048473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=0,(1)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56" name="Hộp Văn bản 55">
                <a:extLst>
                  <a:ext uri="{FF2B5EF4-FFF2-40B4-BE49-F238E27FC236}">
                    <a16:creationId xmlns:a16="http://schemas.microsoft.com/office/drawing/2014/main" id="{01159769-D577-5877-7D2D-B75AFBE53A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3213" y="2193783"/>
                <a:ext cx="1048473" cy="430887"/>
              </a:xfrm>
              <a:prstGeom prst="rect">
                <a:avLst/>
              </a:prstGeom>
              <a:blipFill>
                <a:blip r:embed="rId3"/>
                <a:stretch>
                  <a:fillRect r="-9884" b="-18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5AF6B8CB-A3CC-570B-9FDD-9DF3A1EEBB48}"/>
              </a:ext>
            </a:extLst>
          </p:cNvPr>
          <p:cNvSpPr txBox="1"/>
          <p:nvPr/>
        </p:nvSpPr>
        <p:spPr>
          <a:xfrm>
            <a:off x="3181687" y="2193782"/>
            <a:ext cx="4363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9CAAE61E-14C7-E692-3692-6207B7582ECC}"/>
                  </a:ext>
                </a:extLst>
              </p:cNvPr>
              <p:cNvSpPr txBox="1"/>
              <p:nvPr/>
            </p:nvSpPr>
            <p:spPr>
              <a:xfrm>
                <a:off x="3719175" y="2072293"/>
                <a:ext cx="234038" cy="6360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9CAAE61E-14C7-E692-3692-6207B7582E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175" y="2072293"/>
                <a:ext cx="234038" cy="6360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Hộp Văn bản 58">
            <a:extLst>
              <a:ext uri="{FF2B5EF4-FFF2-40B4-BE49-F238E27FC236}">
                <a16:creationId xmlns:a16="http://schemas.microsoft.com/office/drawing/2014/main" id="{7E0A66BE-45F1-A802-F3F5-D1202C1AF6E4}"/>
              </a:ext>
            </a:extLst>
          </p:cNvPr>
          <p:cNvSpPr txBox="1"/>
          <p:nvPr/>
        </p:nvSpPr>
        <p:spPr>
          <a:xfrm>
            <a:off x="3208556" y="3282013"/>
            <a:ext cx="4363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Hộp Văn bản 59">
                <a:extLst>
                  <a:ext uri="{FF2B5EF4-FFF2-40B4-BE49-F238E27FC236}">
                    <a16:creationId xmlns:a16="http://schemas.microsoft.com/office/drawing/2014/main" id="{BA576915-13FA-5C72-E483-7A76F8557A50}"/>
                  </a:ext>
                </a:extLst>
              </p:cNvPr>
              <p:cNvSpPr txBox="1"/>
              <p:nvPr/>
            </p:nvSpPr>
            <p:spPr>
              <a:xfrm>
                <a:off x="3719175" y="3179452"/>
                <a:ext cx="599523" cy="6360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−11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60" name="Hộp Văn bản 59">
                <a:extLst>
                  <a:ext uri="{FF2B5EF4-FFF2-40B4-BE49-F238E27FC236}">
                    <a16:creationId xmlns:a16="http://schemas.microsoft.com/office/drawing/2014/main" id="{BA576915-13FA-5C72-E483-7A76F8557A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175" y="3179452"/>
                <a:ext cx="599523" cy="6360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Hộp Văn bản 60">
                <a:extLst>
                  <a:ext uri="{FF2B5EF4-FFF2-40B4-BE49-F238E27FC236}">
                    <a16:creationId xmlns:a16="http://schemas.microsoft.com/office/drawing/2014/main" id="{7C5E41EE-6EF0-0CE7-F3F2-EFDB817806BB}"/>
                  </a:ext>
                </a:extLst>
              </p:cNvPr>
              <p:cNvSpPr txBox="1"/>
              <p:nvPr/>
            </p:nvSpPr>
            <p:spPr>
              <a:xfrm>
                <a:off x="4291342" y="3282013"/>
                <a:ext cx="1361972" cy="4308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r>
                        <a:rPr lang="en-US" sz="2200" b="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0,</m:t>
                      </m:r>
                      <m:r>
                        <a:rPr lang="en-US" sz="2200" b="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2</m:t>
                      </m:r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(</m:t>
                      </m:r>
                      <m:r>
                        <a:rPr lang="en-US" sz="2200" b="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4</m:t>
                      </m:r>
                      <m:r>
                        <a:rPr lang="en-US" sz="220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61" name="Hộp Văn bản 60">
                <a:extLst>
                  <a:ext uri="{FF2B5EF4-FFF2-40B4-BE49-F238E27FC236}">
                    <a16:creationId xmlns:a16="http://schemas.microsoft.com/office/drawing/2014/main" id="{7C5E41EE-6EF0-0CE7-F3F2-EFDB817806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1342" y="3282013"/>
                <a:ext cx="1361972" cy="430887"/>
              </a:xfrm>
              <a:prstGeom prst="rect">
                <a:avLst/>
              </a:prstGeom>
              <a:blipFill>
                <a:blip r:embed="rId6"/>
                <a:stretch>
                  <a:fillRect r="-7623" b="-18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1" grpId="0"/>
      <p:bldP spid="56" grpId="0"/>
      <p:bldP spid="7" grpId="0"/>
      <p:bldP spid="8" grpId="0"/>
      <p:bldP spid="59" grpId="0"/>
      <p:bldP spid="60" grpId="0"/>
      <p:bldP spid="61" grpId="0"/>
    </p:bldLst>
  </p:timing>
</p:sld>
</file>

<file path=ppt/theme/theme1.xml><?xml version="1.0" encoding="utf-8"?>
<a:theme xmlns:a="http://schemas.openxmlformats.org/drawingml/2006/main" name="Red and Pink Cute Illustrative Scrapbook Influencer Social Media Creative Presentation template">
  <a:themeElements>
    <a:clrScheme name="Custom 347">
      <a:dk1>
        <a:srgbClr val="25364E"/>
      </a:dk1>
      <a:lt1>
        <a:srgbClr val="FFFFFF"/>
      </a:lt1>
      <a:dk2>
        <a:srgbClr val="CACAFD"/>
      </a:dk2>
      <a:lt2>
        <a:srgbClr val="E14B1E"/>
      </a:lt2>
      <a:accent1>
        <a:srgbClr val="F6CA61"/>
      </a:accent1>
      <a:accent2>
        <a:srgbClr val="FC8023"/>
      </a:accent2>
      <a:accent3>
        <a:srgbClr val="FFD2CC"/>
      </a:accent3>
      <a:accent4>
        <a:srgbClr val="25364E"/>
      </a:accent4>
      <a:accent5>
        <a:srgbClr val="FFFFFF"/>
      </a:accent5>
      <a:accent6>
        <a:srgbClr val="CACAFD"/>
      </a:accent6>
      <a:hlink>
        <a:srgbClr val="E14B1E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875</Words>
  <Application>Microsoft Office PowerPoint</Application>
  <PresentationFormat>On-screen Show (16:9)</PresentationFormat>
  <Paragraphs>133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Times New Roman</vt:lpstr>
      <vt:lpstr>Nunito</vt:lpstr>
      <vt:lpstr>Fredoka One</vt:lpstr>
      <vt:lpstr>Cambria Math</vt:lpstr>
      <vt:lpstr>Calibri</vt:lpstr>
      <vt:lpstr>Arial</vt:lpstr>
      <vt:lpstr>Wingdings</vt:lpstr>
      <vt:lpstr>Red and Pink Cute Illustrative Scrapbook Influencer Social Media Creative Presentation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Lê Thảo</dc:creator>
  <cp:lastModifiedBy>diem ly</cp:lastModifiedBy>
  <cp:revision>7</cp:revision>
  <dcterms:modified xsi:type="dcterms:W3CDTF">2024-04-16T08:48:35Z</dcterms:modified>
</cp:coreProperties>
</file>