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9"/>
  </p:notesMasterIdLst>
  <p:sldIdLst>
    <p:sldId id="285" r:id="rId2"/>
    <p:sldId id="286" r:id="rId3"/>
    <p:sldId id="282" r:id="rId4"/>
    <p:sldId id="258" r:id="rId5"/>
    <p:sldId id="283" r:id="rId6"/>
    <p:sldId id="284" r:id="rId7"/>
    <p:sldId id="281" r:id="rId8"/>
    <p:sldId id="287" r:id="rId9"/>
    <p:sldId id="262" r:id="rId10"/>
    <p:sldId id="257" r:id="rId11"/>
    <p:sldId id="264" r:id="rId12"/>
    <p:sldId id="260" r:id="rId13"/>
    <p:sldId id="261" r:id="rId14"/>
    <p:sldId id="269" r:id="rId15"/>
    <p:sldId id="266" r:id="rId16"/>
    <p:sldId id="276" r:id="rId17"/>
    <p:sldId id="288" r:id="rId18"/>
    <p:sldId id="263" r:id="rId19"/>
    <p:sldId id="289" r:id="rId20"/>
    <p:sldId id="259" r:id="rId21"/>
    <p:sldId id="265" r:id="rId22"/>
    <p:sldId id="268" r:id="rId23"/>
    <p:sldId id="290" r:id="rId24"/>
    <p:sldId id="272" r:id="rId25"/>
    <p:sldId id="291" r:id="rId26"/>
    <p:sldId id="292" r:id="rId27"/>
    <p:sldId id="270" r:id="rId28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0"/>
    </p:embeddedFont>
    <p:embeddedFont>
      <p:font typeface="Dosis" pitchFamily="2" charset="0"/>
      <p:regular r:id="rId31"/>
      <p:bold r:id="rId32"/>
    </p:embeddedFont>
    <p:embeddedFont>
      <p:font typeface="Dosis ExtraBold" pitchFamily="2" charset="0"/>
      <p:bold r:id="rId33"/>
    </p:embeddedFont>
    <p:embeddedFont>
      <p:font typeface="Questrial" pitchFamily="2" charset="-93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1073a7668a6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g1073a7668a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4" name="Google Shape;3874;g1073a7668a6_0_3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5" name="Google Shape;3875;g1073a7668a6_0_3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1073a7668a6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g1073a7668a6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1073a7668a6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g1073a7668a6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1073a7668a6_0_8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g1073a7668a6_0_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1073a7668a6_0_1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g1073a7668a6_0_1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g1073a7668a6_0_1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6" name="Google Shape;2306;g1073a7668a6_0_1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1073a7668a6_0_1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g1073a7668a6_0_1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1073a7668a6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g1073a7668a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1217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073a7668a6_0_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g1073a7668a6_0_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1128e93ed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g1128e93ed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1073a7668a6_0_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g1073a7668a6_0_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1073a7668a6_0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g1073a7668a6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1073a7668a6_0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g1073a7668a6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1073a7668a6_0_1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0" name="Google Shape;2060;g1073a7668a6_0_1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g1073a7668a6_0_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g1073a7668a6_0_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3"/>
          <p:cNvGrpSpPr/>
          <p:nvPr/>
        </p:nvGrpSpPr>
        <p:grpSpPr>
          <a:xfrm rot="-315338">
            <a:off x="754550" y="823642"/>
            <a:ext cx="4037389" cy="5429231"/>
            <a:chOff x="1508860" y="1647497"/>
            <a:chExt cx="8074745" cy="10858417"/>
          </a:xfrm>
        </p:grpSpPr>
        <p:sp>
          <p:nvSpPr>
            <p:cNvPr id="455" name="Google Shape;455;p3"/>
            <p:cNvSpPr/>
            <p:nvPr/>
          </p:nvSpPr>
          <p:spPr>
            <a:xfrm>
              <a:off x="1517493" y="1647497"/>
              <a:ext cx="8066112" cy="10858417"/>
            </a:xfrm>
            <a:custGeom>
              <a:avLst/>
              <a:gdLst/>
              <a:ahLst/>
              <a:cxnLst/>
              <a:rect l="l" t="t" r="r" b="b"/>
              <a:pathLst>
                <a:path w="8066112" h="10858417" extrusionOk="0">
                  <a:moveTo>
                    <a:pt x="8020878" y="10465311"/>
                  </a:moveTo>
                  <a:cubicBezTo>
                    <a:pt x="8005402" y="10202082"/>
                    <a:pt x="8047165" y="9892639"/>
                    <a:pt x="8029952" y="9571991"/>
                  </a:cubicBezTo>
                  <a:cubicBezTo>
                    <a:pt x="7987690" y="8829472"/>
                    <a:pt x="8011805" y="9368895"/>
                    <a:pt x="8011805" y="8637039"/>
                  </a:cubicBezTo>
                  <a:cubicBezTo>
                    <a:pt x="8013433" y="7812626"/>
                    <a:pt x="7902970" y="7290576"/>
                    <a:pt x="7942150" y="5958033"/>
                  </a:cubicBezTo>
                  <a:cubicBezTo>
                    <a:pt x="7956780" y="5645767"/>
                    <a:pt x="7962554" y="5810793"/>
                    <a:pt x="7920314" y="5066124"/>
                  </a:cubicBezTo>
                  <a:cubicBezTo>
                    <a:pt x="7847077" y="4011013"/>
                    <a:pt x="7839979" y="13579"/>
                    <a:pt x="7761620" y="11646"/>
                  </a:cubicBezTo>
                  <a:cubicBezTo>
                    <a:pt x="7098821" y="-6596"/>
                    <a:pt x="6335871" y="25676"/>
                    <a:pt x="6339995" y="25676"/>
                  </a:cubicBezTo>
                  <a:cubicBezTo>
                    <a:pt x="5592325" y="25676"/>
                    <a:pt x="6285056" y="-47749"/>
                    <a:pt x="5373418" y="53734"/>
                  </a:cubicBezTo>
                  <a:cubicBezTo>
                    <a:pt x="4968229" y="98622"/>
                    <a:pt x="3969093" y="42984"/>
                    <a:pt x="3922099" y="40161"/>
                  </a:cubicBezTo>
                  <a:cubicBezTo>
                    <a:pt x="3884590" y="42962"/>
                    <a:pt x="3042499" y="108916"/>
                    <a:pt x="2955110" y="101424"/>
                  </a:cubicBezTo>
                  <a:cubicBezTo>
                    <a:pt x="2093135" y="27934"/>
                    <a:pt x="435911" y="141122"/>
                    <a:pt x="538842" y="133261"/>
                  </a:cubicBezTo>
                  <a:cubicBezTo>
                    <a:pt x="512057" y="133261"/>
                    <a:pt x="74308" y="124834"/>
                    <a:pt x="78432" y="125312"/>
                  </a:cubicBezTo>
                  <a:cubicBezTo>
                    <a:pt x="75654" y="125312"/>
                    <a:pt x="73483" y="1424368"/>
                    <a:pt x="73483" y="2379191"/>
                  </a:cubicBezTo>
                  <a:cubicBezTo>
                    <a:pt x="73396" y="2380798"/>
                    <a:pt x="22235" y="3155284"/>
                    <a:pt x="17828" y="3504946"/>
                  </a:cubicBezTo>
                  <a:cubicBezTo>
                    <a:pt x="17828" y="3548923"/>
                    <a:pt x="72246" y="4064675"/>
                    <a:pt x="65235" y="4133083"/>
                  </a:cubicBezTo>
                  <a:cubicBezTo>
                    <a:pt x="-26626" y="5044212"/>
                    <a:pt x="115398" y="5942875"/>
                    <a:pt x="31026" y="7759659"/>
                  </a:cubicBezTo>
                  <a:cubicBezTo>
                    <a:pt x="-2337" y="8410272"/>
                    <a:pt x="42487" y="8313459"/>
                    <a:pt x="31438" y="8651568"/>
                  </a:cubicBezTo>
                  <a:cubicBezTo>
                    <a:pt x="-24108" y="10186489"/>
                    <a:pt x="6715" y="9391611"/>
                    <a:pt x="27314" y="10382071"/>
                  </a:cubicBezTo>
                  <a:cubicBezTo>
                    <a:pt x="36344" y="10804289"/>
                    <a:pt x="19109" y="10822640"/>
                    <a:pt x="46263" y="10823117"/>
                  </a:cubicBezTo>
                  <a:cubicBezTo>
                    <a:pt x="1785645" y="10849677"/>
                    <a:pt x="3278206" y="10866008"/>
                    <a:pt x="5539492" y="10825919"/>
                  </a:cubicBezTo>
                  <a:cubicBezTo>
                    <a:pt x="6436826" y="10808611"/>
                    <a:pt x="6449611" y="10865204"/>
                    <a:pt x="6545639" y="10857734"/>
                  </a:cubicBezTo>
                  <a:cubicBezTo>
                    <a:pt x="8372062" y="10718334"/>
                    <a:pt x="8062511" y="11084088"/>
                    <a:pt x="8020878" y="10465311"/>
                  </a:cubicBezTo>
                  <a:close/>
                  <a:moveTo>
                    <a:pt x="437040" y="1222532"/>
                  </a:moveTo>
                  <a:cubicBezTo>
                    <a:pt x="360786" y="1191672"/>
                    <a:pt x="320391" y="1088778"/>
                    <a:pt x="353363" y="1005038"/>
                  </a:cubicBezTo>
                  <a:cubicBezTo>
                    <a:pt x="408605" y="863314"/>
                    <a:pt x="598621" y="878299"/>
                    <a:pt x="648067" y="1015332"/>
                  </a:cubicBezTo>
                  <a:cubicBezTo>
                    <a:pt x="696711" y="1132277"/>
                    <a:pt x="577587" y="1280060"/>
                    <a:pt x="437040" y="1222532"/>
                  </a:cubicBezTo>
                  <a:close/>
                  <a:moveTo>
                    <a:pt x="422605" y="2111183"/>
                  </a:moveTo>
                  <a:cubicBezTo>
                    <a:pt x="361611" y="2078435"/>
                    <a:pt x="329855" y="1997062"/>
                    <a:pt x="347589" y="1923637"/>
                  </a:cubicBezTo>
                  <a:cubicBezTo>
                    <a:pt x="386747" y="1763215"/>
                    <a:pt x="596146" y="1762737"/>
                    <a:pt x="649717" y="1911476"/>
                  </a:cubicBezTo>
                  <a:cubicBezTo>
                    <a:pt x="701660" y="2035870"/>
                    <a:pt x="564824" y="2187887"/>
                    <a:pt x="422605" y="2111183"/>
                  </a:cubicBezTo>
                  <a:close/>
                  <a:moveTo>
                    <a:pt x="440339" y="3015254"/>
                  </a:moveTo>
                  <a:cubicBezTo>
                    <a:pt x="364085" y="2984395"/>
                    <a:pt x="323690" y="2882434"/>
                    <a:pt x="356249" y="2798238"/>
                  </a:cubicBezTo>
                  <a:cubicBezTo>
                    <a:pt x="411079" y="2655580"/>
                    <a:pt x="602333" y="2671021"/>
                    <a:pt x="651367" y="2808054"/>
                  </a:cubicBezTo>
                  <a:cubicBezTo>
                    <a:pt x="700423" y="2925455"/>
                    <a:pt x="580474" y="3072304"/>
                    <a:pt x="440339" y="3015254"/>
                  </a:cubicBezTo>
                  <a:close/>
                  <a:moveTo>
                    <a:pt x="442401" y="3911832"/>
                  </a:moveTo>
                  <a:cubicBezTo>
                    <a:pt x="366148" y="3880972"/>
                    <a:pt x="325752" y="3779012"/>
                    <a:pt x="358312" y="3695294"/>
                  </a:cubicBezTo>
                  <a:cubicBezTo>
                    <a:pt x="413141" y="3552180"/>
                    <a:pt x="604395" y="3567621"/>
                    <a:pt x="653429" y="3704654"/>
                  </a:cubicBezTo>
                  <a:cubicBezTo>
                    <a:pt x="702897" y="3822967"/>
                    <a:pt x="581299" y="3968426"/>
                    <a:pt x="442401" y="3911832"/>
                  </a:cubicBezTo>
                  <a:close/>
                  <a:moveTo>
                    <a:pt x="352950" y="4613394"/>
                  </a:moveTo>
                  <a:cubicBezTo>
                    <a:pt x="392108" y="4452972"/>
                    <a:pt x="601508" y="4452038"/>
                    <a:pt x="655079" y="4601232"/>
                  </a:cubicBezTo>
                  <a:cubicBezTo>
                    <a:pt x="763067" y="4859879"/>
                    <a:pt x="281233" y="4908525"/>
                    <a:pt x="352950" y="4613394"/>
                  </a:cubicBezTo>
                  <a:close/>
                  <a:moveTo>
                    <a:pt x="355012" y="5509516"/>
                  </a:moveTo>
                  <a:cubicBezTo>
                    <a:pt x="394170" y="5349571"/>
                    <a:pt x="603157" y="5347682"/>
                    <a:pt x="657141" y="5497354"/>
                  </a:cubicBezTo>
                  <a:cubicBezTo>
                    <a:pt x="765541" y="5757391"/>
                    <a:pt x="283707" y="5804647"/>
                    <a:pt x="355012" y="5509516"/>
                  </a:cubicBezTo>
                  <a:close/>
                  <a:moveTo>
                    <a:pt x="447763" y="6601132"/>
                  </a:moveTo>
                  <a:cubicBezTo>
                    <a:pt x="371509" y="6570273"/>
                    <a:pt x="331114" y="6468312"/>
                    <a:pt x="363673" y="6384595"/>
                  </a:cubicBezTo>
                  <a:cubicBezTo>
                    <a:pt x="418503" y="6241481"/>
                    <a:pt x="609756" y="6256921"/>
                    <a:pt x="658790" y="6393954"/>
                  </a:cubicBezTo>
                  <a:cubicBezTo>
                    <a:pt x="707846" y="6511812"/>
                    <a:pt x="587073" y="6657727"/>
                    <a:pt x="447763" y="6601132"/>
                  </a:cubicBezTo>
                  <a:close/>
                  <a:moveTo>
                    <a:pt x="358312" y="7302694"/>
                  </a:moveTo>
                  <a:cubicBezTo>
                    <a:pt x="397470" y="7141794"/>
                    <a:pt x="606869" y="7141794"/>
                    <a:pt x="660440" y="7290533"/>
                  </a:cubicBezTo>
                  <a:cubicBezTo>
                    <a:pt x="768428" y="7549179"/>
                    <a:pt x="286594" y="7597825"/>
                    <a:pt x="358312" y="7302694"/>
                  </a:cubicBezTo>
                  <a:close/>
                  <a:moveTo>
                    <a:pt x="435390" y="8386362"/>
                  </a:moveTo>
                  <a:cubicBezTo>
                    <a:pt x="374396" y="8353614"/>
                    <a:pt x="342640" y="8272240"/>
                    <a:pt x="360374" y="8198816"/>
                  </a:cubicBezTo>
                  <a:cubicBezTo>
                    <a:pt x="399532" y="8038394"/>
                    <a:pt x="608931" y="8037916"/>
                    <a:pt x="662502" y="8186654"/>
                  </a:cubicBezTo>
                  <a:cubicBezTo>
                    <a:pt x="714445" y="8311070"/>
                    <a:pt x="578000" y="8463065"/>
                    <a:pt x="435390" y="8386362"/>
                  </a:cubicBezTo>
                  <a:close/>
                  <a:moveTo>
                    <a:pt x="453102" y="9290433"/>
                  </a:moveTo>
                  <a:cubicBezTo>
                    <a:pt x="376849" y="9259573"/>
                    <a:pt x="336453" y="9157613"/>
                    <a:pt x="369013" y="9073894"/>
                  </a:cubicBezTo>
                  <a:cubicBezTo>
                    <a:pt x="423843" y="8930781"/>
                    <a:pt x="615096" y="8946221"/>
                    <a:pt x="664130" y="9083254"/>
                  </a:cubicBezTo>
                  <a:cubicBezTo>
                    <a:pt x="713208" y="9201111"/>
                    <a:pt x="592435" y="9347026"/>
                    <a:pt x="453102" y="9290433"/>
                  </a:cubicBezTo>
                  <a:close/>
                  <a:moveTo>
                    <a:pt x="454752" y="10187032"/>
                  </a:moveTo>
                  <a:cubicBezTo>
                    <a:pt x="293584" y="10121556"/>
                    <a:pt x="347589" y="9838586"/>
                    <a:pt x="540492" y="9871335"/>
                  </a:cubicBezTo>
                  <a:cubicBezTo>
                    <a:pt x="774202" y="9912011"/>
                    <a:pt x="675287" y="10276831"/>
                    <a:pt x="454752" y="101870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6" name="Google Shape;456;p3"/>
            <p:cNvGrpSpPr/>
            <p:nvPr/>
          </p:nvGrpSpPr>
          <p:grpSpPr>
            <a:xfrm>
              <a:off x="1508860" y="2213444"/>
              <a:ext cx="8042540" cy="9899364"/>
              <a:chOff x="1508860" y="2213444"/>
              <a:chExt cx="8042540" cy="9899364"/>
            </a:xfrm>
          </p:grpSpPr>
          <p:sp>
            <p:nvSpPr>
              <p:cNvPr id="457" name="Google Shape;457;p3"/>
              <p:cNvSpPr/>
              <p:nvPr/>
            </p:nvSpPr>
            <p:spPr>
              <a:xfrm>
                <a:off x="1582039" y="2213444"/>
                <a:ext cx="7748179" cy="78505"/>
              </a:xfrm>
              <a:custGeom>
                <a:avLst/>
                <a:gdLst/>
                <a:ahLst/>
                <a:cxnLst/>
                <a:rect l="l" t="t" r="r" b="b"/>
                <a:pathLst>
                  <a:path w="7748179" h="78505" extrusionOk="0">
                    <a:moveTo>
                      <a:pt x="7744458" y="78505"/>
                    </a:moveTo>
                    <a:cubicBezTo>
                      <a:pt x="7742374" y="78527"/>
                      <a:pt x="13734" y="52336"/>
                      <a:pt x="10999" y="52315"/>
                    </a:cubicBezTo>
                    <a:cubicBezTo>
                      <a:pt x="10999" y="-27321"/>
                      <a:pt x="-546698" y="281"/>
                      <a:pt x="6280376" y="28926"/>
                    </a:cubicBezTo>
                    <a:cubicBezTo>
                      <a:pt x="7905084" y="35180"/>
                      <a:pt x="7742548" y="11118"/>
                      <a:pt x="7744458" y="785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1582550" y="3102748"/>
                <a:ext cx="7770442" cy="82044"/>
              </a:xfrm>
              <a:custGeom>
                <a:avLst/>
                <a:gdLst/>
                <a:ahLst/>
                <a:cxnLst/>
                <a:rect l="l" t="t" r="r" b="b"/>
                <a:pathLst>
                  <a:path w="7770442" h="82044" extrusionOk="0">
                    <a:moveTo>
                      <a:pt x="7766218" y="82045"/>
                    </a:moveTo>
                    <a:cubicBezTo>
                      <a:pt x="7763743" y="82088"/>
                      <a:pt x="10422" y="55876"/>
                      <a:pt x="8838" y="55854"/>
                    </a:cubicBezTo>
                    <a:cubicBezTo>
                      <a:pt x="10683" y="-27560"/>
                      <a:pt x="-517016" y="-1869"/>
                      <a:pt x="6300876" y="32465"/>
                    </a:cubicBezTo>
                    <a:cubicBezTo>
                      <a:pt x="7924673" y="38698"/>
                      <a:pt x="7766218" y="13832"/>
                      <a:pt x="7766218" y="820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584791" y="3995329"/>
                <a:ext cx="7822077" cy="64953"/>
              </a:xfrm>
              <a:custGeom>
                <a:avLst/>
                <a:gdLst/>
                <a:ahLst/>
                <a:cxnLst/>
                <a:rect l="l" t="t" r="r" b="b"/>
                <a:pathLst>
                  <a:path w="7822077" h="64953" extrusionOk="0">
                    <a:moveTo>
                      <a:pt x="1038314" y="59873"/>
                    </a:moveTo>
                    <a:cubicBezTo>
                      <a:pt x="-144413" y="59873"/>
                      <a:pt x="6207" y="75531"/>
                      <a:pt x="6207" y="0"/>
                    </a:cubicBezTo>
                    <a:cubicBezTo>
                      <a:pt x="9528733" y="54205"/>
                      <a:pt x="10907293" y="75705"/>
                      <a:pt x="1038314" y="598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1533307" y="4890907"/>
                <a:ext cx="7853045" cy="79592"/>
              </a:xfrm>
              <a:custGeom>
                <a:avLst/>
                <a:gdLst/>
                <a:ahLst/>
                <a:cxnLst/>
                <a:rect l="l" t="t" r="r" b="b"/>
                <a:pathLst>
                  <a:path w="7853045" h="79592" extrusionOk="0">
                    <a:moveTo>
                      <a:pt x="7848845" y="79593"/>
                    </a:moveTo>
                    <a:cubicBezTo>
                      <a:pt x="7847152" y="79614"/>
                      <a:pt x="10566" y="52946"/>
                      <a:pt x="8200" y="52924"/>
                    </a:cubicBezTo>
                    <a:cubicBezTo>
                      <a:pt x="12042" y="-27971"/>
                      <a:pt x="-521387" y="543"/>
                      <a:pt x="6392577" y="29536"/>
                    </a:cubicBezTo>
                    <a:cubicBezTo>
                      <a:pt x="8006345" y="35768"/>
                      <a:pt x="7848845" y="11684"/>
                      <a:pt x="7848845" y="795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1569456" y="5783874"/>
                <a:ext cx="7837025" cy="79012"/>
              </a:xfrm>
              <a:custGeom>
                <a:avLst/>
                <a:gdLst/>
                <a:ahLst/>
                <a:cxnLst/>
                <a:rect l="l" t="t" r="r" b="b"/>
                <a:pathLst>
                  <a:path w="7837025" h="79012" extrusionOk="0">
                    <a:moveTo>
                      <a:pt x="7833295" y="79012"/>
                    </a:moveTo>
                    <a:cubicBezTo>
                      <a:pt x="7831385" y="79034"/>
                      <a:pt x="8127" y="52366"/>
                      <a:pt x="5848" y="52344"/>
                    </a:cubicBezTo>
                    <a:cubicBezTo>
                      <a:pt x="17851" y="-27660"/>
                      <a:pt x="-524087" y="463"/>
                      <a:pt x="6377852" y="29433"/>
                    </a:cubicBezTo>
                    <a:cubicBezTo>
                      <a:pt x="7993725" y="35666"/>
                      <a:pt x="7831341" y="12146"/>
                      <a:pt x="7833295" y="790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1541262" y="6676201"/>
                <a:ext cx="7902107" cy="79528"/>
              </a:xfrm>
              <a:custGeom>
                <a:avLst/>
                <a:gdLst/>
                <a:ahLst/>
                <a:cxnLst/>
                <a:rect l="l" t="t" r="r" b="b"/>
                <a:pathLst>
                  <a:path w="7902107" h="79528" extrusionOk="0">
                    <a:moveTo>
                      <a:pt x="7899822" y="79529"/>
                    </a:moveTo>
                    <a:cubicBezTo>
                      <a:pt x="7898238" y="79550"/>
                      <a:pt x="193821" y="53664"/>
                      <a:pt x="10556" y="52404"/>
                    </a:cubicBezTo>
                    <a:cubicBezTo>
                      <a:pt x="8776" y="-28099"/>
                      <a:pt x="-534986" y="740"/>
                      <a:pt x="6427079" y="29949"/>
                    </a:cubicBezTo>
                    <a:cubicBezTo>
                      <a:pt x="8060774" y="36204"/>
                      <a:pt x="7893701" y="12142"/>
                      <a:pt x="7899822" y="795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1565253" y="7566244"/>
                <a:ext cx="7918452" cy="72402"/>
              </a:xfrm>
              <a:custGeom>
                <a:avLst/>
                <a:gdLst/>
                <a:ahLst/>
                <a:cxnLst/>
                <a:rect l="l" t="t" r="r" b="b"/>
                <a:pathLst>
                  <a:path w="7918452" h="72402" extrusionOk="0">
                    <a:moveTo>
                      <a:pt x="2892915" y="63153"/>
                    </a:moveTo>
                    <a:cubicBezTo>
                      <a:pt x="-264380" y="51013"/>
                      <a:pt x="7034" y="86889"/>
                      <a:pt x="5124" y="0"/>
                    </a:cubicBezTo>
                    <a:cubicBezTo>
                      <a:pt x="8445965" y="23476"/>
                      <a:pt x="11232649" y="98334"/>
                      <a:pt x="2892915" y="631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1563846" y="8460123"/>
                <a:ext cx="7901218" cy="81292"/>
              </a:xfrm>
              <a:custGeom>
                <a:avLst/>
                <a:gdLst/>
                <a:ahLst/>
                <a:cxnLst/>
                <a:rect l="l" t="t" r="r" b="b"/>
                <a:pathLst>
                  <a:path w="7901218" h="81292" extrusionOk="0">
                    <a:moveTo>
                      <a:pt x="7897035" y="81293"/>
                    </a:moveTo>
                    <a:cubicBezTo>
                      <a:pt x="7895450" y="81314"/>
                      <a:pt x="178553" y="55319"/>
                      <a:pt x="9396" y="54168"/>
                    </a:cubicBezTo>
                    <a:cubicBezTo>
                      <a:pt x="9396" y="-30288"/>
                      <a:pt x="-524011" y="2004"/>
                      <a:pt x="6446953" y="31257"/>
                    </a:cubicBezTo>
                    <a:cubicBezTo>
                      <a:pt x="8053884" y="39031"/>
                      <a:pt x="7897035" y="10539"/>
                      <a:pt x="7897035" y="812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1540405" y="9351740"/>
                <a:ext cx="7960596" cy="82517"/>
              </a:xfrm>
              <a:custGeom>
                <a:avLst/>
                <a:gdLst/>
                <a:ahLst/>
                <a:cxnLst/>
                <a:rect l="l" t="t" r="r" b="b"/>
                <a:pathLst>
                  <a:path w="7960596" h="82517" extrusionOk="0">
                    <a:moveTo>
                      <a:pt x="7958809" y="82518"/>
                    </a:moveTo>
                    <a:cubicBezTo>
                      <a:pt x="7957224" y="82540"/>
                      <a:pt x="148922" y="56305"/>
                      <a:pt x="8114" y="55393"/>
                    </a:cubicBezTo>
                    <a:cubicBezTo>
                      <a:pt x="12173" y="-32017"/>
                      <a:pt x="-525945" y="3034"/>
                      <a:pt x="6491818" y="32482"/>
                    </a:cubicBezTo>
                    <a:cubicBezTo>
                      <a:pt x="8118653" y="38737"/>
                      <a:pt x="7951320" y="14610"/>
                      <a:pt x="7958809" y="825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1541978" y="10243860"/>
                <a:ext cx="8009422" cy="73807"/>
              </a:xfrm>
              <a:custGeom>
                <a:avLst/>
                <a:gdLst/>
                <a:ahLst/>
                <a:cxnLst/>
                <a:rect l="l" t="t" r="r" b="b"/>
                <a:pathLst>
                  <a:path w="8009422" h="73807" extrusionOk="0">
                    <a:moveTo>
                      <a:pt x="2980072" y="63609"/>
                    </a:moveTo>
                    <a:cubicBezTo>
                      <a:pt x="-313235" y="50970"/>
                      <a:pt x="8603" y="89821"/>
                      <a:pt x="8603" y="0"/>
                    </a:cubicBezTo>
                    <a:cubicBezTo>
                      <a:pt x="8398435" y="32337"/>
                      <a:pt x="11438648" y="99311"/>
                      <a:pt x="2980072" y="636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1508860" y="11138752"/>
                <a:ext cx="8041604" cy="80736"/>
              </a:xfrm>
              <a:custGeom>
                <a:avLst/>
                <a:gdLst/>
                <a:ahLst/>
                <a:cxnLst/>
                <a:rect l="l" t="t" r="r" b="b"/>
                <a:pathLst>
                  <a:path w="8041604" h="80736" extrusionOk="0">
                    <a:moveTo>
                      <a:pt x="8038585" y="80736"/>
                    </a:moveTo>
                    <a:cubicBezTo>
                      <a:pt x="8036935" y="80758"/>
                      <a:pt x="341006" y="55480"/>
                      <a:pt x="9987" y="52678"/>
                    </a:cubicBezTo>
                    <a:cubicBezTo>
                      <a:pt x="9987" y="-29108"/>
                      <a:pt x="-542219" y="1339"/>
                      <a:pt x="6565842" y="31156"/>
                    </a:cubicBezTo>
                    <a:cubicBezTo>
                      <a:pt x="8199059" y="37411"/>
                      <a:pt x="8034743" y="13327"/>
                      <a:pt x="8038585" y="807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1535769" y="12029356"/>
                <a:ext cx="8005491" cy="83452"/>
              </a:xfrm>
              <a:custGeom>
                <a:avLst/>
                <a:gdLst/>
                <a:ahLst/>
                <a:cxnLst/>
                <a:rect l="l" t="t" r="r" b="b"/>
                <a:pathLst>
                  <a:path w="8005491" h="83452" extrusionOk="0">
                    <a:moveTo>
                      <a:pt x="8002602" y="83452"/>
                    </a:moveTo>
                    <a:cubicBezTo>
                      <a:pt x="8001040" y="83474"/>
                      <a:pt x="220131" y="56675"/>
                      <a:pt x="10275" y="54916"/>
                    </a:cubicBezTo>
                    <a:cubicBezTo>
                      <a:pt x="8322" y="-27086"/>
                      <a:pt x="-535180" y="-2329"/>
                      <a:pt x="6559944" y="33395"/>
                    </a:cubicBezTo>
                    <a:cubicBezTo>
                      <a:pt x="8160515" y="39649"/>
                      <a:pt x="7998500" y="13741"/>
                      <a:pt x="8002602" y="834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9" name="Google Shape;469;p3"/>
            <p:cNvSpPr/>
            <p:nvPr/>
          </p:nvSpPr>
          <p:spPr>
            <a:xfrm>
              <a:off x="2568269" y="1742860"/>
              <a:ext cx="215982" cy="10753945"/>
            </a:xfrm>
            <a:custGeom>
              <a:avLst/>
              <a:gdLst/>
              <a:ahLst/>
              <a:cxnLst/>
              <a:rect l="l" t="t" r="r" b="b"/>
              <a:pathLst>
                <a:path w="215982" h="10753945" extrusionOk="0">
                  <a:moveTo>
                    <a:pt x="215983" y="10753945"/>
                  </a:moveTo>
                  <a:cubicBezTo>
                    <a:pt x="96772" y="10753945"/>
                    <a:pt x="-90921" y="4541746"/>
                    <a:pt x="50690" y="2"/>
                  </a:cubicBezTo>
                  <a:cubicBezTo>
                    <a:pt x="171376" y="-3668"/>
                    <a:pt x="-119378" y="4190173"/>
                    <a:pt x="215983" y="10753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0" name="Google Shape;470;p3"/>
          <p:cNvGrpSpPr/>
          <p:nvPr/>
        </p:nvGrpSpPr>
        <p:grpSpPr>
          <a:xfrm>
            <a:off x="2151661" y="460756"/>
            <a:ext cx="5368956" cy="5420348"/>
            <a:chOff x="4303322" y="921511"/>
            <a:chExt cx="10737912" cy="10840696"/>
          </a:xfrm>
        </p:grpSpPr>
        <p:sp>
          <p:nvSpPr>
            <p:cNvPr id="471" name="Google Shape;471;p3"/>
            <p:cNvSpPr/>
            <p:nvPr/>
          </p:nvSpPr>
          <p:spPr>
            <a:xfrm>
              <a:off x="4317498" y="921511"/>
              <a:ext cx="10708965" cy="10840696"/>
            </a:xfrm>
            <a:custGeom>
              <a:avLst/>
              <a:gdLst/>
              <a:ahLst/>
              <a:cxnLst/>
              <a:rect l="l" t="t" r="r" b="b"/>
              <a:pathLst>
                <a:path w="10708965" h="10840696" extrusionOk="0">
                  <a:moveTo>
                    <a:pt x="3" y="10663853"/>
                  </a:moveTo>
                  <a:cubicBezTo>
                    <a:pt x="-540" y="10762656"/>
                    <a:pt x="80449" y="10842508"/>
                    <a:pt x="179321" y="10840665"/>
                  </a:cubicBezTo>
                  <a:cubicBezTo>
                    <a:pt x="10881596" y="10640915"/>
                    <a:pt x="10699349" y="10828394"/>
                    <a:pt x="10701063" y="10521537"/>
                  </a:cubicBezTo>
                  <a:cubicBezTo>
                    <a:pt x="10703537" y="10074792"/>
                    <a:pt x="10708962" y="178215"/>
                    <a:pt x="10708962" y="179667"/>
                  </a:cubicBezTo>
                  <a:cubicBezTo>
                    <a:pt x="10709505" y="81776"/>
                    <a:pt x="10629926" y="2292"/>
                    <a:pt x="10531966" y="2834"/>
                  </a:cubicBezTo>
                  <a:cubicBezTo>
                    <a:pt x="-164688" y="61742"/>
                    <a:pt x="9595" y="-124522"/>
                    <a:pt x="7880" y="185543"/>
                  </a:cubicBezTo>
                  <a:cubicBezTo>
                    <a:pt x="5406" y="638554"/>
                    <a:pt x="-19" y="10665285"/>
                    <a:pt x="3" y="106638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2" name="Google Shape;472;p3"/>
            <p:cNvGrpSpPr/>
            <p:nvPr/>
          </p:nvGrpSpPr>
          <p:grpSpPr>
            <a:xfrm>
              <a:off x="4303322" y="1651719"/>
              <a:ext cx="10737912" cy="9497278"/>
              <a:chOff x="4303322" y="1651719"/>
              <a:chExt cx="10737912" cy="9497278"/>
            </a:xfrm>
          </p:grpSpPr>
          <p:sp>
            <p:nvSpPr>
              <p:cNvPr id="473" name="Google Shape;473;p3"/>
              <p:cNvSpPr/>
              <p:nvPr/>
            </p:nvSpPr>
            <p:spPr>
              <a:xfrm>
                <a:off x="4309043" y="4176560"/>
                <a:ext cx="10726741" cy="98851"/>
              </a:xfrm>
              <a:custGeom>
                <a:avLst/>
                <a:gdLst/>
                <a:ahLst/>
                <a:cxnLst/>
                <a:rect l="l" t="t" r="r" b="b"/>
                <a:pathLst>
                  <a:path w="10726741" h="98851" extrusionOk="0">
                    <a:moveTo>
                      <a:pt x="10714010" y="40190"/>
                    </a:moveTo>
                    <a:cubicBezTo>
                      <a:pt x="10713597" y="-24399"/>
                      <a:pt x="11536880" y="-5948"/>
                      <a:pt x="12732" y="58662"/>
                    </a:cubicBezTo>
                    <a:cubicBezTo>
                      <a:pt x="13144" y="123251"/>
                      <a:pt x="-810159" y="104800"/>
                      <a:pt x="10714010" y="401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4314540" y="5017338"/>
                <a:ext cx="10726694" cy="116870"/>
              </a:xfrm>
              <a:custGeom>
                <a:avLst/>
                <a:gdLst/>
                <a:ahLst/>
                <a:cxnLst/>
                <a:rect l="l" t="t" r="r" b="b"/>
                <a:pathLst>
                  <a:path w="10726694" h="116870" extrusionOk="0">
                    <a:moveTo>
                      <a:pt x="10713960" y="39198"/>
                    </a:moveTo>
                    <a:cubicBezTo>
                      <a:pt x="10713548" y="-25413"/>
                      <a:pt x="11536917" y="-8480"/>
                      <a:pt x="12726" y="77682"/>
                    </a:cubicBezTo>
                    <a:cubicBezTo>
                      <a:pt x="13160" y="142271"/>
                      <a:pt x="-810165" y="125359"/>
                      <a:pt x="10713960" y="391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4310907" y="5858019"/>
                <a:ext cx="10727072" cy="135207"/>
              </a:xfrm>
              <a:custGeom>
                <a:avLst/>
                <a:gdLst/>
                <a:ahLst/>
                <a:cxnLst/>
                <a:rect l="l" t="t" r="r" b="b"/>
                <a:pathLst>
                  <a:path w="10727072" h="135207" extrusionOk="0">
                    <a:moveTo>
                      <a:pt x="10714077" y="38366"/>
                    </a:moveTo>
                    <a:cubicBezTo>
                      <a:pt x="10714490" y="-26244"/>
                      <a:pt x="11537599" y="-10872"/>
                      <a:pt x="12995" y="96841"/>
                    </a:cubicBezTo>
                    <a:cubicBezTo>
                      <a:pt x="12583" y="161451"/>
                      <a:pt x="-810526" y="146079"/>
                      <a:pt x="10714077" y="383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4309395" y="1651719"/>
                <a:ext cx="10726739" cy="49549"/>
              </a:xfrm>
              <a:custGeom>
                <a:avLst/>
                <a:gdLst/>
                <a:ahLst/>
                <a:cxnLst/>
                <a:rect l="l" t="t" r="r" b="b"/>
                <a:pathLst>
                  <a:path w="10726739" h="49549" extrusionOk="0">
                    <a:moveTo>
                      <a:pt x="12749" y="45545"/>
                    </a:moveTo>
                    <a:cubicBezTo>
                      <a:pt x="11537004" y="45545"/>
                      <a:pt x="10713636" y="68614"/>
                      <a:pt x="10713983" y="4004"/>
                    </a:cubicBezTo>
                    <a:cubicBezTo>
                      <a:pt x="-810251" y="4004"/>
                      <a:pt x="13118" y="-19065"/>
                      <a:pt x="12749" y="4554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4303553" y="3335516"/>
                <a:ext cx="10726806" cy="81337"/>
              </a:xfrm>
              <a:custGeom>
                <a:avLst/>
                <a:gdLst/>
                <a:ahLst/>
                <a:cxnLst/>
                <a:rect l="l" t="t" r="r" b="b"/>
                <a:pathLst>
                  <a:path w="10726806" h="81337" extrusionOk="0">
                    <a:moveTo>
                      <a:pt x="10714075" y="41427"/>
                    </a:moveTo>
                    <a:cubicBezTo>
                      <a:pt x="10713662" y="-23161"/>
                      <a:pt x="11536966" y="-3171"/>
                      <a:pt x="12732" y="39910"/>
                    </a:cubicBezTo>
                    <a:cubicBezTo>
                      <a:pt x="13144" y="104499"/>
                      <a:pt x="-810159" y="84508"/>
                      <a:pt x="10714075" y="414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4304695" y="2494026"/>
                <a:ext cx="10726815" cy="64613"/>
              </a:xfrm>
              <a:custGeom>
                <a:avLst/>
                <a:gdLst/>
                <a:ahLst/>
                <a:cxnLst/>
                <a:rect l="l" t="t" r="r" b="b"/>
                <a:pathLst>
                  <a:path w="10726815" h="64613" extrusionOk="0">
                    <a:moveTo>
                      <a:pt x="10713844" y="43067"/>
                    </a:moveTo>
                    <a:cubicBezTo>
                      <a:pt x="10714191" y="-21521"/>
                      <a:pt x="11537234" y="-14"/>
                      <a:pt x="12979" y="21538"/>
                    </a:cubicBezTo>
                    <a:cubicBezTo>
                      <a:pt x="12610" y="86148"/>
                      <a:pt x="-810434" y="64619"/>
                      <a:pt x="10713844" y="430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4308828" y="8379433"/>
                <a:ext cx="10726457" cy="191392"/>
              </a:xfrm>
              <a:custGeom>
                <a:avLst/>
                <a:gdLst/>
                <a:ahLst/>
                <a:cxnLst/>
                <a:rect l="l" t="t" r="r" b="b"/>
                <a:pathLst>
                  <a:path w="10726457" h="191392" extrusionOk="0">
                    <a:moveTo>
                      <a:pt x="10713726" y="36460"/>
                    </a:moveTo>
                    <a:cubicBezTo>
                      <a:pt x="10713314" y="-28151"/>
                      <a:pt x="11536575" y="-17397"/>
                      <a:pt x="12731" y="154948"/>
                    </a:cubicBezTo>
                    <a:cubicBezTo>
                      <a:pt x="13143" y="219537"/>
                      <a:pt x="-810117" y="208783"/>
                      <a:pt x="10713726" y="364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4311776" y="10059979"/>
                <a:ext cx="10727250" cy="229505"/>
              </a:xfrm>
              <a:custGeom>
                <a:avLst/>
                <a:gdLst/>
                <a:ahLst/>
                <a:cxnLst/>
                <a:rect l="l" t="t" r="r" b="b"/>
                <a:pathLst>
                  <a:path w="10727250" h="229505" extrusionOk="0">
                    <a:moveTo>
                      <a:pt x="10714272" y="35505"/>
                    </a:moveTo>
                    <a:cubicBezTo>
                      <a:pt x="10714641" y="-29106"/>
                      <a:pt x="11537706" y="-21408"/>
                      <a:pt x="12972" y="193996"/>
                    </a:cubicBezTo>
                    <a:cubicBezTo>
                      <a:pt x="12625" y="258606"/>
                      <a:pt x="-810462" y="250931"/>
                      <a:pt x="10714272" y="355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4305406" y="6698611"/>
                <a:ext cx="10727122" cy="153778"/>
              </a:xfrm>
              <a:custGeom>
                <a:avLst/>
                <a:gdLst/>
                <a:ahLst/>
                <a:cxnLst/>
                <a:rect l="l" t="t" r="r" b="b"/>
                <a:pathLst>
                  <a:path w="10727122" h="153778" extrusionOk="0">
                    <a:moveTo>
                      <a:pt x="10714131" y="37646"/>
                    </a:moveTo>
                    <a:cubicBezTo>
                      <a:pt x="10714544" y="-26965"/>
                      <a:pt x="11537543" y="-13132"/>
                      <a:pt x="12984" y="116132"/>
                    </a:cubicBezTo>
                    <a:cubicBezTo>
                      <a:pt x="12594" y="180743"/>
                      <a:pt x="-810428" y="166910"/>
                      <a:pt x="10714131" y="376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4307086" y="10900300"/>
                <a:ext cx="10727277" cy="248697"/>
              </a:xfrm>
              <a:custGeom>
                <a:avLst/>
                <a:gdLst/>
                <a:ahLst/>
                <a:cxnLst/>
                <a:rect l="l" t="t" r="r" b="b"/>
                <a:pathLst>
                  <a:path w="10727277" h="248697" extrusionOk="0">
                    <a:moveTo>
                      <a:pt x="10714296" y="35100"/>
                    </a:moveTo>
                    <a:cubicBezTo>
                      <a:pt x="10714665" y="-29511"/>
                      <a:pt x="11537794" y="-23375"/>
                      <a:pt x="12975" y="213603"/>
                    </a:cubicBezTo>
                    <a:cubicBezTo>
                      <a:pt x="12628" y="278213"/>
                      <a:pt x="-810524" y="272056"/>
                      <a:pt x="10714296" y="351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4314335" y="9219678"/>
                <a:ext cx="10726401" cy="210381"/>
              </a:xfrm>
              <a:custGeom>
                <a:avLst/>
                <a:gdLst/>
                <a:ahLst/>
                <a:cxnLst/>
                <a:rect l="l" t="t" r="r" b="b"/>
                <a:pathLst>
                  <a:path w="10726401" h="210381" extrusionOk="0">
                    <a:moveTo>
                      <a:pt x="10713666" y="35956"/>
                    </a:moveTo>
                    <a:cubicBezTo>
                      <a:pt x="10713253" y="-28654"/>
                      <a:pt x="11536622" y="-19418"/>
                      <a:pt x="12736" y="174435"/>
                    </a:cubicBezTo>
                    <a:cubicBezTo>
                      <a:pt x="13148" y="239023"/>
                      <a:pt x="-810221" y="229809"/>
                      <a:pt x="10713666" y="3595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4303322" y="7539117"/>
                <a:ext cx="10726516" cy="172505"/>
              </a:xfrm>
              <a:custGeom>
                <a:avLst/>
                <a:gdLst/>
                <a:ahLst/>
                <a:cxnLst/>
                <a:rect l="l" t="t" r="r" b="b"/>
                <a:pathLst>
                  <a:path w="10726516" h="172505" extrusionOk="0">
                    <a:moveTo>
                      <a:pt x="10713785" y="37012"/>
                    </a:moveTo>
                    <a:cubicBezTo>
                      <a:pt x="10713373" y="-27599"/>
                      <a:pt x="11536655" y="-15284"/>
                      <a:pt x="12725" y="135489"/>
                    </a:cubicBezTo>
                    <a:cubicBezTo>
                      <a:pt x="13159" y="200099"/>
                      <a:pt x="-810123" y="187806"/>
                      <a:pt x="10713785" y="370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5" name="Google Shape;485;p3"/>
          <p:cNvGrpSpPr/>
          <p:nvPr/>
        </p:nvGrpSpPr>
        <p:grpSpPr>
          <a:xfrm rot="1741540">
            <a:off x="6094526" y="455221"/>
            <a:ext cx="2061920" cy="724345"/>
            <a:chOff x="12189418" y="909463"/>
            <a:chExt cx="4123852" cy="1448835"/>
          </a:xfrm>
        </p:grpSpPr>
        <p:sp>
          <p:nvSpPr>
            <p:cNvPr id="486" name="Google Shape;486;p3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8" name="Google Shape;488;p3"/>
          <p:cNvSpPr txBox="1">
            <a:spLocks noGrp="1"/>
          </p:cNvSpPr>
          <p:nvPr>
            <p:ph type="subTitle" idx="1"/>
          </p:nvPr>
        </p:nvSpPr>
        <p:spPr>
          <a:xfrm>
            <a:off x="2355975" y="3582950"/>
            <a:ext cx="5001600" cy="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9" name="Google Shape;489;p3"/>
          <p:cNvSpPr txBox="1">
            <a:spLocks noGrp="1"/>
          </p:cNvSpPr>
          <p:nvPr>
            <p:ph type="ctrTitle"/>
          </p:nvPr>
        </p:nvSpPr>
        <p:spPr>
          <a:xfrm>
            <a:off x="2600800" y="1414000"/>
            <a:ext cx="4472700" cy="18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dk2"/>
        </a:solid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"/>
          <p:cNvSpPr txBox="1">
            <a:spLocks noGrp="1"/>
          </p:cNvSpPr>
          <p:nvPr>
            <p:ph type="body" idx="1"/>
          </p:nvPr>
        </p:nvSpPr>
        <p:spPr>
          <a:xfrm>
            <a:off x="855300" y="1967525"/>
            <a:ext cx="4342500" cy="282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1pPr>
            <a:lvl2pPr marL="914400" lvl="1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2pPr>
            <a:lvl3pPr marL="1371600" lvl="2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3pPr>
            <a:lvl4pPr marL="1828800" lvl="3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4pPr>
            <a:lvl5pPr marL="2286000" lvl="4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5pPr>
            <a:lvl6pPr marL="2743200" lvl="5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6pPr>
            <a:lvl7pPr marL="3200400" lvl="6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7pPr>
            <a:lvl8pPr marL="3657600" lvl="7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8pPr>
            <a:lvl9pPr marL="4114800" lvl="8" indent="-3429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2" name="Google Shape;492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3" name="Google Shape;493;p4"/>
          <p:cNvGrpSpPr/>
          <p:nvPr/>
        </p:nvGrpSpPr>
        <p:grpSpPr>
          <a:xfrm rot="-635448">
            <a:off x="7251067" y="80885"/>
            <a:ext cx="2399212" cy="2422177"/>
            <a:chOff x="14501631" y="162542"/>
            <a:chExt cx="4798253" cy="4844181"/>
          </a:xfrm>
        </p:grpSpPr>
        <p:sp>
          <p:nvSpPr>
            <p:cNvPr id="494" name="Google Shape;494;p4"/>
            <p:cNvSpPr/>
            <p:nvPr/>
          </p:nvSpPr>
          <p:spPr>
            <a:xfrm>
              <a:off x="14507967" y="162542"/>
              <a:ext cx="4785317" cy="4844181"/>
            </a:xfrm>
            <a:custGeom>
              <a:avLst/>
              <a:gdLst/>
              <a:ahLst/>
              <a:cxnLst/>
              <a:rect l="l" t="t" r="r" b="b"/>
              <a:pathLst>
                <a:path w="4785317" h="4844181" extrusionOk="0">
                  <a:moveTo>
                    <a:pt x="1" y="4765159"/>
                  </a:moveTo>
                  <a:cubicBezTo>
                    <a:pt x="-241" y="4809309"/>
                    <a:pt x="35949" y="4844991"/>
                    <a:pt x="80130" y="4844168"/>
                  </a:cubicBezTo>
                  <a:cubicBezTo>
                    <a:pt x="4862458" y="4754909"/>
                    <a:pt x="4781020" y="4838684"/>
                    <a:pt x="4781787" y="4701565"/>
                  </a:cubicBezTo>
                  <a:cubicBezTo>
                    <a:pt x="4782892" y="4501936"/>
                    <a:pt x="4785316" y="79636"/>
                    <a:pt x="4785316" y="80285"/>
                  </a:cubicBezTo>
                  <a:cubicBezTo>
                    <a:pt x="4785559" y="36542"/>
                    <a:pt x="4749999" y="1024"/>
                    <a:pt x="4706225" y="1266"/>
                  </a:cubicBezTo>
                  <a:cubicBezTo>
                    <a:pt x="-73591" y="27590"/>
                    <a:pt x="4287" y="-55643"/>
                    <a:pt x="3521" y="82910"/>
                  </a:cubicBezTo>
                  <a:cubicBezTo>
                    <a:pt x="2416" y="285339"/>
                    <a:pt x="-8" y="4765799"/>
                    <a:pt x="1" y="47651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5" name="Google Shape;495;p4"/>
            <p:cNvGrpSpPr/>
            <p:nvPr/>
          </p:nvGrpSpPr>
          <p:grpSpPr>
            <a:xfrm>
              <a:off x="14501631" y="488837"/>
              <a:ext cx="4798253" cy="4243872"/>
              <a:chOff x="14501631" y="488837"/>
              <a:chExt cx="4798253" cy="4243872"/>
            </a:xfrm>
          </p:grpSpPr>
          <p:sp>
            <p:nvSpPr>
              <p:cNvPr id="496" name="Google Shape;496;p4"/>
              <p:cNvSpPr/>
              <p:nvPr/>
            </p:nvSpPr>
            <p:spPr>
              <a:xfrm>
                <a:off x="14504189" y="1617066"/>
                <a:ext cx="4793260" cy="44172"/>
              </a:xfrm>
              <a:custGeom>
                <a:avLst/>
                <a:gdLst/>
                <a:ahLst/>
                <a:cxnLst/>
                <a:rect l="l" t="t" r="r" b="b"/>
                <a:pathLst>
                  <a:path w="4793260" h="44172" extrusionOk="0">
                    <a:moveTo>
                      <a:pt x="4787572" y="17959"/>
                    </a:moveTo>
                    <a:cubicBezTo>
                      <a:pt x="4787387" y="-10903"/>
                      <a:pt x="5155272" y="-2658"/>
                      <a:pt x="5689" y="26213"/>
                    </a:cubicBezTo>
                    <a:cubicBezTo>
                      <a:pt x="5874" y="55075"/>
                      <a:pt x="-362021" y="46830"/>
                      <a:pt x="4787572" y="179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4"/>
              <p:cNvSpPr/>
              <p:nvPr/>
            </p:nvSpPr>
            <p:spPr>
              <a:xfrm>
                <a:off x="14506645" y="1992769"/>
                <a:ext cx="4793239" cy="52223"/>
              </a:xfrm>
              <a:custGeom>
                <a:avLst/>
                <a:gdLst/>
                <a:ahLst/>
                <a:cxnLst/>
                <a:rect l="l" t="t" r="r" b="b"/>
                <a:pathLst>
                  <a:path w="4793239" h="52223" extrusionOk="0">
                    <a:moveTo>
                      <a:pt x="4787549" y="17515"/>
                    </a:moveTo>
                    <a:cubicBezTo>
                      <a:pt x="4787365" y="-11356"/>
                      <a:pt x="5155289" y="-3789"/>
                      <a:pt x="5687" y="34712"/>
                    </a:cubicBezTo>
                    <a:cubicBezTo>
                      <a:pt x="5881" y="63574"/>
                      <a:pt x="-362024" y="56017"/>
                      <a:pt x="4787549" y="175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4"/>
              <p:cNvSpPr/>
              <p:nvPr/>
            </p:nvSpPr>
            <p:spPr>
              <a:xfrm>
                <a:off x="14505022" y="2368428"/>
                <a:ext cx="4793408" cy="60417"/>
              </a:xfrm>
              <a:custGeom>
                <a:avLst/>
                <a:gdLst/>
                <a:ahLst/>
                <a:cxnLst/>
                <a:rect l="l" t="t" r="r" b="b"/>
                <a:pathLst>
                  <a:path w="4793408" h="60417" extrusionOk="0">
                    <a:moveTo>
                      <a:pt x="4787602" y="17144"/>
                    </a:moveTo>
                    <a:cubicBezTo>
                      <a:pt x="4787786" y="-11727"/>
                      <a:pt x="5155594" y="-4858"/>
                      <a:pt x="5807" y="43274"/>
                    </a:cubicBezTo>
                    <a:cubicBezTo>
                      <a:pt x="5623" y="72145"/>
                      <a:pt x="-362185" y="65276"/>
                      <a:pt x="4787602" y="171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4"/>
              <p:cNvSpPr/>
              <p:nvPr/>
            </p:nvSpPr>
            <p:spPr>
              <a:xfrm>
                <a:off x="14504345" y="488837"/>
                <a:ext cx="4793259" cy="22141"/>
              </a:xfrm>
              <a:custGeom>
                <a:avLst/>
                <a:gdLst/>
                <a:ahLst/>
                <a:cxnLst/>
                <a:rect l="l" t="t" r="r" b="b"/>
                <a:pathLst>
                  <a:path w="4793259" h="22141" extrusionOk="0">
                    <a:moveTo>
                      <a:pt x="5697" y="20352"/>
                    </a:moveTo>
                    <a:cubicBezTo>
                      <a:pt x="5155328" y="20352"/>
                      <a:pt x="4787405" y="30660"/>
                      <a:pt x="4787560" y="1789"/>
                    </a:cubicBezTo>
                    <a:cubicBezTo>
                      <a:pt x="-362062" y="1789"/>
                      <a:pt x="5862" y="-8519"/>
                      <a:pt x="5697" y="203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4"/>
              <p:cNvSpPr/>
              <p:nvPr/>
            </p:nvSpPr>
            <p:spPr>
              <a:xfrm>
                <a:off x="14501734" y="1241244"/>
                <a:ext cx="4793289" cy="36345"/>
              </a:xfrm>
              <a:custGeom>
                <a:avLst/>
                <a:gdLst/>
                <a:ahLst/>
                <a:cxnLst/>
                <a:rect l="l" t="t" r="r" b="b"/>
                <a:pathLst>
                  <a:path w="4793289" h="36345" extrusionOk="0">
                    <a:moveTo>
                      <a:pt x="4787601" y="18512"/>
                    </a:moveTo>
                    <a:cubicBezTo>
                      <a:pt x="4787416" y="-10350"/>
                      <a:pt x="5155311" y="-1417"/>
                      <a:pt x="5689" y="17834"/>
                    </a:cubicBezTo>
                    <a:cubicBezTo>
                      <a:pt x="5874" y="46695"/>
                      <a:pt x="-362021" y="37763"/>
                      <a:pt x="4787601" y="185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4"/>
              <p:cNvSpPr/>
              <p:nvPr/>
            </p:nvSpPr>
            <p:spPr>
              <a:xfrm>
                <a:off x="14502245" y="865223"/>
                <a:ext cx="4793293" cy="28872"/>
              </a:xfrm>
              <a:custGeom>
                <a:avLst/>
                <a:gdLst/>
                <a:ahLst/>
                <a:cxnLst/>
                <a:rect l="l" t="t" r="r" b="b"/>
                <a:pathLst>
                  <a:path w="4793293" h="28872" extrusionOk="0">
                    <a:moveTo>
                      <a:pt x="4787498" y="19245"/>
                    </a:moveTo>
                    <a:cubicBezTo>
                      <a:pt x="4787653" y="-9617"/>
                      <a:pt x="5155431" y="-6"/>
                      <a:pt x="5800" y="9624"/>
                    </a:cubicBezTo>
                    <a:cubicBezTo>
                      <a:pt x="5635" y="38495"/>
                      <a:pt x="-362144" y="28875"/>
                      <a:pt x="4787498" y="19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4"/>
              <p:cNvSpPr/>
              <p:nvPr/>
            </p:nvSpPr>
            <p:spPr>
              <a:xfrm>
                <a:off x="14504092" y="3495126"/>
                <a:ext cx="4793133" cy="85524"/>
              </a:xfrm>
              <a:custGeom>
                <a:avLst/>
                <a:gdLst/>
                <a:ahLst/>
                <a:cxnLst/>
                <a:rect l="l" t="t" r="r" b="b"/>
                <a:pathLst>
                  <a:path w="4793133" h="85524" extrusionOk="0">
                    <a:moveTo>
                      <a:pt x="4787445" y="16292"/>
                    </a:moveTo>
                    <a:cubicBezTo>
                      <a:pt x="4787261" y="-12579"/>
                      <a:pt x="5155136" y="-7774"/>
                      <a:pt x="5689" y="69239"/>
                    </a:cubicBezTo>
                    <a:cubicBezTo>
                      <a:pt x="5873" y="98101"/>
                      <a:pt x="-362002" y="93295"/>
                      <a:pt x="4787445" y="162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4"/>
              <p:cNvSpPr/>
              <p:nvPr/>
            </p:nvSpPr>
            <p:spPr>
              <a:xfrm>
                <a:off x="14505409" y="4246081"/>
                <a:ext cx="4793488" cy="102554"/>
              </a:xfrm>
              <a:custGeom>
                <a:avLst/>
                <a:gdLst/>
                <a:ahLst/>
                <a:cxnLst/>
                <a:rect l="l" t="t" r="r" b="b"/>
                <a:pathLst>
                  <a:path w="4793488" h="102554" extrusionOk="0">
                    <a:moveTo>
                      <a:pt x="4787689" y="15866"/>
                    </a:moveTo>
                    <a:cubicBezTo>
                      <a:pt x="4787854" y="-13006"/>
                      <a:pt x="5155642" y="-9566"/>
                      <a:pt x="5797" y="86687"/>
                    </a:cubicBezTo>
                    <a:cubicBezTo>
                      <a:pt x="5642" y="115559"/>
                      <a:pt x="-362156" y="112129"/>
                      <a:pt x="4787689" y="158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4"/>
              <p:cNvSpPr/>
              <p:nvPr/>
            </p:nvSpPr>
            <p:spPr>
              <a:xfrm>
                <a:off x="14502563" y="2744048"/>
                <a:ext cx="4793430" cy="68715"/>
              </a:xfrm>
              <a:custGeom>
                <a:avLst/>
                <a:gdLst/>
                <a:ahLst/>
                <a:cxnLst/>
                <a:rect l="l" t="t" r="r" b="b"/>
                <a:pathLst>
                  <a:path w="4793430" h="68715" extrusionOk="0">
                    <a:moveTo>
                      <a:pt x="4787626" y="16822"/>
                    </a:moveTo>
                    <a:cubicBezTo>
                      <a:pt x="4787810" y="-12049"/>
                      <a:pt x="5155569" y="-5868"/>
                      <a:pt x="5802" y="51894"/>
                    </a:cubicBezTo>
                    <a:cubicBezTo>
                      <a:pt x="5628" y="80765"/>
                      <a:pt x="-362141" y="74584"/>
                      <a:pt x="4787626" y="168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>
                <a:off x="14503314" y="4621579"/>
                <a:ext cx="4793500" cy="111130"/>
              </a:xfrm>
              <a:custGeom>
                <a:avLst/>
                <a:gdLst/>
                <a:ahLst/>
                <a:cxnLst/>
                <a:rect l="l" t="t" r="r" b="b"/>
                <a:pathLst>
                  <a:path w="4793500" h="111130" extrusionOk="0">
                    <a:moveTo>
                      <a:pt x="4787700" y="15684"/>
                    </a:moveTo>
                    <a:cubicBezTo>
                      <a:pt x="4787865" y="-13187"/>
                      <a:pt x="5155681" y="-10445"/>
                      <a:pt x="5798" y="95449"/>
                    </a:cubicBezTo>
                    <a:cubicBezTo>
                      <a:pt x="5643" y="124320"/>
                      <a:pt x="-362184" y="121569"/>
                      <a:pt x="4787700" y="156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>
                <a:off x="14506553" y="3870591"/>
                <a:ext cx="4793108" cy="94009"/>
              </a:xfrm>
              <a:custGeom>
                <a:avLst/>
                <a:gdLst/>
                <a:ahLst/>
                <a:cxnLst/>
                <a:rect l="l" t="t" r="r" b="b"/>
                <a:pathLst>
                  <a:path w="4793108" h="94009" extrusionOk="0">
                    <a:moveTo>
                      <a:pt x="4787418" y="16067"/>
                    </a:moveTo>
                    <a:cubicBezTo>
                      <a:pt x="4787234" y="-12804"/>
                      <a:pt x="5155157" y="-8677"/>
                      <a:pt x="5691" y="77947"/>
                    </a:cubicBezTo>
                    <a:cubicBezTo>
                      <a:pt x="5875" y="106808"/>
                      <a:pt x="-362048" y="102691"/>
                      <a:pt x="4787418" y="160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4"/>
              <p:cNvSpPr/>
              <p:nvPr/>
            </p:nvSpPr>
            <p:spPr>
              <a:xfrm>
                <a:off x="14501631" y="3119630"/>
                <a:ext cx="4793160" cy="77084"/>
              </a:xfrm>
              <a:custGeom>
                <a:avLst/>
                <a:gdLst/>
                <a:ahLst/>
                <a:cxnLst/>
                <a:rect l="l" t="t" r="r" b="b"/>
                <a:pathLst>
                  <a:path w="4793160" h="77084" extrusionOk="0">
                    <a:moveTo>
                      <a:pt x="4787471" y="16539"/>
                    </a:moveTo>
                    <a:cubicBezTo>
                      <a:pt x="4787287" y="-12333"/>
                      <a:pt x="5155172" y="-6830"/>
                      <a:pt x="5686" y="60543"/>
                    </a:cubicBezTo>
                    <a:cubicBezTo>
                      <a:pt x="5880" y="89415"/>
                      <a:pt x="-362005" y="83921"/>
                      <a:pt x="4787471" y="165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8" name="Google Shape;508;p4"/>
          <p:cNvGrpSpPr/>
          <p:nvPr/>
        </p:nvGrpSpPr>
        <p:grpSpPr>
          <a:xfrm rot="-733608">
            <a:off x="5474764" y="855457"/>
            <a:ext cx="1148383" cy="876234"/>
            <a:chOff x="10948074" y="1709235"/>
            <a:chExt cx="2296571" cy="1752244"/>
          </a:xfrm>
        </p:grpSpPr>
        <p:sp>
          <p:nvSpPr>
            <p:cNvPr id="509" name="Google Shape;509;p4"/>
            <p:cNvSpPr/>
            <p:nvPr/>
          </p:nvSpPr>
          <p:spPr>
            <a:xfrm>
              <a:off x="10948074" y="1709235"/>
              <a:ext cx="2296571" cy="788736"/>
            </a:xfrm>
            <a:custGeom>
              <a:avLst/>
              <a:gdLst/>
              <a:ahLst/>
              <a:cxnLst/>
              <a:rect l="l" t="t" r="r" b="b"/>
              <a:pathLst>
                <a:path w="2296571" h="788736" extrusionOk="0">
                  <a:moveTo>
                    <a:pt x="2222186" y="403716"/>
                  </a:moveTo>
                  <a:cubicBezTo>
                    <a:pt x="1609452" y="-135239"/>
                    <a:pt x="685996" y="-134468"/>
                    <a:pt x="74135" y="405410"/>
                  </a:cubicBezTo>
                  <a:cubicBezTo>
                    <a:pt x="-16640" y="485501"/>
                    <a:pt x="-25243" y="623957"/>
                    <a:pt x="54908" y="714651"/>
                  </a:cubicBezTo>
                  <a:cubicBezTo>
                    <a:pt x="135058" y="805368"/>
                    <a:pt x="273633" y="813965"/>
                    <a:pt x="364366" y="733855"/>
                  </a:cubicBezTo>
                  <a:cubicBezTo>
                    <a:pt x="811049" y="339767"/>
                    <a:pt x="1485175" y="339211"/>
                    <a:pt x="1932460" y="732620"/>
                  </a:cubicBezTo>
                  <a:cubicBezTo>
                    <a:pt x="1974175" y="769302"/>
                    <a:pt x="2025898" y="787298"/>
                    <a:pt x="2077411" y="787257"/>
                  </a:cubicBezTo>
                  <a:cubicBezTo>
                    <a:pt x="2138155" y="787211"/>
                    <a:pt x="2198596" y="762063"/>
                    <a:pt x="2241896" y="712930"/>
                  </a:cubicBezTo>
                  <a:cubicBezTo>
                    <a:pt x="2321899" y="622103"/>
                    <a:pt x="2313075" y="483661"/>
                    <a:pt x="2222186" y="403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11470887" y="2353532"/>
              <a:ext cx="1251653" cy="591530"/>
            </a:xfrm>
            <a:custGeom>
              <a:avLst/>
              <a:gdLst/>
              <a:ahLst/>
              <a:cxnLst/>
              <a:rect l="l" t="t" r="r" b="b"/>
              <a:pathLst>
                <a:path w="1251653" h="591530" extrusionOk="0">
                  <a:moveTo>
                    <a:pt x="1177258" y="207336"/>
                  </a:moveTo>
                  <a:cubicBezTo>
                    <a:pt x="862609" y="-69442"/>
                    <a:pt x="388367" y="-69070"/>
                    <a:pt x="74137" y="208203"/>
                  </a:cubicBezTo>
                  <a:cubicBezTo>
                    <a:pt x="-16638" y="288295"/>
                    <a:pt x="-25241" y="426727"/>
                    <a:pt x="54896" y="517444"/>
                  </a:cubicBezTo>
                  <a:cubicBezTo>
                    <a:pt x="135065" y="608184"/>
                    <a:pt x="273635" y="616740"/>
                    <a:pt x="364364" y="536648"/>
                  </a:cubicBezTo>
                  <a:cubicBezTo>
                    <a:pt x="513429" y="405164"/>
                    <a:pt x="738319" y="405008"/>
                    <a:pt x="887550" y="536235"/>
                  </a:cubicBezTo>
                  <a:cubicBezTo>
                    <a:pt x="929256" y="572916"/>
                    <a:pt x="980979" y="590913"/>
                    <a:pt x="1032491" y="590872"/>
                  </a:cubicBezTo>
                  <a:cubicBezTo>
                    <a:pt x="1093245" y="590826"/>
                    <a:pt x="1153691" y="565678"/>
                    <a:pt x="1196976" y="516545"/>
                  </a:cubicBezTo>
                  <a:cubicBezTo>
                    <a:pt x="1276984" y="425699"/>
                    <a:pt x="1268156" y="287281"/>
                    <a:pt x="1177258" y="2073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4"/>
            <p:cNvSpPr/>
            <p:nvPr/>
          </p:nvSpPr>
          <p:spPr>
            <a:xfrm rot="-798371">
              <a:off x="11889931" y="3005860"/>
              <a:ext cx="413848" cy="413546"/>
            </a:xfrm>
            <a:custGeom>
              <a:avLst/>
              <a:gdLst/>
              <a:ahLst/>
              <a:cxnLst/>
              <a:rect l="l" t="t" r="r" b="b"/>
              <a:pathLst>
                <a:path w="414126" h="413824" extrusionOk="0">
                  <a:moveTo>
                    <a:pt x="414127" y="206912"/>
                  </a:moveTo>
                  <a:cubicBezTo>
                    <a:pt x="414127" y="321186"/>
                    <a:pt x="321421" y="413824"/>
                    <a:pt x="207063" y="413824"/>
                  </a:cubicBezTo>
                  <a:cubicBezTo>
                    <a:pt x="92705" y="413824"/>
                    <a:pt x="0" y="321186"/>
                    <a:pt x="0" y="206912"/>
                  </a:cubicBezTo>
                  <a:cubicBezTo>
                    <a:pt x="0" y="92638"/>
                    <a:pt x="92706" y="0"/>
                    <a:pt x="207063" y="0"/>
                  </a:cubicBezTo>
                  <a:cubicBezTo>
                    <a:pt x="321421" y="0"/>
                    <a:pt x="414127" y="92638"/>
                    <a:pt x="414127" y="206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2" name="Google Shape;512;p4"/>
          <p:cNvSpPr/>
          <p:nvPr/>
        </p:nvSpPr>
        <p:spPr>
          <a:xfrm rot="499954">
            <a:off x="8564808" y="3970262"/>
            <a:ext cx="834310" cy="855866"/>
          </a:xfrm>
          <a:custGeom>
            <a:avLst/>
            <a:gdLst/>
            <a:ahLst/>
            <a:cxnLst/>
            <a:rect l="l" t="t" r="r" b="b"/>
            <a:pathLst>
              <a:path w="1667683" h="1711988" extrusionOk="0">
                <a:moveTo>
                  <a:pt x="833839" y="334717"/>
                </a:moveTo>
                <a:cubicBezTo>
                  <a:pt x="781816" y="335138"/>
                  <a:pt x="729798" y="335580"/>
                  <a:pt x="677779" y="336039"/>
                </a:cubicBezTo>
                <a:cubicBezTo>
                  <a:pt x="676247" y="255277"/>
                  <a:pt x="672739" y="174636"/>
                  <a:pt x="670375" y="94028"/>
                </a:cubicBezTo>
                <a:cubicBezTo>
                  <a:pt x="669827" y="75309"/>
                  <a:pt x="668525" y="55365"/>
                  <a:pt x="660036" y="38320"/>
                </a:cubicBezTo>
                <a:cubicBezTo>
                  <a:pt x="650317" y="18800"/>
                  <a:pt x="637127" y="18057"/>
                  <a:pt x="616675" y="14113"/>
                </a:cubicBezTo>
                <a:cubicBezTo>
                  <a:pt x="568952" y="4909"/>
                  <a:pt x="520366" y="198"/>
                  <a:pt x="471766" y="6"/>
                </a:cubicBezTo>
                <a:cubicBezTo>
                  <a:pt x="441717" y="-111"/>
                  <a:pt x="411666" y="1499"/>
                  <a:pt x="381805" y="4847"/>
                </a:cubicBezTo>
                <a:cubicBezTo>
                  <a:pt x="361082" y="7172"/>
                  <a:pt x="333983" y="6323"/>
                  <a:pt x="319249" y="23806"/>
                </a:cubicBezTo>
                <a:cubicBezTo>
                  <a:pt x="311006" y="33581"/>
                  <a:pt x="308810" y="46955"/>
                  <a:pt x="307207" y="59638"/>
                </a:cubicBezTo>
                <a:cubicBezTo>
                  <a:pt x="295689" y="150678"/>
                  <a:pt x="297450" y="243968"/>
                  <a:pt x="296507" y="335628"/>
                </a:cubicBezTo>
                <a:cubicBezTo>
                  <a:pt x="296600" y="326722"/>
                  <a:pt x="74194" y="336080"/>
                  <a:pt x="50799" y="338096"/>
                </a:cubicBezTo>
                <a:cubicBezTo>
                  <a:pt x="39565" y="339065"/>
                  <a:pt x="27455" y="340401"/>
                  <a:pt x="19123" y="347992"/>
                </a:cubicBezTo>
                <a:cubicBezTo>
                  <a:pt x="10599" y="355754"/>
                  <a:pt x="8232" y="368049"/>
                  <a:pt x="6735" y="379475"/>
                </a:cubicBezTo>
                <a:cubicBezTo>
                  <a:pt x="-3892" y="455594"/>
                  <a:pt x="-638" y="534527"/>
                  <a:pt x="7485" y="610720"/>
                </a:cubicBezTo>
                <a:cubicBezTo>
                  <a:pt x="12059" y="653630"/>
                  <a:pt x="8835" y="709266"/>
                  <a:pt x="59888" y="721294"/>
                </a:cubicBezTo>
                <a:cubicBezTo>
                  <a:pt x="92286" y="728930"/>
                  <a:pt x="125829" y="729269"/>
                  <a:pt x="158889" y="731248"/>
                </a:cubicBezTo>
                <a:cubicBezTo>
                  <a:pt x="203368" y="733912"/>
                  <a:pt x="245917" y="734439"/>
                  <a:pt x="290646" y="732090"/>
                </a:cubicBezTo>
                <a:cubicBezTo>
                  <a:pt x="289933" y="776051"/>
                  <a:pt x="289234" y="820011"/>
                  <a:pt x="288525" y="863965"/>
                </a:cubicBezTo>
                <a:cubicBezTo>
                  <a:pt x="289234" y="907918"/>
                  <a:pt x="289933" y="951879"/>
                  <a:pt x="290646" y="995836"/>
                </a:cubicBezTo>
                <a:cubicBezTo>
                  <a:pt x="290629" y="994672"/>
                  <a:pt x="107134" y="990481"/>
                  <a:pt x="91046" y="988960"/>
                </a:cubicBezTo>
                <a:cubicBezTo>
                  <a:pt x="75582" y="987498"/>
                  <a:pt x="59298" y="986926"/>
                  <a:pt x="45256" y="993569"/>
                </a:cubicBezTo>
                <a:cubicBezTo>
                  <a:pt x="11935" y="1009326"/>
                  <a:pt x="13326" y="1075967"/>
                  <a:pt x="10014" y="1106957"/>
                </a:cubicBezTo>
                <a:cubicBezTo>
                  <a:pt x="5282" y="1151226"/>
                  <a:pt x="4244" y="1195889"/>
                  <a:pt x="6903" y="1240328"/>
                </a:cubicBezTo>
                <a:cubicBezTo>
                  <a:pt x="10425" y="1299217"/>
                  <a:pt x="5800" y="1386292"/>
                  <a:pt x="82941" y="1388943"/>
                </a:cubicBezTo>
                <a:cubicBezTo>
                  <a:pt x="102866" y="1389627"/>
                  <a:pt x="122989" y="1394144"/>
                  <a:pt x="143182" y="1395260"/>
                </a:cubicBezTo>
                <a:cubicBezTo>
                  <a:pt x="156090" y="1395975"/>
                  <a:pt x="296545" y="1395804"/>
                  <a:pt x="296511" y="1392298"/>
                </a:cubicBezTo>
                <a:cubicBezTo>
                  <a:pt x="297432" y="1481986"/>
                  <a:pt x="289478" y="1568558"/>
                  <a:pt x="300848" y="1658009"/>
                </a:cubicBezTo>
                <a:cubicBezTo>
                  <a:pt x="302660" y="1672256"/>
                  <a:pt x="304253" y="1687318"/>
                  <a:pt x="317148" y="1695039"/>
                </a:cubicBezTo>
                <a:cubicBezTo>
                  <a:pt x="332709" y="1704359"/>
                  <a:pt x="361291" y="1704808"/>
                  <a:pt x="379044" y="1707619"/>
                </a:cubicBezTo>
                <a:cubicBezTo>
                  <a:pt x="420867" y="1714241"/>
                  <a:pt x="469632" y="1711279"/>
                  <a:pt x="511972" y="1711598"/>
                </a:cubicBezTo>
                <a:cubicBezTo>
                  <a:pt x="544477" y="1711844"/>
                  <a:pt x="576999" y="1710225"/>
                  <a:pt x="609319" y="1706729"/>
                </a:cubicBezTo>
                <a:cubicBezTo>
                  <a:pt x="638182" y="1703610"/>
                  <a:pt x="654462" y="1698912"/>
                  <a:pt x="662403" y="1668459"/>
                </a:cubicBezTo>
                <a:cubicBezTo>
                  <a:pt x="670656" y="1636808"/>
                  <a:pt x="669132" y="1610840"/>
                  <a:pt x="672143" y="1578316"/>
                </a:cubicBezTo>
                <a:cubicBezTo>
                  <a:pt x="673633" y="1562223"/>
                  <a:pt x="680012" y="1391908"/>
                  <a:pt x="677782" y="1391887"/>
                </a:cubicBezTo>
                <a:cubicBezTo>
                  <a:pt x="729801" y="1392343"/>
                  <a:pt x="781820" y="1392788"/>
                  <a:pt x="833842" y="1393209"/>
                </a:cubicBezTo>
                <a:cubicBezTo>
                  <a:pt x="885864" y="1392788"/>
                  <a:pt x="937883" y="1392346"/>
                  <a:pt x="989902" y="1391887"/>
                </a:cubicBezTo>
                <a:cubicBezTo>
                  <a:pt x="987668" y="1391908"/>
                  <a:pt x="994051" y="1562223"/>
                  <a:pt x="995541" y="1578316"/>
                </a:cubicBezTo>
                <a:cubicBezTo>
                  <a:pt x="998556" y="1610840"/>
                  <a:pt x="997028" y="1636811"/>
                  <a:pt x="1005281" y="1668459"/>
                </a:cubicBezTo>
                <a:cubicBezTo>
                  <a:pt x="1013222" y="1698912"/>
                  <a:pt x="1029502" y="1703610"/>
                  <a:pt x="1058365" y="1706729"/>
                </a:cubicBezTo>
                <a:cubicBezTo>
                  <a:pt x="1090685" y="1710225"/>
                  <a:pt x="1123203" y="1711841"/>
                  <a:pt x="1155712" y="1711598"/>
                </a:cubicBezTo>
                <a:cubicBezTo>
                  <a:pt x="1198052" y="1711279"/>
                  <a:pt x="1246820" y="1714241"/>
                  <a:pt x="1288640" y="1707619"/>
                </a:cubicBezTo>
                <a:cubicBezTo>
                  <a:pt x="1306396" y="1704808"/>
                  <a:pt x="1334975" y="1704359"/>
                  <a:pt x="1350536" y="1695039"/>
                </a:cubicBezTo>
                <a:cubicBezTo>
                  <a:pt x="1363431" y="1687318"/>
                  <a:pt x="1365027" y="1672256"/>
                  <a:pt x="1366836" y="1658009"/>
                </a:cubicBezTo>
                <a:cubicBezTo>
                  <a:pt x="1378207" y="1568561"/>
                  <a:pt x="1370252" y="1481986"/>
                  <a:pt x="1371173" y="1392298"/>
                </a:cubicBezTo>
                <a:cubicBezTo>
                  <a:pt x="1371139" y="1395804"/>
                  <a:pt x="1511590" y="1395975"/>
                  <a:pt x="1524503" y="1395260"/>
                </a:cubicBezTo>
                <a:cubicBezTo>
                  <a:pt x="1544695" y="1394144"/>
                  <a:pt x="1564818" y="1389627"/>
                  <a:pt x="1584744" y="1388943"/>
                </a:cubicBezTo>
                <a:cubicBezTo>
                  <a:pt x="1661884" y="1386289"/>
                  <a:pt x="1657259" y="1299217"/>
                  <a:pt x="1660781" y="1240328"/>
                </a:cubicBezTo>
                <a:cubicBezTo>
                  <a:pt x="1663440" y="1195889"/>
                  <a:pt x="1662402" y="1151226"/>
                  <a:pt x="1657671" y="1106957"/>
                </a:cubicBezTo>
                <a:cubicBezTo>
                  <a:pt x="1654358" y="1075967"/>
                  <a:pt x="1655749" y="1009323"/>
                  <a:pt x="1622428" y="993569"/>
                </a:cubicBezTo>
                <a:cubicBezTo>
                  <a:pt x="1608386" y="986930"/>
                  <a:pt x="1592102" y="987498"/>
                  <a:pt x="1576638" y="988960"/>
                </a:cubicBezTo>
                <a:cubicBezTo>
                  <a:pt x="1560550" y="990481"/>
                  <a:pt x="1377055" y="994668"/>
                  <a:pt x="1377038" y="995836"/>
                </a:cubicBezTo>
                <a:cubicBezTo>
                  <a:pt x="1377747" y="951875"/>
                  <a:pt x="1378450" y="907915"/>
                  <a:pt x="1379159" y="863965"/>
                </a:cubicBezTo>
                <a:cubicBezTo>
                  <a:pt x="1378450" y="820011"/>
                  <a:pt x="1377751" y="776051"/>
                  <a:pt x="1377038" y="732090"/>
                </a:cubicBezTo>
                <a:cubicBezTo>
                  <a:pt x="1421767" y="734436"/>
                  <a:pt x="1464316" y="733912"/>
                  <a:pt x="1508795" y="731248"/>
                </a:cubicBezTo>
                <a:cubicBezTo>
                  <a:pt x="1541858" y="729269"/>
                  <a:pt x="1575398" y="728930"/>
                  <a:pt x="1607796" y="721294"/>
                </a:cubicBezTo>
                <a:cubicBezTo>
                  <a:pt x="1658846" y="709266"/>
                  <a:pt x="1655622" y="653630"/>
                  <a:pt x="1660199" y="610720"/>
                </a:cubicBezTo>
                <a:cubicBezTo>
                  <a:pt x="1668322" y="534527"/>
                  <a:pt x="1671576" y="455594"/>
                  <a:pt x="1660949" y="379475"/>
                </a:cubicBezTo>
                <a:cubicBezTo>
                  <a:pt x="1659452" y="368049"/>
                  <a:pt x="1657085" y="355750"/>
                  <a:pt x="1648561" y="347992"/>
                </a:cubicBezTo>
                <a:cubicBezTo>
                  <a:pt x="1640226" y="340404"/>
                  <a:pt x="1628115" y="339065"/>
                  <a:pt x="1616885" y="338096"/>
                </a:cubicBezTo>
                <a:cubicBezTo>
                  <a:pt x="1593490" y="336076"/>
                  <a:pt x="1371084" y="326722"/>
                  <a:pt x="1371177" y="335628"/>
                </a:cubicBezTo>
                <a:cubicBezTo>
                  <a:pt x="1370234" y="243968"/>
                  <a:pt x="1371992" y="150678"/>
                  <a:pt x="1360478" y="59638"/>
                </a:cubicBezTo>
                <a:cubicBezTo>
                  <a:pt x="1358874" y="46955"/>
                  <a:pt x="1356678" y="33585"/>
                  <a:pt x="1348435" y="23806"/>
                </a:cubicBezTo>
                <a:cubicBezTo>
                  <a:pt x="1333701" y="6323"/>
                  <a:pt x="1306602" y="7172"/>
                  <a:pt x="1285879" y="4847"/>
                </a:cubicBezTo>
                <a:cubicBezTo>
                  <a:pt x="1256019" y="1499"/>
                  <a:pt x="1225963" y="-111"/>
                  <a:pt x="1195918" y="6"/>
                </a:cubicBezTo>
                <a:cubicBezTo>
                  <a:pt x="1147315" y="198"/>
                  <a:pt x="1098732" y="4909"/>
                  <a:pt x="1051010" y="14113"/>
                </a:cubicBezTo>
                <a:cubicBezTo>
                  <a:pt x="1030557" y="18057"/>
                  <a:pt x="1017371" y="18800"/>
                  <a:pt x="1007648" y="38320"/>
                </a:cubicBezTo>
                <a:cubicBezTo>
                  <a:pt x="999159" y="55365"/>
                  <a:pt x="997857" y="75309"/>
                  <a:pt x="997309" y="94028"/>
                </a:cubicBezTo>
                <a:cubicBezTo>
                  <a:pt x="994945" y="174639"/>
                  <a:pt x="991437" y="255281"/>
                  <a:pt x="989905" y="336039"/>
                </a:cubicBezTo>
                <a:cubicBezTo>
                  <a:pt x="937876" y="335583"/>
                  <a:pt x="885857" y="335138"/>
                  <a:pt x="833839" y="334717"/>
                </a:cubicBezTo>
                <a:close/>
                <a:moveTo>
                  <a:pt x="833839" y="1005676"/>
                </a:moveTo>
                <a:cubicBezTo>
                  <a:pt x="781323" y="1006347"/>
                  <a:pt x="728797" y="1007005"/>
                  <a:pt x="676275" y="1007676"/>
                </a:cubicBezTo>
                <a:cubicBezTo>
                  <a:pt x="677258" y="959771"/>
                  <a:pt x="678224" y="911869"/>
                  <a:pt x="679170" y="863965"/>
                </a:cubicBezTo>
                <a:cubicBezTo>
                  <a:pt x="678224" y="816063"/>
                  <a:pt x="677258" y="768158"/>
                  <a:pt x="676275" y="720253"/>
                </a:cubicBezTo>
                <a:cubicBezTo>
                  <a:pt x="728797" y="720924"/>
                  <a:pt x="781323" y="721582"/>
                  <a:pt x="833839" y="722253"/>
                </a:cubicBezTo>
                <a:cubicBezTo>
                  <a:pt x="886354" y="721582"/>
                  <a:pt x="938880" y="720924"/>
                  <a:pt x="991402" y="720253"/>
                </a:cubicBezTo>
                <a:cubicBezTo>
                  <a:pt x="990419" y="768158"/>
                  <a:pt x="989453" y="816060"/>
                  <a:pt x="988507" y="863965"/>
                </a:cubicBezTo>
                <a:cubicBezTo>
                  <a:pt x="989453" y="911866"/>
                  <a:pt x="990419" y="959771"/>
                  <a:pt x="991402" y="1007676"/>
                </a:cubicBezTo>
                <a:cubicBezTo>
                  <a:pt x="938880" y="1007001"/>
                  <a:pt x="886354" y="1006344"/>
                  <a:pt x="833839" y="100567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3" name="Google Shape;513;p4"/>
          <p:cNvGrpSpPr/>
          <p:nvPr/>
        </p:nvGrpSpPr>
        <p:grpSpPr>
          <a:xfrm rot="709070">
            <a:off x="6066560" y="2039145"/>
            <a:ext cx="2447700" cy="3291381"/>
            <a:chOff x="12133100" y="4076409"/>
            <a:chExt cx="4895419" cy="6583057"/>
          </a:xfrm>
        </p:grpSpPr>
        <p:sp>
          <p:nvSpPr>
            <p:cNvPr id="514" name="Google Shape;514;p4"/>
            <p:cNvSpPr/>
            <p:nvPr/>
          </p:nvSpPr>
          <p:spPr>
            <a:xfrm>
              <a:off x="12138334" y="4076409"/>
              <a:ext cx="4890185" cy="6583057"/>
            </a:xfrm>
            <a:custGeom>
              <a:avLst/>
              <a:gdLst/>
              <a:ahLst/>
              <a:cxnLst/>
              <a:rect l="l" t="t" r="r" b="b"/>
              <a:pathLst>
                <a:path w="4890185" h="6583057" extrusionOk="0">
                  <a:moveTo>
                    <a:pt x="4862762" y="6344731"/>
                  </a:moveTo>
                  <a:cubicBezTo>
                    <a:pt x="4853379" y="6185146"/>
                    <a:pt x="4878698" y="5997542"/>
                    <a:pt x="4868263" y="5803144"/>
                  </a:cubicBezTo>
                  <a:cubicBezTo>
                    <a:pt x="4842641" y="5352982"/>
                    <a:pt x="4857261" y="5680015"/>
                    <a:pt x="4857261" y="5236318"/>
                  </a:cubicBezTo>
                  <a:cubicBezTo>
                    <a:pt x="4858248" y="4736506"/>
                    <a:pt x="4791278" y="4420007"/>
                    <a:pt x="4815032" y="3612135"/>
                  </a:cubicBezTo>
                  <a:cubicBezTo>
                    <a:pt x="4823901" y="3422820"/>
                    <a:pt x="4827402" y="3522869"/>
                    <a:pt x="4801793" y="3071404"/>
                  </a:cubicBezTo>
                  <a:cubicBezTo>
                    <a:pt x="4757393" y="2431729"/>
                    <a:pt x="4753089" y="8233"/>
                    <a:pt x="4705583" y="7061"/>
                  </a:cubicBezTo>
                  <a:cubicBezTo>
                    <a:pt x="4303753" y="-3999"/>
                    <a:pt x="3841204" y="15566"/>
                    <a:pt x="3843704" y="15566"/>
                  </a:cubicBezTo>
                  <a:cubicBezTo>
                    <a:pt x="3390420" y="15566"/>
                    <a:pt x="3810397" y="-28948"/>
                    <a:pt x="3257704" y="32577"/>
                  </a:cubicBezTo>
                  <a:cubicBezTo>
                    <a:pt x="3012053" y="59791"/>
                    <a:pt x="2406314" y="26059"/>
                    <a:pt x="2377823" y="24348"/>
                  </a:cubicBezTo>
                  <a:cubicBezTo>
                    <a:pt x="2355084" y="26046"/>
                    <a:pt x="1844555" y="66032"/>
                    <a:pt x="1791574" y="61489"/>
                  </a:cubicBezTo>
                  <a:cubicBezTo>
                    <a:pt x="1268991" y="16935"/>
                    <a:pt x="264277" y="85557"/>
                    <a:pt x="326680" y="80791"/>
                  </a:cubicBezTo>
                  <a:cubicBezTo>
                    <a:pt x="310441" y="80791"/>
                    <a:pt x="45050" y="75683"/>
                    <a:pt x="47550" y="75972"/>
                  </a:cubicBezTo>
                  <a:cubicBezTo>
                    <a:pt x="45866" y="75972"/>
                    <a:pt x="44550" y="863542"/>
                    <a:pt x="44550" y="1442415"/>
                  </a:cubicBezTo>
                  <a:cubicBezTo>
                    <a:pt x="44497" y="1443390"/>
                    <a:pt x="13480" y="1912932"/>
                    <a:pt x="10809" y="2124919"/>
                  </a:cubicBezTo>
                  <a:cubicBezTo>
                    <a:pt x="10809" y="2151581"/>
                    <a:pt x="43800" y="2464262"/>
                    <a:pt x="39549" y="2505735"/>
                  </a:cubicBezTo>
                  <a:cubicBezTo>
                    <a:pt x="-16142" y="3058119"/>
                    <a:pt x="69961" y="3602945"/>
                    <a:pt x="18810" y="4704394"/>
                  </a:cubicBezTo>
                  <a:cubicBezTo>
                    <a:pt x="-1417" y="5098837"/>
                    <a:pt x="25758" y="5040143"/>
                    <a:pt x="19060" y="5245126"/>
                  </a:cubicBezTo>
                  <a:cubicBezTo>
                    <a:pt x="-14616" y="6175692"/>
                    <a:pt x="4071" y="5693787"/>
                    <a:pt x="16559" y="6294266"/>
                  </a:cubicBezTo>
                  <a:cubicBezTo>
                    <a:pt x="22034" y="6550241"/>
                    <a:pt x="11585" y="6561366"/>
                    <a:pt x="28048" y="6561656"/>
                  </a:cubicBezTo>
                  <a:cubicBezTo>
                    <a:pt x="1082571" y="6577758"/>
                    <a:pt x="1987455" y="6587659"/>
                    <a:pt x="3358389" y="6563355"/>
                  </a:cubicBezTo>
                  <a:cubicBezTo>
                    <a:pt x="3902409" y="6552861"/>
                    <a:pt x="3910160" y="6587172"/>
                    <a:pt x="3968379" y="6582643"/>
                  </a:cubicBezTo>
                  <a:cubicBezTo>
                    <a:pt x="5075672" y="6498130"/>
                    <a:pt x="4888002" y="6719873"/>
                    <a:pt x="4862762" y="6344731"/>
                  </a:cubicBezTo>
                  <a:close/>
                  <a:moveTo>
                    <a:pt x="264961" y="741176"/>
                  </a:moveTo>
                  <a:cubicBezTo>
                    <a:pt x="218731" y="722467"/>
                    <a:pt x="194241" y="660086"/>
                    <a:pt x="214231" y="609317"/>
                  </a:cubicBezTo>
                  <a:cubicBezTo>
                    <a:pt x="247722" y="523396"/>
                    <a:pt x="362922" y="532480"/>
                    <a:pt x="392899" y="615558"/>
                  </a:cubicBezTo>
                  <a:cubicBezTo>
                    <a:pt x="422390" y="686458"/>
                    <a:pt x="350170" y="776053"/>
                    <a:pt x="264961" y="741176"/>
                  </a:cubicBezTo>
                  <a:close/>
                  <a:moveTo>
                    <a:pt x="256210" y="1279932"/>
                  </a:moveTo>
                  <a:cubicBezTo>
                    <a:pt x="219231" y="1260078"/>
                    <a:pt x="199979" y="1210745"/>
                    <a:pt x="210730" y="1166230"/>
                  </a:cubicBezTo>
                  <a:cubicBezTo>
                    <a:pt x="234470" y="1068972"/>
                    <a:pt x="361421" y="1068683"/>
                    <a:pt x="393899" y="1158857"/>
                  </a:cubicBezTo>
                  <a:cubicBezTo>
                    <a:pt x="425391" y="1234273"/>
                    <a:pt x="342432" y="1326435"/>
                    <a:pt x="256210" y="1279932"/>
                  </a:cubicBezTo>
                  <a:close/>
                  <a:moveTo>
                    <a:pt x="266961" y="1828037"/>
                  </a:moveTo>
                  <a:cubicBezTo>
                    <a:pt x="220732" y="1809328"/>
                    <a:pt x="196241" y="1747513"/>
                    <a:pt x="215981" y="1696468"/>
                  </a:cubicBezTo>
                  <a:cubicBezTo>
                    <a:pt x="249222" y="1609980"/>
                    <a:pt x="365172" y="1619341"/>
                    <a:pt x="394900" y="1702419"/>
                  </a:cubicBezTo>
                  <a:cubicBezTo>
                    <a:pt x="424640" y="1773595"/>
                    <a:pt x="351920" y="1862624"/>
                    <a:pt x="266961" y="1828037"/>
                  </a:cubicBezTo>
                  <a:close/>
                  <a:moveTo>
                    <a:pt x="268212" y="2371599"/>
                  </a:moveTo>
                  <a:cubicBezTo>
                    <a:pt x="221982" y="2352890"/>
                    <a:pt x="197492" y="2291075"/>
                    <a:pt x="217231" y="2240320"/>
                  </a:cubicBezTo>
                  <a:cubicBezTo>
                    <a:pt x="250472" y="2153555"/>
                    <a:pt x="366422" y="2162917"/>
                    <a:pt x="396150" y="2245995"/>
                  </a:cubicBezTo>
                  <a:cubicBezTo>
                    <a:pt x="426141" y="2317724"/>
                    <a:pt x="352420" y="2405910"/>
                    <a:pt x="268212" y="2371599"/>
                  </a:cubicBezTo>
                  <a:close/>
                  <a:moveTo>
                    <a:pt x="213981" y="2796930"/>
                  </a:moveTo>
                  <a:cubicBezTo>
                    <a:pt x="237721" y="2699672"/>
                    <a:pt x="364672" y="2699106"/>
                    <a:pt x="397150" y="2789557"/>
                  </a:cubicBezTo>
                  <a:cubicBezTo>
                    <a:pt x="462619" y="2946365"/>
                    <a:pt x="170501" y="2975857"/>
                    <a:pt x="213981" y="2796930"/>
                  </a:cubicBezTo>
                  <a:close/>
                  <a:moveTo>
                    <a:pt x="215231" y="3340216"/>
                  </a:moveTo>
                  <a:cubicBezTo>
                    <a:pt x="238971" y="3243247"/>
                    <a:pt x="365672" y="3242102"/>
                    <a:pt x="398400" y="3332843"/>
                  </a:cubicBezTo>
                  <a:cubicBezTo>
                    <a:pt x="464119" y="3490493"/>
                    <a:pt x="172001" y="3519143"/>
                    <a:pt x="215231" y="3340216"/>
                  </a:cubicBezTo>
                  <a:close/>
                  <a:moveTo>
                    <a:pt x="271462" y="4002022"/>
                  </a:moveTo>
                  <a:cubicBezTo>
                    <a:pt x="225232" y="3983313"/>
                    <a:pt x="200742" y="3921499"/>
                    <a:pt x="220481" y="3870744"/>
                  </a:cubicBezTo>
                  <a:cubicBezTo>
                    <a:pt x="253723" y="3783979"/>
                    <a:pt x="369673" y="3793340"/>
                    <a:pt x="399400" y="3876418"/>
                  </a:cubicBezTo>
                  <a:cubicBezTo>
                    <a:pt x="429141" y="3947871"/>
                    <a:pt x="355921" y="4036333"/>
                    <a:pt x="271462" y="4002022"/>
                  </a:cubicBezTo>
                  <a:close/>
                  <a:moveTo>
                    <a:pt x="217231" y="4427353"/>
                  </a:moveTo>
                  <a:cubicBezTo>
                    <a:pt x="240971" y="4329806"/>
                    <a:pt x="367922" y="4329806"/>
                    <a:pt x="400400" y="4419980"/>
                  </a:cubicBezTo>
                  <a:cubicBezTo>
                    <a:pt x="465870" y="4576788"/>
                    <a:pt x="173752" y="4606281"/>
                    <a:pt x="217231" y="4427353"/>
                  </a:cubicBezTo>
                  <a:close/>
                  <a:moveTo>
                    <a:pt x="263961" y="5084341"/>
                  </a:moveTo>
                  <a:cubicBezTo>
                    <a:pt x="226982" y="5064487"/>
                    <a:pt x="207730" y="5015154"/>
                    <a:pt x="218481" y="4970639"/>
                  </a:cubicBezTo>
                  <a:cubicBezTo>
                    <a:pt x="242221" y="4873381"/>
                    <a:pt x="369172" y="4873091"/>
                    <a:pt x="401651" y="4963266"/>
                  </a:cubicBezTo>
                  <a:cubicBezTo>
                    <a:pt x="433142" y="5038694"/>
                    <a:pt x="350420" y="5130844"/>
                    <a:pt x="263961" y="5084341"/>
                  </a:cubicBezTo>
                  <a:close/>
                  <a:moveTo>
                    <a:pt x="274699" y="5632446"/>
                  </a:moveTo>
                  <a:cubicBezTo>
                    <a:pt x="228469" y="5613737"/>
                    <a:pt x="203979" y="5551922"/>
                    <a:pt x="223719" y="5501167"/>
                  </a:cubicBezTo>
                  <a:cubicBezTo>
                    <a:pt x="256960" y="5414402"/>
                    <a:pt x="372910" y="5423763"/>
                    <a:pt x="402637" y="5506841"/>
                  </a:cubicBezTo>
                  <a:cubicBezTo>
                    <a:pt x="432391" y="5578294"/>
                    <a:pt x="359171" y="5666757"/>
                    <a:pt x="274699" y="5632446"/>
                  </a:cubicBezTo>
                  <a:close/>
                  <a:moveTo>
                    <a:pt x="275699" y="6176021"/>
                  </a:moveTo>
                  <a:cubicBezTo>
                    <a:pt x="177989" y="6136326"/>
                    <a:pt x="210730" y="5964771"/>
                    <a:pt x="327680" y="5984626"/>
                  </a:cubicBezTo>
                  <a:cubicBezTo>
                    <a:pt x="469370" y="6009286"/>
                    <a:pt x="409402" y="6230463"/>
                    <a:pt x="275699" y="61760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5" name="Google Shape;515;p4"/>
            <p:cNvGrpSpPr/>
            <p:nvPr/>
          </p:nvGrpSpPr>
          <p:grpSpPr>
            <a:xfrm>
              <a:off x="12133100" y="4419522"/>
              <a:ext cx="4875895" cy="6001617"/>
              <a:chOff x="12133100" y="4419522"/>
              <a:chExt cx="4875895" cy="6001617"/>
            </a:xfrm>
          </p:grpSpPr>
          <p:sp>
            <p:nvSpPr>
              <p:cNvPr id="516" name="Google Shape;516;p4"/>
              <p:cNvSpPr/>
              <p:nvPr/>
            </p:nvSpPr>
            <p:spPr>
              <a:xfrm>
                <a:off x="12177467" y="4419522"/>
                <a:ext cx="4697434" cy="47594"/>
              </a:xfrm>
              <a:custGeom>
                <a:avLst/>
                <a:gdLst/>
                <a:ahLst/>
                <a:cxnLst/>
                <a:rect l="l" t="t" r="r" b="b"/>
                <a:pathLst>
                  <a:path w="4697434" h="47594" extrusionOk="0">
                    <a:moveTo>
                      <a:pt x="4695179" y="47595"/>
                    </a:moveTo>
                    <a:cubicBezTo>
                      <a:pt x="4693915" y="47608"/>
                      <a:pt x="8326" y="31730"/>
                      <a:pt x="6668" y="31717"/>
                    </a:cubicBezTo>
                    <a:cubicBezTo>
                      <a:pt x="6668" y="-16564"/>
                      <a:pt x="-331443" y="171"/>
                      <a:pt x="3807559" y="17537"/>
                    </a:cubicBezTo>
                    <a:cubicBezTo>
                      <a:pt x="4792560" y="21328"/>
                      <a:pt x="4694020" y="6740"/>
                      <a:pt x="4695179" y="475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4"/>
              <p:cNvSpPr/>
              <p:nvPr/>
            </p:nvSpPr>
            <p:spPr>
              <a:xfrm>
                <a:off x="12177776" y="4958673"/>
                <a:ext cx="4710931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4710931" h="49740" extrusionOk="0">
                    <a:moveTo>
                      <a:pt x="4708371" y="49741"/>
                    </a:moveTo>
                    <a:cubicBezTo>
                      <a:pt x="4706870" y="49767"/>
                      <a:pt x="6319" y="33876"/>
                      <a:pt x="5358" y="33862"/>
                    </a:cubicBezTo>
                    <a:cubicBezTo>
                      <a:pt x="6477" y="-16709"/>
                      <a:pt x="-313448" y="-1133"/>
                      <a:pt x="3819988" y="19683"/>
                    </a:cubicBezTo>
                    <a:cubicBezTo>
                      <a:pt x="4804436" y="23461"/>
                      <a:pt x="4708371" y="8386"/>
                      <a:pt x="4708371" y="497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4"/>
              <p:cNvSpPr/>
              <p:nvPr/>
            </p:nvSpPr>
            <p:spPr>
              <a:xfrm>
                <a:off x="12179135" y="5499812"/>
                <a:ext cx="4742236" cy="39378"/>
              </a:xfrm>
              <a:custGeom>
                <a:avLst/>
                <a:gdLst/>
                <a:ahLst/>
                <a:cxnLst/>
                <a:rect l="l" t="t" r="r" b="b"/>
                <a:pathLst>
                  <a:path w="4742236" h="39378" extrusionOk="0">
                    <a:moveTo>
                      <a:pt x="629491" y="36299"/>
                    </a:moveTo>
                    <a:cubicBezTo>
                      <a:pt x="-87552" y="36299"/>
                      <a:pt x="3763" y="45792"/>
                      <a:pt x="3763" y="0"/>
                    </a:cubicBezTo>
                    <a:cubicBezTo>
                      <a:pt x="5776918" y="32863"/>
                      <a:pt x="6612688" y="45897"/>
                      <a:pt x="629491" y="362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4"/>
              <p:cNvSpPr/>
              <p:nvPr/>
            </p:nvSpPr>
            <p:spPr>
              <a:xfrm>
                <a:off x="12147922" y="6042768"/>
                <a:ext cx="4761010" cy="48254"/>
              </a:xfrm>
              <a:custGeom>
                <a:avLst/>
                <a:gdLst/>
                <a:ahLst/>
                <a:cxnLst/>
                <a:rect l="l" t="t" r="r" b="b"/>
                <a:pathLst>
                  <a:path w="4761010" h="48254" extrusionOk="0">
                    <a:moveTo>
                      <a:pt x="4758464" y="48254"/>
                    </a:moveTo>
                    <a:cubicBezTo>
                      <a:pt x="4757438" y="48267"/>
                      <a:pt x="6406" y="32099"/>
                      <a:pt x="4971" y="32086"/>
                    </a:cubicBezTo>
                    <a:cubicBezTo>
                      <a:pt x="7301" y="-16958"/>
                      <a:pt x="-316098" y="329"/>
                      <a:pt x="3875583" y="17906"/>
                    </a:cubicBezTo>
                    <a:cubicBezTo>
                      <a:pt x="4853950" y="21685"/>
                      <a:pt x="4758464" y="7084"/>
                      <a:pt x="4758464" y="482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4"/>
              <p:cNvSpPr/>
              <p:nvPr/>
            </p:nvSpPr>
            <p:spPr>
              <a:xfrm>
                <a:off x="12169838" y="6584141"/>
                <a:ext cx="4751298" cy="47902"/>
              </a:xfrm>
              <a:custGeom>
                <a:avLst/>
                <a:gdLst/>
                <a:ahLst/>
                <a:cxnLst/>
                <a:rect l="l" t="t" r="r" b="b"/>
                <a:pathLst>
                  <a:path w="4751298" h="47902" extrusionOk="0">
                    <a:moveTo>
                      <a:pt x="4749037" y="47902"/>
                    </a:moveTo>
                    <a:cubicBezTo>
                      <a:pt x="4747879" y="47916"/>
                      <a:pt x="4927" y="31748"/>
                      <a:pt x="3545" y="31734"/>
                    </a:cubicBezTo>
                    <a:cubicBezTo>
                      <a:pt x="10823" y="-16769"/>
                      <a:pt x="-317735" y="281"/>
                      <a:pt x="3866655" y="17844"/>
                    </a:cubicBezTo>
                    <a:cubicBezTo>
                      <a:pt x="4846300" y="21623"/>
                      <a:pt x="4747852" y="7364"/>
                      <a:pt x="4749037" y="479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4"/>
              <p:cNvSpPr/>
              <p:nvPr/>
            </p:nvSpPr>
            <p:spPr>
              <a:xfrm>
                <a:off x="12152745" y="7125126"/>
                <a:ext cx="4790755" cy="48215"/>
              </a:xfrm>
              <a:custGeom>
                <a:avLst/>
                <a:gdLst/>
                <a:ahLst/>
                <a:cxnLst/>
                <a:rect l="l" t="t" r="r" b="b"/>
                <a:pathLst>
                  <a:path w="4790755" h="48215" extrusionOk="0">
                    <a:moveTo>
                      <a:pt x="4789370" y="48215"/>
                    </a:moveTo>
                    <a:cubicBezTo>
                      <a:pt x="4788409" y="48228"/>
                      <a:pt x="117507" y="32535"/>
                      <a:pt x="6400" y="31771"/>
                    </a:cubicBezTo>
                    <a:cubicBezTo>
                      <a:pt x="5321" y="-17036"/>
                      <a:pt x="-324342" y="449"/>
                      <a:pt x="3896500" y="18157"/>
                    </a:cubicBezTo>
                    <a:cubicBezTo>
                      <a:pt x="4886949" y="21949"/>
                      <a:pt x="4785659" y="7361"/>
                      <a:pt x="4789370" y="482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4"/>
              <p:cNvSpPr/>
              <p:nvPr/>
            </p:nvSpPr>
            <p:spPr>
              <a:xfrm>
                <a:off x="12167290" y="7664726"/>
                <a:ext cx="4800664" cy="43894"/>
              </a:xfrm>
              <a:custGeom>
                <a:avLst/>
                <a:gdLst/>
                <a:ahLst/>
                <a:cxnLst/>
                <a:rect l="l" t="t" r="r" b="b"/>
                <a:pathLst>
                  <a:path w="4800664" h="43894" extrusionOk="0">
                    <a:moveTo>
                      <a:pt x="1753867" y="38287"/>
                    </a:moveTo>
                    <a:cubicBezTo>
                      <a:pt x="-160284" y="30927"/>
                      <a:pt x="4264" y="52678"/>
                      <a:pt x="3106" y="0"/>
                    </a:cubicBezTo>
                    <a:cubicBezTo>
                      <a:pt x="5120477" y="14232"/>
                      <a:pt x="6809940" y="59616"/>
                      <a:pt x="1753867" y="38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4"/>
              <p:cNvSpPr/>
              <p:nvPr/>
            </p:nvSpPr>
            <p:spPr>
              <a:xfrm>
                <a:off x="12166436" y="8206652"/>
                <a:ext cx="4790216" cy="49284"/>
              </a:xfrm>
              <a:custGeom>
                <a:avLst/>
                <a:gdLst/>
                <a:ahLst/>
                <a:cxnLst/>
                <a:rect l="l" t="t" r="r" b="b"/>
                <a:pathLst>
                  <a:path w="4790216" h="49284" extrusionOk="0">
                    <a:moveTo>
                      <a:pt x="4787680" y="49285"/>
                    </a:moveTo>
                    <a:cubicBezTo>
                      <a:pt x="4786719" y="49298"/>
                      <a:pt x="108250" y="33538"/>
                      <a:pt x="5697" y="32840"/>
                    </a:cubicBezTo>
                    <a:cubicBezTo>
                      <a:pt x="5697" y="-18363"/>
                      <a:pt x="-317689" y="1215"/>
                      <a:pt x="3908549" y="18950"/>
                    </a:cubicBezTo>
                    <a:cubicBezTo>
                      <a:pt x="4882772" y="23663"/>
                      <a:pt x="4787680" y="6389"/>
                      <a:pt x="4787680" y="492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4"/>
              <p:cNvSpPr/>
              <p:nvPr/>
            </p:nvSpPr>
            <p:spPr>
              <a:xfrm>
                <a:off x="12152225" y="8747206"/>
                <a:ext cx="4826215" cy="50027"/>
              </a:xfrm>
              <a:custGeom>
                <a:avLst/>
                <a:gdLst/>
                <a:ahLst/>
                <a:cxnLst/>
                <a:rect l="l" t="t" r="r" b="b"/>
                <a:pathLst>
                  <a:path w="4826215" h="50027" extrusionOk="0">
                    <a:moveTo>
                      <a:pt x="4825131" y="50027"/>
                    </a:moveTo>
                    <a:cubicBezTo>
                      <a:pt x="4824170" y="50041"/>
                      <a:pt x="90286" y="34136"/>
                      <a:pt x="4919" y="33583"/>
                    </a:cubicBezTo>
                    <a:cubicBezTo>
                      <a:pt x="7380" y="-19410"/>
                      <a:pt x="-318861" y="1839"/>
                      <a:pt x="3935749" y="19693"/>
                    </a:cubicBezTo>
                    <a:cubicBezTo>
                      <a:pt x="4922039" y="23485"/>
                      <a:pt x="4820591" y="8857"/>
                      <a:pt x="4825131" y="500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4"/>
              <p:cNvSpPr/>
              <p:nvPr/>
            </p:nvSpPr>
            <p:spPr>
              <a:xfrm>
                <a:off x="12153179" y="9288066"/>
                <a:ext cx="4855816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4855816" h="44746" extrusionOk="0">
                    <a:moveTo>
                      <a:pt x="1806707" y="38564"/>
                    </a:moveTo>
                    <a:cubicBezTo>
                      <a:pt x="-189903" y="30901"/>
                      <a:pt x="5216" y="54455"/>
                      <a:pt x="5216" y="0"/>
                    </a:cubicBezTo>
                    <a:cubicBezTo>
                      <a:pt x="5091661" y="19604"/>
                      <a:pt x="6934829" y="60209"/>
                      <a:pt x="1806707" y="38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4"/>
              <p:cNvSpPr/>
              <p:nvPr/>
            </p:nvSpPr>
            <p:spPr>
              <a:xfrm>
                <a:off x="12133100" y="9830606"/>
                <a:ext cx="4875326" cy="48947"/>
              </a:xfrm>
              <a:custGeom>
                <a:avLst/>
                <a:gdLst/>
                <a:ahLst/>
                <a:cxnLst/>
                <a:rect l="l" t="t" r="r" b="b"/>
                <a:pathLst>
                  <a:path w="4875326" h="48947" extrusionOk="0">
                    <a:moveTo>
                      <a:pt x="4873497" y="48947"/>
                    </a:moveTo>
                    <a:cubicBezTo>
                      <a:pt x="4872497" y="48961"/>
                      <a:pt x="206739" y="33635"/>
                      <a:pt x="6054" y="31936"/>
                    </a:cubicBezTo>
                    <a:cubicBezTo>
                      <a:pt x="6054" y="-17647"/>
                      <a:pt x="-328727" y="812"/>
                      <a:pt x="3980627" y="18889"/>
                    </a:cubicBezTo>
                    <a:cubicBezTo>
                      <a:pt x="4970786" y="22681"/>
                      <a:pt x="4871167" y="8080"/>
                      <a:pt x="4873497" y="489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4"/>
              <p:cNvSpPr/>
              <p:nvPr/>
            </p:nvSpPr>
            <p:spPr>
              <a:xfrm>
                <a:off x="12149415" y="10370546"/>
                <a:ext cx="4853433" cy="50593"/>
              </a:xfrm>
              <a:custGeom>
                <a:avLst/>
                <a:gdLst/>
                <a:ahLst/>
                <a:cxnLst/>
                <a:rect l="l" t="t" r="r" b="b"/>
                <a:pathLst>
                  <a:path w="4853433" h="50593" extrusionOk="0">
                    <a:moveTo>
                      <a:pt x="4851682" y="50594"/>
                    </a:moveTo>
                    <a:cubicBezTo>
                      <a:pt x="4850734" y="50607"/>
                      <a:pt x="133457" y="34360"/>
                      <a:pt x="6229" y="33294"/>
                    </a:cubicBezTo>
                    <a:cubicBezTo>
                      <a:pt x="5045" y="-16421"/>
                      <a:pt x="-324460" y="-1412"/>
                      <a:pt x="3977051" y="20246"/>
                    </a:cubicBezTo>
                    <a:cubicBezTo>
                      <a:pt x="4947418" y="24038"/>
                      <a:pt x="4849195" y="8331"/>
                      <a:pt x="4851682" y="505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8" name="Google Shape;528;p4"/>
            <p:cNvSpPr/>
            <p:nvPr/>
          </p:nvSpPr>
          <p:spPr>
            <a:xfrm>
              <a:off x="12775381" y="4134223"/>
              <a:ext cx="130942" cy="6519719"/>
            </a:xfrm>
            <a:custGeom>
              <a:avLst/>
              <a:gdLst/>
              <a:ahLst/>
              <a:cxnLst/>
              <a:rect l="l" t="t" r="r" b="b"/>
              <a:pathLst>
                <a:path w="130942" h="6519719" extrusionOk="0">
                  <a:moveTo>
                    <a:pt x="130942" y="6519720"/>
                  </a:moveTo>
                  <a:cubicBezTo>
                    <a:pt x="58669" y="6519720"/>
                    <a:pt x="-55122" y="2753493"/>
                    <a:pt x="30731" y="1"/>
                  </a:cubicBezTo>
                  <a:cubicBezTo>
                    <a:pt x="103899" y="-2224"/>
                    <a:pt x="-72374" y="2540347"/>
                    <a:pt x="130942" y="6519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1"/>
        </a:solid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31" name="Google Shape;531;p5"/>
          <p:cNvGrpSpPr/>
          <p:nvPr/>
        </p:nvGrpSpPr>
        <p:grpSpPr>
          <a:xfrm>
            <a:off x="1310705" y="331851"/>
            <a:ext cx="6522829" cy="4479798"/>
            <a:chOff x="2621411" y="663702"/>
            <a:chExt cx="13045658" cy="8959596"/>
          </a:xfrm>
        </p:grpSpPr>
        <p:sp>
          <p:nvSpPr>
            <p:cNvPr id="532" name="Google Shape;532;p5"/>
            <p:cNvSpPr/>
            <p:nvPr/>
          </p:nvSpPr>
          <p:spPr>
            <a:xfrm>
              <a:off x="3198391" y="1185813"/>
              <a:ext cx="11872900" cy="7944043"/>
            </a:xfrm>
            <a:custGeom>
              <a:avLst/>
              <a:gdLst/>
              <a:ahLst/>
              <a:cxnLst/>
              <a:rect l="l" t="t" r="r" b="b"/>
              <a:pathLst>
                <a:path w="11872900" h="7944043" extrusionOk="0">
                  <a:moveTo>
                    <a:pt x="11793949" y="4943009"/>
                  </a:moveTo>
                  <a:cubicBezTo>
                    <a:pt x="11837761" y="5863608"/>
                    <a:pt x="11845951" y="6853625"/>
                    <a:pt x="11872901" y="7767522"/>
                  </a:cubicBezTo>
                  <a:cubicBezTo>
                    <a:pt x="11194517" y="7833124"/>
                    <a:pt x="9908384" y="7797340"/>
                    <a:pt x="7946985" y="7797340"/>
                  </a:cubicBezTo>
                  <a:cubicBezTo>
                    <a:pt x="3846322" y="7797340"/>
                    <a:pt x="835127" y="7944044"/>
                    <a:pt x="255584" y="7944044"/>
                  </a:cubicBezTo>
                  <a:cubicBezTo>
                    <a:pt x="255584" y="6999739"/>
                    <a:pt x="-94754" y="1061318"/>
                    <a:pt x="24910" y="279342"/>
                  </a:cubicBezTo>
                  <a:cubicBezTo>
                    <a:pt x="2027936" y="69724"/>
                    <a:pt x="7960586" y="350249"/>
                    <a:pt x="11517599" y="0"/>
                  </a:cubicBezTo>
                  <a:cubicBezTo>
                    <a:pt x="11674768" y="1882196"/>
                    <a:pt x="11639755" y="3282850"/>
                    <a:pt x="11793949" y="494300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2621411" y="663702"/>
              <a:ext cx="13045658" cy="8959596"/>
            </a:xfrm>
            <a:custGeom>
              <a:avLst/>
              <a:gdLst/>
              <a:ahLst/>
              <a:cxnLst/>
              <a:rect l="l" t="t" r="r" b="b"/>
              <a:pathLst>
                <a:path w="13045658" h="8959596" extrusionOk="0">
                  <a:moveTo>
                    <a:pt x="257000" y="8959596"/>
                  </a:moveTo>
                  <a:cubicBezTo>
                    <a:pt x="257000" y="7131946"/>
                    <a:pt x="-141738" y="1627027"/>
                    <a:pt x="54119" y="347399"/>
                  </a:cubicBezTo>
                  <a:cubicBezTo>
                    <a:pt x="2763375" y="63828"/>
                    <a:pt x="8226185" y="434487"/>
                    <a:pt x="12638445" y="0"/>
                  </a:cubicBezTo>
                  <a:cubicBezTo>
                    <a:pt x="12787999" y="1790271"/>
                    <a:pt x="12976831" y="6413333"/>
                    <a:pt x="13045658" y="8745927"/>
                  </a:cubicBezTo>
                  <a:cubicBezTo>
                    <a:pt x="12610795" y="8787984"/>
                    <a:pt x="12419455" y="8816046"/>
                    <a:pt x="11269849" y="8816046"/>
                  </a:cubicBezTo>
                  <a:cubicBezTo>
                    <a:pt x="2391588" y="8816063"/>
                    <a:pt x="1910529" y="8959596"/>
                    <a:pt x="257000" y="8959596"/>
                  </a:cubicBezTo>
                  <a:close/>
                  <a:moveTo>
                    <a:pt x="604561" y="901282"/>
                  </a:moveTo>
                  <a:cubicBezTo>
                    <a:pt x="559996" y="2717069"/>
                    <a:pt x="816204" y="6757722"/>
                    <a:pt x="857831" y="8348373"/>
                  </a:cubicBezTo>
                  <a:cubicBezTo>
                    <a:pt x="11081089" y="8076897"/>
                    <a:pt x="10836474" y="8271894"/>
                    <a:pt x="12423863" y="8190397"/>
                  </a:cubicBezTo>
                  <a:cubicBezTo>
                    <a:pt x="12298697" y="3297293"/>
                    <a:pt x="12345269" y="6694001"/>
                    <a:pt x="12204084" y="2981969"/>
                  </a:cubicBezTo>
                  <a:cubicBezTo>
                    <a:pt x="12176327" y="2252443"/>
                    <a:pt x="12147746" y="1500768"/>
                    <a:pt x="12084545" y="661254"/>
                  </a:cubicBezTo>
                  <a:cubicBezTo>
                    <a:pt x="8473666" y="971435"/>
                    <a:pt x="2807152" y="737052"/>
                    <a:pt x="604561" y="9012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2873411" y="931786"/>
              <a:ext cx="12529834" cy="8411434"/>
            </a:xfrm>
            <a:custGeom>
              <a:avLst/>
              <a:gdLst/>
              <a:ahLst/>
              <a:cxnLst/>
              <a:rect l="l" t="t" r="r" b="b"/>
              <a:pathLst>
                <a:path w="12529834" h="8411434" extrusionOk="0">
                  <a:moveTo>
                    <a:pt x="288123" y="8411434"/>
                  </a:moveTo>
                  <a:lnTo>
                    <a:pt x="268412" y="8411434"/>
                  </a:lnTo>
                  <a:lnTo>
                    <a:pt x="268412" y="8391723"/>
                  </a:lnTo>
                  <a:cubicBezTo>
                    <a:pt x="268412" y="6324745"/>
                    <a:pt x="168602" y="4622314"/>
                    <a:pt x="88413" y="3254363"/>
                  </a:cubicBezTo>
                  <a:cubicBezTo>
                    <a:pt x="39010" y="2411659"/>
                    <a:pt x="0" y="1746033"/>
                    <a:pt x="0" y="1243812"/>
                  </a:cubicBezTo>
                  <a:cubicBezTo>
                    <a:pt x="0" y="1167977"/>
                    <a:pt x="15626" y="1088362"/>
                    <a:pt x="30731" y="1011364"/>
                  </a:cubicBezTo>
                  <a:cubicBezTo>
                    <a:pt x="45085" y="938271"/>
                    <a:pt x="59904" y="862706"/>
                    <a:pt x="60674" y="792535"/>
                  </a:cubicBezTo>
                  <a:cubicBezTo>
                    <a:pt x="61785" y="690879"/>
                    <a:pt x="49959" y="587772"/>
                    <a:pt x="40462" y="504931"/>
                  </a:cubicBezTo>
                  <a:cubicBezTo>
                    <a:pt x="31090" y="423238"/>
                    <a:pt x="23689" y="358711"/>
                    <a:pt x="29943" y="317909"/>
                  </a:cubicBezTo>
                  <a:lnTo>
                    <a:pt x="32237" y="302875"/>
                  </a:lnTo>
                  <a:lnTo>
                    <a:pt x="47360" y="301280"/>
                  </a:lnTo>
                  <a:cubicBezTo>
                    <a:pt x="88861" y="296943"/>
                    <a:pt x="197344" y="295528"/>
                    <a:pt x="519406" y="291388"/>
                  </a:cubicBezTo>
                  <a:cubicBezTo>
                    <a:pt x="798569" y="287787"/>
                    <a:pt x="1220422" y="282339"/>
                    <a:pt x="1885027" y="271355"/>
                  </a:cubicBezTo>
                  <a:cubicBezTo>
                    <a:pt x="2074541" y="268219"/>
                    <a:pt x="2288621" y="255711"/>
                    <a:pt x="2515245" y="242469"/>
                  </a:cubicBezTo>
                  <a:cubicBezTo>
                    <a:pt x="2861068" y="222256"/>
                    <a:pt x="3253014" y="199356"/>
                    <a:pt x="3701854" y="199356"/>
                  </a:cubicBezTo>
                  <a:cubicBezTo>
                    <a:pt x="4276021" y="199356"/>
                    <a:pt x="4818435" y="211523"/>
                    <a:pt x="5392692" y="224389"/>
                  </a:cubicBezTo>
                  <a:cubicBezTo>
                    <a:pt x="7170240" y="264205"/>
                    <a:pt x="9008318" y="305419"/>
                    <a:pt x="12109379" y="94"/>
                  </a:cubicBezTo>
                  <a:cubicBezTo>
                    <a:pt x="12115148" y="-443"/>
                    <a:pt x="12120775" y="1331"/>
                    <a:pt x="12125219" y="5219"/>
                  </a:cubicBezTo>
                  <a:cubicBezTo>
                    <a:pt x="12135612" y="14250"/>
                    <a:pt x="12144572" y="22045"/>
                    <a:pt x="12164479" y="405140"/>
                  </a:cubicBezTo>
                  <a:cubicBezTo>
                    <a:pt x="12176664" y="639451"/>
                    <a:pt x="12190229" y="962211"/>
                    <a:pt x="12205945" y="1335934"/>
                  </a:cubicBezTo>
                  <a:cubicBezTo>
                    <a:pt x="12222717" y="1734851"/>
                    <a:pt x="12241729" y="2186988"/>
                    <a:pt x="12263573" y="2637925"/>
                  </a:cubicBezTo>
                  <a:cubicBezTo>
                    <a:pt x="12302887" y="3449682"/>
                    <a:pt x="12371661" y="4255204"/>
                    <a:pt x="12417177" y="4788228"/>
                  </a:cubicBezTo>
                  <a:cubicBezTo>
                    <a:pt x="12433446" y="4978816"/>
                    <a:pt x="12446295" y="5129338"/>
                    <a:pt x="12453068" y="5225814"/>
                  </a:cubicBezTo>
                  <a:cubicBezTo>
                    <a:pt x="12473138" y="5511751"/>
                    <a:pt x="12465164" y="5810840"/>
                    <a:pt x="12457459" y="6100092"/>
                  </a:cubicBezTo>
                  <a:cubicBezTo>
                    <a:pt x="12452137" y="6299712"/>
                    <a:pt x="12446635" y="6506123"/>
                    <a:pt x="12450165" y="6708968"/>
                  </a:cubicBezTo>
                  <a:cubicBezTo>
                    <a:pt x="12454877" y="6978759"/>
                    <a:pt x="12473604" y="7256615"/>
                    <a:pt x="12491702" y="7525295"/>
                  </a:cubicBezTo>
                  <a:cubicBezTo>
                    <a:pt x="12506969" y="7751901"/>
                    <a:pt x="12522773" y="7986195"/>
                    <a:pt x="12529296" y="8207353"/>
                  </a:cubicBezTo>
                  <a:lnTo>
                    <a:pt x="12529834" y="8225774"/>
                  </a:lnTo>
                  <a:lnTo>
                    <a:pt x="12511485" y="8227548"/>
                  </a:lnTo>
                  <a:cubicBezTo>
                    <a:pt x="12231193" y="8254678"/>
                    <a:pt x="11845392" y="8245736"/>
                    <a:pt x="11356951" y="8234429"/>
                  </a:cubicBezTo>
                  <a:cubicBezTo>
                    <a:pt x="11082052" y="8228068"/>
                    <a:pt x="10770473" y="8220846"/>
                    <a:pt x="10430098" y="8219144"/>
                  </a:cubicBezTo>
                  <a:cubicBezTo>
                    <a:pt x="10151151" y="8217657"/>
                    <a:pt x="9846506" y="8229358"/>
                    <a:pt x="9523890" y="8241650"/>
                  </a:cubicBezTo>
                  <a:cubicBezTo>
                    <a:pt x="9160398" y="8255502"/>
                    <a:pt x="8784526" y="8269820"/>
                    <a:pt x="8372366" y="8269820"/>
                  </a:cubicBezTo>
                  <a:cubicBezTo>
                    <a:pt x="7769475" y="8269820"/>
                    <a:pt x="7192693" y="8263386"/>
                    <a:pt x="6634886" y="8257151"/>
                  </a:cubicBezTo>
                  <a:cubicBezTo>
                    <a:pt x="5813721" y="8247994"/>
                    <a:pt x="5038125" y="8239339"/>
                    <a:pt x="4341265" y="8253997"/>
                  </a:cubicBezTo>
                  <a:cubicBezTo>
                    <a:pt x="2953495" y="8283169"/>
                    <a:pt x="1848275" y="8339346"/>
                    <a:pt x="1116939" y="8376528"/>
                  </a:cubicBezTo>
                  <a:cubicBezTo>
                    <a:pt x="718183" y="8396795"/>
                    <a:pt x="430061" y="8411434"/>
                    <a:pt x="288123" y="8411434"/>
                  </a:cubicBezTo>
                  <a:close/>
                  <a:moveTo>
                    <a:pt x="67394" y="339233"/>
                  </a:moveTo>
                  <a:cubicBezTo>
                    <a:pt x="65405" y="376648"/>
                    <a:pt x="72071" y="434652"/>
                    <a:pt x="79615" y="500470"/>
                  </a:cubicBezTo>
                  <a:cubicBezTo>
                    <a:pt x="89238" y="584403"/>
                    <a:pt x="101226" y="688854"/>
                    <a:pt x="100097" y="792983"/>
                  </a:cubicBezTo>
                  <a:cubicBezTo>
                    <a:pt x="99290" y="866774"/>
                    <a:pt x="84113" y="944149"/>
                    <a:pt x="69419" y="1018979"/>
                  </a:cubicBezTo>
                  <a:cubicBezTo>
                    <a:pt x="54671" y="1094132"/>
                    <a:pt x="39422" y="1171830"/>
                    <a:pt x="39422" y="1243829"/>
                  </a:cubicBezTo>
                  <a:cubicBezTo>
                    <a:pt x="39422" y="1744904"/>
                    <a:pt x="78414" y="2410010"/>
                    <a:pt x="127782" y="3252069"/>
                  </a:cubicBezTo>
                  <a:cubicBezTo>
                    <a:pt x="207755" y="4616186"/>
                    <a:pt x="307207" y="6312685"/>
                    <a:pt x="307834" y="8371941"/>
                  </a:cubicBezTo>
                  <a:cubicBezTo>
                    <a:pt x="454915" y="8370704"/>
                    <a:pt x="734508" y="8356494"/>
                    <a:pt x="1114986" y="8337160"/>
                  </a:cubicBezTo>
                  <a:cubicBezTo>
                    <a:pt x="1846555" y="8299977"/>
                    <a:pt x="2952133" y="8243783"/>
                    <a:pt x="4340495" y="8214575"/>
                  </a:cubicBezTo>
                  <a:cubicBezTo>
                    <a:pt x="5037963" y="8199917"/>
                    <a:pt x="5813900" y="8208572"/>
                    <a:pt x="6635370" y="8217746"/>
                  </a:cubicBezTo>
                  <a:cubicBezTo>
                    <a:pt x="7193069" y="8223964"/>
                    <a:pt x="7769762" y="8230397"/>
                    <a:pt x="8372421" y="8230397"/>
                  </a:cubicBezTo>
                  <a:cubicBezTo>
                    <a:pt x="8783809" y="8230397"/>
                    <a:pt x="9159306" y="8216098"/>
                    <a:pt x="9522438" y="8202264"/>
                  </a:cubicBezTo>
                  <a:cubicBezTo>
                    <a:pt x="9845485" y="8189954"/>
                    <a:pt x="10150649" y="8178306"/>
                    <a:pt x="10430350" y="8179740"/>
                  </a:cubicBezTo>
                  <a:cubicBezTo>
                    <a:pt x="10771101" y="8181442"/>
                    <a:pt x="11082859" y="8188663"/>
                    <a:pt x="11357919" y="8195025"/>
                  </a:cubicBezTo>
                  <a:cubicBezTo>
                    <a:pt x="11834390" y="8206045"/>
                    <a:pt x="12212951" y="8214807"/>
                    <a:pt x="12489390" y="8190025"/>
                  </a:cubicBezTo>
                  <a:cubicBezTo>
                    <a:pt x="12482617" y="7975622"/>
                    <a:pt x="12467941" y="7757976"/>
                    <a:pt x="12452441" y="7527947"/>
                  </a:cubicBezTo>
                  <a:cubicBezTo>
                    <a:pt x="12434289" y="7258765"/>
                    <a:pt x="12415527" y="6980426"/>
                    <a:pt x="12410814" y="6709649"/>
                  </a:cubicBezTo>
                  <a:cubicBezTo>
                    <a:pt x="12407266" y="6505961"/>
                    <a:pt x="12412768" y="6299085"/>
                    <a:pt x="12418107" y="6099035"/>
                  </a:cubicBezTo>
                  <a:cubicBezTo>
                    <a:pt x="12425795" y="5810733"/>
                    <a:pt x="12433733" y="5512611"/>
                    <a:pt x="12413807" y="5228556"/>
                  </a:cubicBezTo>
                  <a:cubicBezTo>
                    <a:pt x="12407052" y="5132384"/>
                    <a:pt x="12394222" y="4981988"/>
                    <a:pt x="12377951" y="4791561"/>
                  </a:cubicBezTo>
                  <a:cubicBezTo>
                    <a:pt x="12332418" y="4258250"/>
                    <a:pt x="12263590" y="3452298"/>
                    <a:pt x="12224258" y="2639824"/>
                  </a:cubicBezTo>
                  <a:cubicBezTo>
                    <a:pt x="12202414" y="2188762"/>
                    <a:pt x="12183402" y="1736553"/>
                    <a:pt x="12166612" y="1337583"/>
                  </a:cubicBezTo>
                  <a:cubicBezTo>
                    <a:pt x="12139500" y="692940"/>
                    <a:pt x="12115919" y="131818"/>
                    <a:pt x="12098483" y="40753"/>
                  </a:cubicBezTo>
                  <a:cubicBezTo>
                    <a:pt x="9003964" y="344770"/>
                    <a:pt x="7167713" y="303609"/>
                    <a:pt x="5391814" y="263811"/>
                  </a:cubicBezTo>
                  <a:cubicBezTo>
                    <a:pt x="4817790" y="250945"/>
                    <a:pt x="4275591" y="238796"/>
                    <a:pt x="3701872" y="238796"/>
                  </a:cubicBezTo>
                  <a:cubicBezTo>
                    <a:pt x="3254179" y="238796"/>
                    <a:pt x="2862842" y="261661"/>
                    <a:pt x="2517557" y="281855"/>
                  </a:cubicBezTo>
                  <a:cubicBezTo>
                    <a:pt x="2290485" y="295116"/>
                    <a:pt x="2076028" y="307659"/>
                    <a:pt x="1885690" y="310813"/>
                  </a:cubicBezTo>
                  <a:cubicBezTo>
                    <a:pt x="1220996" y="321797"/>
                    <a:pt x="799089" y="327227"/>
                    <a:pt x="519907" y="330847"/>
                  </a:cubicBezTo>
                  <a:cubicBezTo>
                    <a:pt x="242017" y="334412"/>
                    <a:pt x="119019" y="336007"/>
                    <a:pt x="67394" y="339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5" name="Google Shape;535;p5"/>
          <p:cNvGrpSpPr/>
          <p:nvPr/>
        </p:nvGrpSpPr>
        <p:grpSpPr>
          <a:xfrm rot="378893">
            <a:off x="727615" y="3171066"/>
            <a:ext cx="1386363" cy="1832535"/>
            <a:chOff x="1454246" y="6341485"/>
            <a:chExt cx="2772537" cy="3664902"/>
          </a:xfrm>
        </p:grpSpPr>
        <p:sp>
          <p:nvSpPr>
            <p:cNvPr id="536" name="Google Shape;536;p5"/>
            <p:cNvSpPr/>
            <p:nvPr/>
          </p:nvSpPr>
          <p:spPr>
            <a:xfrm>
              <a:off x="1881399" y="6439842"/>
              <a:ext cx="1908119" cy="2743010"/>
            </a:xfrm>
            <a:custGeom>
              <a:avLst/>
              <a:gdLst/>
              <a:ahLst/>
              <a:cxnLst/>
              <a:rect l="l" t="t" r="r" b="b"/>
              <a:pathLst>
                <a:path w="1908119" h="2743010" extrusionOk="0">
                  <a:moveTo>
                    <a:pt x="876105" y="1891"/>
                  </a:moveTo>
                  <a:cubicBezTo>
                    <a:pt x="1096853" y="-12827"/>
                    <a:pt x="1322471" y="58683"/>
                    <a:pt x="1496058" y="205264"/>
                  </a:cubicBezTo>
                  <a:cubicBezTo>
                    <a:pt x="1662547" y="345857"/>
                    <a:pt x="1787844" y="536777"/>
                    <a:pt x="1852993" y="744496"/>
                  </a:cubicBezTo>
                  <a:cubicBezTo>
                    <a:pt x="1927896" y="983345"/>
                    <a:pt x="1925645" y="1244821"/>
                    <a:pt x="1851262" y="1483495"/>
                  </a:cubicBezTo>
                  <a:cubicBezTo>
                    <a:pt x="1837960" y="1526176"/>
                    <a:pt x="1823051" y="1568169"/>
                    <a:pt x="1807307" y="1609780"/>
                  </a:cubicBezTo>
                  <a:cubicBezTo>
                    <a:pt x="1732066" y="1808564"/>
                    <a:pt x="1637562" y="1998670"/>
                    <a:pt x="1606439" y="2214167"/>
                  </a:cubicBezTo>
                  <a:cubicBezTo>
                    <a:pt x="1593628" y="2302865"/>
                    <a:pt x="1594948" y="2390346"/>
                    <a:pt x="1591787" y="2479506"/>
                  </a:cubicBezTo>
                  <a:cubicBezTo>
                    <a:pt x="1584850" y="2675153"/>
                    <a:pt x="1341112" y="2706327"/>
                    <a:pt x="1185103" y="2726249"/>
                  </a:cubicBezTo>
                  <a:cubicBezTo>
                    <a:pt x="1154515" y="2730156"/>
                    <a:pt x="1115333" y="2734151"/>
                    <a:pt x="1071546" y="2736665"/>
                  </a:cubicBezTo>
                  <a:cubicBezTo>
                    <a:pt x="1027839" y="2740381"/>
                    <a:pt x="988489" y="2741971"/>
                    <a:pt x="957659" y="2742441"/>
                  </a:cubicBezTo>
                  <a:cubicBezTo>
                    <a:pt x="800396" y="2744815"/>
                    <a:pt x="554707" y="2748495"/>
                    <a:pt x="520094" y="2555802"/>
                  </a:cubicBezTo>
                  <a:cubicBezTo>
                    <a:pt x="504320" y="2467991"/>
                    <a:pt x="493224" y="2381206"/>
                    <a:pt x="467961" y="2295220"/>
                  </a:cubicBezTo>
                  <a:cubicBezTo>
                    <a:pt x="406588" y="2086298"/>
                    <a:pt x="286080" y="1911504"/>
                    <a:pt x="183413" y="1725386"/>
                  </a:cubicBezTo>
                  <a:cubicBezTo>
                    <a:pt x="161919" y="1686428"/>
                    <a:pt x="141210" y="1646971"/>
                    <a:pt x="121989" y="1606599"/>
                  </a:cubicBezTo>
                  <a:cubicBezTo>
                    <a:pt x="14512" y="1380877"/>
                    <a:pt x="-24795" y="1122377"/>
                    <a:pt x="15472" y="875333"/>
                  </a:cubicBezTo>
                  <a:cubicBezTo>
                    <a:pt x="65207" y="570201"/>
                    <a:pt x="245592" y="270023"/>
                    <a:pt x="518092" y="110688"/>
                  </a:cubicBezTo>
                  <a:cubicBezTo>
                    <a:pt x="629119" y="45782"/>
                    <a:pt x="751842" y="10174"/>
                    <a:pt x="876105" y="18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2675576" y="8071608"/>
              <a:ext cx="421215" cy="1128193"/>
            </a:xfrm>
            <a:custGeom>
              <a:avLst/>
              <a:gdLst/>
              <a:ahLst/>
              <a:cxnLst/>
              <a:rect l="l" t="t" r="r" b="b"/>
              <a:pathLst>
                <a:path w="421215" h="1128193" extrusionOk="0">
                  <a:moveTo>
                    <a:pt x="377066" y="23319"/>
                  </a:moveTo>
                  <a:cubicBezTo>
                    <a:pt x="307473" y="-38925"/>
                    <a:pt x="255142" y="38463"/>
                    <a:pt x="204197" y="80844"/>
                  </a:cubicBezTo>
                  <a:cubicBezTo>
                    <a:pt x="170244" y="55725"/>
                    <a:pt x="147569" y="17214"/>
                    <a:pt x="102066" y="7956"/>
                  </a:cubicBezTo>
                  <a:cubicBezTo>
                    <a:pt x="63720" y="150"/>
                    <a:pt x="26789" y="18555"/>
                    <a:pt x="9820" y="53460"/>
                  </a:cubicBezTo>
                  <a:cubicBezTo>
                    <a:pt x="-8132" y="90380"/>
                    <a:pt x="705" y="130327"/>
                    <a:pt x="18854" y="165166"/>
                  </a:cubicBezTo>
                  <a:cubicBezTo>
                    <a:pt x="47425" y="220000"/>
                    <a:pt x="82530" y="267277"/>
                    <a:pt x="102279" y="327030"/>
                  </a:cubicBezTo>
                  <a:cubicBezTo>
                    <a:pt x="140624" y="443076"/>
                    <a:pt x="145288" y="567814"/>
                    <a:pt x="154858" y="688690"/>
                  </a:cubicBezTo>
                  <a:cubicBezTo>
                    <a:pt x="165668" y="825237"/>
                    <a:pt x="173023" y="962598"/>
                    <a:pt x="188078" y="1098742"/>
                  </a:cubicBezTo>
                  <a:cubicBezTo>
                    <a:pt x="192728" y="1140778"/>
                    <a:pt x="256007" y="1136571"/>
                    <a:pt x="253822" y="1094058"/>
                  </a:cubicBezTo>
                  <a:cubicBezTo>
                    <a:pt x="243431" y="891572"/>
                    <a:pt x="228470" y="684739"/>
                    <a:pt x="201799" y="483712"/>
                  </a:cubicBezTo>
                  <a:cubicBezTo>
                    <a:pt x="190469" y="398334"/>
                    <a:pt x="172356" y="312708"/>
                    <a:pt x="134574" y="234785"/>
                  </a:cubicBezTo>
                  <a:cubicBezTo>
                    <a:pt x="116175" y="196838"/>
                    <a:pt x="85082" y="163289"/>
                    <a:pt x="69872" y="124280"/>
                  </a:cubicBezTo>
                  <a:cubicBezTo>
                    <a:pt x="56159" y="99982"/>
                    <a:pt x="65473" y="83358"/>
                    <a:pt x="97798" y="74408"/>
                  </a:cubicBezTo>
                  <a:cubicBezTo>
                    <a:pt x="110983" y="81753"/>
                    <a:pt x="122474" y="91105"/>
                    <a:pt x="132264" y="102467"/>
                  </a:cubicBezTo>
                  <a:cubicBezTo>
                    <a:pt x="149366" y="118592"/>
                    <a:pt x="164121" y="135106"/>
                    <a:pt x="182960" y="149480"/>
                  </a:cubicBezTo>
                  <a:cubicBezTo>
                    <a:pt x="196746" y="159998"/>
                    <a:pt x="210892" y="159551"/>
                    <a:pt x="225662" y="151921"/>
                  </a:cubicBezTo>
                  <a:cubicBezTo>
                    <a:pt x="254115" y="137232"/>
                    <a:pt x="278594" y="86971"/>
                    <a:pt x="305822" y="78718"/>
                  </a:cubicBezTo>
                  <a:cubicBezTo>
                    <a:pt x="360874" y="62036"/>
                    <a:pt x="348964" y="165452"/>
                    <a:pt x="345291" y="195284"/>
                  </a:cubicBezTo>
                  <a:cubicBezTo>
                    <a:pt x="334305" y="284576"/>
                    <a:pt x="310934" y="370635"/>
                    <a:pt x="304752" y="460938"/>
                  </a:cubicBezTo>
                  <a:cubicBezTo>
                    <a:pt x="292593" y="638591"/>
                    <a:pt x="305375" y="820656"/>
                    <a:pt x="340077" y="995127"/>
                  </a:cubicBezTo>
                  <a:cubicBezTo>
                    <a:pt x="346860" y="1029226"/>
                    <a:pt x="397401" y="1028002"/>
                    <a:pt x="395568" y="991177"/>
                  </a:cubicBezTo>
                  <a:cubicBezTo>
                    <a:pt x="383600" y="750400"/>
                    <a:pt x="353790" y="518345"/>
                    <a:pt x="402696" y="279005"/>
                  </a:cubicBezTo>
                  <a:cubicBezTo>
                    <a:pt x="418294" y="202614"/>
                    <a:pt x="445024" y="84098"/>
                    <a:pt x="377066" y="23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2533078" y="9601261"/>
              <a:ext cx="929687" cy="405126"/>
            </a:xfrm>
            <a:custGeom>
              <a:avLst/>
              <a:gdLst/>
              <a:ahLst/>
              <a:cxnLst/>
              <a:rect l="l" t="t" r="r" b="b"/>
              <a:pathLst>
                <a:path w="929687" h="405126" extrusionOk="0">
                  <a:moveTo>
                    <a:pt x="463038" y="78701"/>
                  </a:moveTo>
                  <a:cubicBezTo>
                    <a:pt x="480961" y="76898"/>
                    <a:pt x="498847" y="74772"/>
                    <a:pt x="516696" y="72310"/>
                  </a:cubicBezTo>
                  <a:cubicBezTo>
                    <a:pt x="586766" y="62642"/>
                    <a:pt x="658472" y="49514"/>
                    <a:pt x="725850" y="27568"/>
                  </a:cubicBezTo>
                  <a:cubicBezTo>
                    <a:pt x="777044" y="10893"/>
                    <a:pt x="845171" y="-18726"/>
                    <a:pt x="895617" y="16501"/>
                  </a:cubicBezTo>
                  <a:cubicBezTo>
                    <a:pt x="951328" y="55407"/>
                    <a:pt x="930150" y="112323"/>
                    <a:pt x="892992" y="161506"/>
                  </a:cubicBezTo>
                  <a:cubicBezTo>
                    <a:pt x="868147" y="194388"/>
                    <a:pt x="836166" y="223817"/>
                    <a:pt x="815244" y="242097"/>
                  </a:cubicBezTo>
                  <a:cubicBezTo>
                    <a:pt x="726796" y="319375"/>
                    <a:pt x="614222" y="398911"/>
                    <a:pt x="493384" y="404592"/>
                  </a:cubicBezTo>
                  <a:cubicBezTo>
                    <a:pt x="359910" y="410866"/>
                    <a:pt x="246793" y="361265"/>
                    <a:pt x="137570" y="290342"/>
                  </a:cubicBezTo>
                  <a:cubicBezTo>
                    <a:pt x="114265" y="275213"/>
                    <a:pt x="78434" y="250615"/>
                    <a:pt x="49182" y="221581"/>
                  </a:cubicBezTo>
                  <a:cubicBezTo>
                    <a:pt x="5424" y="178159"/>
                    <a:pt x="-23609" y="124820"/>
                    <a:pt x="26023" y="78408"/>
                  </a:cubicBezTo>
                  <a:cubicBezTo>
                    <a:pt x="70962" y="36386"/>
                    <a:pt x="142601" y="56060"/>
                    <a:pt x="195643" y="65317"/>
                  </a:cubicBezTo>
                  <a:cubicBezTo>
                    <a:pt x="265456" y="77492"/>
                    <a:pt x="338298" y="80336"/>
                    <a:pt x="409028" y="79977"/>
                  </a:cubicBezTo>
                  <a:cubicBezTo>
                    <a:pt x="427032" y="79881"/>
                    <a:pt x="445042" y="79456"/>
                    <a:pt x="463038" y="787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2381286" y="9390889"/>
              <a:ext cx="1184346" cy="429252"/>
            </a:xfrm>
            <a:custGeom>
              <a:avLst/>
              <a:gdLst/>
              <a:ahLst/>
              <a:cxnLst/>
              <a:rect l="l" t="t" r="r" b="b"/>
              <a:pathLst>
                <a:path w="1184346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96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2364603" y="9156760"/>
              <a:ext cx="1184343" cy="429252"/>
            </a:xfrm>
            <a:custGeom>
              <a:avLst/>
              <a:gdLst/>
              <a:ahLst/>
              <a:cxnLst/>
              <a:rect l="l" t="t" r="r" b="b"/>
              <a:pathLst>
                <a:path w="1184343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89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2349510" y="8959958"/>
              <a:ext cx="1184340" cy="414223"/>
            </a:xfrm>
            <a:custGeom>
              <a:avLst/>
              <a:gdLst/>
              <a:ahLst/>
              <a:cxnLst/>
              <a:rect l="l" t="t" r="r" b="b"/>
              <a:pathLst>
                <a:path w="1184340" h="414223" extrusionOk="0">
                  <a:moveTo>
                    <a:pt x="1166526" y="28730"/>
                  </a:moveTo>
                  <a:cubicBezTo>
                    <a:pt x="1156714" y="4556"/>
                    <a:pt x="1128708" y="-6497"/>
                    <a:pt x="1104779" y="3918"/>
                  </a:cubicBezTo>
                  <a:cubicBezTo>
                    <a:pt x="1031717" y="35722"/>
                    <a:pt x="854008" y="96809"/>
                    <a:pt x="559545" y="101251"/>
                  </a:cubicBezTo>
                  <a:cubicBezTo>
                    <a:pt x="273318" y="105568"/>
                    <a:pt x="132679" y="65958"/>
                    <a:pt x="75949" y="43155"/>
                  </a:cubicBezTo>
                  <a:cubicBezTo>
                    <a:pt x="53685" y="34205"/>
                    <a:pt x="28047" y="43507"/>
                    <a:pt x="17216" y="64902"/>
                  </a:cubicBezTo>
                  <a:cubicBezTo>
                    <a:pt x="-2643" y="104124"/>
                    <a:pt x="-16965" y="173750"/>
                    <a:pt x="42831" y="270635"/>
                  </a:cubicBezTo>
                  <a:cubicBezTo>
                    <a:pt x="139998" y="428065"/>
                    <a:pt x="710451" y="460602"/>
                    <a:pt x="984285" y="345546"/>
                  </a:cubicBezTo>
                  <a:cubicBezTo>
                    <a:pt x="1218006" y="247349"/>
                    <a:pt x="1195874" y="101075"/>
                    <a:pt x="1166526" y="287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2811168" y="6612531"/>
              <a:ext cx="879778" cy="1397690"/>
            </a:xfrm>
            <a:custGeom>
              <a:avLst/>
              <a:gdLst/>
              <a:ahLst/>
              <a:cxnLst/>
              <a:rect l="l" t="t" r="r" b="b"/>
              <a:pathLst>
                <a:path w="879778" h="1397690" extrusionOk="0">
                  <a:moveTo>
                    <a:pt x="831015" y="1244141"/>
                  </a:moveTo>
                  <a:cubicBezTo>
                    <a:pt x="814376" y="1283341"/>
                    <a:pt x="792618" y="1320884"/>
                    <a:pt x="761810" y="1350181"/>
                  </a:cubicBezTo>
                  <a:cubicBezTo>
                    <a:pt x="699998" y="1408967"/>
                    <a:pt x="608434" y="1418774"/>
                    <a:pt x="551336" y="1347807"/>
                  </a:cubicBezTo>
                  <a:cubicBezTo>
                    <a:pt x="502724" y="1287248"/>
                    <a:pt x="499724" y="1202889"/>
                    <a:pt x="486238" y="1129847"/>
                  </a:cubicBezTo>
                  <a:cubicBezTo>
                    <a:pt x="471608" y="1050627"/>
                    <a:pt x="449836" y="972740"/>
                    <a:pt x="421426" y="897361"/>
                  </a:cubicBezTo>
                  <a:cubicBezTo>
                    <a:pt x="364615" y="746601"/>
                    <a:pt x="281250" y="605752"/>
                    <a:pt x="175430" y="484172"/>
                  </a:cubicBezTo>
                  <a:cubicBezTo>
                    <a:pt x="131774" y="434021"/>
                    <a:pt x="84144" y="386700"/>
                    <a:pt x="48732" y="330429"/>
                  </a:cubicBezTo>
                  <a:cubicBezTo>
                    <a:pt x="13319" y="274158"/>
                    <a:pt x="-9268" y="206262"/>
                    <a:pt x="3698" y="141064"/>
                  </a:cubicBezTo>
                  <a:cubicBezTo>
                    <a:pt x="24209" y="37941"/>
                    <a:pt x="132456" y="-2498"/>
                    <a:pt x="227430" y="119"/>
                  </a:cubicBezTo>
                  <a:cubicBezTo>
                    <a:pt x="394887" y="4737"/>
                    <a:pt x="516444" y="131220"/>
                    <a:pt x="610406" y="255738"/>
                  </a:cubicBezTo>
                  <a:cubicBezTo>
                    <a:pt x="712296" y="390761"/>
                    <a:pt x="789692" y="544306"/>
                    <a:pt x="836786" y="706778"/>
                  </a:cubicBezTo>
                  <a:cubicBezTo>
                    <a:pt x="886873" y="879586"/>
                    <a:pt x="901877" y="1069721"/>
                    <a:pt x="834212" y="1236430"/>
                  </a:cubicBezTo>
                  <a:cubicBezTo>
                    <a:pt x="833171" y="1239003"/>
                    <a:pt x="832100" y="1241576"/>
                    <a:pt x="831015" y="12441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3302084" y="8139169"/>
              <a:ext cx="194385" cy="276696"/>
            </a:xfrm>
            <a:custGeom>
              <a:avLst/>
              <a:gdLst/>
              <a:ahLst/>
              <a:cxnLst/>
              <a:rect l="l" t="t" r="r" b="b"/>
              <a:pathLst>
                <a:path w="194385" h="276696" extrusionOk="0">
                  <a:moveTo>
                    <a:pt x="172584" y="27327"/>
                  </a:moveTo>
                  <a:cubicBezTo>
                    <a:pt x="133285" y="-21108"/>
                    <a:pt x="63391" y="185"/>
                    <a:pt x="32085" y="49522"/>
                  </a:cubicBezTo>
                  <a:cubicBezTo>
                    <a:pt x="2568" y="96037"/>
                    <a:pt x="-5139" y="160539"/>
                    <a:pt x="3096" y="214230"/>
                  </a:cubicBezTo>
                  <a:cubicBezTo>
                    <a:pt x="18921" y="317346"/>
                    <a:pt x="107288" y="274921"/>
                    <a:pt x="147511" y="214714"/>
                  </a:cubicBezTo>
                  <a:cubicBezTo>
                    <a:pt x="165258" y="188150"/>
                    <a:pt x="181853" y="160173"/>
                    <a:pt x="189788" y="129233"/>
                  </a:cubicBezTo>
                  <a:cubicBezTo>
                    <a:pt x="197723" y="98294"/>
                    <a:pt x="196117" y="63720"/>
                    <a:pt x="179199" y="36621"/>
                  </a:cubicBezTo>
                  <a:cubicBezTo>
                    <a:pt x="177109" y="33279"/>
                    <a:pt x="174894" y="30186"/>
                    <a:pt x="172584" y="27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3862840" y="6526207"/>
              <a:ext cx="290948" cy="317335"/>
            </a:xfrm>
            <a:custGeom>
              <a:avLst/>
              <a:gdLst/>
              <a:ahLst/>
              <a:cxnLst/>
              <a:rect l="l" t="t" r="r" b="b"/>
              <a:pathLst>
                <a:path w="290948" h="317335" extrusionOk="0">
                  <a:moveTo>
                    <a:pt x="242802" y="8666"/>
                  </a:moveTo>
                  <a:cubicBezTo>
                    <a:pt x="158154" y="95730"/>
                    <a:pt x="80508" y="191200"/>
                    <a:pt x="4645" y="285909"/>
                  </a:cubicBezTo>
                  <a:cubicBezTo>
                    <a:pt x="-12082" y="306791"/>
                    <a:pt x="20448" y="329250"/>
                    <a:pt x="37674" y="310031"/>
                  </a:cubicBezTo>
                  <a:cubicBezTo>
                    <a:pt x="116178" y="222433"/>
                    <a:pt x="199726" y="140544"/>
                    <a:pt x="281618" y="56310"/>
                  </a:cubicBezTo>
                  <a:cubicBezTo>
                    <a:pt x="308898" y="28251"/>
                    <a:pt x="270368" y="-19693"/>
                    <a:pt x="242802" y="86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4021968" y="7013832"/>
              <a:ext cx="204815" cy="130465"/>
            </a:xfrm>
            <a:custGeom>
              <a:avLst/>
              <a:gdLst/>
              <a:ahLst/>
              <a:cxnLst/>
              <a:rect l="l" t="t" r="r" b="b"/>
              <a:pathLst>
                <a:path w="204815" h="130465" extrusionOk="0">
                  <a:moveTo>
                    <a:pt x="178891" y="1818"/>
                  </a:moveTo>
                  <a:cubicBezTo>
                    <a:pt x="125680" y="28726"/>
                    <a:pt x="68084" y="48135"/>
                    <a:pt x="15761" y="76164"/>
                  </a:cubicBezTo>
                  <a:cubicBezTo>
                    <a:pt x="-16323" y="93353"/>
                    <a:pt x="5149" y="142023"/>
                    <a:pt x="39323" y="127942"/>
                  </a:cubicBezTo>
                  <a:cubicBezTo>
                    <a:pt x="95071" y="104970"/>
                    <a:pt x="147827" y="65837"/>
                    <a:pt x="197884" y="32420"/>
                  </a:cubicBezTo>
                  <a:cubicBezTo>
                    <a:pt x="215037" y="20963"/>
                    <a:pt x="197158" y="-7417"/>
                    <a:pt x="178891" y="18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3967811" y="7551429"/>
              <a:ext cx="182206" cy="74907"/>
            </a:xfrm>
            <a:custGeom>
              <a:avLst/>
              <a:gdLst/>
              <a:ahLst/>
              <a:cxnLst/>
              <a:rect l="l" t="t" r="r" b="b"/>
              <a:pathLst>
                <a:path w="182206" h="74907" extrusionOk="0">
                  <a:moveTo>
                    <a:pt x="166630" y="38687"/>
                  </a:moveTo>
                  <a:cubicBezTo>
                    <a:pt x="121449" y="29979"/>
                    <a:pt x="79092" y="15979"/>
                    <a:pt x="35569" y="1488"/>
                  </a:cubicBezTo>
                  <a:cubicBezTo>
                    <a:pt x="3339" y="-9243"/>
                    <a:pt x="-15457" y="41274"/>
                    <a:pt x="16590" y="50246"/>
                  </a:cubicBezTo>
                  <a:cubicBezTo>
                    <a:pt x="64110" y="63542"/>
                    <a:pt x="113874" y="70308"/>
                    <a:pt x="162934" y="74808"/>
                  </a:cubicBezTo>
                  <a:cubicBezTo>
                    <a:pt x="186547" y="76971"/>
                    <a:pt x="189261" y="43048"/>
                    <a:pt x="166630" y="386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3893889" y="8078167"/>
              <a:ext cx="235450" cy="126973"/>
            </a:xfrm>
            <a:custGeom>
              <a:avLst/>
              <a:gdLst/>
              <a:ahLst/>
              <a:cxnLst/>
              <a:rect l="l" t="t" r="r" b="b"/>
              <a:pathLst>
                <a:path w="235450" h="126973" extrusionOk="0">
                  <a:moveTo>
                    <a:pt x="223912" y="89912"/>
                  </a:moveTo>
                  <a:cubicBezTo>
                    <a:pt x="162510" y="60981"/>
                    <a:pt x="101761" y="29617"/>
                    <a:pt x="39537" y="2570"/>
                  </a:cubicBezTo>
                  <a:cubicBezTo>
                    <a:pt x="4623" y="-12610"/>
                    <a:pt x="-17479" y="43822"/>
                    <a:pt x="18073" y="57720"/>
                  </a:cubicBezTo>
                  <a:cubicBezTo>
                    <a:pt x="81139" y="82370"/>
                    <a:pt x="146193" y="102922"/>
                    <a:pt x="210001" y="125652"/>
                  </a:cubicBezTo>
                  <a:cubicBezTo>
                    <a:pt x="233475" y="134016"/>
                    <a:pt x="246080" y="100357"/>
                    <a:pt x="223912" y="899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3722379" y="8625522"/>
              <a:ext cx="316198" cy="302704"/>
            </a:xfrm>
            <a:custGeom>
              <a:avLst/>
              <a:gdLst/>
              <a:ahLst/>
              <a:cxnLst/>
              <a:rect l="l" t="t" r="r" b="b"/>
              <a:pathLst>
                <a:path w="316198" h="302704" extrusionOk="0">
                  <a:moveTo>
                    <a:pt x="311961" y="273104"/>
                  </a:moveTo>
                  <a:cubicBezTo>
                    <a:pt x="233780" y="185476"/>
                    <a:pt x="150598" y="102481"/>
                    <a:pt x="72535" y="14714"/>
                  </a:cubicBezTo>
                  <a:cubicBezTo>
                    <a:pt x="33250" y="-29456"/>
                    <a:pt x="-30286" y="36366"/>
                    <a:pt x="16516" y="73719"/>
                  </a:cubicBezTo>
                  <a:cubicBezTo>
                    <a:pt x="108336" y="147002"/>
                    <a:pt x="195647" y="225644"/>
                    <a:pt x="287336" y="299052"/>
                  </a:cubicBezTo>
                  <a:cubicBezTo>
                    <a:pt x="303220" y="311762"/>
                    <a:pt x="325630" y="288424"/>
                    <a:pt x="311961" y="273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1674678" y="8481565"/>
              <a:ext cx="318459" cy="289050"/>
            </a:xfrm>
            <a:custGeom>
              <a:avLst/>
              <a:gdLst/>
              <a:ahLst/>
              <a:cxnLst/>
              <a:rect l="l" t="t" r="r" b="b"/>
              <a:pathLst>
                <a:path w="318459" h="289050" extrusionOk="0">
                  <a:moveTo>
                    <a:pt x="252371" y="10682"/>
                  </a:moveTo>
                  <a:cubicBezTo>
                    <a:pt x="170912" y="94374"/>
                    <a:pt x="83932" y="172371"/>
                    <a:pt x="4834" y="258393"/>
                  </a:cubicBezTo>
                  <a:cubicBezTo>
                    <a:pt x="-11123" y="275750"/>
                    <a:pt x="16091" y="297835"/>
                    <a:pt x="33346" y="285433"/>
                  </a:cubicBezTo>
                  <a:cubicBezTo>
                    <a:pt x="126399" y="218563"/>
                    <a:pt x="212463" y="142934"/>
                    <a:pt x="303536" y="73484"/>
                  </a:cubicBezTo>
                  <a:cubicBezTo>
                    <a:pt x="345944" y="41145"/>
                    <a:pt x="288121" y="-26047"/>
                    <a:pt x="252371" y="106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1624328" y="8108472"/>
              <a:ext cx="153598" cy="114321"/>
            </a:xfrm>
            <a:custGeom>
              <a:avLst/>
              <a:gdLst/>
              <a:ahLst/>
              <a:cxnLst/>
              <a:rect l="l" t="t" r="r" b="b"/>
              <a:pathLst>
                <a:path w="153598" h="114321" extrusionOk="0">
                  <a:moveTo>
                    <a:pt x="109685" y="3922"/>
                  </a:moveTo>
                  <a:cubicBezTo>
                    <a:pt x="91506" y="13216"/>
                    <a:pt x="77881" y="30046"/>
                    <a:pt x="61828" y="42726"/>
                  </a:cubicBezTo>
                  <a:cubicBezTo>
                    <a:pt x="45687" y="55480"/>
                    <a:pt x="28058" y="66746"/>
                    <a:pt x="10583" y="77572"/>
                  </a:cubicBezTo>
                  <a:cubicBezTo>
                    <a:pt x="-10508" y="90626"/>
                    <a:pt x="2560" y="121155"/>
                    <a:pt x="26679" y="112938"/>
                  </a:cubicBezTo>
                  <a:cubicBezTo>
                    <a:pt x="47110" y="105975"/>
                    <a:pt x="66587" y="97597"/>
                    <a:pt x="86226" y="88706"/>
                  </a:cubicBezTo>
                  <a:cubicBezTo>
                    <a:pt x="105014" y="80196"/>
                    <a:pt x="128855" y="73108"/>
                    <a:pt x="143551" y="58500"/>
                  </a:cubicBezTo>
                  <a:cubicBezTo>
                    <a:pt x="167780" y="34407"/>
                    <a:pt x="144929" y="-14087"/>
                    <a:pt x="109685" y="3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1454246" y="7425591"/>
              <a:ext cx="214262" cy="74819"/>
            </a:xfrm>
            <a:custGeom>
              <a:avLst/>
              <a:gdLst/>
              <a:ahLst/>
              <a:cxnLst/>
              <a:rect l="l" t="t" r="r" b="b"/>
              <a:pathLst>
                <a:path w="214262" h="74819" extrusionOk="0">
                  <a:moveTo>
                    <a:pt x="185475" y="0"/>
                  </a:moveTo>
                  <a:cubicBezTo>
                    <a:pt x="128971" y="132"/>
                    <a:pt x="64350" y="17863"/>
                    <a:pt x="10413" y="34523"/>
                  </a:cubicBezTo>
                  <a:cubicBezTo>
                    <a:pt x="-7839" y="40160"/>
                    <a:pt x="403" y="65888"/>
                    <a:pt x="15965" y="68387"/>
                  </a:cubicBezTo>
                  <a:cubicBezTo>
                    <a:pt x="71273" y="77256"/>
                    <a:pt x="141951" y="78561"/>
                    <a:pt x="195624" y="61922"/>
                  </a:cubicBezTo>
                  <a:cubicBezTo>
                    <a:pt x="226006" y="52496"/>
                    <a:pt x="216839" y="-73"/>
                    <a:pt x="185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1672846" y="6818788"/>
              <a:ext cx="127297" cy="73785"/>
            </a:xfrm>
            <a:custGeom>
              <a:avLst/>
              <a:gdLst/>
              <a:ahLst/>
              <a:cxnLst/>
              <a:rect l="l" t="t" r="r" b="b"/>
              <a:pathLst>
                <a:path w="127297" h="73785" extrusionOk="0">
                  <a:moveTo>
                    <a:pt x="102351" y="16680"/>
                  </a:moveTo>
                  <a:cubicBezTo>
                    <a:pt x="77125" y="12011"/>
                    <a:pt x="53812" y="15178"/>
                    <a:pt x="30272" y="2263"/>
                  </a:cubicBezTo>
                  <a:cubicBezTo>
                    <a:pt x="14058" y="-6636"/>
                    <a:pt x="-11007" y="12502"/>
                    <a:pt x="5295" y="28569"/>
                  </a:cubicBezTo>
                  <a:cubicBezTo>
                    <a:pt x="31431" y="54319"/>
                    <a:pt x="66110" y="77554"/>
                    <a:pt x="104185" y="73274"/>
                  </a:cubicBezTo>
                  <a:cubicBezTo>
                    <a:pt x="138035" y="69462"/>
                    <a:pt x="132359" y="22229"/>
                    <a:pt x="102351" y="16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1801703" y="6341485"/>
              <a:ext cx="309850" cy="265520"/>
            </a:xfrm>
            <a:custGeom>
              <a:avLst/>
              <a:gdLst/>
              <a:ahLst/>
              <a:cxnLst/>
              <a:rect l="l" t="t" r="r" b="b"/>
              <a:pathLst>
                <a:path w="309850" h="265520" extrusionOk="0">
                  <a:moveTo>
                    <a:pt x="283701" y="184526"/>
                  </a:moveTo>
                  <a:cubicBezTo>
                    <a:pt x="259582" y="177996"/>
                    <a:pt x="238850" y="155222"/>
                    <a:pt x="219373" y="140122"/>
                  </a:cubicBezTo>
                  <a:cubicBezTo>
                    <a:pt x="196522" y="122406"/>
                    <a:pt x="173679" y="104690"/>
                    <a:pt x="150828" y="86974"/>
                  </a:cubicBezTo>
                  <a:cubicBezTo>
                    <a:pt x="112578" y="57310"/>
                    <a:pt x="70118" y="14497"/>
                    <a:pt x="23016" y="732"/>
                  </a:cubicBezTo>
                  <a:cubicBezTo>
                    <a:pt x="9662" y="-3175"/>
                    <a:pt x="-5027" y="9175"/>
                    <a:pt x="1676" y="23293"/>
                  </a:cubicBezTo>
                  <a:cubicBezTo>
                    <a:pt x="24629" y="71684"/>
                    <a:pt x="78800" y="109689"/>
                    <a:pt x="117550" y="145840"/>
                  </a:cubicBezTo>
                  <a:cubicBezTo>
                    <a:pt x="158074" y="183640"/>
                    <a:pt x="201898" y="240512"/>
                    <a:pt x="253473" y="262156"/>
                  </a:cubicBezTo>
                  <a:cubicBezTo>
                    <a:pt x="303875" y="283310"/>
                    <a:pt x="334653" y="198321"/>
                    <a:pt x="283701" y="184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4" name="Google Shape;554;p5"/>
          <p:cNvGrpSpPr/>
          <p:nvPr/>
        </p:nvGrpSpPr>
        <p:grpSpPr>
          <a:xfrm rot="-578930">
            <a:off x="6833967" y="1014969"/>
            <a:ext cx="1190089" cy="901197"/>
            <a:chOff x="13668738" y="2028184"/>
            <a:chExt cx="2380307" cy="1802492"/>
          </a:xfrm>
        </p:grpSpPr>
        <p:grpSp>
          <p:nvGrpSpPr>
            <p:cNvPr id="555" name="Google Shape;555;p5"/>
            <p:cNvGrpSpPr/>
            <p:nvPr/>
          </p:nvGrpSpPr>
          <p:grpSpPr>
            <a:xfrm>
              <a:off x="13672163" y="2104781"/>
              <a:ext cx="2376882" cy="1725895"/>
              <a:chOff x="13672163" y="2104781"/>
              <a:chExt cx="2376882" cy="1725895"/>
            </a:xfrm>
          </p:grpSpPr>
          <p:sp>
            <p:nvSpPr>
              <p:cNvPr id="556" name="Google Shape;556;p5"/>
              <p:cNvSpPr/>
              <p:nvPr/>
            </p:nvSpPr>
            <p:spPr>
              <a:xfrm>
                <a:off x="13672163" y="2104781"/>
                <a:ext cx="2376882" cy="1725895"/>
              </a:xfrm>
              <a:custGeom>
                <a:avLst/>
                <a:gdLst/>
                <a:ahLst/>
                <a:cxnLst/>
                <a:rect l="l" t="t" r="r" b="b"/>
                <a:pathLst>
                  <a:path w="2376882" h="1725895" extrusionOk="0">
                    <a:moveTo>
                      <a:pt x="602770" y="1646727"/>
                    </a:moveTo>
                    <a:cubicBezTo>
                      <a:pt x="521740" y="1619849"/>
                      <a:pt x="442914" y="1586300"/>
                      <a:pt x="367406" y="1546463"/>
                    </a:cubicBezTo>
                    <a:cubicBezTo>
                      <a:pt x="249619" y="1484321"/>
                      <a:pt x="97146" y="1402918"/>
                      <a:pt x="36024" y="1278269"/>
                    </a:cubicBezTo>
                    <a:cubicBezTo>
                      <a:pt x="-3579" y="1197504"/>
                      <a:pt x="-7583" y="1106180"/>
                      <a:pt x="9784" y="1019005"/>
                    </a:cubicBezTo>
                    <a:cubicBezTo>
                      <a:pt x="30359" y="915731"/>
                      <a:pt x="59418" y="815172"/>
                      <a:pt x="101983" y="718680"/>
                    </a:cubicBezTo>
                    <a:cubicBezTo>
                      <a:pt x="321328" y="221415"/>
                      <a:pt x="866760" y="-70847"/>
                      <a:pt x="1403419" y="14829"/>
                    </a:cubicBezTo>
                    <a:cubicBezTo>
                      <a:pt x="1433925" y="19696"/>
                      <a:pt x="1464231" y="25797"/>
                      <a:pt x="1494237" y="33151"/>
                    </a:cubicBezTo>
                    <a:cubicBezTo>
                      <a:pt x="1742389" y="93950"/>
                      <a:pt x="1966542" y="239514"/>
                      <a:pt x="2131217" y="433940"/>
                    </a:cubicBezTo>
                    <a:cubicBezTo>
                      <a:pt x="2214403" y="532160"/>
                      <a:pt x="2282737" y="643150"/>
                      <a:pt x="2331476" y="762361"/>
                    </a:cubicBezTo>
                    <a:cubicBezTo>
                      <a:pt x="2352542" y="813886"/>
                      <a:pt x="2382291" y="875427"/>
                      <a:pt x="2376036" y="931515"/>
                    </a:cubicBezTo>
                    <a:cubicBezTo>
                      <a:pt x="2368595" y="998215"/>
                      <a:pt x="2335056" y="1069487"/>
                      <a:pt x="2300751" y="1126104"/>
                    </a:cubicBezTo>
                    <a:cubicBezTo>
                      <a:pt x="2278381" y="1163021"/>
                      <a:pt x="2252393" y="1197704"/>
                      <a:pt x="2224901" y="1230935"/>
                    </a:cubicBezTo>
                    <a:cubicBezTo>
                      <a:pt x="1885074" y="1641754"/>
                      <a:pt x="1297124" y="1798277"/>
                      <a:pt x="784954" y="1695118"/>
                    </a:cubicBezTo>
                    <a:cubicBezTo>
                      <a:pt x="723318" y="1682701"/>
                      <a:pt x="662445" y="1666521"/>
                      <a:pt x="602770" y="16467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5"/>
              <p:cNvSpPr/>
              <p:nvPr/>
            </p:nvSpPr>
            <p:spPr>
              <a:xfrm>
                <a:off x="14222488" y="2294697"/>
                <a:ext cx="1316795" cy="1390734"/>
              </a:xfrm>
              <a:custGeom>
                <a:avLst/>
                <a:gdLst/>
                <a:ahLst/>
                <a:cxnLst/>
                <a:rect l="l" t="t" r="r" b="b"/>
                <a:pathLst>
                  <a:path w="1316795" h="1390734" extrusionOk="0">
                    <a:moveTo>
                      <a:pt x="1313451" y="738923"/>
                    </a:moveTo>
                    <a:cubicBezTo>
                      <a:pt x="1306034" y="818463"/>
                      <a:pt x="1285164" y="897475"/>
                      <a:pt x="1249950" y="972309"/>
                    </a:cubicBezTo>
                    <a:cubicBezTo>
                      <a:pt x="1109954" y="1269781"/>
                      <a:pt x="744577" y="1467103"/>
                      <a:pt x="421941" y="1362319"/>
                    </a:cubicBezTo>
                    <a:cubicBezTo>
                      <a:pt x="199416" y="1290047"/>
                      <a:pt x="38803" y="1073492"/>
                      <a:pt x="6811" y="841620"/>
                    </a:cubicBezTo>
                    <a:cubicBezTo>
                      <a:pt x="-35677" y="533646"/>
                      <a:pt x="122965" y="177620"/>
                      <a:pt x="416914" y="50955"/>
                    </a:cubicBezTo>
                    <a:cubicBezTo>
                      <a:pt x="623315" y="-37987"/>
                      <a:pt x="876003" y="-8743"/>
                      <a:pt x="1056659" y="124999"/>
                    </a:cubicBezTo>
                    <a:cubicBezTo>
                      <a:pt x="1249897" y="268058"/>
                      <a:pt x="1335326" y="504302"/>
                      <a:pt x="1313451" y="7389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5"/>
              <p:cNvSpPr/>
              <p:nvPr/>
            </p:nvSpPr>
            <p:spPr>
              <a:xfrm>
                <a:off x="14457695" y="2574836"/>
                <a:ext cx="831085" cy="850630"/>
              </a:xfrm>
              <a:custGeom>
                <a:avLst/>
                <a:gdLst/>
                <a:ahLst/>
                <a:cxnLst/>
                <a:rect l="l" t="t" r="r" b="b"/>
                <a:pathLst>
                  <a:path w="831085" h="850630" extrusionOk="0">
                    <a:moveTo>
                      <a:pt x="205085" y="793935"/>
                    </a:moveTo>
                    <a:cubicBezTo>
                      <a:pt x="56663" y="704697"/>
                      <a:pt x="-23772" y="525212"/>
                      <a:pt x="6220" y="350466"/>
                    </a:cubicBezTo>
                    <a:cubicBezTo>
                      <a:pt x="60443" y="34519"/>
                      <a:pt x="439497" y="-113212"/>
                      <a:pt x="685573" y="100409"/>
                    </a:cubicBezTo>
                    <a:cubicBezTo>
                      <a:pt x="833081" y="228464"/>
                      <a:pt x="876002" y="471501"/>
                      <a:pt x="779281" y="640726"/>
                    </a:cubicBezTo>
                    <a:cubicBezTo>
                      <a:pt x="689225" y="798283"/>
                      <a:pt x="488675" y="883449"/>
                      <a:pt x="312837" y="838806"/>
                    </a:cubicBezTo>
                    <a:cubicBezTo>
                      <a:pt x="273909" y="828928"/>
                      <a:pt x="237843" y="813629"/>
                      <a:pt x="205085" y="7939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5"/>
              <p:cNvSpPr/>
              <p:nvPr/>
            </p:nvSpPr>
            <p:spPr>
              <a:xfrm>
                <a:off x="15154747" y="2885410"/>
                <a:ext cx="245362" cy="255063"/>
              </a:xfrm>
              <a:custGeom>
                <a:avLst/>
                <a:gdLst/>
                <a:ahLst/>
                <a:cxnLst/>
                <a:rect l="l" t="t" r="r" b="b"/>
                <a:pathLst>
                  <a:path w="245362" h="255063" extrusionOk="0">
                    <a:moveTo>
                      <a:pt x="52814" y="234347"/>
                    </a:moveTo>
                    <a:cubicBezTo>
                      <a:pt x="-25574" y="180374"/>
                      <a:pt x="-16295" y="40130"/>
                      <a:pt x="77931" y="9557"/>
                    </a:cubicBezTo>
                    <a:cubicBezTo>
                      <a:pt x="144361" y="-20611"/>
                      <a:pt x="232870" y="23855"/>
                      <a:pt x="243134" y="97866"/>
                    </a:cubicBezTo>
                    <a:cubicBezTo>
                      <a:pt x="262710" y="205898"/>
                      <a:pt x="149526" y="297536"/>
                      <a:pt x="52814" y="2343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0" name="Google Shape;560;p5"/>
            <p:cNvSpPr/>
            <p:nvPr/>
          </p:nvSpPr>
          <p:spPr>
            <a:xfrm>
              <a:off x="13668738" y="2028184"/>
              <a:ext cx="2368206" cy="1178358"/>
            </a:xfrm>
            <a:custGeom>
              <a:avLst/>
              <a:gdLst/>
              <a:ahLst/>
              <a:cxnLst/>
              <a:rect l="l" t="t" r="r" b="b"/>
              <a:pathLst>
                <a:path w="2368206" h="1178358" extrusionOk="0">
                  <a:moveTo>
                    <a:pt x="8" y="1175118"/>
                  </a:moveTo>
                  <a:cubicBezTo>
                    <a:pt x="19646" y="969380"/>
                    <a:pt x="94859" y="762560"/>
                    <a:pt x="202034" y="586314"/>
                  </a:cubicBezTo>
                  <a:cubicBezTo>
                    <a:pt x="417161" y="231707"/>
                    <a:pt x="771884" y="25526"/>
                    <a:pt x="1184220" y="2168"/>
                  </a:cubicBezTo>
                  <a:cubicBezTo>
                    <a:pt x="1642071" y="-27376"/>
                    <a:pt x="2021025" y="248224"/>
                    <a:pt x="2241846" y="631800"/>
                  </a:cubicBezTo>
                  <a:cubicBezTo>
                    <a:pt x="2293456" y="722100"/>
                    <a:pt x="2338577" y="816591"/>
                    <a:pt x="2368093" y="916478"/>
                  </a:cubicBezTo>
                  <a:cubicBezTo>
                    <a:pt x="2368545" y="918088"/>
                    <a:pt x="2367607" y="919765"/>
                    <a:pt x="2365998" y="920217"/>
                  </a:cubicBezTo>
                  <a:cubicBezTo>
                    <a:pt x="2364632" y="920598"/>
                    <a:pt x="2363237" y="919989"/>
                    <a:pt x="2362556" y="918817"/>
                  </a:cubicBezTo>
                  <a:cubicBezTo>
                    <a:pt x="2184866" y="641321"/>
                    <a:pt x="1955576" y="382986"/>
                    <a:pt x="1653287" y="247234"/>
                  </a:cubicBezTo>
                  <a:cubicBezTo>
                    <a:pt x="1445449" y="153900"/>
                    <a:pt x="1224709" y="144217"/>
                    <a:pt x="1003621" y="189974"/>
                  </a:cubicBezTo>
                  <a:cubicBezTo>
                    <a:pt x="570458" y="273039"/>
                    <a:pt x="262132" y="596773"/>
                    <a:pt x="81976" y="987465"/>
                  </a:cubicBezTo>
                  <a:cubicBezTo>
                    <a:pt x="53570" y="1048658"/>
                    <a:pt x="27463" y="1111514"/>
                    <a:pt x="5888" y="1176290"/>
                  </a:cubicBezTo>
                  <a:cubicBezTo>
                    <a:pt x="5359" y="1177876"/>
                    <a:pt x="3650" y="1178728"/>
                    <a:pt x="2065" y="1178204"/>
                  </a:cubicBezTo>
                  <a:cubicBezTo>
                    <a:pt x="727" y="1177757"/>
                    <a:pt x="-92" y="1176466"/>
                    <a:pt x="8" y="1175118"/>
                  </a:cubicBezTo>
                  <a:lnTo>
                    <a:pt x="8" y="11751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1" name="Google Shape;561;p5"/>
          <p:cNvSpPr>
            <a:spLocks noGrp="1"/>
          </p:cNvSpPr>
          <p:nvPr>
            <p:ph type="pic" idx="2"/>
          </p:nvPr>
        </p:nvSpPr>
        <p:spPr>
          <a:xfrm>
            <a:off x="4626700" y="2009525"/>
            <a:ext cx="2451000" cy="1974000"/>
          </a:xfrm>
          <a:prstGeom prst="rect">
            <a:avLst/>
          </a:prstGeom>
          <a:noFill/>
          <a:ln>
            <a:noFill/>
          </a:ln>
        </p:spPr>
      </p:sp>
      <p:sp>
        <p:nvSpPr>
          <p:cNvPr id="562" name="Google Shape;562;p5"/>
          <p:cNvSpPr txBox="1">
            <a:spLocks noGrp="1"/>
          </p:cNvSpPr>
          <p:nvPr>
            <p:ph type="body" idx="1"/>
          </p:nvPr>
        </p:nvSpPr>
        <p:spPr>
          <a:xfrm>
            <a:off x="1988000" y="2009525"/>
            <a:ext cx="2418900" cy="197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1pPr>
            <a:lvl2pPr marL="914400" lvl="1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2pPr>
            <a:lvl3pPr marL="1371600" lvl="2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3pPr>
            <a:lvl4pPr marL="1828800" lvl="3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4pPr>
            <a:lvl5pPr marL="2286000" lvl="4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5pPr>
            <a:lvl6pPr marL="2743200" lvl="5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6pPr>
            <a:lvl7pPr marL="3200400" lvl="6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7pPr>
            <a:lvl8pPr marL="3657600" lvl="7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8pPr>
            <a:lvl9pPr marL="4114800" lvl="8" indent="-342900" algn="ctr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3" name="Google Shape;563;p5"/>
          <p:cNvSpPr txBox="1">
            <a:spLocks noGrp="1"/>
          </p:cNvSpPr>
          <p:nvPr>
            <p:ph type="title"/>
          </p:nvPr>
        </p:nvSpPr>
        <p:spPr>
          <a:xfrm>
            <a:off x="2771700" y="1031500"/>
            <a:ext cx="3600600" cy="796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solidFill>
          <a:schemeClr val="accent1"/>
        </a:solidFill>
        <a:effectLst/>
      </p:bgPr>
    </p:bg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6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67" name="Google Shape;567;p6"/>
          <p:cNvSpPr txBox="1">
            <a:spLocks noGrp="1"/>
          </p:cNvSpPr>
          <p:nvPr>
            <p:ph type="body" idx="2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68" name="Google Shape;568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solidFill>
          <a:schemeClr val="accent1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1" name="Google Shape;571;p7"/>
          <p:cNvGrpSpPr/>
          <p:nvPr/>
        </p:nvGrpSpPr>
        <p:grpSpPr>
          <a:xfrm>
            <a:off x="660027" y="1686543"/>
            <a:ext cx="2400262" cy="2433360"/>
            <a:chOff x="1320053" y="3373085"/>
            <a:chExt cx="4800523" cy="4866720"/>
          </a:xfrm>
        </p:grpSpPr>
        <p:sp>
          <p:nvSpPr>
            <p:cNvPr id="572" name="Google Shape;572;p7"/>
            <p:cNvSpPr/>
            <p:nvPr/>
          </p:nvSpPr>
          <p:spPr>
            <a:xfrm>
              <a:off x="1320053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1651899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4" name="Google Shape;574;p7"/>
          <p:cNvGrpSpPr/>
          <p:nvPr/>
        </p:nvGrpSpPr>
        <p:grpSpPr>
          <a:xfrm>
            <a:off x="3446373" y="1686543"/>
            <a:ext cx="2400262" cy="2433360"/>
            <a:chOff x="6892746" y="3373085"/>
            <a:chExt cx="4800523" cy="4866720"/>
          </a:xfrm>
        </p:grpSpPr>
        <p:sp>
          <p:nvSpPr>
            <p:cNvPr id="575" name="Google Shape;575;p7"/>
            <p:cNvSpPr/>
            <p:nvPr/>
          </p:nvSpPr>
          <p:spPr>
            <a:xfrm>
              <a:off x="6892746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7224592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7" name="Google Shape;577;p7"/>
          <p:cNvGrpSpPr/>
          <p:nvPr/>
        </p:nvGrpSpPr>
        <p:grpSpPr>
          <a:xfrm>
            <a:off x="6086002" y="1686543"/>
            <a:ext cx="2400262" cy="2433360"/>
            <a:chOff x="12172005" y="3373085"/>
            <a:chExt cx="4800523" cy="4866720"/>
          </a:xfrm>
        </p:grpSpPr>
        <p:sp>
          <p:nvSpPr>
            <p:cNvPr id="578" name="Google Shape;578;p7"/>
            <p:cNvSpPr/>
            <p:nvPr/>
          </p:nvSpPr>
          <p:spPr>
            <a:xfrm>
              <a:off x="12172005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12503851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0" name="Google Shape;580;p7"/>
          <p:cNvGrpSpPr/>
          <p:nvPr/>
        </p:nvGrpSpPr>
        <p:grpSpPr>
          <a:xfrm rot="-2082231">
            <a:off x="346548" y="1668029"/>
            <a:ext cx="1235604" cy="403273"/>
            <a:chOff x="692877" y="3335755"/>
            <a:chExt cx="2470924" cy="806453"/>
          </a:xfrm>
        </p:grpSpPr>
        <p:sp>
          <p:nvSpPr>
            <p:cNvPr id="581" name="Google Shape;581;p7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" name="Google Shape;583;p7"/>
          <p:cNvSpPr/>
          <p:nvPr/>
        </p:nvSpPr>
        <p:spPr>
          <a:xfrm rot="-1878446">
            <a:off x="7397198" y="3692747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7"/>
          <p:cNvSpPr txBox="1">
            <a:spLocks noGrp="1"/>
          </p:cNvSpPr>
          <p:nvPr>
            <p:ph type="title"/>
          </p:nvPr>
        </p:nvSpPr>
        <p:spPr>
          <a:xfrm>
            <a:off x="855300" y="78785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585" name="Google Shape;585;p7"/>
          <p:cNvSpPr txBox="1">
            <a:spLocks noGrp="1"/>
          </p:cNvSpPr>
          <p:nvPr>
            <p:ph type="body" idx="1"/>
          </p:nvPr>
        </p:nvSpPr>
        <p:spPr>
          <a:xfrm>
            <a:off x="744600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6" name="Google Shape;586;p7"/>
          <p:cNvSpPr txBox="1">
            <a:spLocks noGrp="1"/>
          </p:cNvSpPr>
          <p:nvPr>
            <p:ph type="body" idx="2"/>
          </p:nvPr>
        </p:nvSpPr>
        <p:spPr>
          <a:xfrm>
            <a:off x="3488649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7" name="Google Shape;587;p7"/>
          <p:cNvSpPr txBox="1">
            <a:spLocks noGrp="1"/>
          </p:cNvSpPr>
          <p:nvPr>
            <p:ph type="body" idx="3"/>
          </p:nvPr>
        </p:nvSpPr>
        <p:spPr>
          <a:xfrm>
            <a:off x="6122047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1"/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0" name="Google Shape;590;p8"/>
          <p:cNvGrpSpPr/>
          <p:nvPr/>
        </p:nvGrpSpPr>
        <p:grpSpPr>
          <a:xfrm>
            <a:off x="1113700" y="1538879"/>
            <a:ext cx="6916608" cy="2357489"/>
            <a:chOff x="2227400" y="3077757"/>
            <a:chExt cx="13833216" cy="4714978"/>
          </a:xfrm>
        </p:grpSpPr>
        <p:grpSp>
          <p:nvGrpSpPr>
            <p:cNvPr id="591" name="Google Shape;591;p8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592" name="Google Shape;592;p8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8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8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6" name="Google Shape;596;p8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597" name="Google Shape;597;p8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8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8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8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01" name="Google Shape;601;p8"/>
          <p:cNvGrpSpPr/>
          <p:nvPr/>
        </p:nvGrpSpPr>
        <p:grpSpPr>
          <a:xfrm rot="407290">
            <a:off x="434815" y="3649839"/>
            <a:ext cx="1749106" cy="652772"/>
            <a:chOff x="868577" y="7299477"/>
            <a:chExt cx="3498176" cy="1305562"/>
          </a:xfrm>
        </p:grpSpPr>
        <p:sp>
          <p:nvSpPr>
            <p:cNvPr id="602" name="Google Shape;602;p8"/>
            <p:cNvSpPr/>
            <p:nvPr/>
          </p:nvSpPr>
          <p:spPr>
            <a:xfrm>
              <a:off x="868577" y="7299477"/>
              <a:ext cx="3498176" cy="1305562"/>
            </a:xfrm>
            <a:custGeom>
              <a:avLst/>
              <a:gdLst/>
              <a:ahLst/>
              <a:cxnLst/>
              <a:rect l="l" t="t" r="r" b="b"/>
              <a:pathLst>
                <a:path w="3498176" h="1305562" extrusionOk="0">
                  <a:moveTo>
                    <a:pt x="114166" y="1202887"/>
                  </a:moveTo>
                  <a:cubicBezTo>
                    <a:pt x="181296" y="1266692"/>
                    <a:pt x="264427" y="1291248"/>
                    <a:pt x="337623" y="1291248"/>
                  </a:cubicBezTo>
                  <a:cubicBezTo>
                    <a:pt x="339533" y="1291255"/>
                    <a:pt x="344458" y="1291332"/>
                    <a:pt x="354757" y="1291514"/>
                  </a:cubicBezTo>
                  <a:cubicBezTo>
                    <a:pt x="371884" y="1291816"/>
                    <a:pt x="398540" y="1292286"/>
                    <a:pt x="423552" y="1292286"/>
                  </a:cubicBezTo>
                  <a:lnTo>
                    <a:pt x="499029" y="1292286"/>
                  </a:lnTo>
                  <a:cubicBezTo>
                    <a:pt x="545583" y="1292286"/>
                    <a:pt x="590072" y="1282149"/>
                    <a:pt x="629987" y="1264217"/>
                  </a:cubicBezTo>
                  <a:cubicBezTo>
                    <a:pt x="668830" y="1246762"/>
                    <a:pt x="702147" y="1222501"/>
                    <a:pt x="729293" y="1194453"/>
                  </a:cubicBezTo>
                  <a:cubicBezTo>
                    <a:pt x="756320" y="1215442"/>
                    <a:pt x="785893" y="1233843"/>
                    <a:pt x="817860" y="1249181"/>
                  </a:cubicBezTo>
                  <a:cubicBezTo>
                    <a:pt x="892399" y="1284946"/>
                    <a:pt x="972283" y="1300445"/>
                    <a:pt x="1051902" y="1300445"/>
                  </a:cubicBezTo>
                  <a:cubicBezTo>
                    <a:pt x="1117387" y="1300445"/>
                    <a:pt x="1182761" y="1289881"/>
                    <a:pt x="1244952" y="1266068"/>
                  </a:cubicBezTo>
                  <a:cubicBezTo>
                    <a:pt x="1282298" y="1281434"/>
                    <a:pt x="1323682" y="1290232"/>
                    <a:pt x="1365772" y="1290232"/>
                  </a:cubicBezTo>
                  <a:cubicBezTo>
                    <a:pt x="1365772" y="1290232"/>
                    <a:pt x="1581994" y="1291248"/>
                    <a:pt x="1583338" y="1291248"/>
                  </a:cubicBezTo>
                  <a:cubicBezTo>
                    <a:pt x="1604508" y="1291248"/>
                    <a:pt x="1625085" y="1289180"/>
                    <a:pt x="1644905" y="1285310"/>
                  </a:cubicBezTo>
                  <a:cubicBezTo>
                    <a:pt x="1662858" y="1288528"/>
                    <a:pt x="1681377" y="1290232"/>
                    <a:pt x="1700337" y="1290232"/>
                  </a:cubicBezTo>
                  <a:cubicBezTo>
                    <a:pt x="1700337" y="1290232"/>
                    <a:pt x="1916560" y="1291248"/>
                    <a:pt x="1917903" y="1291248"/>
                  </a:cubicBezTo>
                  <a:cubicBezTo>
                    <a:pt x="1963932" y="1291248"/>
                    <a:pt x="2007169" y="1281483"/>
                    <a:pt x="2045936" y="1264603"/>
                  </a:cubicBezTo>
                  <a:cubicBezTo>
                    <a:pt x="2108407" y="1288752"/>
                    <a:pt x="2175593" y="1300445"/>
                    <a:pt x="2244332" y="1300445"/>
                  </a:cubicBezTo>
                  <a:cubicBezTo>
                    <a:pt x="2333934" y="1300445"/>
                    <a:pt x="2419814" y="1280453"/>
                    <a:pt x="2495620" y="1239304"/>
                  </a:cubicBezTo>
                  <a:cubicBezTo>
                    <a:pt x="2545875" y="1275840"/>
                    <a:pt x="2611444" y="1301483"/>
                    <a:pt x="2685011" y="1301483"/>
                  </a:cubicBezTo>
                  <a:cubicBezTo>
                    <a:pt x="2736399" y="1301483"/>
                    <a:pt x="2783583" y="1288914"/>
                    <a:pt x="2824043" y="1269440"/>
                  </a:cubicBezTo>
                  <a:cubicBezTo>
                    <a:pt x="2867427" y="1292054"/>
                    <a:pt x="2917619" y="1305563"/>
                    <a:pt x="2971631" y="1305563"/>
                  </a:cubicBezTo>
                  <a:cubicBezTo>
                    <a:pt x="3037949" y="1305563"/>
                    <a:pt x="3106499" y="1285086"/>
                    <a:pt x="3164947" y="1241281"/>
                  </a:cubicBezTo>
                  <a:cubicBezTo>
                    <a:pt x="3222373" y="1198239"/>
                    <a:pt x="3262154" y="1138535"/>
                    <a:pt x="3280981" y="1074442"/>
                  </a:cubicBezTo>
                  <a:cubicBezTo>
                    <a:pt x="3280981" y="1074442"/>
                    <a:pt x="3309547" y="979400"/>
                    <a:pt x="3310247" y="977030"/>
                  </a:cubicBezTo>
                  <a:cubicBezTo>
                    <a:pt x="3310247" y="977030"/>
                    <a:pt x="3322904" y="933575"/>
                    <a:pt x="3322876" y="933463"/>
                  </a:cubicBezTo>
                  <a:cubicBezTo>
                    <a:pt x="3329550" y="912202"/>
                    <a:pt x="3334462" y="892244"/>
                    <a:pt x="3337057" y="881876"/>
                  </a:cubicBezTo>
                  <a:cubicBezTo>
                    <a:pt x="3339058" y="873899"/>
                    <a:pt x="3340003" y="870190"/>
                    <a:pt x="3340835" y="867169"/>
                  </a:cubicBezTo>
                  <a:cubicBezTo>
                    <a:pt x="3342724" y="860355"/>
                    <a:pt x="3344361" y="853471"/>
                    <a:pt x="3345747" y="846539"/>
                  </a:cubicBezTo>
                  <a:cubicBezTo>
                    <a:pt x="3347216" y="839171"/>
                    <a:pt x="3349154" y="831537"/>
                    <a:pt x="3353778" y="814089"/>
                  </a:cubicBezTo>
                  <a:cubicBezTo>
                    <a:pt x="3354282" y="812189"/>
                    <a:pt x="3354828" y="810142"/>
                    <a:pt x="3354604" y="810829"/>
                  </a:cubicBezTo>
                  <a:lnTo>
                    <a:pt x="3369324" y="760946"/>
                  </a:lnTo>
                  <a:cubicBezTo>
                    <a:pt x="3379168" y="753522"/>
                    <a:pt x="3388543" y="745566"/>
                    <a:pt x="3397415" y="737133"/>
                  </a:cubicBezTo>
                  <a:cubicBezTo>
                    <a:pt x="3454372" y="682973"/>
                    <a:pt x="3493244" y="606221"/>
                    <a:pt x="3497784" y="519072"/>
                  </a:cubicBezTo>
                  <a:cubicBezTo>
                    <a:pt x="3498043" y="514081"/>
                    <a:pt x="3498176" y="509083"/>
                    <a:pt x="3498176" y="504077"/>
                  </a:cubicBezTo>
                  <a:cubicBezTo>
                    <a:pt x="3498176" y="414945"/>
                    <a:pt x="3461788" y="332942"/>
                    <a:pt x="3403075" y="274113"/>
                  </a:cubicBezTo>
                  <a:cubicBezTo>
                    <a:pt x="3349042" y="219975"/>
                    <a:pt x="3269878" y="179863"/>
                    <a:pt x="3189007" y="180130"/>
                  </a:cubicBezTo>
                  <a:cubicBezTo>
                    <a:pt x="3163638" y="179029"/>
                    <a:pt x="3139655" y="179464"/>
                    <a:pt x="3125578" y="179674"/>
                  </a:cubicBezTo>
                  <a:cubicBezTo>
                    <a:pt x="3117603" y="179793"/>
                    <a:pt x="3112208" y="179863"/>
                    <a:pt x="3107262" y="179863"/>
                  </a:cubicBezTo>
                  <a:cubicBezTo>
                    <a:pt x="3102742" y="179863"/>
                    <a:pt x="3098223" y="179969"/>
                    <a:pt x="3093710" y="180186"/>
                  </a:cubicBezTo>
                  <a:cubicBezTo>
                    <a:pt x="3081327" y="180775"/>
                    <a:pt x="3069964" y="180775"/>
                    <a:pt x="3057581" y="180186"/>
                  </a:cubicBezTo>
                  <a:cubicBezTo>
                    <a:pt x="3053068" y="179969"/>
                    <a:pt x="3048549" y="179863"/>
                    <a:pt x="3044029" y="179863"/>
                  </a:cubicBezTo>
                  <a:cubicBezTo>
                    <a:pt x="3016267" y="179863"/>
                    <a:pt x="2989317" y="183411"/>
                    <a:pt x="2963613" y="190021"/>
                  </a:cubicBezTo>
                  <a:cubicBezTo>
                    <a:pt x="2943309" y="186018"/>
                    <a:pt x="2922432" y="183943"/>
                    <a:pt x="2901233" y="183943"/>
                  </a:cubicBezTo>
                  <a:cubicBezTo>
                    <a:pt x="2888822" y="183943"/>
                    <a:pt x="2874346" y="183312"/>
                    <a:pt x="2851552" y="182233"/>
                  </a:cubicBezTo>
                  <a:cubicBezTo>
                    <a:pt x="2847040" y="182016"/>
                    <a:pt x="2842520" y="181910"/>
                    <a:pt x="2838000" y="181910"/>
                  </a:cubicBezTo>
                  <a:cubicBezTo>
                    <a:pt x="2831256" y="181910"/>
                    <a:pt x="2823511" y="181749"/>
                    <a:pt x="2811631" y="181476"/>
                  </a:cubicBezTo>
                  <a:cubicBezTo>
                    <a:pt x="2800752" y="181230"/>
                    <a:pt x="2785850" y="180873"/>
                    <a:pt x="2770681" y="180873"/>
                  </a:cubicBezTo>
                  <a:cubicBezTo>
                    <a:pt x="2749455" y="180873"/>
                    <a:pt x="2728710" y="182976"/>
                    <a:pt x="2708687" y="186923"/>
                  </a:cubicBezTo>
                  <a:cubicBezTo>
                    <a:pt x="2690573" y="183670"/>
                    <a:pt x="2671746" y="181910"/>
                    <a:pt x="2652366" y="181910"/>
                  </a:cubicBezTo>
                  <a:lnTo>
                    <a:pt x="2528944" y="181910"/>
                  </a:lnTo>
                  <a:cubicBezTo>
                    <a:pt x="2490338" y="181910"/>
                    <a:pt x="2453705" y="188780"/>
                    <a:pt x="2420038" y="200943"/>
                  </a:cubicBezTo>
                  <a:cubicBezTo>
                    <a:pt x="2360450" y="178889"/>
                    <a:pt x="2297945" y="168612"/>
                    <a:pt x="2235153" y="168612"/>
                  </a:cubicBezTo>
                  <a:cubicBezTo>
                    <a:pt x="2187732" y="168612"/>
                    <a:pt x="2140401" y="174466"/>
                    <a:pt x="2094351" y="186972"/>
                  </a:cubicBezTo>
                  <a:cubicBezTo>
                    <a:pt x="2076125" y="147772"/>
                    <a:pt x="2050771" y="114011"/>
                    <a:pt x="2021155" y="86665"/>
                  </a:cubicBezTo>
                  <a:cubicBezTo>
                    <a:pt x="1960462" y="30627"/>
                    <a:pt x="1881683" y="1023"/>
                    <a:pt x="1801638" y="1023"/>
                  </a:cubicBezTo>
                  <a:lnTo>
                    <a:pt x="1776143" y="1023"/>
                  </a:lnTo>
                  <a:cubicBezTo>
                    <a:pt x="1768342" y="1023"/>
                    <a:pt x="1760177" y="1164"/>
                    <a:pt x="1754741" y="1255"/>
                  </a:cubicBezTo>
                  <a:cubicBezTo>
                    <a:pt x="1740021" y="1500"/>
                    <a:pt x="1730863" y="1591"/>
                    <a:pt x="1710867" y="1023"/>
                  </a:cubicBezTo>
                  <a:cubicBezTo>
                    <a:pt x="1667392" y="1023"/>
                    <a:pt x="1626414" y="9730"/>
                    <a:pt x="1589354" y="24914"/>
                  </a:cubicBezTo>
                  <a:cubicBezTo>
                    <a:pt x="1550553" y="9134"/>
                    <a:pt x="1508987" y="1023"/>
                    <a:pt x="1467079" y="1023"/>
                  </a:cubicBezTo>
                  <a:lnTo>
                    <a:pt x="1441584" y="1023"/>
                  </a:lnTo>
                  <a:cubicBezTo>
                    <a:pt x="1433783" y="1023"/>
                    <a:pt x="1425619" y="1164"/>
                    <a:pt x="1420183" y="1255"/>
                  </a:cubicBezTo>
                  <a:cubicBezTo>
                    <a:pt x="1405462" y="1500"/>
                    <a:pt x="1396304" y="1591"/>
                    <a:pt x="1376308" y="1023"/>
                  </a:cubicBezTo>
                  <a:cubicBezTo>
                    <a:pt x="1284887" y="1023"/>
                    <a:pt x="1204527" y="39530"/>
                    <a:pt x="1148360" y="95792"/>
                  </a:cubicBezTo>
                  <a:cubicBezTo>
                    <a:pt x="1126735" y="117453"/>
                    <a:pt x="1107739" y="142710"/>
                    <a:pt x="1092550" y="170813"/>
                  </a:cubicBezTo>
                  <a:cubicBezTo>
                    <a:pt x="1075997" y="169341"/>
                    <a:pt x="1059381" y="168619"/>
                    <a:pt x="1042736" y="168619"/>
                  </a:cubicBezTo>
                  <a:cubicBezTo>
                    <a:pt x="1028569" y="168619"/>
                    <a:pt x="1014408" y="169145"/>
                    <a:pt x="1000290" y="170211"/>
                  </a:cubicBezTo>
                  <a:cubicBezTo>
                    <a:pt x="984058" y="140614"/>
                    <a:pt x="963405" y="113969"/>
                    <a:pt x="939393" y="91215"/>
                  </a:cubicBezTo>
                  <a:cubicBezTo>
                    <a:pt x="881785" y="36620"/>
                    <a:pt x="803475" y="3063"/>
                    <a:pt x="718329" y="3063"/>
                  </a:cubicBezTo>
                  <a:cubicBezTo>
                    <a:pt x="689505" y="3063"/>
                    <a:pt x="662177" y="2636"/>
                    <a:pt x="631246" y="2138"/>
                  </a:cubicBezTo>
                  <a:cubicBezTo>
                    <a:pt x="598433" y="1612"/>
                    <a:pt x="562136" y="1030"/>
                    <a:pt x="521963" y="1038"/>
                  </a:cubicBezTo>
                  <a:cubicBezTo>
                    <a:pt x="521963" y="1038"/>
                    <a:pt x="325106" y="0"/>
                    <a:pt x="323602" y="0"/>
                  </a:cubicBezTo>
                  <a:cubicBezTo>
                    <a:pt x="280477" y="-14"/>
                    <a:pt x="238408" y="8573"/>
                    <a:pt x="199606" y="24682"/>
                  </a:cubicBezTo>
                  <a:cubicBezTo>
                    <a:pt x="159909" y="41163"/>
                    <a:pt x="124360" y="65207"/>
                    <a:pt x="94675" y="94972"/>
                  </a:cubicBezTo>
                  <a:cubicBezTo>
                    <a:pt x="35807" y="153982"/>
                    <a:pt x="0" y="235663"/>
                    <a:pt x="0" y="324228"/>
                  </a:cubicBezTo>
                  <a:cubicBezTo>
                    <a:pt x="0" y="408909"/>
                    <a:pt x="32960" y="488193"/>
                    <a:pt x="89106" y="547007"/>
                  </a:cubicBezTo>
                  <a:cubicBezTo>
                    <a:pt x="89252" y="619294"/>
                    <a:pt x="89413" y="699293"/>
                    <a:pt x="89539" y="761198"/>
                  </a:cubicBezTo>
                  <a:cubicBezTo>
                    <a:pt x="35346" y="825677"/>
                    <a:pt x="10103" y="906944"/>
                    <a:pt x="14671" y="985239"/>
                  </a:cubicBezTo>
                  <a:cubicBezTo>
                    <a:pt x="18477" y="1057569"/>
                    <a:pt x="47092" y="1139137"/>
                    <a:pt x="114166" y="12028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3" name="Google Shape;603;p8"/>
            <p:cNvGrpSpPr/>
            <p:nvPr/>
          </p:nvGrpSpPr>
          <p:grpSpPr>
            <a:xfrm>
              <a:off x="1155448" y="7586902"/>
              <a:ext cx="2924439" cy="730705"/>
              <a:chOff x="1155448" y="7586902"/>
              <a:chExt cx="2924439" cy="730705"/>
            </a:xfrm>
          </p:grpSpPr>
          <p:sp>
            <p:nvSpPr>
              <p:cNvPr id="604" name="Google Shape;604;p8"/>
              <p:cNvSpPr/>
              <p:nvPr/>
            </p:nvSpPr>
            <p:spPr>
              <a:xfrm>
                <a:off x="1155448" y="7586902"/>
                <a:ext cx="468139" cy="717427"/>
              </a:xfrm>
              <a:custGeom>
                <a:avLst/>
                <a:gdLst/>
                <a:ahLst/>
                <a:cxnLst/>
                <a:rect l="l" t="t" r="r" b="b"/>
                <a:pathLst>
                  <a:path w="468139" h="717427" extrusionOk="0">
                    <a:moveTo>
                      <a:pt x="431437" y="3063"/>
                    </a:moveTo>
                    <a:cubicBezTo>
                      <a:pt x="366161" y="3063"/>
                      <a:pt x="309050" y="1037"/>
                      <a:pt x="233566" y="1037"/>
                    </a:cubicBezTo>
                    <a:lnTo>
                      <a:pt x="36710" y="0"/>
                    </a:lnTo>
                    <a:cubicBezTo>
                      <a:pt x="16315" y="0"/>
                      <a:pt x="0" y="16361"/>
                      <a:pt x="0" y="36803"/>
                    </a:cubicBezTo>
                    <a:cubicBezTo>
                      <a:pt x="0" y="56206"/>
                      <a:pt x="15294" y="71537"/>
                      <a:pt x="34674" y="71537"/>
                    </a:cubicBezTo>
                    <a:lnTo>
                      <a:pt x="88728" y="71537"/>
                    </a:lnTo>
                    <a:lnTo>
                      <a:pt x="89749" y="579449"/>
                    </a:lnTo>
                    <a:cubicBezTo>
                      <a:pt x="89749" y="599891"/>
                      <a:pt x="89749" y="621348"/>
                      <a:pt x="88728" y="644853"/>
                    </a:cubicBezTo>
                    <a:cubicBezTo>
                      <a:pt x="70369" y="644853"/>
                      <a:pt x="56090" y="644853"/>
                      <a:pt x="48960" y="645890"/>
                    </a:cubicBezTo>
                    <a:cubicBezTo>
                      <a:pt x="25502" y="647916"/>
                      <a:pt x="13265" y="665294"/>
                      <a:pt x="14273" y="682672"/>
                    </a:cubicBezTo>
                    <a:cubicBezTo>
                      <a:pt x="15294" y="702097"/>
                      <a:pt x="28559" y="716390"/>
                      <a:pt x="50996" y="716390"/>
                    </a:cubicBezTo>
                    <a:cubicBezTo>
                      <a:pt x="62219" y="716390"/>
                      <a:pt x="101993" y="717428"/>
                      <a:pt x="136674" y="717428"/>
                    </a:cubicBezTo>
                    <a:lnTo>
                      <a:pt x="212150" y="717428"/>
                    </a:lnTo>
                    <a:cubicBezTo>
                      <a:pt x="232545" y="717428"/>
                      <a:pt x="247846" y="699012"/>
                      <a:pt x="246824" y="679609"/>
                    </a:cubicBezTo>
                    <a:cubicBezTo>
                      <a:pt x="246824" y="660184"/>
                      <a:pt x="229480" y="644853"/>
                      <a:pt x="210100" y="644853"/>
                    </a:cubicBezTo>
                    <a:lnTo>
                      <a:pt x="161140" y="644853"/>
                    </a:lnTo>
                    <a:lnTo>
                      <a:pt x="161140" y="444555"/>
                    </a:lnTo>
                    <a:cubicBezTo>
                      <a:pt x="255997" y="444555"/>
                      <a:pt x="296799" y="445572"/>
                      <a:pt x="324337" y="445572"/>
                    </a:cubicBezTo>
                    <a:lnTo>
                      <a:pt x="324337" y="469076"/>
                    </a:lnTo>
                    <a:cubicBezTo>
                      <a:pt x="324337" y="489518"/>
                      <a:pt x="340659" y="504842"/>
                      <a:pt x="360032" y="504842"/>
                    </a:cubicBezTo>
                    <a:cubicBezTo>
                      <a:pt x="379412" y="504842"/>
                      <a:pt x="395728" y="489518"/>
                      <a:pt x="395728" y="469076"/>
                    </a:cubicBezTo>
                    <a:lnTo>
                      <a:pt x="395728" y="350530"/>
                    </a:lnTo>
                    <a:cubicBezTo>
                      <a:pt x="395728" y="331126"/>
                      <a:pt x="379405" y="314764"/>
                      <a:pt x="360032" y="314764"/>
                    </a:cubicBezTo>
                    <a:cubicBezTo>
                      <a:pt x="340652" y="314764"/>
                      <a:pt x="324337" y="331126"/>
                      <a:pt x="324337" y="350530"/>
                    </a:cubicBezTo>
                    <a:lnTo>
                      <a:pt x="324337" y="374034"/>
                    </a:lnTo>
                    <a:lnTo>
                      <a:pt x="161140" y="373018"/>
                    </a:lnTo>
                    <a:lnTo>
                      <a:pt x="160126" y="71530"/>
                    </a:lnTo>
                    <a:cubicBezTo>
                      <a:pt x="261104" y="71530"/>
                      <a:pt x="385534" y="71530"/>
                      <a:pt x="395728" y="72568"/>
                    </a:cubicBezTo>
                    <a:cubicBezTo>
                      <a:pt x="396749" y="93009"/>
                      <a:pt x="396749" y="112413"/>
                      <a:pt x="396749" y="184988"/>
                    </a:cubicBezTo>
                    <a:cubicBezTo>
                      <a:pt x="396749" y="205408"/>
                      <a:pt x="413072" y="220753"/>
                      <a:pt x="432445" y="220753"/>
                    </a:cubicBezTo>
                    <a:cubicBezTo>
                      <a:pt x="452846" y="220753"/>
                      <a:pt x="468140" y="204392"/>
                      <a:pt x="468140" y="183950"/>
                    </a:cubicBezTo>
                    <a:cubicBezTo>
                      <a:pt x="468140" y="50073"/>
                      <a:pt x="467118" y="55190"/>
                      <a:pt x="466104" y="35765"/>
                    </a:cubicBezTo>
                    <a:cubicBezTo>
                      <a:pt x="465104" y="17378"/>
                      <a:pt x="449802" y="3063"/>
                      <a:pt x="431437" y="30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8"/>
              <p:cNvSpPr/>
              <p:nvPr/>
            </p:nvSpPr>
            <p:spPr>
              <a:xfrm>
                <a:off x="1679762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7" y="0"/>
                    </a:moveTo>
                    <a:cubicBezTo>
                      <a:pt x="77520" y="0"/>
                      <a:pt x="0" y="121617"/>
                      <a:pt x="0" y="278999"/>
                    </a:cubicBezTo>
                    <a:cubicBezTo>
                      <a:pt x="0" y="437398"/>
                      <a:pt x="78534" y="556961"/>
                      <a:pt x="240717" y="556961"/>
                    </a:cubicBezTo>
                    <a:cubicBezTo>
                      <a:pt x="407992" y="556961"/>
                      <a:pt x="471225" y="428201"/>
                      <a:pt x="471225" y="286143"/>
                    </a:cubicBezTo>
                    <a:cubicBezTo>
                      <a:pt x="471225" y="120601"/>
                      <a:pt x="384534" y="0"/>
                      <a:pt x="231537" y="0"/>
                    </a:cubicBezTo>
                    <a:close/>
                    <a:moveTo>
                      <a:pt x="240717" y="485424"/>
                    </a:moveTo>
                    <a:cubicBezTo>
                      <a:pt x="118315" y="485424"/>
                      <a:pt x="69355" y="394483"/>
                      <a:pt x="69355" y="277983"/>
                    </a:cubicBezTo>
                    <a:cubicBezTo>
                      <a:pt x="69355" y="169643"/>
                      <a:pt x="112193" y="71537"/>
                      <a:pt x="232552" y="71537"/>
                    </a:cubicBezTo>
                    <a:cubicBezTo>
                      <a:pt x="344752" y="71537"/>
                      <a:pt x="400849" y="156373"/>
                      <a:pt x="400849" y="287180"/>
                    </a:cubicBezTo>
                    <a:cubicBezTo>
                      <a:pt x="400849" y="408790"/>
                      <a:pt x="352910" y="485424"/>
                      <a:pt x="240717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8"/>
              <p:cNvSpPr/>
              <p:nvPr/>
            </p:nvSpPr>
            <p:spPr>
              <a:xfrm>
                <a:off x="2200010" y="7587932"/>
                <a:ext cx="287612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12" h="715345" extrusionOk="0">
                    <a:moveTo>
                      <a:pt x="251911" y="643822"/>
                    </a:moveTo>
                    <a:lnTo>
                      <a:pt x="177455" y="643822"/>
                    </a:lnTo>
                    <a:cubicBezTo>
                      <a:pt x="178477" y="602961"/>
                      <a:pt x="178477" y="563095"/>
                      <a:pt x="179491" y="524259"/>
                    </a:cubicBezTo>
                    <a:cubicBezTo>
                      <a:pt x="180513" y="474180"/>
                      <a:pt x="181541" y="422074"/>
                      <a:pt x="181541" y="369940"/>
                    </a:cubicBezTo>
                    <a:cubicBezTo>
                      <a:pt x="181541" y="264685"/>
                      <a:pt x="177455" y="193154"/>
                      <a:pt x="174398" y="122634"/>
                    </a:cubicBezTo>
                    <a:lnTo>
                      <a:pt x="171341" y="33718"/>
                    </a:lnTo>
                    <a:cubicBezTo>
                      <a:pt x="171341" y="14314"/>
                      <a:pt x="155018" y="0"/>
                      <a:pt x="135645" y="0"/>
                    </a:cubicBezTo>
                    <a:lnTo>
                      <a:pt x="110151" y="0"/>
                    </a:lnTo>
                    <a:cubicBezTo>
                      <a:pt x="93828" y="0"/>
                      <a:pt x="70369" y="1016"/>
                      <a:pt x="44875" y="0"/>
                    </a:cubicBezTo>
                    <a:cubicBezTo>
                      <a:pt x="25495" y="0"/>
                      <a:pt x="9179" y="16340"/>
                      <a:pt x="9179" y="35765"/>
                    </a:cubicBezTo>
                    <a:cubicBezTo>
                      <a:pt x="9179" y="56206"/>
                      <a:pt x="25502" y="71530"/>
                      <a:pt x="44875" y="71530"/>
                    </a:cubicBezTo>
                    <a:lnTo>
                      <a:pt x="100971" y="71530"/>
                    </a:lnTo>
                    <a:lnTo>
                      <a:pt x="103007" y="124673"/>
                    </a:lnTo>
                    <a:cubicBezTo>
                      <a:pt x="106065" y="196211"/>
                      <a:pt x="110151" y="265694"/>
                      <a:pt x="110151" y="369933"/>
                    </a:cubicBezTo>
                    <a:cubicBezTo>
                      <a:pt x="110151" y="422060"/>
                      <a:pt x="109129" y="473156"/>
                      <a:pt x="108101" y="523236"/>
                    </a:cubicBezTo>
                    <a:cubicBezTo>
                      <a:pt x="107086" y="562071"/>
                      <a:pt x="107086" y="602954"/>
                      <a:pt x="106065" y="642799"/>
                    </a:cubicBezTo>
                    <a:lnTo>
                      <a:pt x="35695" y="642799"/>
                    </a:lnTo>
                    <a:cubicBezTo>
                      <a:pt x="16308" y="642799"/>
                      <a:pt x="0" y="659139"/>
                      <a:pt x="0" y="678564"/>
                    </a:cubicBezTo>
                    <a:cubicBezTo>
                      <a:pt x="0" y="697968"/>
                      <a:pt x="16308" y="714329"/>
                      <a:pt x="35695" y="714329"/>
                    </a:cubicBezTo>
                    <a:lnTo>
                      <a:pt x="251918" y="715346"/>
                    </a:lnTo>
                    <a:cubicBezTo>
                      <a:pt x="271298" y="715346"/>
                      <a:pt x="287613" y="699005"/>
                      <a:pt x="287613" y="679581"/>
                    </a:cubicBezTo>
                    <a:cubicBezTo>
                      <a:pt x="287606" y="660184"/>
                      <a:pt x="271284" y="643822"/>
                      <a:pt x="251911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8"/>
              <p:cNvSpPr/>
              <p:nvPr/>
            </p:nvSpPr>
            <p:spPr>
              <a:xfrm>
                <a:off x="2534555" y="7587932"/>
                <a:ext cx="287626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26" h="715345" extrusionOk="0">
                    <a:moveTo>
                      <a:pt x="251925" y="643822"/>
                    </a:moveTo>
                    <a:lnTo>
                      <a:pt x="177469" y="643822"/>
                    </a:lnTo>
                    <a:cubicBezTo>
                      <a:pt x="178484" y="602961"/>
                      <a:pt x="178484" y="563095"/>
                      <a:pt x="179519" y="524259"/>
                    </a:cubicBezTo>
                    <a:cubicBezTo>
                      <a:pt x="180534" y="474180"/>
                      <a:pt x="181541" y="422074"/>
                      <a:pt x="181541" y="369940"/>
                    </a:cubicBezTo>
                    <a:cubicBezTo>
                      <a:pt x="181541" y="264685"/>
                      <a:pt x="177469" y="193154"/>
                      <a:pt x="174412" y="122634"/>
                    </a:cubicBezTo>
                    <a:lnTo>
                      <a:pt x="171355" y="33718"/>
                    </a:lnTo>
                    <a:cubicBezTo>
                      <a:pt x="171355" y="14314"/>
                      <a:pt x="155032" y="0"/>
                      <a:pt x="135659" y="0"/>
                    </a:cubicBezTo>
                    <a:lnTo>
                      <a:pt x="110165" y="0"/>
                    </a:lnTo>
                    <a:cubicBezTo>
                      <a:pt x="93842" y="0"/>
                      <a:pt x="70383" y="1016"/>
                      <a:pt x="44889" y="0"/>
                    </a:cubicBezTo>
                    <a:cubicBezTo>
                      <a:pt x="25509" y="0"/>
                      <a:pt x="9193" y="16340"/>
                      <a:pt x="9193" y="35765"/>
                    </a:cubicBezTo>
                    <a:cubicBezTo>
                      <a:pt x="9193" y="56206"/>
                      <a:pt x="25516" y="71530"/>
                      <a:pt x="44889" y="71530"/>
                    </a:cubicBezTo>
                    <a:lnTo>
                      <a:pt x="100985" y="71530"/>
                    </a:lnTo>
                    <a:lnTo>
                      <a:pt x="103021" y="124673"/>
                    </a:lnTo>
                    <a:cubicBezTo>
                      <a:pt x="106079" y="196211"/>
                      <a:pt x="110165" y="265694"/>
                      <a:pt x="110165" y="369933"/>
                    </a:cubicBezTo>
                    <a:cubicBezTo>
                      <a:pt x="110165" y="422060"/>
                      <a:pt x="109143" y="473156"/>
                      <a:pt x="108115" y="523236"/>
                    </a:cubicBezTo>
                    <a:cubicBezTo>
                      <a:pt x="107100" y="562071"/>
                      <a:pt x="107100" y="602954"/>
                      <a:pt x="106079" y="642799"/>
                    </a:cubicBezTo>
                    <a:lnTo>
                      <a:pt x="35709" y="642799"/>
                    </a:lnTo>
                    <a:cubicBezTo>
                      <a:pt x="16329" y="642799"/>
                      <a:pt x="0" y="659139"/>
                      <a:pt x="0" y="678564"/>
                    </a:cubicBezTo>
                    <a:cubicBezTo>
                      <a:pt x="0" y="697968"/>
                      <a:pt x="16329" y="714329"/>
                      <a:pt x="35709" y="714329"/>
                    </a:cubicBezTo>
                    <a:lnTo>
                      <a:pt x="251932" y="715346"/>
                    </a:lnTo>
                    <a:cubicBezTo>
                      <a:pt x="271319" y="715346"/>
                      <a:pt x="287627" y="699005"/>
                      <a:pt x="287627" y="679581"/>
                    </a:cubicBezTo>
                    <a:cubicBezTo>
                      <a:pt x="287627" y="660184"/>
                      <a:pt x="271311" y="643822"/>
                      <a:pt x="251925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8"/>
              <p:cNvSpPr/>
              <p:nvPr/>
            </p:nvSpPr>
            <p:spPr>
              <a:xfrm>
                <a:off x="2872199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0" y="0"/>
                    </a:moveTo>
                    <a:cubicBezTo>
                      <a:pt x="77512" y="0"/>
                      <a:pt x="0" y="121617"/>
                      <a:pt x="0" y="278999"/>
                    </a:cubicBezTo>
                    <a:cubicBezTo>
                      <a:pt x="0" y="437398"/>
                      <a:pt x="78527" y="556961"/>
                      <a:pt x="240709" y="556961"/>
                    </a:cubicBezTo>
                    <a:cubicBezTo>
                      <a:pt x="407978" y="556961"/>
                      <a:pt x="471225" y="428201"/>
                      <a:pt x="471225" y="286143"/>
                    </a:cubicBezTo>
                    <a:cubicBezTo>
                      <a:pt x="471225" y="120601"/>
                      <a:pt x="384512" y="0"/>
                      <a:pt x="231530" y="0"/>
                    </a:cubicBezTo>
                    <a:close/>
                    <a:moveTo>
                      <a:pt x="240709" y="485424"/>
                    </a:moveTo>
                    <a:cubicBezTo>
                      <a:pt x="118322" y="485424"/>
                      <a:pt x="69348" y="394483"/>
                      <a:pt x="69348" y="277983"/>
                    </a:cubicBezTo>
                    <a:cubicBezTo>
                      <a:pt x="69348" y="169643"/>
                      <a:pt x="112200" y="71537"/>
                      <a:pt x="232545" y="71537"/>
                    </a:cubicBezTo>
                    <a:cubicBezTo>
                      <a:pt x="344745" y="71537"/>
                      <a:pt x="400842" y="156373"/>
                      <a:pt x="400842" y="287180"/>
                    </a:cubicBezTo>
                    <a:cubicBezTo>
                      <a:pt x="400842" y="408790"/>
                      <a:pt x="352910" y="485424"/>
                      <a:pt x="240709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8"/>
              <p:cNvSpPr/>
              <p:nvPr/>
            </p:nvSpPr>
            <p:spPr>
              <a:xfrm>
                <a:off x="3361831" y="7766321"/>
                <a:ext cx="718056" cy="551286"/>
              </a:xfrm>
              <a:custGeom>
                <a:avLst/>
                <a:gdLst/>
                <a:ahLst/>
                <a:cxnLst/>
                <a:rect l="l" t="t" r="r" b="b"/>
                <a:pathLst>
                  <a:path w="718056" h="551286" extrusionOk="0">
                    <a:moveTo>
                      <a:pt x="683383" y="452"/>
                    </a:moveTo>
                    <a:cubicBezTo>
                      <a:pt x="659924" y="-565"/>
                      <a:pt x="636458" y="452"/>
                      <a:pt x="614014" y="452"/>
                    </a:cubicBezTo>
                    <a:cubicBezTo>
                      <a:pt x="592598" y="1468"/>
                      <a:pt x="572197" y="1468"/>
                      <a:pt x="550781" y="452"/>
                    </a:cubicBezTo>
                    <a:cubicBezTo>
                      <a:pt x="531394" y="452"/>
                      <a:pt x="515086" y="15776"/>
                      <a:pt x="514071" y="35208"/>
                    </a:cubicBezTo>
                    <a:cubicBezTo>
                      <a:pt x="514071" y="55628"/>
                      <a:pt x="529365" y="71989"/>
                      <a:pt x="548738" y="71989"/>
                    </a:cubicBezTo>
                    <a:cubicBezTo>
                      <a:pt x="555888" y="73006"/>
                      <a:pt x="563024" y="73006"/>
                      <a:pt x="569139" y="73006"/>
                    </a:cubicBezTo>
                    <a:cubicBezTo>
                      <a:pt x="545680" y="159888"/>
                      <a:pt x="484491" y="376526"/>
                      <a:pt x="474283" y="404131"/>
                    </a:cubicBezTo>
                    <a:cubicBezTo>
                      <a:pt x="463061" y="373456"/>
                      <a:pt x="393713" y="170102"/>
                      <a:pt x="371261" y="75053"/>
                    </a:cubicBezTo>
                    <a:cubicBezTo>
                      <a:pt x="383519" y="76069"/>
                      <a:pt x="395756" y="76069"/>
                      <a:pt x="407992" y="76069"/>
                    </a:cubicBezTo>
                    <a:cubicBezTo>
                      <a:pt x="427358" y="76069"/>
                      <a:pt x="443688" y="59729"/>
                      <a:pt x="443688" y="40304"/>
                    </a:cubicBezTo>
                    <a:cubicBezTo>
                      <a:pt x="443688" y="19863"/>
                      <a:pt x="427358" y="4539"/>
                      <a:pt x="407992" y="4539"/>
                    </a:cubicBezTo>
                    <a:cubicBezTo>
                      <a:pt x="387591" y="4539"/>
                      <a:pt x="366175" y="3522"/>
                      <a:pt x="344759" y="2513"/>
                    </a:cubicBezTo>
                    <a:cubicBezTo>
                      <a:pt x="323323" y="2513"/>
                      <a:pt x="299864" y="1475"/>
                      <a:pt x="277434" y="1475"/>
                    </a:cubicBezTo>
                    <a:cubicBezTo>
                      <a:pt x="258046" y="1475"/>
                      <a:pt x="241738" y="17837"/>
                      <a:pt x="241738" y="37240"/>
                    </a:cubicBezTo>
                    <a:cubicBezTo>
                      <a:pt x="241738" y="56665"/>
                      <a:pt x="258046" y="73006"/>
                      <a:pt x="277434" y="73006"/>
                    </a:cubicBezTo>
                    <a:lnTo>
                      <a:pt x="290684" y="73006"/>
                    </a:lnTo>
                    <a:cubicBezTo>
                      <a:pt x="273340" y="140463"/>
                      <a:pt x="220322" y="321350"/>
                      <a:pt x="197871" y="386754"/>
                    </a:cubicBezTo>
                    <a:cubicBezTo>
                      <a:pt x="171348" y="270254"/>
                      <a:pt x="144832" y="138409"/>
                      <a:pt x="132595" y="74043"/>
                    </a:cubicBezTo>
                    <a:lnTo>
                      <a:pt x="159118" y="74043"/>
                    </a:lnTo>
                    <a:cubicBezTo>
                      <a:pt x="177476" y="74043"/>
                      <a:pt x="194813" y="58698"/>
                      <a:pt x="194813" y="38278"/>
                    </a:cubicBezTo>
                    <a:cubicBezTo>
                      <a:pt x="194813" y="19863"/>
                      <a:pt x="178484" y="2513"/>
                      <a:pt x="159118" y="2513"/>
                    </a:cubicBezTo>
                    <a:lnTo>
                      <a:pt x="35696" y="2513"/>
                    </a:lnTo>
                    <a:cubicBezTo>
                      <a:pt x="16330" y="2513"/>
                      <a:pt x="0" y="18853"/>
                      <a:pt x="0" y="38278"/>
                    </a:cubicBezTo>
                    <a:cubicBezTo>
                      <a:pt x="0" y="58698"/>
                      <a:pt x="16330" y="74043"/>
                      <a:pt x="35696" y="74043"/>
                    </a:cubicBezTo>
                    <a:lnTo>
                      <a:pt x="60190" y="74043"/>
                    </a:lnTo>
                    <a:cubicBezTo>
                      <a:pt x="66311" y="102644"/>
                      <a:pt x="71391" y="130250"/>
                      <a:pt x="76498" y="157841"/>
                    </a:cubicBezTo>
                    <a:cubicBezTo>
                      <a:pt x="85677" y="198724"/>
                      <a:pt x="93842" y="241639"/>
                      <a:pt x="104029" y="283538"/>
                    </a:cubicBezTo>
                    <a:lnTo>
                      <a:pt x="115251" y="334634"/>
                    </a:lnTo>
                    <a:cubicBezTo>
                      <a:pt x="120358" y="359176"/>
                      <a:pt x="148924" y="486920"/>
                      <a:pt x="157068" y="519601"/>
                    </a:cubicBezTo>
                    <a:cubicBezTo>
                      <a:pt x="161161" y="536979"/>
                      <a:pt x="178484" y="547206"/>
                      <a:pt x="191756" y="547206"/>
                    </a:cubicBezTo>
                    <a:cubicBezTo>
                      <a:pt x="203993" y="547206"/>
                      <a:pt x="221337" y="538009"/>
                      <a:pt x="226444" y="521648"/>
                    </a:cubicBezTo>
                    <a:cubicBezTo>
                      <a:pt x="238681" y="481803"/>
                      <a:pt x="233573" y="493047"/>
                      <a:pt x="253975" y="434786"/>
                    </a:cubicBezTo>
                    <a:lnTo>
                      <a:pt x="275390" y="370399"/>
                    </a:lnTo>
                    <a:cubicBezTo>
                      <a:pt x="284570" y="342815"/>
                      <a:pt x="294777" y="313176"/>
                      <a:pt x="329444" y="192576"/>
                    </a:cubicBezTo>
                    <a:cubicBezTo>
                      <a:pt x="339659" y="225299"/>
                      <a:pt x="365140" y="301932"/>
                      <a:pt x="372297" y="325437"/>
                    </a:cubicBezTo>
                    <a:cubicBezTo>
                      <a:pt x="385548" y="374500"/>
                      <a:pt x="404935" y="424580"/>
                      <a:pt x="424301" y="472605"/>
                    </a:cubicBezTo>
                    <a:lnTo>
                      <a:pt x="445738" y="527781"/>
                    </a:lnTo>
                    <a:cubicBezTo>
                      <a:pt x="450824" y="540042"/>
                      <a:pt x="462046" y="551286"/>
                      <a:pt x="478376" y="551286"/>
                    </a:cubicBezTo>
                    <a:cubicBezTo>
                      <a:pt x="493670" y="551286"/>
                      <a:pt x="507935" y="542089"/>
                      <a:pt x="513043" y="524711"/>
                    </a:cubicBezTo>
                    <a:lnTo>
                      <a:pt x="541609" y="429669"/>
                    </a:lnTo>
                    <a:lnTo>
                      <a:pt x="555895" y="380627"/>
                    </a:lnTo>
                    <a:cubicBezTo>
                      <a:pt x="562017" y="361202"/>
                      <a:pt x="566089" y="341791"/>
                      <a:pt x="571189" y="323383"/>
                    </a:cubicBezTo>
                    <a:cubicBezTo>
                      <a:pt x="575261" y="302963"/>
                      <a:pt x="580368" y="284547"/>
                      <a:pt x="585476" y="265144"/>
                    </a:cubicBezTo>
                    <a:lnTo>
                      <a:pt x="628308" y="120022"/>
                    </a:lnTo>
                    <a:lnTo>
                      <a:pt x="633415" y="106745"/>
                    </a:lnTo>
                    <a:lnTo>
                      <a:pt x="644637" y="71989"/>
                    </a:lnTo>
                    <a:cubicBezTo>
                      <a:pt x="656874" y="70973"/>
                      <a:pt x="669110" y="70973"/>
                      <a:pt x="681347" y="71989"/>
                    </a:cubicBezTo>
                    <a:cubicBezTo>
                      <a:pt x="700713" y="71989"/>
                      <a:pt x="717042" y="56665"/>
                      <a:pt x="718057" y="37233"/>
                    </a:cubicBezTo>
                    <a:cubicBezTo>
                      <a:pt x="718043" y="17830"/>
                      <a:pt x="702749" y="452"/>
                      <a:pt x="683383" y="4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0" name="Google Shape;610;p8"/>
          <p:cNvGrpSpPr/>
          <p:nvPr/>
        </p:nvGrpSpPr>
        <p:grpSpPr>
          <a:xfrm rot="-591477">
            <a:off x="5898336" y="212714"/>
            <a:ext cx="1313220" cy="1104179"/>
            <a:chOff x="11796724" y="424232"/>
            <a:chExt cx="2626534" cy="2208361"/>
          </a:xfrm>
        </p:grpSpPr>
        <p:sp>
          <p:nvSpPr>
            <p:cNvPr id="611" name="Google Shape;611;p8"/>
            <p:cNvSpPr/>
            <p:nvPr/>
          </p:nvSpPr>
          <p:spPr>
            <a:xfrm>
              <a:off x="13294444" y="2147629"/>
              <a:ext cx="238545" cy="466772"/>
            </a:xfrm>
            <a:custGeom>
              <a:avLst/>
              <a:gdLst/>
              <a:ahLst/>
              <a:cxnLst/>
              <a:rect l="l" t="t" r="r" b="b"/>
              <a:pathLst>
                <a:path w="238545" h="466772" extrusionOk="0">
                  <a:moveTo>
                    <a:pt x="230235" y="318828"/>
                  </a:moveTo>
                  <a:cubicBezTo>
                    <a:pt x="206396" y="329718"/>
                    <a:pt x="181675" y="336458"/>
                    <a:pt x="156330" y="339651"/>
                  </a:cubicBezTo>
                  <a:cubicBezTo>
                    <a:pt x="175214" y="349443"/>
                    <a:pt x="194120" y="358951"/>
                    <a:pt x="212989" y="369032"/>
                  </a:cubicBezTo>
                  <a:cubicBezTo>
                    <a:pt x="223416" y="374437"/>
                    <a:pt x="219461" y="393437"/>
                    <a:pt x="207710" y="394367"/>
                  </a:cubicBezTo>
                  <a:cubicBezTo>
                    <a:pt x="169804" y="397556"/>
                    <a:pt x="132738" y="392912"/>
                    <a:pt x="97075" y="380777"/>
                  </a:cubicBezTo>
                  <a:cubicBezTo>
                    <a:pt x="103626" y="404022"/>
                    <a:pt x="110176" y="427267"/>
                    <a:pt x="116732" y="450506"/>
                  </a:cubicBezTo>
                  <a:cubicBezTo>
                    <a:pt x="120714" y="464516"/>
                    <a:pt x="101483" y="472222"/>
                    <a:pt x="92831" y="462268"/>
                  </a:cubicBezTo>
                  <a:cubicBezTo>
                    <a:pt x="67632" y="434211"/>
                    <a:pt x="41908" y="405246"/>
                    <a:pt x="25025" y="371054"/>
                  </a:cubicBezTo>
                  <a:cubicBezTo>
                    <a:pt x="7600" y="336242"/>
                    <a:pt x="4060" y="299187"/>
                    <a:pt x="3550" y="260593"/>
                  </a:cubicBezTo>
                  <a:cubicBezTo>
                    <a:pt x="1964" y="178982"/>
                    <a:pt x="-1929" y="96919"/>
                    <a:pt x="1155" y="15344"/>
                  </a:cubicBezTo>
                  <a:cubicBezTo>
                    <a:pt x="8525" y="14399"/>
                    <a:pt x="15622" y="13143"/>
                    <a:pt x="23034" y="11620"/>
                  </a:cubicBezTo>
                  <a:cubicBezTo>
                    <a:pt x="32810" y="9676"/>
                    <a:pt x="42874" y="7754"/>
                    <a:pt x="52650" y="5810"/>
                  </a:cubicBezTo>
                  <a:cubicBezTo>
                    <a:pt x="61244" y="4076"/>
                    <a:pt x="69565" y="2028"/>
                    <a:pt x="78180" y="0"/>
                  </a:cubicBezTo>
                  <a:cubicBezTo>
                    <a:pt x="77676" y="11357"/>
                    <a:pt x="76883" y="22693"/>
                    <a:pt x="76673" y="34071"/>
                  </a:cubicBezTo>
                  <a:cubicBezTo>
                    <a:pt x="75470" y="63782"/>
                    <a:pt x="74550" y="93515"/>
                    <a:pt x="73930" y="123268"/>
                  </a:cubicBezTo>
                  <a:cubicBezTo>
                    <a:pt x="73226" y="154182"/>
                    <a:pt x="72811" y="185117"/>
                    <a:pt x="72706" y="215779"/>
                  </a:cubicBezTo>
                  <a:cubicBezTo>
                    <a:pt x="72911" y="229526"/>
                    <a:pt x="72827" y="243247"/>
                    <a:pt x="73032" y="256989"/>
                  </a:cubicBezTo>
                  <a:cubicBezTo>
                    <a:pt x="73106" y="264296"/>
                    <a:pt x="73757" y="271645"/>
                    <a:pt x="73542" y="278931"/>
                  </a:cubicBezTo>
                  <a:cubicBezTo>
                    <a:pt x="98100" y="278606"/>
                    <a:pt x="123167" y="283575"/>
                    <a:pt x="147604" y="284993"/>
                  </a:cubicBezTo>
                  <a:cubicBezTo>
                    <a:pt x="173187" y="286785"/>
                    <a:pt x="199058" y="288597"/>
                    <a:pt x="224656" y="290099"/>
                  </a:cubicBezTo>
                  <a:cubicBezTo>
                    <a:pt x="239480" y="291139"/>
                    <a:pt x="244119" y="312498"/>
                    <a:pt x="230235" y="3188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12988965" y="2181312"/>
              <a:ext cx="185821" cy="451281"/>
            </a:xfrm>
            <a:custGeom>
              <a:avLst/>
              <a:gdLst/>
              <a:ahLst/>
              <a:cxnLst/>
              <a:rect l="l" t="t" r="r" b="b"/>
              <a:pathLst>
                <a:path w="185821" h="451281" extrusionOk="0">
                  <a:moveTo>
                    <a:pt x="179277" y="369431"/>
                  </a:moveTo>
                  <a:cubicBezTo>
                    <a:pt x="170683" y="371164"/>
                    <a:pt x="160592" y="369289"/>
                    <a:pt x="151893" y="368391"/>
                  </a:cubicBezTo>
                  <a:cubicBezTo>
                    <a:pt x="142611" y="367450"/>
                    <a:pt x="133623" y="366526"/>
                    <a:pt x="124320" y="365874"/>
                  </a:cubicBezTo>
                  <a:cubicBezTo>
                    <a:pt x="119981" y="365275"/>
                    <a:pt x="115621" y="364971"/>
                    <a:pt x="111261" y="364666"/>
                  </a:cubicBezTo>
                  <a:cubicBezTo>
                    <a:pt x="115358" y="368753"/>
                    <a:pt x="119745" y="372856"/>
                    <a:pt x="123821" y="377231"/>
                  </a:cubicBezTo>
                  <a:cubicBezTo>
                    <a:pt x="130351" y="384113"/>
                    <a:pt x="137169" y="391021"/>
                    <a:pt x="143699" y="397902"/>
                  </a:cubicBezTo>
                  <a:cubicBezTo>
                    <a:pt x="150748" y="405698"/>
                    <a:pt x="160120" y="413656"/>
                    <a:pt x="161695" y="424577"/>
                  </a:cubicBezTo>
                  <a:cubicBezTo>
                    <a:pt x="163250" y="435787"/>
                    <a:pt x="153979" y="443026"/>
                    <a:pt x="143368" y="440237"/>
                  </a:cubicBezTo>
                  <a:cubicBezTo>
                    <a:pt x="141913" y="440137"/>
                    <a:pt x="140520" y="439160"/>
                    <a:pt x="139107" y="438477"/>
                  </a:cubicBezTo>
                  <a:cubicBezTo>
                    <a:pt x="135661" y="437652"/>
                    <a:pt x="132273" y="435955"/>
                    <a:pt x="129158" y="434563"/>
                  </a:cubicBezTo>
                  <a:cubicBezTo>
                    <a:pt x="124357" y="432184"/>
                    <a:pt x="119561" y="429804"/>
                    <a:pt x="114759" y="427419"/>
                  </a:cubicBezTo>
                  <a:cubicBezTo>
                    <a:pt x="106591" y="423049"/>
                    <a:pt x="98139" y="418662"/>
                    <a:pt x="90307" y="413730"/>
                  </a:cubicBezTo>
                  <a:cubicBezTo>
                    <a:pt x="82201" y="408487"/>
                    <a:pt x="73828" y="402935"/>
                    <a:pt x="66363" y="396862"/>
                  </a:cubicBezTo>
                  <a:cubicBezTo>
                    <a:pt x="63059" y="393999"/>
                    <a:pt x="59461" y="391121"/>
                    <a:pt x="55889" y="387948"/>
                  </a:cubicBezTo>
                  <a:cubicBezTo>
                    <a:pt x="55868" y="388237"/>
                    <a:pt x="55847" y="388531"/>
                    <a:pt x="55537" y="388799"/>
                  </a:cubicBezTo>
                  <a:cubicBezTo>
                    <a:pt x="53052" y="395050"/>
                    <a:pt x="50278" y="401285"/>
                    <a:pt x="47799" y="407536"/>
                  </a:cubicBezTo>
                  <a:cubicBezTo>
                    <a:pt x="45046" y="413477"/>
                    <a:pt x="42567" y="419729"/>
                    <a:pt x="40061" y="426274"/>
                  </a:cubicBezTo>
                  <a:cubicBezTo>
                    <a:pt x="38984" y="429121"/>
                    <a:pt x="37907" y="431963"/>
                    <a:pt x="36521" y="435083"/>
                  </a:cubicBezTo>
                  <a:cubicBezTo>
                    <a:pt x="34036" y="441334"/>
                    <a:pt x="31367" y="446115"/>
                    <a:pt x="25269" y="449776"/>
                  </a:cubicBezTo>
                  <a:cubicBezTo>
                    <a:pt x="18587" y="453401"/>
                    <a:pt x="7125" y="450259"/>
                    <a:pt x="4146" y="442747"/>
                  </a:cubicBezTo>
                  <a:cubicBezTo>
                    <a:pt x="2954" y="438865"/>
                    <a:pt x="1998" y="435876"/>
                    <a:pt x="2555" y="432121"/>
                  </a:cubicBezTo>
                  <a:cubicBezTo>
                    <a:pt x="2597" y="431537"/>
                    <a:pt x="2927" y="430981"/>
                    <a:pt x="2969" y="430397"/>
                  </a:cubicBezTo>
                  <a:cubicBezTo>
                    <a:pt x="-1338" y="408482"/>
                    <a:pt x="38" y="384623"/>
                    <a:pt x="984" y="362780"/>
                  </a:cubicBezTo>
                  <a:cubicBezTo>
                    <a:pt x="1641" y="340917"/>
                    <a:pt x="2854" y="319385"/>
                    <a:pt x="4073" y="297858"/>
                  </a:cubicBezTo>
                  <a:cubicBezTo>
                    <a:pt x="5018" y="276016"/>
                    <a:pt x="6526" y="254505"/>
                    <a:pt x="8033" y="232993"/>
                  </a:cubicBezTo>
                  <a:cubicBezTo>
                    <a:pt x="8884" y="216693"/>
                    <a:pt x="8002" y="195896"/>
                    <a:pt x="13544" y="179339"/>
                  </a:cubicBezTo>
                  <a:cubicBezTo>
                    <a:pt x="13859" y="166506"/>
                    <a:pt x="13570" y="153925"/>
                    <a:pt x="13885" y="141097"/>
                  </a:cubicBezTo>
                  <a:cubicBezTo>
                    <a:pt x="14489" y="111638"/>
                    <a:pt x="15981" y="81942"/>
                    <a:pt x="17767" y="52273"/>
                  </a:cubicBezTo>
                  <a:cubicBezTo>
                    <a:pt x="18907" y="35994"/>
                    <a:pt x="19028" y="17598"/>
                    <a:pt x="22285" y="299"/>
                  </a:cubicBezTo>
                  <a:cubicBezTo>
                    <a:pt x="31898" y="678"/>
                    <a:pt x="41238" y="751"/>
                    <a:pt x="50872" y="840"/>
                  </a:cubicBezTo>
                  <a:cubicBezTo>
                    <a:pt x="52616" y="961"/>
                    <a:pt x="54381" y="793"/>
                    <a:pt x="56125" y="914"/>
                  </a:cubicBezTo>
                  <a:cubicBezTo>
                    <a:pt x="66048" y="1024"/>
                    <a:pt x="75992" y="846"/>
                    <a:pt x="86230" y="683"/>
                  </a:cubicBezTo>
                  <a:cubicBezTo>
                    <a:pt x="95281" y="735"/>
                    <a:pt x="104647" y="515"/>
                    <a:pt x="114029" y="0"/>
                  </a:cubicBezTo>
                  <a:cubicBezTo>
                    <a:pt x="113262" y="15139"/>
                    <a:pt x="111602" y="30499"/>
                    <a:pt x="110893" y="44766"/>
                  </a:cubicBezTo>
                  <a:cubicBezTo>
                    <a:pt x="109380" y="74751"/>
                    <a:pt x="107011" y="104378"/>
                    <a:pt x="104621" y="134299"/>
                  </a:cubicBezTo>
                  <a:cubicBezTo>
                    <a:pt x="99720" y="191794"/>
                    <a:pt x="93653" y="249210"/>
                    <a:pt x="86734" y="306268"/>
                  </a:cubicBezTo>
                  <a:cubicBezTo>
                    <a:pt x="86734" y="306268"/>
                    <a:pt x="87023" y="306289"/>
                    <a:pt x="87008" y="306578"/>
                  </a:cubicBezTo>
                  <a:cubicBezTo>
                    <a:pt x="97808" y="310838"/>
                    <a:pt x="108587" y="315393"/>
                    <a:pt x="119372" y="319947"/>
                  </a:cubicBezTo>
                  <a:cubicBezTo>
                    <a:pt x="140641" y="329030"/>
                    <a:pt x="162168" y="338716"/>
                    <a:pt x="182051" y="350919"/>
                  </a:cubicBezTo>
                  <a:cubicBezTo>
                    <a:pt x="184583" y="352264"/>
                    <a:pt x="184982" y="354922"/>
                    <a:pt x="185093" y="357559"/>
                  </a:cubicBezTo>
                  <a:cubicBezTo>
                    <a:pt x="187094" y="362092"/>
                    <a:pt x="184919" y="368070"/>
                    <a:pt x="179277" y="3694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11796724" y="424232"/>
              <a:ext cx="2270291" cy="1835871"/>
            </a:xfrm>
            <a:custGeom>
              <a:avLst/>
              <a:gdLst/>
              <a:ahLst/>
              <a:cxnLst/>
              <a:rect l="l" t="t" r="r" b="b"/>
              <a:pathLst>
                <a:path w="2270291" h="1835871" extrusionOk="0">
                  <a:moveTo>
                    <a:pt x="2254513" y="1026265"/>
                  </a:moveTo>
                  <a:cubicBezTo>
                    <a:pt x="2228868" y="1188054"/>
                    <a:pt x="2165348" y="1331704"/>
                    <a:pt x="2065130" y="1461396"/>
                  </a:cubicBezTo>
                  <a:cubicBezTo>
                    <a:pt x="1970071" y="1584144"/>
                    <a:pt x="1861123" y="1696569"/>
                    <a:pt x="1714422" y="1755818"/>
                  </a:cubicBezTo>
                  <a:cubicBezTo>
                    <a:pt x="1667817" y="1774756"/>
                    <a:pt x="1619462" y="1789480"/>
                    <a:pt x="1570441" y="1801236"/>
                  </a:cubicBezTo>
                  <a:cubicBezTo>
                    <a:pt x="1561826" y="1803259"/>
                    <a:pt x="1553505" y="1805307"/>
                    <a:pt x="1544911" y="1807041"/>
                  </a:cubicBezTo>
                  <a:cubicBezTo>
                    <a:pt x="1535135" y="1808984"/>
                    <a:pt x="1525070" y="1810907"/>
                    <a:pt x="1515295" y="1812851"/>
                  </a:cubicBezTo>
                  <a:cubicBezTo>
                    <a:pt x="1507882" y="1814379"/>
                    <a:pt x="1500786" y="1815635"/>
                    <a:pt x="1493416" y="1816575"/>
                  </a:cubicBezTo>
                  <a:cubicBezTo>
                    <a:pt x="1429570" y="1827291"/>
                    <a:pt x="1364905" y="1832986"/>
                    <a:pt x="1300797" y="1834924"/>
                  </a:cubicBezTo>
                  <a:cubicBezTo>
                    <a:pt x="1291415" y="1835434"/>
                    <a:pt x="1282054" y="1835654"/>
                    <a:pt x="1272998" y="1835607"/>
                  </a:cubicBezTo>
                  <a:cubicBezTo>
                    <a:pt x="1262760" y="1835764"/>
                    <a:pt x="1252816" y="1835948"/>
                    <a:pt x="1242893" y="1835838"/>
                  </a:cubicBezTo>
                  <a:cubicBezTo>
                    <a:pt x="1241149" y="1835717"/>
                    <a:pt x="1239384" y="1835885"/>
                    <a:pt x="1237640" y="1835764"/>
                  </a:cubicBezTo>
                  <a:cubicBezTo>
                    <a:pt x="1228006" y="1835675"/>
                    <a:pt x="1218660" y="1835602"/>
                    <a:pt x="1209053" y="1835223"/>
                  </a:cubicBezTo>
                  <a:cubicBezTo>
                    <a:pt x="1049208" y="1831914"/>
                    <a:pt x="890445" y="1804730"/>
                    <a:pt x="735391" y="1766414"/>
                  </a:cubicBezTo>
                  <a:cubicBezTo>
                    <a:pt x="702638" y="1758571"/>
                    <a:pt x="670217" y="1750166"/>
                    <a:pt x="637842" y="1741178"/>
                  </a:cubicBezTo>
                  <a:cubicBezTo>
                    <a:pt x="560748" y="1720003"/>
                    <a:pt x="484416" y="1696254"/>
                    <a:pt x="408888" y="1669348"/>
                  </a:cubicBezTo>
                  <a:cubicBezTo>
                    <a:pt x="340220" y="1644675"/>
                    <a:pt x="269247" y="1623636"/>
                    <a:pt x="205543" y="1586460"/>
                  </a:cubicBezTo>
                  <a:cubicBezTo>
                    <a:pt x="180549" y="1572151"/>
                    <a:pt x="156858" y="1555882"/>
                    <a:pt x="134433" y="1538248"/>
                  </a:cubicBezTo>
                  <a:cubicBezTo>
                    <a:pt x="114229" y="1522226"/>
                    <a:pt x="93989" y="1506788"/>
                    <a:pt x="89172" y="1479577"/>
                  </a:cubicBezTo>
                  <a:cubicBezTo>
                    <a:pt x="83862" y="1451163"/>
                    <a:pt x="98812" y="1425334"/>
                    <a:pt x="119130" y="1406307"/>
                  </a:cubicBezTo>
                  <a:cubicBezTo>
                    <a:pt x="162899" y="1365265"/>
                    <a:pt x="225967" y="1361504"/>
                    <a:pt x="282752" y="1364020"/>
                  </a:cubicBezTo>
                  <a:cubicBezTo>
                    <a:pt x="296436" y="1364687"/>
                    <a:pt x="310136" y="1365060"/>
                    <a:pt x="323820" y="1365728"/>
                  </a:cubicBezTo>
                  <a:cubicBezTo>
                    <a:pt x="308697" y="1360580"/>
                    <a:pt x="293826" y="1356036"/>
                    <a:pt x="278933" y="1351775"/>
                  </a:cubicBezTo>
                  <a:cubicBezTo>
                    <a:pt x="228215" y="1337708"/>
                    <a:pt x="175695" y="1328478"/>
                    <a:pt x="125723" y="1312125"/>
                  </a:cubicBezTo>
                  <a:cubicBezTo>
                    <a:pt x="81461" y="1297632"/>
                    <a:pt x="34404" y="1273011"/>
                    <a:pt x="11711" y="1229947"/>
                  </a:cubicBezTo>
                  <a:cubicBezTo>
                    <a:pt x="-7379" y="1193848"/>
                    <a:pt x="-3491" y="1150889"/>
                    <a:pt x="26031" y="1121408"/>
                  </a:cubicBezTo>
                  <a:cubicBezTo>
                    <a:pt x="85080" y="1062448"/>
                    <a:pt x="179504" y="1078113"/>
                    <a:pt x="256865" y="1099603"/>
                  </a:cubicBezTo>
                  <a:cubicBezTo>
                    <a:pt x="250598" y="1084847"/>
                    <a:pt x="247625" y="1068868"/>
                    <a:pt x="253666" y="1053518"/>
                  </a:cubicBezTo>
                  <a:cubicBezTo>
                    <a:pt x="275992" y="997536"/>
                    <a:pt x="350769" y="1039288"/>
                    <a:pt x="386127" y="1055787"/>
                  </a:cubicBezTo>
                  <a:cubicBezTo>
                    <a:pt x="433929" y="1078123"/>
                    <a:pt x="479662" y="1104987"/>
                    <a:pt x="521850" y="1136569"/>
                  </a:cubicBezTo>
                  <a:cubicBezTo>
                    <a:pt x="542967" y="1152070"/>
                    <a:pt x="563396" y="1168980"/>
                    <a:pt x="582916" y="1186415"/>
                  </a:cubicBezTo>
                  <a:cubicBezTo>
                    <a:pt x="585658" y="1188942"/>
                    <a:pt x="588385" y="1191762"/>
                    <a:pt x="591421" y="1194315"/>
                  </a:cubicBezTo>
                  <a:cubicBezTo>
                    <a:pt x="604034" y="1156052"/>
                    <a:pt x="620050" y="1119202"/>
                    <a:pt x="636697" y="1085898"/>
                  </a:cubicBezTo>
                  <a:cubicBezTo>
                    <a:pt x="679199" y="1000363"/>
                    <a:pt x="736626" y="922885"/>
                    <a:pt x="807458" y="858326"/>
                  </a:cubicBezTo>
                  <a:cubicBezTo>
                    <a:pt x="925131" y="750596"/>
                    <a:pt x="1096249" y="663847"/>
                    <a:pt x="1261504" y="660816"/>
                  </a:cubicBezTo>
                  <a:cubicBezTo>
                    <a:pt x="1274936" y="523292"/>
                    <a:pt x="1304952" y="386644"/>
                    <a:pt x="1374749" y="265924"/>
                  </a:cubicBezTo>
                  <a:cubicBezTo>
                    <a:pt x="1449185" y="137351"/>
                    <a:pt x="1576997" y="35006"/>
                    <a:pt x="1725027" y="6818"/>
                  </a:cubicBezTo>
                  <a:cubicBezTo>
                    <a:pt x="1860918" y="-19011"/>
                    <a:pt x="1992738" y="29947"/>
                    <a:pt x="2086510" y="129991"/>
                  </a:cubicBezTo>
                  <a:cubicBezTo>
                    <a:pt x="2191718" y="241939"/>
                    <a:pt x="2234179" y="394766"/>
                    <a:pt x="2252365" y="543847"/>
                  </a:cubicBezTo>
                  <a:cubicBezTo>
                    <a:pt x="2271627" y="702636"/>
                    <a:pt x="2279623" y="867949"/>
                    <a:pt x="2254513" y="1026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12380679" y="1284474"/>
              <a:ext cx="919619" cy="707170"/>
            </a:xfrm>
            <a:custGeom>
              <a:avLst/>
              <a:gdLst/>
              <a:ahLst/>
              <a:cxnLst/>
              <a:rect l="l" t="t" r="r" b="b"/>
              <a:pathLst>
                <a:path w="919619" h="707170" extrusionOk="0">
                  <a:moveTo>
                    <a:pt x="918491" y="77999"/>
                  </a:moveTo>
                  <a:cubicBezTo>
                    <a:pt x="917803" y="64278"/>
                    <a:pt x="897668" y="61961"/>
                    <a:pt x="896575" y="76465"/>
                  </a:cubicBezTo>
                  <a:cubicBezTo>
                    <a:pt x="887445" y="197905"/>
                    <a:pt x="874712" y="322344"/>
                    <a:pt x="820742" y="433330"/>
                  </a:cubicBezTo>
                  <a:cubicBezTo>
                    <a:pt x="766405" y="545063"/>
                    <a:pt x="663765" y="640616"/>
                    <a:pt x="540182" y="667816"/>
                  </a:cubicBezTo>
                  <a:cubicBezTo>
                    <a:pt x="481248" y="680785"/>
                    <a:pt x="426391" y="672386"/>
                    <a:pt x="374359" y="648999"/>
                  </a:cubicBezTo>
                  <a:cubicBezTo>
                    <a:pt x="468962" y="627872"/>
                    <a:pt x="553021" y="569374"/>
                    <a:pt x="618306" y="498904"/>
                  </a:cubicBezTo>
                  <a:cubicBezTo>
                    <a:pt x="663797" y="449799"/>
                    <a:pt x="703846" y="393927"/>
                    <a:pt x="735522" y="334909"/>
                  </a:cubicBezTo>
                  <a:cubicBezTo>
                    <a:pt x="741794" y="323232"/>
                    <a:pt x="726371" y="312011"/>
                    <a:pt x="718218" y="323101"/>
                  </a:cubicBezTo>
                  <a:cubicBezTo>
                    <a:pt x="654347" y="409996"/>
                    <a:pt x="592450" y="497969"/>
                    <a:pt x="500984" y="558426"/>
                  </a:cubicBezTo>
                  <a:cubicBezTo>
                    <a:pt x="418443" y="612985"/>
                    <a:pt x="315226" y="642449"/>
                    <a:pt x="217908" y="613914"/>
                  </a:cubicBezTo>
                  <a:cubicBezTo>
                    <a:pt x="181326" y="603188"/>
                    <a:pt x="149261" y="584303"/>
                    <a:pt x="119377" y="561857"/>
                  </a:cubicBezTo>
                  <a:cubicBezTo>
                    <a:pt x="137337" y="561153"/>
                    <a:pt x="155019" y="559078"/>
                    <a:pt x="170699" y="556892"/>
                  </a:cubicBezTo>
                  <a:cubicBezTo>
                    <a:pt x="280955" y="541533"/>
                    <a:pt x="382854" y="485057"/>
                    <a:pt x="462632" y="408667"/>
                  </a:cubicBezTo>
                  <a:cubicBezTo>
                    <a:pt x="507902" y="365319"/>
                    <a:pt x="546407" y="315956"/>
                    <a:pt x="579948" y="263116"/>
                  </a:cubicBezTo>
                  <a:cubicBezTo>
                    <a:pt x="587980" y="250456"/>
                    <a:pt x="569673" y="238022"/>
                    <a:pt x="560764" y="250026"/>
                  </a:cubicBezTo>
                  <a:cubicBezTo>
                    <a:pt x="489196" y="346466"/>
                    <a:pt x="401581" y="435222"/>
                    <a:pt x="291141" y="485934"/>
                  </a:cubicBezTo>
                  <a:cubicBezTo>
                    <a:pt x="236656" y="510949"/>
                    <a:pt x="177061" y="526609"/>
                    <a:pt x="116903" y="527423"/>
                  </a:cubicBezTo>
                  <a:cubicBezTo>
                    <a:pt x="89907" y="527785"/>
                    <a:pt x="50457" y="528763"/>
                    <a:pt x="34630" y="501730"/>
                  </a:cubicBezTo>
                  <a:cubicBezTo>
                    <a:pt x="26251" y="487421"/>
                    <a:pt x="32644" y="472350"/>
                    <a:pt x="38543" y="458477"/>
                  </a:cubicBezTo>
                  <a:cubicBezTo>
                    <a:pt x="44337" y="444840"/>
                    <a:pt x="51213" y="431229"/>
                    <a:pt x="58773" y="418322"/>
                  </a:cubicBezTo>
                  <a:cubicBezTo>
                    <a:pt x="107699" y="395083"/>
                    <a:pt x="156111" y="362236"/>
                    <a:pt x="193229" y="324960"/>
                  </a:cubicBezTo>
                  <a:cubicBezTo>
                    <a:pt x="201886" y="316266"/>
                    <a:pt x="192200" y="297960"/>
                    <a:pt x="180407" y="305692"/>
                  </a:cubicBezTo>
                  <a:cubicBezTo>
                    <a:pt x="153753" y="323169"/>
                    <a:pt x="127708" y="341591"/>
                    <a:pt x="100608" y="358380"/>
                  </a:cubicBezTo>
                  <a:cubicBezTo>
                    <a:pt x="87874" y="366265"/>
                    <a:pt x="74989" y="373871"/>
                    <a:pt x="61835" y="381036"/>
                  </a:cubicBezTo>
                  <a:cubicBezTo>
                    <a:pt x="55594" y="384435"/>
                    <a:pt x="43954" y="392619"/>
                    <a:pt x="33878" y="397347"/>
                  </a:cubicBezTo>
                  <a:cubicBezTo>
                    <a:pt x="34913" y="392567"/>
                    <a:pt x="35985" y="387303"/>
                    <a:pt x="36289" y="385659"/>
                  </a:cubicBezTo>
                  <a:cubicBezTo>
                    <a:pt x="38086" y="376051"/>
                    <a:pt x="40114" y="366496"/>
                    <a:pt x="42351" y="356983"/>
                  </a:cubicBezTo>
                  <a:cubicBezTo>
                    <a:pt x="46528" y="339201"/>
                    <a:pt x="51387" y="321577"/>
                    <a:pt x="56887" y="304163"/>
                  </a:cubicBezTo>
                  <a:cubicBezTo>
                    <a:pt x="68186" y="268380"/>
                    <a:pt x="82154" y="233368"/>
                    <a:pt x="98622" y="199649"/>
                  </a:cubicBezTo>
                  <a:cubicBezTo>
                    <a:pt x="131485" y="132363"/>
                    <a:pt x="175164" y="71517"/>
                    <a:pt x="221633" y="13061"/>
                  </a:cubicBezTo>
                  <a:cubicBezTo>
                    <a:pt x="227679" y="5454"/>
                    <a:pt x="216238" y="-4196"/>
                    <a:pt x="209151" y="1956"/>
                  </a:cubicBezTo>
                  <a:cubicBezTo>
                    <a:pt x="118967" y="80179"/>
                    <a:pt x="57664" y="191922"/>
                    <a:pt x="23924" y="305440"/>
                  </a:cubicBezTo>
                  <a:cubicBezTo>
                    <a:pt x="15435" y="334006"/>
                    <a:pt x="8706" y="363108"/>
                    <a:pt x="3621" y="392472"/>
                  </a:cubicBezTo>
                  <a:cubicBezTo>
                    <a:pt x="1782" y="403094"/>
                    <a:pt x="-991" y="414377"/>
                    <a:pt x="5785" y="423791"/>
                  </a:cubicBezTo>
                  <a:cubicBezTo>
                    <a:pt x="10402" y="430210"/>
                    <a:pt x="16858" y="432096"/>
                    <a:pt x="23603" y="431765"/>
                  </a:cubicBezTo>
                  <a:cubicBezTo>
                    <a:pt x="1189" y="463751"/>
                    <a:pt x="-13704" y="501394"/>
                    <a:pt x="18944" y="533532"/>
                  </a:cubicBezTo>
                  <a:cubicBezTo>
                    <a:pt x="35354" y="549685"/>
                    <a:pt x="57275" y="557176"/>
                    <a:pt x="80641" y="560260"/>
                  </a:cubicBezTo>
                  <a:cubicBezTo>
                    <a:pt x="131905" y="637732"/>
                    <a:pt x="243259" y="664307"/>
                    <a:pt x="330917" y="656002"/>
                  </a:cubicBezTo>
                  <a:cubicBezTo>
                    <a:pt x="332482" y="655855"/>
                    <a:pt x="333985" y="655450"/>
                    <a:pt x="335550" y="655282"/>
                  </a:cubicBezTo>
                  <a:cubicBezTo>
                    <a:pt x="377785" y="695899"/>
                    <a:pt x="442612" y="710176"/>
                    <a:pt x="499513" y="706657"/>
                  </a:cubicBezTo>
                  <a:cubicBezTo>
                    <a:pt x="568034" y="702418"/>
                    <a:pt x="632883" y="674976"/>
                    <a:pt x="689269" y="636823"/>
                  </a:cubicBezTo>
                  <a:cubicBezTo>
                    <a:pt x="802215" y="560402"/>
                    <a:pt x="869349" y="437733"/>
                    <a:pt x="899196" y="306995"/>
                  </a:cubicBezTo>
                  <a:cubicBezTo>
                    <a:pt x="916342" y="231860"/>
                    <a:pt x="922367" y="154951"/>
                    <a:pt x="918491" y="779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11898504" y="1497633"/>
              <a:ext cx="374403" cy="130060"/>
            </a:xfrm>
            <a:custGeom>
              <a:avLst/>
              <a:gdLst/>
              <a:ahLst/>
              <a:cxnLst/>
              <a:rect l="l" t="t" r="r" b="b"/>
              <a:pathLst>
                <a:path w="374403" h="130060" extrusionOk="0">
                  <a:moveTo>
                    <a:pt x="370381" y="111218"/>
                  </a:moveTo>
                  <a:cubicBezTo>
                    <a:pt x="344347" y="92239"/>
                    <a:pt x="314026" y="77830"/>
                    <a:pt x="285145" y="63662"/>
                  </a:cubicBezTo>
                  <a:cubicBezTo>
                    <a:pt x="255786" y="49258"/>
                    <a:pt x="225681" y="36415"/>
                    <a:pt x="194593" y="26203"/>
                  </a:cubicBezTo>
                  <a:cubicBezTo>
                    <a:pt x="135654" y="6840"/>
                    <a:pt x="68089" y="-7417"/>
                    <a:pt x="6182" y="4166"/>
                  </a:cubicBezTo>
                  <a:cubicBezTo>
                    <a:pt x="-2512" y="5795"/>
                    <a:pt x="-1913" y="19694"/>
                    <a:pt x="7201" y="19925"/>
                  </a:cubicBezTo>
                  <a:cubicBezTo>
                    <a:pt x="71730" y="21575"/>
                    <a:pt x="132239" y="27752"/>
                    <a:pt x="193616" y="49337"/>
                  </a:cubicBezTo>
                  <a:cubicBezTo>
                    <a:pt x="222324" y="59428"/>
                    <a:pt x="250344" y="71510"/>
                    <a:pt x="277649" y="84921"/>
                  </a:cubicBezTo>
                  <a:cubicBezTo>
                    <a:pt x="305937" y="98816"/>
                    <a:pt x="332675" y="116035"/>
                    <a:pt x="361298" y="129147"/>
                  </a:cubicBezTo>
                  <a:cubicBezTo>
                    <a:pt x="372072" y="134079"/>
                    <a:pt x="379316" y="117737"/>
                    <a:pt x="370381" y="111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11819676" y="1678044"/>
              <a:ext cx="451215" cy="153036"/>
            </a:xfrm>
            <a:custGeom>
              <a:avLst/>
              <a:gdLst/>
              <a:ahLst/>
              <a:cxnLst/>
              <a:rect l="l" t="t" r="r" b="b"/>
              <a:pathLst>
                <a:path w="451215" h="153036" extrusionOk="0">
                  <a:moveTo>
                    <a:pt x="444151" y="132266"/>
                  </a:moveTo>
                  <a:cubicBezTo>
                    <a:pt x="405609" y="121539"/>
                    <a:pt x="365922" y="116265"/>
                    <a:pt x="326677" y="108764"/>
                  </a:cubicBezTo>
                  <a:cubicBezTo>
                    <a:pt x="285908" y="100968"/>
                    <a:pt x="245276" y="92458"/>
                    <a:pt x="204953" y="82603"/>
                  </a:cubicBezTo>
                  <a:cubicBezTo>
                    <a:pt x="137215" y="66046"/>
                    <a:pt x="68453" y="44430"/>
                    <a:pt x="12340" y="1486"/>
                  </a:cubicBezTo>
                  <a:cubicBezTo>
                    <a:pt x="5280" y="-3914"/>
                    <a:pt x="-4160" y="6660"/>
                    <a:pt x="1986" y="13127"/>
                  </a:cubicBezTo>
                  <a:cubicBezTo>
                    <a:pt x="52211" y="66041"/>
                    <a:pt x="120295" y="90609"/>
                    <a:pt x="189609" y="108259"/>
                  </a:cubicBezTo>
                  <a:cubicBezTo>
                    <a:pt x="228566" y="118182"/>
                    <a:pt x="267869" y="126839"/>
                    <a:pt x="307298" y="134677"/>
                  </a:cubicBezTo>
                  <a:cubicBezTo>
                    <a:pt x="350951" y="143360"/>
                    <a:pt x="395218" y="152558"/>
                    <a:pt x="439848" y="153036"/>
                  </a:cubicBezTo>
                  <a:cubicBezTo>
                    <a:pt x="451253" y="153157"/>
                    <a:pt x="456406" y="135680"/>
                    <a:pt x="444151" y="132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11872931" y="1849743"/>
              <a:ext cx="681792" cy="354927"/>
            </a:xfrm>
            <a:custGeom>
              <a:avLst/>
              <a:gdLst/>
              <a:ahLst/>
              <a:cxnLst/>
              <a:rect l="l" t="t" r="r" b="b"/>
              <a:pathLst>
                <a:path w="681792" h="354927" extrusionOk="0">
                  <a:moveTo>
                    <a:pt x="675936" y="337073"/>
                  </a:moveTo>
                  <a:cubicBezTo>
                    <a:pt x="642784" y="325364"/>
                    <a:pt x="607972" y="317627"/>
                    <a:pt x="574221" y="307746"/>
                  </a:cubicBezTo>
                  <a:cubicBezTo>
                    <a:pt x="543617" y="298789"/>
                    <a:pt x="513076" y="289596"/>
                    <a:pt x="482477" y="280619"/>
                  </a:cubicBezTo>
                  <a:cubicBezTo>
                    <a:pt x="422849" y="263126"/>
                    <a:pt x="363327" y="245051"/>
                    <a:pt x="305024" y="223487"/>
                  </a:cubicBezTo>
                  <a:cubicBezTo>
                    <a:pt x="246368" y="201792"/>
                    <a:pt x="188033" y="176745"/>
                    <a:pt x="133895" y="145274"/>
                  </a:cubicBezTo>
                  <a:cubicBezTo>
                    <a:pt x="85315" y="117034"/>
                    <a:pt x="9015" y="77442"/>
                    <a:pt x="24784" y="10245"/>
                  </a:cubicBezTo>
                  <a:cubicBezTo>
                    <a:pt x="26749" y="1877"/>
                    <a:pt x="16679" y="-3980"/>
                    <a:pt x="11090" y="3305"/>
                  </a:cubicBezTo>
                  <a:cubicBezTo>
                    <a:pt x="-17928" y="41112"/>
                    <a:pt x="15833" y="88331"/>
                    <a:pt x="45560" y="112984"/>
                  </a:cubicBezTo>
                  <a:cubicBezTo>
                    <a:pt x="85257" y="145910"/>
                    <a:pt x="131925" y="172795"/>
                    <a:pt x="177827" y="196024"/>
                  </a:cubicBezTo>
                  <a:cubicBezTo>
                    <a:pt x="273689" y="244546"/>
                    <a:pt x="377605" y="275749"/>
                    <a:pt x="480381" y="305828"/>
                  </a:cubicBezTo>
                  <a:cubicBezTo>
                    <a:pt x="542719" y="324072"/>
                    <a:pt x="607562" y="347002"/>
                    <a:pt x="672243" y="354855"/>
                  </a:cubicBezTo>
                  <a:cubicBezTo>
                    <a:pt x="682633" y="356121"/>
                    <a:pt x="685549" y="340472"/>
                    <a:pt x="675936" y="3370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12014151" y="1895558"/>
              <a:ext cx="295447" cy="89270"/>
            </a:xfrm>
            <a:custGeom>
              <a:avLst/>
              <a:gdLst/>
              <a:ahLst/>
              <a:cxnLst/>
              <a:rect l="l" t="t" r="r" b="b"/>
              <a:pathLst>
                <a:path w="295447" h="89270" extrusionOk="0">
                  <a:moveTo>
                    <a:pt x="289456" y="72075"/>
                  </a:moveTo>
                  <a:cubicBezTo>
                    <a:pt x="243750" y="57687"/>
                    <a:pt x="196935" y="46766"/>
                    <a:pt x="150545" y="34800"/>
                  </a:cubicBezTo>
                  <a:cubicBezTo>
                    <a:pt x="104014" y="22791"/>
                    <a:pt x="57503" y="11009"/>
                    <a:pt x="10677" y="240"/>
                  </a:cubicBezTo>
                  <a:cubicBezTo>
                    <a:pt x="839" y="-2024"/>
                    <a:pt x="-4751" y="12421"/>
                    <a:pt x="5340" y="15379"/>
                  </a:cubicBezTo>
                  <a:cubicBezTo>
                    <a:pt x="51347" y="28864"/>
                    <a:pt x="97573" y="41308"/>
                    <a:pt x="143926" y="53569"/>
                  </a:cubicBezTo>
                  <a:cubicBezTo>
                    <a:pt x="190289" y="65834"/>
                    <a:pt x="236516" y="79204"/>
                    <a:pt x="283468" y="89042"/>
                  </a:cubicBezTo>
                  <a:cubicBezTo>
                    <a:pt x="294421" y="91338"/>
                    <a:pt x="300829" y="75658"/>
                    <a:pt x="289456" y="720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11977551" y="1616679"/>
              <a:ext cx="256698" cy="75248"/>
            </a:xfrm>
            <a:custGeom>
              <a:avLst/>
              <a:gdLst/>
              <a:ahLst/>
              <a:cxnLst/>
              <a:rect l="l" t="t" r="r" b="b"/>
              <a:pathLst>
                <a:path w="256698" h="75248" extrusionOk="0">
                  <a:moveTo>
                    <a:pt x="250860" y="57372"/>
                  </a:moveTo>
                  <a:cubicBezTo>
                    <a:pt x="212187" y="43746"/>
                    <a:pt x="171344" y="35803"/>
                    <a:pt x="131469" y="26516"/>
                  </a:cubicBezTo>
                  <a:cubicBezTo>
                    <a:pt x="91246" y="17145"/>
                    <a:pt x="50729" y="9323"/>
                    <a:pt x="10470" y="224"/>
                  </a:cubicBezTo>
                  <a:cubicBezTo>
                    <a:pt x="799" y="-1961"/>
                    <a:pt x="-4648" y="12464"/>
                    <a:pt x="5243" y="15043"/>
                  </a:cubicBezTo>
                  <a:cubicBezTo>
                    <a:pt x="45765" y="25607"/>
                    <a:pt x="85930" y="37421"/>
                    <a:pt x="126541" y="47728"/>
                  </a:cubicBezTo>
                  <a:cubicBezTo>
                    <a:pt x="166359" y="57829"/>
                    <a:pt x="206419" y="69460"/>
                    <a:pt x="247167" y="75154"/>
                  </a:cubicBezTo>
                  <a:cubicBezTo>
                    <a:pt x="257563" y="76614"/>
                    <a:pt x="260425" y="60745"/>
                    <a:pt x="250860" y="57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13649409" y="1468746"/>
              <a:ext cx="293598" cy="112055"/>
            </a:xfrm>
            <a:custGeom>
              <a:avLst/>
              <a:gdLst/>
              <a:ahLst/>
              <a:cxnLst/>
              <a:rect l="l" t="t" r="r" b="b"/>
              <a:pathLst>
                <a:path w="293598" h="112055" extrusionOk="0">
                  <a:moveTo>
                    <a:pt x="293299" y="8148"/>
                  </a:moveTo>
                  <a:cubicBezTo>
                    <a:pt x="292427" y="-225"/>
                    <a:pt x="278812" y="-3256"/>
                    <a:pt x="274793" y="4398"/>
                  </a:cubicBezTo>
                  <a:cubicBezTo>
                    <a:pt x="263599" y="25715"/>
                    <a:pt x="256996" y="46149"/>
                    <a:pt x="238132" y="62560"/>
                  </a:cubicBezTo>
                  <a:cubicBezTo>
                    <a:pt x="229291" y="70250"/>
                    <a:pt x="219037" y="76496"/>
                    <a:pt x="207948" y="80394"/>
                  </a:cubicBezTo>
                  <a:cubicBezTo>
                    <a:pt x="201587" y="82626"/>
                    <a:pt x="192893" y="85421"/>
                    <a:pt x="186195" y="83335"/>
                  </a:cubicBezTo>
                  <a:cubicBezTo>
                    <a:pt x="180553" y="81576"/>
                    <a:pt x="175542" y="76254"/>
                    <a:pt x="170820" y="72961"/>
                  </a:cubicBezTo>
                  <a:cubicBezTo>
                    <a:pt x="148620" y="57485"/>
                    <a:pt x="122218" y="64577"/>
                    <a:pt x="97970" y="70539"/>
                  </a:cubicBezTo>
                  <a:cubicBezTo>
                    <a:pt x="68343" y="77825"/>
                    <a:pt x="39178" y="74515"/>
                    <a:pt x="11484" y="61808"/>
                  </a:cubicBezTo>
                  <a:cubicBezTo>
                    <a:pt x="2717" y="57785"/>
                    <a:pt x="-4800" y="72393"/>
                    <a:pt x="3783" y="77016"/>
                  </a:cubicBezTo>
                  <a:cubicBezTo>
                    <a:pt x="31929" y="92176"/>
                    <a:pt x="63489" y="97040"/>
                    <a:pt x="94924" y="90579"/>
                  </a:cubicBezTo>
                  <a:cubicBezTo>
                    <a:pt x="110782" y="87322"/>
                    <a:pt x="131579" y="77084"/>
                    <a:pt x="146813" y="86240"/>
                  </a:cubicBezTo>
                  <a:cubicBezTo>
                    <a:pt x="160093" y="94220"/>
                    <a:pt x="166586" y="107442"/>
                    <a:pt x="182907" y="110945"/>
                  </a:cubicBezTo>
                  <a:cubicBezTo>
                    <a:pt x="209839" y="116724"/>
                    <a:pt x="240506" y="98937"/>
                    <a:pt x="259375" y="81076"/>
                  </a:cubicBezTo>
                  <a:cubicBezTo>
                    <a:pt x="278386" y="63085"/>
                    <a:pt x="296131" y="35323"/>
                    <a:pt x="293299" y="8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13643386" y="1686746"/>
              <a:ext cx="201344" cy="50032"/>
            </a:xfrm>
            <a:custGeom>
              <a:avLst/>
              <a:gdLst/>
              <a:ahLst/>
              <a:cxnLst/>
              <a:rect l="l" t="t" r="r" b="b"/>
              <a:pathLst>
                <a:path w="201344" h="50032" extrusionOk="0">
                  <a:moveTo>
                    <a:pt x="188389" y="2066"/>
                  </a:moveTo>
                  <a:cubicBezTo>
                    <a:pt x="176796" y="11842"/>
                    <a:pt x="162392" y="22653"/>
                    <a:pt x="147163" y="25511"/>
                  </a:cubicBezTo>
                  <a:cubicBezTo>
                    <a:pt x="139189" y="27008"/>
                    <a:pt x="132691" y="24807"/>
                    <a:pt x="124980" y="23331"/>
                  </a:cubicBezTo>
                  <a:cubicBezTo>
                    <a:pt x="117384" y="21876"/>
                    <a:pt x="111469" y="23987"/>
                    <a:pt x="104162" y="25884"/>
                  </a:cubicBezTo>
                  <a:cubicBezTo>
                    <a:pt x="74404" y="33606"/>
                    <a:pt x="41152" y="25878"/>
                    <a:pt x="14887" y="10918"/>
                  </a:cubicBezTo>
                  <a:cubicBezTo>
                    <a:pt x="4380" y="4934"/>
                    <a:pt x="-6020" y="19548"/>
                    <a:pt x="4170" y="26619"/>
                  </a:cubicBezTo>
                  <a:cubicBezTo>
                    <a:pt x="33824" y="47200"/>
                    <a:pt x="69944" y="52522"/>
                    <a:pt x="105029" y="45551"/>
                  </a:cubicBezTo>
                  <a:cubicBezTo>
                    <a:pt x="109205" y="44721"/>
                    <a:pt x="113056" y="43156"/>
                    <a:pt x="117253" y="44353"/>
                  </a:cubicBezTo>
                  <a:cubicBezTo>
                    <a:pt x="121471" y="45556"/>
                    <a:pt x="124990" y="48246"/>
                    <a:pt x="129477" y="49155"/>
                  </a:cubicBezTo>
                  <a:cubicBezTo>
                    <a:pt x="137766" y="50830"/>
                    <a:pt x="146596" y="49990"/>
                    <a:pt x="154675" y="47621"/>
                  </a:cubicBezTo>
                  <a:cubicBezTo>
                    <a:pt x="173933" y="41974"/>
                    <a:pt x="185726" y="28179"/>
                    <a:pt x="198927" y="14175"/>
                  </a:cubicBezTo>
                  <a:cubicBezTo>
                    <a:pt x="205872" y="6799"/>
                    <a:pt x="196448" y="-4731"/>
                    <a:pt x="188389" y="2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13667627" y="730029"/>
              <a:ext cx="108428" cy="184312"/>
            </a:xfrm>
            <a:custGeom>
              <a:avLst/>
              <a:gdLst/>
              <a:ahLst/>
              <a:cxnLst/>
              <a:rect l="l" t="t" r="r" b="b"/>
              <a:pathLst>
                <a:path w="108428" h="184312" extrusionOk="0">
                  <a:moveTo>
                    <a:pt x="87597" y="166189"/>
                  </a:moveTo>
                  <a:cubicBezTo>
                    <a:pt x="82176" y="173806"/>
                    <a:pt x="75262" y="180099"/>
                    <a:pt x="66453" y="182867"/>
                  </a:cubicBezTo>
                  <a:cubicBezTo>
                    <a:pt x="48446" y="188525"/>
                    <a:pt x="28658" y="176826"/>
                    <a:pt x="18834" y="160710"/>
                  </a:cubicBezTo>
                  <a:cubicBezTo>
                    <a:pt x="-1721" y="126996"/>
                    <a:pt x="-5067" y="76624"/>
                    <a:pt x="6920" y="39370"/>
                  </a:cubicBezTo>
                  <a:cubicBezTo>
                    <a:pt x="23525" y="-12215"/>
                    <a:pt x="77290" y="-13150"/>
                    <a:pt x="97745" y="36817"/>
                  </a:cubicBezTo>
                  <a:cubicBezTo>
                    <a:pt x="112638" y="73199"/>
                    <a:pt x="111923" y="115665"/>
                    <a:pt x="95828" y="151527"/>
                  </a:cubicBezTo>
                  <a:cubicBezTo>
                    <a:pt x="93559" y="156581"/>
                    <a:pt x="90843" y="161624"/>
                    <a:pt x="87597" y="1661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8"/>
            <p:cNvSpPr/>
            <p:nvPr/>
          </p:nvSpPr>
          <p:spPr>
            <a:xfrm>
              <a:off x="13890388" y="730111"/>
              <a:ext cx="280081" cy="373202"/>
            </a:xfrm>
            <a:custGeom>
              <a:avLst/>
              <a:gdLst/>
              <a:ahLst/>
              <a:cxnLst/>
              <a:rect l="l" t="t" r="r" b="b"/>
              <a:pathLst>
                <a:path w="280081" h="373202" extrusionOk="0">
                  <a:moveTo>
                    <a:pt x="271075" y="272707"/>
                  </a:moveTo>
                  <a:cubicBezTo>
                    <a:pt x="252363" y="314626"/>
                    <a:pt x="218828" y="355516"/>
                    <a:pt x="173484" y="368985"/>
                  </a:cubicBezTo>
                  <a:cubicBezTo>
                    <a:pt x="125749" y="383168"/>
                    <a:pt x="77721" y="359944"/>
                    <a:pt x="46360" y="323861"/>
                  </a:cubicBezTo>
                  <a:cubicBezTo>
                    <a:pt x="-4962" y="264181"/>
                    <a:pt x="-13661" y="171554"/>
                    <a:pt x="20205" y="100901"/>
                  </a:cubicBezTo>
                  <a:cubicBezTo>
                    <a:pt x="34157" y="56013"/>
                    <a:pt x="71953" y="16889"/>
                    <a:pt x="116341" y="4518"/>
                  </a:cubicBezTo>
                  <a:cubicBezTo>
                    <a:pt x="180696" y="-13468"/>
                    <a:pt x="253435" y="24049"/>
                    <a:pt x="278660" y="85115"/>
                  </a:cubicBezTo>
                  <a:cubicBezTo>
                    <a:pt x="281428" y="91445"/>
                    <a:pt x="280110" y="97775"/>
                    <a:pt x="275093" y="102682"/>
                  </a:cubicBezTo>
                  <a:cubicBezTo>
                    <a:pt x="244930" y="132992"/>
                    <a:pt x="210707" y="158637"/>
                    <a:pt x="173326" y="179392"/>
                  </a:cubicBezTo>
                  <a:cubicBezTo>
                    <a:pt x="197364" y="190717"/>
                    <a:pt x="221108" y="202017"/>
                    <a:pt x="245146" y="213342"/>
                  </a:cubicBezTo>
                  <a:cubicBezTo>
                    <a:pt x="256177" y="218495"/>
                    <a:pt x="268101" y="223423"/>
                    <a:pt x="273680" y="235494"/>
                  </a:cubicBezTo>
                  <a:cubicBezTo>
                    <a:pt x="279553" y="247592"/>
                    <a:pt x="276270" y="261092"/>
                    <a:pt x="271075" y="272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14267200" y="662112"/>
              <a:ext cx="124391" cy="121564"/>
            </a:xfrm>
            <a:custGeom>
              <a:avLst/>
              <a:gdLst/>
              <a:ahLst/>
              <a:cxnLst/>
              <a:rect l="l" t="t" r="r" b="b"/>
              <a:pathLst>
                <a:path w="124391" h="121564" extrusionOk="0">
                  <a:moveTo>
                    <a:pt x="111717" y="1101"/>
                  </a:moveTo>
                  <a:cubicBezTo>
                    <a:pt x="108691" y="2714"/>
                    <a:pt x="105734" y="3707"/>
                    <a:pt x="102887" y="5771"/>
                  </a:cubicBezTo>
                  <a:cubicBezTo>
                    <a:pt x="100297" y="7647"/>
                    <a:pt x="97770" y="9616"/>
                    <a:pt x="95222" y="11550"/>
                  </a:cubicBezTo>
                  <a:cubicBezTo>
                    <a:pt x="90421" y="15200"/>
                    <a:pt x="85804" y="19088"/>
                    <a:pt x="81244" y="23038"/>
                  </a:cubicBezTo>
                  <a:cubicBezTo>
                    <a:pt x="71594" y="31406"/>
                    <a:pt x="62128" y="39958"/>
                    <a:pt x="52699" y="48578"/>
                  </a:cubicBezTo>
                  <a:cubicBezTo>
                    <a:pt x="43543" y="56946"/>
                    <a:pt x="34172" y="65152"/>
                    <a:pt x="25325" y="73845"/>
                  </a:cubicBezTo>
                  <a:cubicBezTo>
                    <a:pt x="15959" y="83049"/>
                    <a:pt x="4529" y="93019"/>
                    <a:pt x="510" y="105936"/>
                  </a:cubicBezTo>
                  <a:cubicBezTo>
                    <a:pt x="-1948" y="113837"/>
                    <a:pt x="4807" y="123634"/>
                    <a:pt x="13763" y="121181"/>
                  </a:cubicBezTo>
                  <a:cubicBezTo>
                    <a:pt x="26670" y="117645"/>
                    <a:pt x="36362" y="108016"/>
                    <a:pt x="45875" y="99113"/>
                  </a:cubicBezTo>
                  <a:cubicBezTo>
                    <a:pt x="55210" y="90371"/>
                    <a:pt x="63988" y="80990"/>
                    <a:pt x="72939" y="71865"/>
                  </a:cubicBezTo>
                  <a:cubicBezTo>
                    <a:pt x="81669" y="62961"/>
                    <a:pt x="90348" y="54036"/>
                    <a:pt x="98847" y="44912"/>
                  </a:cubicBezTo>
                  <a:cubicBezTo>
                    <a:pt x="103244" y="40189"/>
                    <a:pt x="107620" y="35419"/>
                    <a:pt x="111796" y="30497"/>
                  </a:cubicBezTo>
                  <a:cubicBezTo>
                    <a:pt x="113823" y="28102"/>
                    <a:pt x="115772" y="25628"/>
                    <a:pt x="117747" y="23190"/>
                  </a:cubicBezTo>
                  <a:cubicBezTo>
                    <a:pt x="120132" y="20249"/>
                    <a:pt x="121309" y="17391"/>
                    <a:pt x="123137" y="14239"/>
                  </a:cubicBezTo>
                  <a:cubicBezTo>
                    <a:pt x="127376" y="6906"/>
                    <a:pt x="120190" y="-3406"/>
                    <a:pt x="111717" y="1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14292494" y="892475"/>
              <a:ext cx="130764" cy="26116"/>
            </a:xfrm>
            <a:custGeom>
              <a:avLst/>
              <a:gdLst/>
              <a:ahLst/>
              <a:cxnLst/>
              <a:rect l="l" t="t" r="r" b="b"/>
              <a:pathLst>
                <a:path w="130764" h="26116" extrusionOk="0">
                  <a:moveTo>
                    <a:pt x="123311" y="4957"/>
                  </a:moveTo>
                  <a:cubicBezTo>
                    <a:pt x="113755" y="4778"/>
                    <a:pt x="104347" y="3391"/>
                    <a:pt x="94818" y="2750"/>
                  </a:cubicBezTo>
                  <a:cubicBezTo>
                    <a:pt x="84948" y="2088"/>
                    <a:pt x="75067" y="1521"/>
                    <a:pt x="65181" y="1164"/>
                  </a:cubicBezTo>
                  <a:cubicBezTo>
                    <a:pt x="55657" y="817"/>
                    <a:pt x="46133" y="407"/>
                    <a:pt x="36609" y="124"/>
                  </a:cubicBezTo>
                  <a:cubicBezTo>
                    <a:pt x="25856" y="-191"/>
                    <a:pt x="15876" y="-181"/>
                    <a:pt x="5727" y="3628"/>
                  </a:cubicBezTo>
                  <a:cubicBezTo>
                    <a:pt x="-3161" y="6958"/>
                    <a:pt x="-866" y="19938"/>
                    <a:pt x="6888" y="22896"/>
                  </a:cubicBezTo>
                  <a:cubicBezTo>
                    <a:pt x="16322" y="26494"/>
                    <a:pt x="25946" y="26252"/>
                    <a:pt x="35905" y="25974"/>
                  </a:cubicBezTo>
                  <a:cubicBezTo>
                    <a:pt x="45477" y="25706"/>
                    <a:pt x="55048" y="25359"/>
                    <a:pt x="64613" y="25055"/>
                  </a:cubicBezTo>
                  <a:cubicBezTo>
                    <a:pt x="74200" y="24750"/>
                    <a:pt x="83782" y="24172"/>
                    <a:pt x="93358" y="23626"/>
                  </a:cubicBezTo>
                  <a:cubicBezTo>
                    <a:pt x="102976" y="23074"/>
                    <a:pt x="112516" y="21682"/>
                    <a:pt x="122150" y="21535"/>
                  </a:cubicBezTo>
                  <a:cubicBezTo>
                    <a:pt x="132698" y="21378"/>
                    <a:pt x="134111" y="5161"/>
                    <a:pt x="123311" y="4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14265381" y="1035983"/>
              <a:ext cx="130871" cy="159448"/>
            </a:xfrm>
            <a:custGeom>
              <a:avLst/>
              <a:gdLst/>
              <a:ahLst/>
              <a:cxnLst/>
              <a:rect l="l" t="t" r="r" b="b"/>
              <a:pathLst>
                <a:path w="130871" h="159448" extrusionOk="0">
                  <a:moveTo>
                    <a:pt x="129725" y="146809"/>
                  </a:moveTo>
                  <a:cubicBezTo>
                    <a:pt x="125707" y="140143"/>
                    <a:pt x="122029" y="133650"/>
                    <a:pt x="117212" y="127373"/>
                  </a:cubicBezTo>
                  <a:cubicBezTo>
                    <a:pt x="112521" y="121258"/>
                    <a:pt x="107841" y="115144"/>
                    <a:pt x="103092" y="109071"/>
                  </a:cubicBezTo>
                  <a:cubicBezTo>
                    <a:pt x="93353" y="96621"/>
                    <a:pt x="83603" y="84166"/>
                    <a:pt x="74153" y="71496"/>
                  </a:cubicBezTo>
                  <a:cubicBezTo>
                    <a:pt x="64950" y="59152"/>
                    <a:pt x="55710" y="46844"/>
                    <a:pt x="46843" y="34252"/>
                  </a:cubicBezTo>
                  <a:cubicBezTo>
                    <a:pt x="42420" y="27964"/>
                    <a:pt x="38154" y="21555"/>
                    <a:pt x="33568" y="15383"/>
                  </a:cubicBezTo>
                  <a:cubicBezTo>
                    <a:pt x="28488" y="8554"/>
                    <a:pt x="22285" y="170"/>
                    <a:pt x="12960" y="2"/>
                  </a:cubicBezTo>
                  <a:cubicBezTo>
                    <a:pt x="7597" y="-92"/>
                    <a:pt x="3137" y="2786"/>
                    <a:pt x="1141" y="7761"/>
                  </a:cubicBezTo>
                  <a:cubicBezTo>
                    <a:pt x="-2357" y="16460"/>
                    <a:pt x="2885" y="25495"/>
                    <a:pt x="7476" y="32744"/>
                  </a:cubicBezTo>
                  <a:cubicBezTo>
                    <a:pt x="11884" y="39710"/>
                    <a:pt x="16659" y="46402"/>
                    <a:pt x="21502" y="53068"/>
                  </a:cubicBezTo>
                  <a:cubicBezTo>
                    <a:pt x="30773" y="65818"/>
                    <a:pt x="40224" y="78488"/>
                    <a:pt x="50252" y="90659"/>
                  </a:cubicBezTo>
                  <a:cubicBezTo>
                    <a:pt x="60033" y="102531"/>
                    <a:pt x="70014" y="114224"/>
                    <a:pt x="80541" y="125445"/>
                  </a:cubicBezTo>
                  <a:cubicBezTo>
                    <a:pt x="86099" y="131376"/>
                    <a:pt x="91788" y="137128"/>
                    <a:pt x="97655" y="142754"/>
                  </a:cubicBezTo>
                  <a:cubicBezTo>
                    <a:pt x="100434" y="145417"/>
                    <a:pt x="103260" y="148017"/>
                    <a:pt x="106176" y="150533"/>
                  </a:cubicBezTo>
                  <a:cubicBezTo>
                    <a:pt x="109643" y="153522"/>
                    <a:pt x="113146" y="155408"/>
                    <a:pt x="116834" y="158003"/>
                  </a:cubicBezTo>
                  <a:cubicBezTo>
                    <a:pt x="123737" y="162857"/>
                    <a:pt x="134395" y="154557"/>
                    <a:pt x="129725" y="1468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7" name="Google Shape;627;p8"/>
          <p:cNvGrpSpPr/>
          <p:nvPr/>
        </p:nvGrpSpPr>
        <p:grpSpPr>
          <a:xfrm rot="808327">
            <a:off x="937356" y="92479"/>
            <a:ext cx="1820159" cy="842526"/>
            <a:chOff x="1874484" y="184916"/>
            <a:chExt cx="3639881" cy="1684850"/>
          </a:xfrm>
        </p:grpSpPr>
        <p:sp>
          <p:nvSpPr>
            <p:cNvPr id="628" name="Google Shape;628;p8"/>
            <p:cNvSpPr/>
            <p:nvPr/>
          </p:nvSpPr>
          <p:spPr>
            <a:xfrm>
              <a:off x="4322649" y="184916"/>
              <a:ext cx="1103643" cy="682762"/>
            </a:xfrm>
            <a:custGeom>
              <a:avLst/>
              <a:gdLst/>
              <a:ahLst/>
              <a:cxnLst/>
              <a:rect l="l" t="t" r="r" b="b"/>
              <a:pathLst>
                <a:path w="1103643" h="682762" extrusionOk="0">
                  <a:moveTo>
                    <a:pt x="1099302" y="621272"/>
                  </a:moveTo>
                  <a:cubicBezTo>
                    <a:pt x="1099608" y="628561"/>
                    <a:pt x="1098997" y="636148"/>
                    <a:pt x="1096871" y="643436"/>
                  </a:cubicBezTo>
                  <a:cubicBezTo>
                    <a:pt x="1084408" y="686556"/>
                    <a:pt x="1037308" y="690804"/>
                    <a:pt x="1002358" y="672590"/>
                  </a:cubicBezTo>
                  <a:cubicBezTo>
                    <a:pt x="979267" y="660443"/>
                    <a:pt x="959510" y="641312"/>
                    <a:pt x="939454" y="624916"/>
                  </a:cubicBezTo>
                  <a:cubicBezTo>
                    <a:pt x="916057" y="605480"/>
                    <a:pt x="892653" y="586350"/>
                    <a:pt x="869256" y="566921"/>
                  </a:cubicBezTo>
                  <a:cubicBezTo>
                    <a:pt x="824893" y="529874"/>
                    <a:pt x="779614" y="493439"/>
                    <a:pt x="734632" y="456698"/>
                  </a:cubicBezTo>
                  <a:cubicBezTo>
                    <a:pt x="652582" y="389588"/>
                    <a:pt x="570234" y="322790"/>
                    <a:pt x="487879" y="255986"/>
                  </a:cubicBezTo>
                  <a:cubicBezTo>
                    <a:pt x="447462" y="223195"/>
                    <a:pt x="408261" y="187966"/>
                    <a:pt x="366024" y="157605"/>
                  </a:cubicBezTo>
                  <a:cubicBezTo>
                    <a:pt x="320744" y="125417"/>
                    <a:pt x="275165" y="143333"/>
                    <a:pt x="230490" y="167323"/>
                  </a:cubicBezTo>
                  <a:cubicBezTo>
                    <a:pt x="187641" y="190098"/>
                    <a:pt x="145703" y="218030"/>
                    <a:pt x="100729" y="236557"/>
                  </a:cubicBezTo>
                  <a:cubicBezTo>
                    <a:pt x="66995" y="250829"/>
                    <a:pt x="21722" y="248399"/>
                    <a:pt x="4396" y="210443"/>
                  </a:cubicBezTo>
                  <a:cubicBezTo>
                    <a:pt x="-14138" y="170058"/>
                    <a:pt x="30225" y="139085"/>
                    <a:pt x="57575" y="117830"/>
                  </a:cubicBezTo>
                  <a:cubicBezTo>
                    <a:pt x="92823" y="90196"/>
                    <a:pt x="131114" y="65603"/>
                    <a:pt x="171531" y="46167"/>
                  </a:cubicBezTo>
                  <a:cubicBezTo>
                    <a:pt x="211337" y="26731"/>
                    <a:pt x="255401" y="7906"/>
                    <a:pt x="299465" y="1228"/>
                  </a:cubicBezTo>
                  <a:cubicBezTo>
                    <a:pt x="348086" y="-6061"/>
                    <a:pt x="382126" y="20359"/>
                    <a:pt x="419806" y="47076"/>
                  </a:cubicBezTo>
                  <a:cubicBezTo>
                    <a:pt x="498813" y="103559"/>
                    <a:pt x="577827" y="160340"/>
                    <a:pt x="654708" y="219848"/>
                  </a:cubicBezTo>
                  <a:cubicBezTo>
                    <a:pt x="795105" y="327948"/>
                    <a:pt x="930639" y="443030"/>
                    <a:pt x="1058572" y="565706"/>
                  </a:cubicBezTo>
                  <a:cubicBezTo>
                    <a:pt x="1075891" y="571169"/>
                    <a:pt x="1088354" y="584226"/>
                    <a:pt x="1094432" y="600018"/>
                  </a:cubicBezTo>
                  <a:cubicBezTo>
                    <a:pt x="1096558" y="601836"/>
                    <a:pt x="1098385" y="603662"/>
                    <a:pt x="1100511" y="605480"/>
                  </a:cubicBezTo>
                  <a:cubicBezTo>
                    <a:pt x="1105687" y="610950"/>
                    <a:pt x="1103859" y="617628"/>
                    <a:pt x="1099302" y="62127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1874484" y="231472"/>
              <a:ext cx="776058" cy="715308"/>
            </a:xfrm>
            <a:custGeom>
              <a:avLst/>
              <a:gdLst/>
              <a:ahLst/>
              <a:cxnLst/>
              <a:rect l="l" t="t" r="r" b="b"/>
              <a:pathLst>
                <a:path w="776058" h="715308" extrusionOk="0">
                  <a:moveTo>
                    <a:pt x="773218" y="587016"/>
                  </a:moveTo>
                  <a:cubicBezTo>
                    <a:pt x="780207" y="633170"/>
                    <a:pt x="758331" y="683579"/>
                    <a:pt x="717914" y="711816"/>
                  </a:cubicBezTo>
                  <a:cubicBezTo>
                    <a:pt x="709106" y="717890"/>
                    <a:pt x="692690" y="715766"/>
                    <a:pt x="685701" y="707568"/>
                  </a:cubicBezTo>
                  <a:cubicBezTo>
                    <a:pt x="567792" y="568489"/>
                    <a:pt x="448361" y="430632"/>
                    <a:pt x="329541" y="292171"/>
                  </a:cubicBezTo>
                  <a:cubicBezTo>
                    <a:pt x="304317" y="262413"/>
                    <a:pt x="279704" y="231746"/>
                    <a:pt x="252966" y="203508"/>
                  </a:cubicBezTo>
                  <a:cubicBezTo>
                    <a:pt x="231694" y="180733"/>
                    <a:pt x="198870" y="148546"/>
                    <a:pt x="166359" y="169502"/>
                  </a:cubicBezTo>
                  <a:cubicBezTo>
                    <a:pt x="144483" y="183774"/>
                    <a:pt x="132625" y="209888"/>
                    <a:pt x="110138" y="224159"/>
                  </a:cubicBezTo>
                  <a:cubicBezTo>
                    <a:pt x="92513" y="235398"/>
                    <a:pt x="71242" y="240860"/>
                    <a:pt x="50575" y="239042"/>
                  </a:cubicBezTo>
                  <a:cubicBezTo>
                    <a:pt x="-3819" y="234183"/>
                    <a:pt x="-11725" y="176187"/>
                    <a:pt x="14409" y="137017"/>
                  </a:cubicBezTo>
                  <a:cubicBezTo>
                    <a:pt x="48144" y="87211"/>
                    <a:pt x="98898" y="36802"/>
                    <a:pt x="154806" y="13118"/>
                  </a:cubicBezTo>
                  <a:cubicBezTo>
                    <a:pt x="295203" y="-45787"/>
                    <a:pt x="384241" y="107550"/>
                    <a:pt x="462338" y="198038"/>
                  </a:cubicBezTo>
                  <a:cubicBezTo>
                    <a:pt x="558670" y="309476"/>
                    <a:pt x="658046" y="419401"/>
                    <a:pt x="749814" y="534789"/>
                  </a:cubicBezTo>
                  <a:cubicBezTo>
                    <a:pt x="751030" y="536309"/>
                    <a:pt x="752245" y="537822"/>
                    <a:pt x="753461" y="539037"/>
                  </a:cubicBezTo>
                  <a:cubicBezTo>
                    <a:pt x="759234" y="546631"/>
                    <a:pt x="765312" y="553614"/>
                    <a:pt x="771085" y="561208"/>
                  </a:cubicBezTo>
                  <a:cubicBezTo>
                    <a:pt x="777469" y="569704"/>
                    <a:pt x="777171" y="579422"/>
                    <a:pt x="773218" y="587016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2541912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1294357" y="478019"/>
                  </a:moveTo>
                  <a:lnTo>
                    <a:pt x="1294357" y="474309"/>
                  </a:lnTo>
                  <a:cubicBezTo>
                    <a:pt x="1293570" y="410233"/>
                    <a:pt x="1288081" y="341348"/>
                    <a:pt x="1277096" y="257631"/>
                  </a:cubicBezTo>
                  <a:cubicBezTo>
                    <a:pt x="1271505" y="214191"/>
                    <a:pt x="1264546" y="160130"/>
                    <a:pt x="1236454" y="113962"/>
                  </a:cubicBezTo>
                  <a:cubicBezTo>
                    <a:pt x="1206600" y="64855"/>
                    <a:pt x="1146789" y="30871"/>
                    <a:pt x="1072405" y="20731"/>
                  </a:cubicBezTo>
                  <a:cubicBezTo>
                    <a:pt x="987931" y="9107"/>
                    <a:pt x="902111" y="5223"/>
                    <a:pt x="821386" y="2226"/>
                  </a:cubicBezTo>
                  <a:cubicBezTo>
                    <a:pt x="779841" y="742"/>
                    <a:pt x="737757" y="0"/>
                    <a:pt x="696313" y="0"/>
                  </a:cubicBezTo>
                  <a:cubicBezTo>
                    <a:pt x="574713" y="0"/>
                    <a:pt x="452479" y="6408"/>
                    <a:pt x="332968" y="19094"/>
                  </a:cubicBezTo>
                  <a:cubicBezTo>
                    <a:pt x="239722" y="29060"/>
                    <a:pt x="66166" y="47652"/>
                    <a:pt x="21571" y="207542"/>
                  </a:cubicBezTo>
                  <a:cubicBezTo>
                    <a:pt x="-12630" y="330633"/>
                    <a:pt x="933" y="465290"/>
                    <a:pt x="14094" y="555880"/>
                  </a:cubicBezTo>
                  <a:cubicBezTo>
                    <a:pt x="33000" y="685998"/>
                    <a:pt x="71204" y="796577"/>
                    <a:pt x="127665" y="884585"/>
                  </a:cubicBezTo>
                  <a:cubicBezTo>
                    <a:pt x="248327" y="1073004"/>
                    <a:pt x="527285" y="1093342"/>
                    <a:pt x="641628" y="1093342"/>
                  </a:cubicBezTo>
                  <a:cubicBezTo>
                    <a:pt x="667726" y="1093342"/>
                    <a:pt x="693758" y="1092331"/>
                    <a:pt x="718997" y="1090404"/>
                  </a:cubicBezTo>
                  <a:cubicBezTo>
                    <a:pt x="926556" y="1074452"/>
                    <a:pt x="1066669" y="1019620"/>
                    <a:pt x="1159886" y="917944"/>
                  </a:cubicBezTo>
                  <a:cubicBezTo>
                    <a:pt x="1200528" y="873936"/>
                    <a:pt x="1231984" y="820982"/>
                    <a:pt x="1253102" y="761378"/>
                  </a:cubicBezTo>
                  <a:cubicBezTo>
                    <a:pt x="1254944" y="756606"/>
                    <a:pt x="1256764" y="751442"/>
                    <a:pt x="1257762" y="747798"/>
                  </a:cubicBezTo>
                  <a:cubicBezTo>
                    <a:pt x="1281144" y="679713"/>
                    <a:pt x="1293228" y="601285"/>
                    <a:pt x="1294648" y="508410"/>
                  </a:cubicBezTo>
                  <a:cubicBezTo>
                    <a:pt x="1294968" y="498066"/>
                    <a:pt x="1294670" y="487388"/>
                    <a:pt x="1294357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4193223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429" y="478019"/>
                  </a:moveTo>
                  <a:lnTo>
                    <a:pt x="429" y="474309"/>
                  </a:lnTo>
                  <a:cubicBezTo>
                    <a:pt x="1215" y="410233"/>
                    <a:pt x="6704" y="341348"/>
                    <a:pt x="17689" y="257631"/>
                  </a:cubicBezTo>
                  <a:cubicBezTo>
                    <a:pt x="23280" y="214191"/>
                    <a:pt x="30239" y="160130"/>
                    <a:pt x="58332" y="113962"/>
                  </a:cubicBezTo>
                  <a:cubicBezTo>
                    <a:pt x="88186" y="64855"/>
                    <a:pt x="147996" y="30871"/>
                    <a:pt x="222380" y="20731"/>
                  </a:cubicBezTo>
                  <a:cubicBezTo>
                    <a:pt x="306854" y="9107"/>
                    <a:pt x="392674" y="5223"/>
                    <a:pt x="473399" y="2226"/>
                  </a:cubicBezTo>
                  <a:cubicBezTo>
                    <a:pt x="514945" y="742"/>
                    <a:pt x="557029" y="0"/>
                    <a:pt x="598472" y="0"/>
                  </a:cubicBezTo>
                  <a:cubicBezTo>
                    <a:pt x="720073" y="0"/>
                    <a:pt x="842306" y="6408"/>
                    <a:pt x="961817" y="19094"/>
                  </a:cubicBezTo>
                  <a:cubicBezTo>
                    <a:pt x="1055063" y="29060"/>
                    <a:pt x="1228619" y="47652"/>
                    <a:pt x="1273215" y="207542"/>
                  </a:cubicBezTo>
                  <a:cubicBezTo>
                    <a:pt x="1307415" y="330633"/>
                    <a:pt x="1293853" y="465290"/>
                    <a:pt x="1280691" y="555880"/>
                  </a:cubicBezTo>
                  <a:cubicBezTo>
                    <a:pt x="1261786" y="685998"/>
                    <a:pt x="1223582" y="796577"/>
                    <a:pt x="1167120" y="884585"/>
                  </a:cubicBezTo>
                  <a:cubicBezTo>
                    <a:pt x="1046459" y="1073004"/>
                    <a:pt x="767500" y="1093342"/>
                    <a:pt x="653157" y="1093342"/>
                  </a:cubicBezTo>
                  <a:cubicBezTo>
                    <a:pt x="627060" y="1093342"/>
                    <a:pt x="601027" y="1092331"/>
                    <a:pt x="575788" y="1090404"/>
                  </a:cubicBezTo>
                  <a:cubicBezTo>
                    <a:pt x="368229" y="1074452"/>
                    <a:pt x="228116" y="1019620"/>
                    <a:pt x="134900" y="917944"/>
                  </a:cubicBezTo>
                  <a:cubicBezTo>
                    <a:pt x="94257" y="873936"/>
                    <a:pt x="62801" y="820982"/>
                    <a:pt x="41683" y="761378"/>
                  </a:cubicBezTo>
                  <a:cubicBezTo>
                    <a:pt x="39841" y="756606"/>
                    <a:pt x="38021" y="751442"/>
                    <a:pt x="37024" y="747798"/>
                  </a:cubicBezTo>
                  <a:cubicBezTo>
                    <a:pt x="13642" y="679713"/>
                    <a:pt x="1557" y="601285"/>
                    <a:pt x="138" y="508410"/>
                  </a:cubicBezTo>
                  <a:cubicBezTo>
                    <a:pt x="-183" y="498066"/>
                    <a:pt x="116" y="487388"/>
                    <a:pt x="429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2515575" y="673910"/>
              <a:ext cx="2998790" cy="1195856"/>
            </a:xfrm>
            <a:custGeom>
              <a:avLst/>
              <a:gdLst/>
              <a:ahLst/>
              <a:cxnLst/>
              <a:rect l="l" t="t" r="r" b="b"/>
              <a:pathLst>
                <a:path w="2998790" h="1195856" extrusionOk="0">
                  <a:moveTo>
                    <a:pt x="1499382" y="310826"/>
                  </a:moveTo>
                  <a:cubicBezTo>
                    <a:pt x="1460938" y="310979"/>
                    <a:pt x="1422501" y="320850"/>
                    <a:pt x="1391809" y="339973"/>
                  </a:cubicBezTo>
                  <a:cubicBezTo>
                    <a:pt x="1383299" y="345436"/>
                    <a:pt x="1373879" y="351510"/>
                    <a:pt x="1365675" y="358799"/>
                  </a:cubicBezTo>
                  <a:cubicBezTo>
                    <a:pt x="1364154" y="332379"/>
                    <a:pt x="1362028" y="305967"/>
                    <a:pt x="1359596" y="279548"/>
                  </a:cubicBezTo>
                  <a:cubicBezTo>
                    <a:pt x="1352302" y="203033"/>
                    <a:pt x="1336199" y="133799"/>
                    <a:pt x="1268738" y="90373"/>
                  </a:cubicBezTo>
                  <a:cubicBezTo>
                    <a:pt x="1209787" y="52723"/>
                    <a:pt x="1138373" y="37840"/>
                    <a:pt x="1069995" y="27213"/>
                  </a:cubicBezTo>
                  <a:cubicBezTo>
                    <a:pt x="827493" y="-10438"/>
                    <a:pt x="578920" y="-8925"/>
                    <a:pt x="337022" y="31162"/>
                  </a:cubicBezTo>
                  <a:cubicBezTo>
                    <a:pt x="235222" y="48169"/>
                    <a:pt x="116097" y="53632"/>
                    <a:pt x="54409" y="146856"/>
                  </a:cubicBezTo>
                  <a:cubicBezTo>
                    <a:pt x="6392" y="219428"/>
                    <a:pt x="4266" y="313561"/>
                    <a:pt x="1230" y="397671"/>
                  </a:cubicBezTo>
                  <a:cubicBezTo>
                    <a:pt x="-6064" y="593524"/>
                    <a:pt x="16729" y="808202"/>
                    <a:pt x="133423" y="972478"/>
                  </a:cubicBezTo>
                  <a:cubicBezTo>
                    <a:pt x="235528" y="1115798"/>
                    <a:pt x="407227" y="1168942"/>
                    <a:pt x="573751" y="1188371"/>
                  </a:cubicBezTo>
                  <a:cubicBezTo>
                    <a:pt x="764894" y="1210542"/>
                    <a:pt x="949661" y="1185337"/>
                    <a:pt x="1118318" y="1087560"/>
                  </a:cubicBezTo>
                  <a:cubicBezTo>
                    <a:pt x="1207967" y="1035638"/>
                    <a:pt x="1271170" y="978552"/>
                    <a:pt x="1311893" y="881989"/>
                  </a:cubicBezTo>
                  <a:cubicBezTo>
                    <a:pt x="1350490" y="790591"/>
                    <a:pt x="1362334" y="689475"/>
                    <a:pt x="1366898" y="591094"/>
                  </a:cubicBezTo>
                  <a:cubicBezTo>
                    <a:pt x="1368419" y="558601"/>
                    <a:pt x="1369024" y="526115"/>
                    <a:pt x="1369635" y="493324"/>
                  </a:cubicBezTo>
                  <a:cubicBezTo>
                    <a:pt x="1376624" y="490284"/>
                    <a:pt x="1381792" y="484210"/>
                    <a:pt x="1387259" y="479358"/>
                  </a:cubicBezTo>
                  <a:cubicBezTo>
                    <a:pt x="1392727" y="474804"/>
                    <a:pt x="1398201" y="470556"/>
                    <a:pt x="1403974" y="466905"/>
                  </a:cubicBezTo>
                  <a:cubicBezTo>
                    <a:pt x="1432539" y="448080"/>
                    <a:pt x="1465968" y="438973"/>
                    <a:pt x="1499396" y="439271"/>
                  </a:cubicBezTo>
                  <a:cubicBezTo>
                    <a:pt x="1532825" y="438965"/>
                    <a:pt x="1566253" y="448072"/>
                    <a:pt x="1594819" y="466905"/>
                  </a:cubicBezTo>
                  <a:cubicBezTo>
                    <a:pt x="1600592" y="470549"/>
                    <a:pt x="1606059" y="474797"/>
                    <a:pt x="1611533" y="479358"/>
                  </a:cubicBezTo>
                  <a:cubicBezTo>
                    <a:pt x="1617000" y="484217"/>
                    <a:pt x="1622169" y="490291"/>
                    <a:pt x="1629157" y="493324"/>
                  </a:cubicBezTo>
                  <a:cubicBezTo>
                    <a:pt x="1629761" y="526115"/>
                    <a:pt x="1630373" y="558608"/>
                    <a:pt x="1631894" y="591094"/>
                  </a:cubicBezTo>
                  <a:cubicBezTo>
                    <a:pt x="1636451" y="689475"/>
                    <a:pt x="1648303" y="790591"/>
                    <a:pt x="1686900" y="881989"/>
                  </a:cubicBezTo>
                  <a:cubicBezTo>
                    <a:pt x="1727623" y="978552"/>
                    <a:pt x="1790825" y="1035638"/>
                    <a:pt x="1880475" y="1087560"/>
                  </a:cubicBezTo>
                  <a:cubicBezTo>
                    <a:pt x="2049131" y="1185337"/>
                    <a:pt x="2233891" y="1210542"/>
                    <a:pt x="2425041" y="1188371"/>
                  </a:cubicBezTo>
                  <a:cubicBezTo>
                    <a:pt x="2591572" y="1168942"/>
                    <a:pt x="2763264" y="1115798"/>
                    <a:pt x="2865370" y="972478"/>
                  </a:cubicBezTo>
                  <a:cubicBezTo>
                    <a:pt x="2982064" y="808209"/>
                    <a:pt x="3004849" y="593524"/>
                    <a:pt x="2997562" y="397671"/>
                  </a:cubicBezTo>
                  <a:cubicBezTo>
                    <a:pt x="2994527" y="313561"/>
                    <a:pt x="2992394" y="219428"/>
                    <a:pt x="2944384" y="146856"/>
                  </a:cubicBezTo>
                  <a:cubicBezTo>
                    <a:pt x="2882696" y="53639"/>
                    <a:pt x="2763570" y="48169"/>
                    <a:pt x="2661771" y="31162"/>
                  </a:cubicBezTo>
                  <a:cubicBezTo>
                    <a:pt x="2419880" y="-8917"/>
                    <a:pt x="2171300" y="-10438"/>
                    <a:pt x="1928798" y="27213"/>
                  </a:cubicBezTo>
                  <a:cubicBezTo>
                    <a:pt x="1860426" y="37840"/>
                    <a:pt x="1789012" y="52723"/>
                    <a:pt x="1730054" y="90373"/>
                  </a:cubicBezTo>
                  <a:cubicBezTo>
                    <a:pt x="1662593" y="133791"/>
                    <a:pt x="1646483" y="203026"/>
                    <a:pt x="1639196" y="279548"/>
                  </a:cubicBezTo>
                  <a:cubicBezTo>
                    <a:pt x="1636764" y="305967"/>
                    <a:pt x="1634639" y="332379"/>
                    <a:pt x="1633117" y="358799"/>
                  </a:cubicBezTo>
                  <a:cubicBezTo>
                    <a:pt x="1624913" y="351510"/>
                    <a:pt x="1615493" y="345436"/>
                    <a:pt x="1606983" y="339973"/>
                  </a:cubicBezTo>
                  <a:cubicBezTo>
                    <a:pt x="1576270" y="320843"/>
                    <a:pt x="1537826" y="310979"/>
                    <a:pt x="1499382" y="310826"/>
                  </a:cubicBezTo>
                  <a:close/>
                  <a:moveTo>
                    <a:pt x="1255365" y="802128"/>
                  </a:moveTo>
                  <a:cubicBezTo>
                    <a:pt x="1254150" y="806376"/>
                    <a:pt x="1252628" y="810631"/>
                    <a:pt x="1251114" y="814574"/>
                  </a:cubicBezTo>
                  <a:cubicBezTo>
                    <a:pt x="1231969" y="868627"/>
                    <a:pt x="1203709" y="918425"/>
                    <a:pt x="1163896" y="961538"/>
                  </a:cubicBezTo>
                  <a:cubicBezTo>
                    <a:pt x="1057838" y="1077231"/>
                    <a:pt x="893440" y="1112757"/>
                    <a:pt x="743012" y="1124294"/>
                  </a:cubicBezTo>
                  <a:cubicBezTo>
                    <a:pt x="557641" y="1138565"/>
                    <a:pt x="288706" y="1102734"/>
                    <a:pt x="179605" y="932391"/>
                  </a:cubicBezTo>
                  <a:cubicBezTo>
                    <a:pt x="118827" y="837654"/>
                    <a:pt x="86614" y="726522"/>
                    <a:pt x="70511" y="615688"/>
                  </a:cubicBezTo>
                  <a:cubicBezTo>
                    <a:pt x="54707" y="506985"/>
                    <a:pt x="47420" y="387043"/>
                    <a:pt x="77201" y="279854"/>
                  </a:cubicBezTo>
                  <a:cubicBezTo>
                    <a:pt x="113367" y="150194"/>
                    <a:pt x="243426" y="126205"/>
                    <a:pt x="362552" y="113453"/>
                  </a:cubicBezTo>
                  <a:cubicBezTo>
                    <a:pt x="523004" y="96447"/>
                    <a:pt x="684970" y="90984"/>
                    <a:pt x="846638" y="96752"/>
                  </a:cubicBezTo>
                  <a:cubicBezTo>
                    <a:pt x="928994" y="99785"/>
                    <a:pt x="1012863" y="103735"/>
                    <a:pt x="1094608" y="114974"/>
                  </a:cubicBezTo>
                  <a:cubicBezTo>
                    <a:pt x="1148092" y="122262"/>
                    <a:pt x="1207654" y="145946"/>
                    <a:pt x="1236824" y="193918"/>
                  </a:cubicBezTo>
                  <a:cubicBezTo>
                    <a:pt x="1260833" y="233394"/>
                    <a:pt x="1267515" y="280763"/>
                    <a:pt x="1273288" y="325702"/>
                  </a:cubicBezTo>
                  <a:cubicBezTo>
                    <a:pt x="1282104" y="392812"/>
                    <a:pt x="1289398" y="465377"/>
                    <a:pt x="1290308" y="538859"/>
                  </a:cubicBezTo>
                  <a:lnTo>
                    <a:pt x="1290308" y="542198"/>
                  </a:lnTo>
                  <a:cubicBezTo>
                    <a:pt x="1290614" y="551916"/>
                    <a:pt x="1290920" y="561933"/>
                    <a:pt x="1290614" y="571651"/>
                  </a:cubicBezTo>
                  <a:cubicBezTo>
                    <a:pt x="1289398" y="650610"/>
                    <a:pt x="1280284" y="729555"/>
                    <a:pt x="1255365" y="802128"/>
                  </a:cubicBezTo>
                  <a:close/>
                  <a:moveTo>
                    <a:pt x="1708157" y="571658"/>
                  </a:moveTo>
                  <a:cubicBezTo>
                    <a:pt x="1707851" y="561940"/>
                    <a:pt x="1708157" y="551924"/>
                    <a:pt x="1708462" y="542205"/>
                  </a:cubicBezTo>
                  <a:lnTo>
                    <a:pt x="1708462" y="538867"/>
                  </a:lnTo>
                  <a:cubicBezTo>
                    <a:pt x="1709372" y="465385"/>
                    <a:pt x="1716667" y="392812"/>
                    <a:pt x="1725482" y="325709"/>
                  </a:cubicBezTo>
                  <a:cubicBezTo>
                    <a:pt x="1731255" y="280770"/>
                    <a:pt x="1737938" y="233402"/>
                    <a:pt x="1761947" y="193926"/>
                  </a:cubicBezTo>
                  <a:cubicBezTo>
                    <a:pt x="1791116" y="145954"/>
                    <a:pt x="1850679" y="122262"/>
                    <a:pt x="1904163" y="114981"/>
                  </a:cubicBezTo>
                  <a:cubicBezTo>
                    <a:pt x="1985907" y="103742"/>
                    <a:pt x="2069784" y="99800"/>
                    <a:pt x="2152132" y="96759"/>
                  </a:cubicBezTo>
                  <a:cubicBezTo>
                    <a:pt x="2313800" y="90991"/>
                    <a:pt x="2475774" y="96454"/>
                    <a:pt x="2636219" y="113461"/>
                  </a:cubicBezTo>
                  <a:cubicBezTo>
                    <a:pt x="2755344" y="126212"/>
                    <a:pt x="2885404" y="150202"/>
                    <a:pt x="2921569" y="279861"/>
                  </a:cubicBezTo>
                  <a:cubicBezTo>
                    <a:pt x="2951351" y="387051"/>
                    <a:pt x="2944056" y="506992"/>
                    <a:pt x="2928252" y="615695"/>
                  </a:cubicBezTo>
                  <a:cubicBezTo>
                    <a:pt x="2912142" y="726529"/>
                    <a:pt x="2879937" y="837661"/>
                    <a:pt x="2819158" y="932398"/>
                  </a:cubicBezTo>
                  <a:cubicBezTo>
                    <a:pt x="2710064" y="1102741"/>
                    <a:pt x="2441122" y="1138573"/>
                    <a:pt x="2255752" y="1124301"/>
                  </a:cubicBezTo>
                  <a:cubicBezTo>
                    <a:pt x="2105331" y="1112765"/>
                    <a:pt x="1940926" y="1077238"/>
                    <a:pt x="1834867" y="961545"/>
                  </a:cubicBezTo>
                  <a:cubicBezTo>
                    <a:pt x="1795062" y="918425"/>
                    <a:pt x="1766795" y="868627"/>
                    <a:pt x="1747649" y="814581"/>
                  </a:cubicBezTo>
                  <a:cubicBezTo>
                    <a:pt x="1746128" y="810631"/>
                    <a:pt x="1744613" y="806383"/>
                    <a:pt x="1743390" y="802135"/>
                  </a:cubicBezTo>
                  <a:cubicBezTo>
                    <a:pt x="1718487" y="729555"/>
                    <a:pt x="1709365" y="650610"/>
                    <a:pt x="1708157" y="571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3569388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9" y="14688"/>
                  </a:cubicBezTo>
                  <a:cubicBezTo>
                    <a:pt x="17681" y="2642"/>
                    <a:pt x="31709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3477224" y="1567670"/>
              <a:ext cx="97393" cy="98298"/>
            </a:xfrm>
            <a:custGeom>
              <a:avLst/>
              <a:gdLst/>
              <a:ahLst/>
              <a:cxnLst/>
              <a:rect l="l" t="t" r="r" b="b"/>
              <a:pathLst>
                <a:path w="97393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8" y="41307"/>
                    <a:pt x="98599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5198727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8" y="14688"/>
                  </a:cubicBezTo>
                  <a:cubicBezTo>
                    <a:pt x="17681" y="2642"/>
                    <a:pt x="31710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5106570" y="1567670"/>
              <a:ext cx="97388" cy="98298"/>
            </a:xfrm>
            <a:custGeom>
              <a:avLst/>
              <a:gdLst/>
              <a:ahLst/>
              <a:cxnLst/>
              <a:rect l="l" t="t" r="r" b="b"/>
              <a:pathLst>
                <a:path w="97388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1" y="41307"/>
                    <a:pt x="98591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1983986" y="386768"/>
              <a:ext cx="521891" cy="487914"/>
            </a:xfrm>
            <a:custGeom>
              <a:avLst/>
              <a:gdLst/>
              <a:ahLst/>
              <a:cxnLst/>
              <a:rect l="l" t="t" r="r" b="b"/>
              <a:pathLst>
                <a:path w="521891" h="487914" extrusionOk="0">
                  <a:moveTo>
                    <a:pt x="520625" y="475707"/>
                  </a:moveTo>
                  <a:cubicBezTo>
                    <a:pt x="444683" y="367011"/>
                    <a:pt x="358739" y="264542"/>
                    <a:pt x="271688" y="164626"/>
                  </a:cubicBezTo>
                  <a:cubicBezTo>
                    <a:pt x="229407" y="116094"/>
                    <a:pt x="188044" y="63903"/>
                    <a:pt x="137763" y="23307"/>
                  </a:cubicBezTo>
                  <a:cubicBezTo>
                    <a:pt x="119425" y="8504"/>
                    <a:pt x="97193" y="-7252"/>
                    <a:pt x="72930" y="3601"/>
                  </a:cubicBezTo>
                  <a:cubicBezTo>
                    <a:pt x="61748" y="8598"/>
                    <a:pt x="52583" y="17793"/>
                    <a:pt x="43607" y="25852"/>
                  </a:cubicBezTo>
                  <a:cubicBezTo>
                    <a:pt x="29652" y="38378"/>
                    <a:pt x="14503" y="50577"/>
                    <a:pt x="2273" y="64783"/>
                  </a:cubicBezTo>
                  <a:cubicBezTo>
                    <a:pt x="-4148" y="72239"/>
                    <a:pt x="4137" y="85274"/>
                    <a:pt x="13418" y="79222"/>
                  </a:cubicBezTo>
                  <a:cubicBezTo>
                    <a:pt x="25772" y="71162"/>
                    <a:pt x="36648" y="61037"/>
                    <a:pt x="47924" y="51566"/>
                  </a:cubicBezTo>
                  <a:cubicBezTo>
                    <a:pt x="58916" y="42335"/>
                    <a:pt x="75034" y="23110"/>
                    <a:pt x="90263" y="22375"/>
                  </a:cubicBezTo>
                  <a:cubicBezTo>
                    <a:pt x="106264" y="21604"/>
                    <a:pt x="121988" y="37324"/>
                    <a:pt x="133257" y="46947"/>
                  </a:cubicBezTo>
                  <a:cubicBezTo>
                    <a:pt x="143601" y="55778"/>
                    <a:pt x="153502" y="65110"/>
                    <a:pt x="163206" y="74625"/>
                  </a:cubicBezTo>
                  <a:cubicBezTo>
                    <a:pt x="205137" y="115774"/>
                    <a:pt x="243348" y="160996"/>
                    <a:pt x="281632" y="205499"/>
                  </a:cubicBezTo>
                  <a:cubicBezTo>
                    <a:pt x="359976" y="296577"/>
                    <a:pt x="433116" y="391561"/>
                    <a:pt x="508039" y="485410"/>
                  </a:cubicBezTo>
                  <a:cubicBezTo>
                    <a:pt x="513673" y="492459"/>
                    <a:pt x="525830" y="483155"/>
                    <a:pt x="520625" y="4757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4522832" y="310564"/>
              <a:ext cx="532871" cy="321835"/>
            </a:xfrm>
            <a:custGeom>
              <a:avLst/>
              <a:gdLst/>
              <a:ahLst/>
              <a:cxnLst/>
              <a:rect l="l" t="t" r="r" b="b"/>
              <a:pathLst>
                <a:path w="532871" h="321835" extrusionOk="0">
                  <a:moveTo>
                    <a:pt x="528516" y="301124"/>
                  </a:moveTo>
                  <a:cubicBezTo>
                    <a:pt x="437119" y="229017"/>
                    <a:pt x="345715" y="156909"/>
                    <a:pt x="254318" y="84802"/>
                  </a:cubicBezTo>
                  <a:cubicBezTo>
                    <a:pt x="232464" y="67563"/>
                    <a:pt x="210654" y="50251"/>
                    <a:pt x="188750" y="33077"/>
                  </a:cubicBezTo>
                  <a:cubicBezTo>
                    <a:pt x="170798" y="19001"/>
                    <a:pt x="152751" y="5697"/>
                    <a:pt x="129791" y="1529"/>
                  </a:cubicBezTo>
                  <a:cubicBezTo>
                    <a:pt x="108432" y="-2348"/>
                    <a:pt x="87343" y="1617"/>
                    <a:pt x="66916" y="8156"/>
                  </a:cubicBezTo>
                  <a:cubicBezTo>
                    <a:pt x="45506" y="15008"/>
                    <a:pt x="19270" y="24501"/>
                    <a:pt x="2709" y="39892"/>
                  </a:cubicBezTo>
                  <a:cubicBezTo>
                    <a:pt x="-4090" y="46206"/>
                    <a:pt x="3066" y="56877"/>
                    <a:pt x="11430" y="54862"/>
                  </a:cubicBezTo>
                  <a:cubicBezTo>
                    <a:pt x="32709" y="49741"/>
                    <a:pt x="51621" y="35964"/>
                    <a:pt x="72827" y="29571"/>
                  </a:cubicBezTo>
                  <a:cubicBezTo>
                    <a:pt x="97003" y="22275"/>
                    <a:pt x="123749" y="21627"/>
                    <a:pt x="146461" y="33840"/>
                  </a:cubicBezTo>
                  <a:cubicBezTo>
                    <a:pt x="167252" y="45021"/>
                    <a:pt x="185299" y="62180"/>
                    <a:pt x="203746" y="76728"/>
                  </a:cubicBezTo>
                  <a:cubicBezTo>
                    <a:pt x="224609" y="93189"/>
                    <a:pt x="245473" y="109643"/>
                    <a:pt x="266337" y="126104"/>
                  </a:cubicBezTo>
                  <a:cubicBezTo>
                    <a:pt x="347804" y="190370"/>
                    <a:pt x="429264" y="254643"/>
                    <a:pt x="510731" y="318909"/>
                  </a:cubicBezTo>
                  <a:cubicBezTo>
                    <a:pt x="523304" y="328831"/>
                    <a:pt x="541226" y="311155"/>
                    <a:pt x="528516" y="30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9" name="Google Shape;639;p8"/>
          <p:cNvGrpSpPr/>
          <p:nvPr/>
        </p:nvGrpSpPr>
        <p:grpSpPr>
          <a:xfrm rot="-564914">
            <a:off x="6106739" y="4023692"/>
            <a:ext cx="1966329" cy="1210990"/>
            <a:chOff x="12212748" y="8046414"/>
            <a:chExt cx="3932374" cy="2421804"/>
          </a:xfrm>
        </p:grpSpPr>
        <p:sp>
          <p:nvSpPr>
            <p:cNvPr id="640" name="Google Shape;640;p8"/>
            <p:cNvSpPr/>
            <p:nvPr/>
          </p:nvSpPr>
          <p:spPr>
            <a:xfrm>
              <a:off x="12709013" y="8046414"/>
              <a:ext cx="2939850" cy="1992159"/>
            </a:xfrm>
            <a:custGeom>
              <a:avLst/>
              <a:gdLst/>
              <a:ahLst/>
              <a:cxnLst/>
              <a:rect l="l" t="t" r="r" b="b"/>
              <a:pathLst>
                <a:path w="2939850" h="1992159" extrusionOk="0">
                  <a:moveTo>
                    <a:pt x="117295" y="0"/>
                  </a:moveTo>
                  <a:cubicBezTo>
                    <a:pt x="51467" y="0"/>
                    <a:pt x="-1471" y="54196"/>
                    <a:pt x="31" y="120048"/>
                  </a:cubicBezTo>
                  <a:lnTo>
                    <a:pt x="47" y="120866"/>
                  </a:lnTo>
                  <a:cubicBezTo>
                    <a:pt x="47" y="126548"/>
                    <a:pt x="259" y="132221"/>
                    <a:pt x="259" y="137691"/>
                  </a:cubicBezTo>
                  <a:cubicBezTo>
                    <a:pt x="1203" y="258997"/>
                    <a:pt x="2147" y="380304"/>
                    <a:pt x="3098" y="501611"/>
                  </a:cubicBezTo>
                  <a:cubicBezTo>
                    <a:pt x="4671" y="703012"/>
                    <a:pt x="11553" y="904342"/>
                    <a:pt x="12654" y="1105752"/>
                  </a:cubicBezTo>
                  <a:cubicBezTo>
                    <a:pt x="13197" y="1206165"/>
                    <a:pt x="8447" y="1306547"/>
                    <a:pt x="8659" y="1406890"/>
                  </a:cubicBezTo>
                  <a:cubicBezTo>
                    <a:pt x="8848" y="1496176"/>
                    <a:pt x="6968" y="1585462"/>
                    <a:pt x="7251" y="1674748"/>
                  </a:cubicBezTo>
                  <a:lnTo>
                    <a:pt x="7165" y="1674748"/>
                  </a:lnTo>
                  <a:lnTo>
                    <a:pt x="7165" y="1992160"/>
                  </a:lnTo>
                  <a:lnTo>
                    <a:pt x="2932678" y="1992160"/>
                  </a:lnTo>
                  <a:lnTo>
                    <a:pt x="2932678" y="1674748"/>
                  </a:lnTo>
                  <a:lnTo>
                    <a:pt x="2932591" y="1674748"/>
                  </a:lnTo>
                  <a:cubicBezTo>
                    <a:pt x="2932875" y="1585462"/>
                    <a:pt x="2930995" y="1496176"/>
                    <a:pt x="2931184" y="1406890"/>
                  </a:cubicBezTo>
                  <a:cubicBezTo>
                    <a:pt x="2931396" y="1306547"/>
                    <a:pt x="2926638" y="1206165"/>
                    <a:pt x="2927188" y="1105752"/>
                  </a:cubicBezTo>
                  <a:cubicBezTo>
                    <a:pt x="2928281" y="904342"/>
                    <a:pt x="2935163" y="703012"/>
                    <a:pt x="2936744" y="501611"/>
                  </a:cubicBezTo>
                  <a:cubicBezTo>
                    <a:pt x="2937696" y="380304"/>
                    <a:pt x="2938639" y="258997"/>
                    <a:pt x="2939583" y="137691"/>
                  </a:cubicBezTo>
                  <a:cubicBezTo>
                    <a:pt x="2939583" y="132221"/>
                    <a:pt x="2939796" y="126548"/>
                    <a:pt x="2939796" y="120866"/>
                  </a:cubicBezTo>
                  <a:lnTo>
                    <a:pt x="2939819" y="119859"/>
                  </a:lnTo>
                  <a:cubicBezTo>
                    <a:pt x="2941321" y="54110"/>
                    <a:pt x="2888462" y="0"/>
                    <a:pt x="2822744" y="0"/>
                  </a:cubicBezTo>
                  <a:lnTo>
                    <a:pt x="117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8"/>
            <p:cNvSpPr/>
            <p:nvPr/>
          </p:nvSpPr>
          <p:spPr>
            <a:xfrm>
              <a:off x="12791192" y="8134086"/>
              <a:ext cx="2779276" cy="1756581"/>
            </a:xfrm>
            <a:custGeom>
              <a:avLst/>
              <a:gdLst/>
              <a:ahLst/>
              <a:cxnLst/>
              <a:rect l="l" t="t" r="r" b="b"/>
              <a:pathLst>
                <a:path w="2779276" h="1756581" extrusionOk="0">
                  <a:moveTo>
                    <a:pt x="2779276" y="70659"/>
                  </a:moveTo>
                  <a:lnTo>
                    <a:pt x="2779276" y="1686135"/>
                  </a:lnTo>
                  <a:cubicBezTo>
                    <a:pt x="2779276" y="1725041"/>
                    <a:pt x="2747754" y="1756582"/>
                    <a:pt x="2708871" y="1756582"/>
                  </a:cubicBezTo>
                  <a:lnTo>
                    <a:pt x="70618" y="1756582"/>
                  </a:lnTo>
                  <a:cubicBezTo>
                    <a:pt x="60315" y="1756582"/>
                    <a:pt x="50444" y="1754268"/>
                    <a:pt x="41612" y="1750270"/>
                  </a:cubicBezTo>
                  <a:cubicBezTo>
                    <a:pt x="17019" y="1739332"/>
                    <a:pt x="0" y="1714732"/>
                    <a:pt x="0" y="1686135"/>
                  </a:cubicBezTo>
                  <a:lnTo>
                    <a:pt x="0" y="70659"/>
                  </a:lnTo>
                  <a:cubicBezTo>
                    <a:pt x="0" y="31753"/>
                    <a:pt x="31522" y="0"/>
                    <a:pt x="70618" y="0"/>
                  </a:cubicBezTo>
                  <a:lnTo>
                    <a:pt x="2708659" y="0"/>
                  </a:lnTo>
                  <a:cubicBezTo>
                    <a:pt x="2747495" y="0"/>
                    <a:pt x="2779276" y="31800"/>
                    <a:pt x="2779276" y="706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2" name="Google Shape;642;p8"/>
            <p:cNvGrpSpPr/>
            <p:nvPr/>
          </p:nvGrpSpPr>
          <p:grpSpPr>
            <a:xfrm>
              <a:off x="12212748" y="9986785"/>
              <a:ext cx="3932374" cy="345411"/>
              <a:chOff x="12212748" y="9986785"/>
              <a:chExt cx="3932374" cy="345411"/>
            </a:xfrm>
          </p:grpSpPr>
          <p:sp>
            <p:nvSpPr>
              <p:cNvPr id="643" name="Google Shape;643;p8"/>
              <p:cNvSpPr/>
              <p:nvPr/>
            </p:nvSpPr>
            <p:spPr>
              <a:xfrm>
                <a:off x="12212748" y="9986785"/>
                <a:ext cx="3932374" cy="345411"/>
              </a:xfrm>
              <a:custGeom>
                <a:avLst/>
                <a:gdLst/>
                <a:ahLst/>
                <a:cxnLst/>
                <a:rect l="l" t="t" r="r" b="b"/>
                <a:pathLst>
                  <a:path w="3932374" h="345411" extrusionOk="0">
                    <a:moveTo>
                      <a:pt x="503430" y="0"/>
                    </a:moveTo>
                    <a:lnTo>
                      <a:pt x="0" y="345411"/>
                    </a:lnTo>
                    <a:lnTo>
                      <a:pt x="3932374" y="345411"/>
                    </a:lnTo>
                    <a:lnTo>
                      <a:pt x="3428944" y="0"/>
                    </a:ln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8"/>
              <p:cNvSpPr/>
              <p:nvPr/>
            </p:nvSpPr>
            <p:spPr>
              <a:xfrm>
                <a:off x="12525889" y="10063755"/>
                <a:ext cx="3306075" cy="191477"/>
              </a:xfrm>
              <a:custGeom>
                <a:avLst/>
                <a:gdLst/>
                <a:ahLst/>
                <a:cxnLst/>
                <a:rect l="l" t="t" r="r" b="b"/>
                <a:pathLst>
                  <a:path w="3306075" h="191477" extrusionOk="0">
                    <a:moveTo>
                      <a:pt x="116486" y="66992"/>
                    </a:moveTo>
                    <a:lnTo>
                      <a:pt x="12742" y="138171"/>
                    </a:lnTo>
                    <a:cubicBezTo>
                      <a:pt x="-10923" y="154405"/>
                      <a:pt x="560" y="191478"/>
                      <a:pt x="29250" y="191478"/>
                    </a:cubicBezTo>
                    <a:lnTo>
                      <a:pt x="3276825" y="191478"/>
                    </a:lnTo>
                    <a:cubicBezTo>
                      <a:pt x="3305516" y="191478"/>
                      <a:pt x="3316998" y="154405"/>
                      <a:pt x="3293333" y="138171"/>
                    </a:cubicBezTo>
                    <a:lnTo>
                      <a:pt x="3189589" y="66992"/>
                    </a:lnTo>
                    <a:cubicBezTo>
                      <a:pt x="3125987" y="23356"/>
                      <a:pt x="3050674" y="0"/>
                      <a:pt x="2973553" y="0"/>
                    </a:cubicBezTo>
                    <a:lnTo>
                      <a:pt x="332523" y="0"/>
                    </a:lnTo>
                    <a:cubicBezTo>
                      <a:pt x="255401" y="-8"/>
                      <a:pt x="180088" y="23349"/>
                      <a:pt x="116486" y="669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5" name="Google Shape;645;p8"/>
            <p:cNvSpPr/>
            <p:nvPr/>
          </p:nvSpPr>
          <p:spPr>
            <a:xfrm>
              <a:off x="12212748" y="10332196"/>
              <a:ext cx="3932374" cy="136022"/>
            </a:xfrm>
            <a:custGeom>
              <a:avLst/>
              <a:gdLst/>
              <a:ahLst/>
              <a:cxnLst/>
              <a:rect l="l" t="t" r="r" b="b"/>
              <a:pathLst>
                <a:path w="3932374" h="136022" extrusionOk="0">
                  <a:moveTo>
                    <a:pt x="3796432" y="136022"/>
                  </a:moveTo>
                  <a:lnTo>
                    <a:pt x="135942" y="136022"/>
                  </a:lnTo>
                  <a:cubicBezTo>
                    <a:pt x="60865" y="136022"/>
                    <a:pt x="0" y="75121"/>
                    <a:pt x="0" y="0"/>
                  </a:cubicBezTo>
                  <a:lnTo>
                    <a:pt x="0" y="0"/>
                  </a:lnTo>
                  <a:lnTo>
                    <a:pt x="3932374" y="0"/>
                  </a:lnTo>
                  <a:lnTo>
                    <a:pt x="3932374" y="0"/>
                  </a:lnTo>
                  <a:cubicBezTo>
                    <a:pt x="3932374" y="75121"/>
                    <a:pt x="3871509" y="136022"/>
                    <a:pt x="3796432" y="136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8"/>
            <p:cNvSpPr/>
            <p:nvPr/>
          </p:nvSpPr>
          <p:spPr>
            <a:xfrm>
              <a:off x="12791192" y="8134086"/>
              <a:ext cx="1421789" cy="1422636"/>
            </a:xfrm>
            <a:custGeom>
              <a:avLst/>
              <a:gdLst/>
              <a:ahLst/>
              <a:cxnLst/>
              <a:rect l="l" t="t" r="r" b="b"/>
              <a:pathLst>
                <a:path w="1421789" h="1422636" extrusionOk="0">
                  <a:moveTo>
                    <a:pt x="1421789" y="0"/>
                  </a:moveTo>
                  <a:lnTo>
                    <a:pt x="0" y="1422636"/>
                  </a:lnTo>
                  <a:lnTo>
                    <a:pt x="0" y="855056"/>
                  </a:lnTo>
                  <a:lnTo>
                    <a:pt x="85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8"/>
            <p:cNvSpPr/>
            <p:nvPr/>
          </p:nvSpPr>
          <p:spPr>
            <a:xfrm>
              <a:off x="14285494" y="8604723"/>
              <a:ext cx="1284974" cy="1285944"/>
            </a:xfrm>
            <a:custGeom>
              <a:avLst/>
              <a:gdLst/>
              <a:ahLst/>
              <a:cxnLst/>
              <a:rect l="l" t="t" r="r" b="b"/>
              <a:pathLst>
                <a:path w="1284974" h="1285944" extrusionOk="0">
                  <a:moveTo>
                    <a:pt x="1284974" y="0"/>
                  </a:moveTo>
                  <a:lnTo>
                    <a:pt x="1284974" y="567580"/>
                  </a:lnTo>
                  <a:lnTo>
                    <a:pt x="567033" y="1285945"/>
                  </a:lnTo>
                  <a:lnTo>
                    <a:pt x="0" y="12859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8"/>
            <p:cNvSpPr/>
            <p:nvPr/>
          </p:nvSpPr>
          <p:spPr>
            <a:xfrm>
              <a:off x="12832804" y="8134086"/>
              <a:ext cx="2496176" cy="1756581"/>
            </a:xfrm>
            <a:custGeom>
              <a:avLst/>
              <a:gdLst/>
              <a:ahLst/>
              <a:cxnLst/>
              <a:rect l="l" t="t" r="r" b="b"/>
              <a:pathLst>
                <a:path w="2496176" h="1756581" extrusionOk="0">
                  <a:moveTo>
                    <a:pt x="2496177" y="0"/>
                  </a:moveTo>
                  <a:lnTo>
                    <a:pt x="740639" y="1756582"/>
                  </a:lnTo>
                  <a:lnTo>
                    <a:pt x="29005" y="1756582"/>
                  </a:lnTo>
                  <a:cubicBezTo>
                    <a:pt x="18702" y="1756582"/>
                    <a:pt x="8832" y="1754268"/>
                    <a:pt x="0" y="1750270"/>
                  </a:cubicBezTo>
                  <a:lnTo>
                    <a:pt x="1749238" y="0"/>
                  </a:lnTo>
                  <a:lnTo>
                    <a:pt x="2496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9" name="Google Shape;649;p8"/>
          <p:cNvSpPr txBox="1">
            <a:spLocks noGrp="1"/>
          </p:cNvSpPr>
          <p:nvPr>
            <p:ph type="title"/>
          </p:nvPr>
        </p:nvSpPr>
        <p:spPr>
          <a:xfrm>
            <a:off x="1618350" y="1922300"/>
            <a:ext cx="5907300" cy="16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 b="1"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652" name="Google Shape;65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osis ExtraBold"/>
              <a:buNone/>
              <a:defRPr sz="32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0.png"/><Relationship Id="rId11" Type="http://schemas.openxmlformats.org/officeDocument/2006/relationships/image" Target="../media/image15.png"/><Relationship Id="rId5" Type="http://schemas.openxmlformats.org/officeDocument/2006/relationships/image" Target="../media/image91.png"/><Relationship Id="rId10" Type="http://schemas.openxmlformats.org/officeDocument/2006/relationships/image" Target="../media/image140.png"/><Relationship Id="rId4" Type="http://schemas.openxmlformats.org/officeDocument/2006/relationships/image" Target="../media/image5.svg"/><Relationship Id="rId9" Type="http://schemas.openxmlformats.org/officeDocument/2006/relationships/image" Target="../media/image1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7.sv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0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11.sv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12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13.sv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2.png"/><Relationship Id="rId4" Type="http://schemas.openxmlformats.org/officeDocument/2006/relationships/image" Target="../media/image2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5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73FCDA7-D090-63BD-60D1-D6DB65CB340A}"/>
              </a:ext>
            </a:extLst>
          </p:cNvPr>
          <p:cNvSpPr txBox="1"/>
          <p:nvPr/>
        </p:nvSpPr>
        <p:spPr>
          <a:xfrm>
            <a:off x="1939529" y="1793542"/>
            <a:ext cx="5404246" cy="1911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 CUỐI CHƯƠNG I</a:t>
            </a:r>
            <a:endParaRPr lang="en-US" sz="4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936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6" name="Google Shape;1106;p12"/>
          <p:cNvGrpSpPr/>
          <p:nvPr/>
        </p:nvGrpSpPr>
        <p:grpSpPr>
          <a:xfrm rot="-220841">
            <a:off x="342672" y="321036"/>
            <a:ext cx="4228374" cy="5686128"/>
            <a:chOff x="684924" y="641317"/>
            <a:chExt cx="8456216" cy="11371396"/>
          </a:xfrm>
        </p:grpSpPr>
        <p:sp>
          <p:nvSpPr>
            <p:cNvPr id="1107" name="Google Shape;1107;p12"/>
            <p:cNvSpPr/>
            <p:nvPr/>
          </p:nvSpPr>
          <p:spPr>
            <a:xfrm>
              <a:off x="693965" y="641317"/>
              <a:ext cx="8447175" cy="11371396"/>
            </a:xfrm>
            <a:custGeom>
              <a:avLst/>
              <a:gdLst/>
              <a:ahLst/>
              <a:cxnLst/>
              <a:rect l="l" t="t" r="r" b="b"/>
              <a:pathLst>
                <a:path w="8447175" h="11371396" extrusionOk="0">
                  <a:moveTo>
                    <a:pt x="8399804" y="10959719"/>
                  </a:moveTo>
                  <a:cubicBezTo>
                    <a:pt x="8383597" y="10684054"/>
                    <a:pt x="8427332" y="10359992"/>
                    <a:pt x="8409306" y="10024196"/>
                  </a:cubicBezTo>
                  <a:cubicBezTo>
                    <a:pt x="8365048" y="9246598"/>
                    <a:pt x="8390303" y="9811505"/>
                    <a:pt x="8390303" y="9045074"/>
                  </a:cubicBezTo>
                  <a:cubicBezTo>
                    <a:pt x="8392008" y="8181714"/>
                    <a:pt x="8276326" y="7635001"/>
                    <a:pt x="8317357" y="6239505"/>
                  </a:cubicBezTo>
                  <a:cubicBezTo>
                    <a:pt x="8332678" y="5912487"/>
                    <a:pt x="8338724" y="6085310"/>
                    <a:pt x="8294489" y="5305460"/>
                  </a:cubicBezTo>
                  <a:cubicBezTo>
                    <a:pt x="8217793" y="4200503"/>
                    <a:pt x="8210359" y="14221"/>
                    <a:pt x="8128298" y="12197"/>
                  </a:cubicBezTo>
                  <a:cubicBezTo>
                    <a:pt x="7434187" y="-6907"/>
                    <a:pt x="6635193" y="26888"/>
                    <a:pt x="6639512" y="26888"/>
                  </a:cubicBezTo>
                  <a:cubicBezTo>
                    <a:pt x="5856520" y="26888"/>
                    <a:pt x="6581978" y="-50005"/>
                    <a:pt x="5627272" y="56272"/>
                  </a:cubicBezTo>
                  <a:cubicBezTo>
                    <a:pt x="5202940" y="103281"/>
                    <a:pt x="4156603" y="45014"/>
                    <a:pt x="4107388" y="42058"/>
                  </a:cubicBezTo>
                  <a:cubicBezTo>
                    <a:pt x="4068108" y="44992"/>
                    <a:pt x="3186234" y="114061"/>
                    <a:pt x="3094717" y="106215"/>
                  </a:cubicBezTo>
                  <a:cubicBezTo>
                    <a:pt x="2192020" y="29254"/>
                    <a:pt x="456505" y="147789"/>
                    <a:pt x="564298" y="139556"/>
                  </a:cubicBezTo>
                  <a:cubicBezTo>
                    <a:pt x="536247" y="139556"/>
                    <a:pt x="77818" y="130732"/>
                    <a:pt x="82137" y="131232"/>
                  </a:cubicBezTo>
                  <a:cubicBezTo>
                    <a:pt x="79228" y="131232"/>
                    <a:pt x="76954" y="1491659"/>
                    <a:pt x="76954" y="2491590"/>
                  </a:cubicBezTo>
                  <a:cubicBezTo>
                    <a:pt x="76864" y="2493272"/>
                    <a:pt x="23285" y="3304348"/>
                    <a:pt x="18671" y="3670529"/>
                  </a:cubicBezTo>
                  <a:cubicBezTo>
                    <a:pt x="18671" y="3716583"/>
                    <a:pt x="75659" y="4256701"/>
                    <a:pt x="68316" y="4328340"/>
                  </a:cubicBezTo>
                  <a:cubicBezTo>
                    <a:pt x="-27884" y="5282513"/>
                    <a:pt x="120849" y="6223631"/>
                    <a:pt x="32491" y="8126245"/>
                  </a:cubicBezTo>
                  <a:cubicBezTo>
                    <a:pt x="-2447" y="8807594"/>
                    <a:pt x="44494" y="8706207"/>
                    <a:pt x="32923" y="9060289"/>
                  </a:cubicBezTo>
                  <a:cubicBezTo>
                    <a:pt x="-25247" y="10667725"/>
                    <a:pt x="7032" y="9835294"/>
                    <a:pt x="28604" y="10872546"/>
                  </a:cubicBezTo>
                  <a:cubicBezTo>
                    <a:pt x="38061" y="11314710"/>
                    <a:pt x="20012" y="11333928"/>
                    <a:pt x="48449" y="11334429"/>
                  </a:cubicBezTo>
                  <a:cubicBezTo>
                    <a:pt x="1870004" y="11362243"/>
                    <a:pt x="3433077" y="11379346"/>
                    <a:pt x="5801191" y="11337362"/>
                  </a:cubicBezTo>
                  <a:cubicBezTo>
                    <a:pt x="6740918" y="11319236"/>
                    <a:pt x="6754306" y="11378504"/>
                    <a:pt x="6854872" y="11370680"/>
                  </a:cubicBezTo>
                  <a:cubicBezTo>
                    <a:pt x="8767579" y="11224694"/>
                    <a:pt x="8443404" y="11607728"/>
                    <a:pt x="8399804" y="10959719"/>
                  </a:cubicBezTo>
                  <a:close/>
                  <a:moveTo>
                    <a:pt x="457687" y="1280287"/>
                  </a:moveTo>
                  <a:cubicBezTo>
                    <a:pt x="377830" y="1247970"/>
                    <a:pt x="335527" y="1140215"/>
                    <a:pt x="370056" y="1052519"/>
                  </a:cubicBezTo>
                  <a:cubicBezTo>
                    <a:pt x="427908" y="904099"/>
                    <a:pt x="626901" y="919792"/>
                    <a:pt x="678684" y="1063299"/>
                  </a:cubicBezTo>
                  <a:cubicBezTo>
                    <a:pt x="729625" y="1185769"/>
                    <a:pt x="604874" y="1340533"/>
                    <a:pt x="457687" y="1280287"/>
                  </a:cubicBezTo>
                  <a:close/>
                  <a:moveTo>
                    <a:pt x="442570" y="2210921"/>
                  </a:moveTo>
                  <a:cubicBezTo>
                    <a:pt x="378694" y="2176625"/>
                    <a:pt x="345438" y="2091408"/>
                    <a:pt x="364010" y="2014515"/>
                  </a:cubicBezTo>
                  <a:cubicBezTo>
                    <a:pt x="405018" y="1846514"/>
                    <a:pt x="624310" y="1846013"/>
                    <a:pt x="680411" y="2001779"/>
                  </a:cubicBezTo>
                  <a:cubicBezTo>
                    <a:pt x="734808" y="2132049"/>
                    <a:pt x="591508" y="2291249"/>
                    <a:pt x="442570" y="2210921"/>
                  </a:cubicBezTo>
                  <a:close/>
                  <a:moveTo>
                    <a:pt x="461142" y="3157702"/>
                  </a:moveTo>
                  <a:cubicBezTo>
                    <a:pt x="381286" y="3125385"/>
                    <a:pt x="338982" y="3018607"/>
                    <a:pt x="373080" y="2930434"/>
                  </a:cubicBezTo>
                  <a:cubicBezTo>
                    <a:pt x="430500" y="2781037"/>
                    <a:pt x="630788" y="2797207"/>
                    <a:pt x="682139" y="2940713"/>
                  </a:cubicBezTo>
                  <a:cubicBezTo>
                    <a:pt x="733513" y="3063661"/>
                    <a:pt x="607897" y="3217447"/>
                    <a:pt x="461142" y="3157702"/>
                  </a:cubicBezTo>
                  <a:close/>
                  <a:moveTo>
                    <a:pt x="463301" y="4096637"/>
                  </a:moveTo>
                  <a:cubicBezTo>
                    <a:pt x="383445" y="4064319"/>
                    <a:pt x="341142" y="3957542"/>
                    <a:pt x="375239" y="3869869"/>
                  </a:cubicBezTo>
                  <a:cubicBezTo>
                    <a:pt x="432659" y="3719994"/>
                    <a:pt x="632948" y="3736164"/>
                    <a:pt x="684299" y="3879671"/>
                  </a:cubicBezTo>
                  <a:cubicBezTo>
                    <a:pt x="736104" y="4003574"/>
                    <a:pt x="608761" y="4155905"/>
                    <a:pt x="463301" y="4096637"/>
                  </a:cubicBezTo>
                  <a:close/>
                  <a:moveTo>
                    <a:pt x="369624" y="4831342"/>
                  </a:moveTo>
                  <a:cubicBezTo>
                    <a:pt x="410632" y="4663341"/>
                    <a:pt x="629924" y="4662363"/>
                    <a:pt x="686026" y="4818606"/>
                  </a:cubicBezTo>
                  <a:cubicBezTo>
                    <a:pt x="799116" y="5089472"/>
                    <a:pt x="294519" y="5140416"/>
                    <a:pt x="369624" y="4831342"/>
                  </a:cubicBezTo>
                  <a:close/>
                  <a:moveTo>
                    <a:pt x="371784" y="5769799"/>
                  </a:moveTo>
                  <a:cubicBezTo>
                    <a:pt x="412792" y="5602298"/>
                    <a:pt x="631652" y="5600320"/>
                    <a:pt x="688186" y="5757063"/>
                  </a:cubicBezTo>
                  <a:cubicBezTo>
                    <a:pt x="801707" y="6029385"/>
                    <a:pt x="297110" y="6078873"/>
                    <a:pt x="371784" y="5769799"/>
                  </a:cubicBezTo>
                  <a:close/>
                  <a:moveTo>
                    <a:pt x="468916" y="6912986"/>
                  </a:moveTo>
                  <a:cubicBezTo>
                    <a:pt x="389060" y="6880669"/>
                    <a:pt x="346756" y="6773892"/>
                    <a:pt x="380854" y="6686219"/>
                  </a:cubicBezTo>
                  <a:cubicBezTo>
                    <a:pt x="438274" y="6536344"/>
                    <a:pt x="638562" y="6552514"/>
                    <a:pt x="689913" y="6696021"/>
                  </a:cubicBezTo>
                  <a:cubicBezTo>
                    <a:pt x="741287" y="6819446"/>
                    <a:pt x="614808" y="6972254"/>
                    <a:pt x="468916" y="6912986"/>
                  </a:cubicBezTo>
                  <a:close/>
                  <a:moveTo>
                    <a:pt x="375239" y="7647692"/>
                  </a:moveTo>
                  <a:cubicBezTo>
                    <a:pt x="416247" y="7479190"/>
                    <a:pt x="635539" y="7479190"/>
                    <a:pt x="691641" y="7634956"/>
                  </a:cubicBezTo>
                  <a:cubicBezTo>
                    <a:pt x="804731" y="7905821"/>
                    <a:pt x="300134" y="7956766"/>
                    <a:pt x="375239" y="7647692"/>
                  </a:cubicBezTo>
                  <a:close/>
                  <a:moveTo>
                    <a:pt x="455959" y="8782555"/>
                  </a:moveTo>
                  <a:cubicBezTo>
                    <a:pt x="392083" y="8748259"/>
                    <a:pt x="358827" y="8663041"/>
                    <a:pt x="377399" y="8586148"/>
                  </a:cubicBezTo>
                  <a:cubicBezTo>
                    <a:pt x="418407" y="8418147"/>
                    <a:pt x="637699" y="8417647"/>
                    <a:pt x="693800" y="8573412"/>
                  </a:cubicBezTo>
                  <a:cubicBezTo>
                    <a:pt x="748197" y="8703705"/>
                    <a:pt x="605306" y="8862882"/>
                    <a:pt x="455959" y="8782555"/>
                  </a:cubicBezTo>
                  <a:close/>
                  <a:moveTo>
                    <a:pt x="474508" y="9729336"/>
                  </a:moveTo>
                  <a:cubicBezTo>
                    <a:pt x="394652" y="9697018"/>
                    <a:pt x="352348" y="9590241"/>
                    <a:pt x="386446" y="9502568"/>
                  </a:cubicBezTo>
                  <a:cubicBezTo>
                    <a:pt x="443866" y="9352693"/>
                    <a:pt x="644154" y="9368863"/>
                    <a:pt x="695505" y="9512370"/>
                  </a:cubicBezTo>
                  <a:cubicBezTo>
                    <a:pt x="746901" y="9635795"/>
                    <a:pt x="620423" y="9788603"/>
                    <a:pt x="474508" y="9729336"/>
                  </a:cubicBezTo>
                  <a:close/>
                  <a:moveTo>
                    <a:pt x="476236" y="10668293"/>
                  </a:moveTo>
                  <a:cubicBezTo>
                    <a:pt x="307453" y="10599724"/>
                    <a:pt x="364010" y="10303386"/>
                    <a:pt x="566026" y="10337682"/>
                  </a:cubicBezTo>
                  <a:cubicBezTo>
                    <a:pt x="810777" y="10380279"/>
                    <a:pt x="707189" y="10762335"/>
                    <a:pt x="476236" y="10668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8" name="Google Shape;1108;p12"/>
            <p:cNvGrpSpPr/>
            <p:nvPr/>
          </p:nvGrpSpPr>
          <p:grpSpPr>
            <a:xfrm>
              <a:off x="684924" y="1234001"/>
              <a:ext cx="8422489" cy="10367034"/>
              <a:chOff x="684924" y="1234001"/>
              <a:chExt cx="8422489" cy="10367034"/>
            </a:xfrm>
          </p:grpSpPr>
          <p:sp>
            <p:nvSpPr>
              <p:cNvPr id="1109" name="Google Shape;1109;p12"/>
              <p:cNvSpPr/>
              <p:nvPr/>
            </p:nvSpPr>
            <p:spPr>
              <a:xfrm>
                <a:off x="761560" y="1234001"/>
                <a:ext cx="8114222" cy="82214"/>
              </a:xfrm>
              <a:custGeom>
                <a:avLst/>
                <a:gdLst/>
                <a:ahLst/>
                <a:cxnLst/>
                <a:rect l="l" t="t" r="r" b="b"/>
                <a:pathLst>
                  <a:path w="8114222" h="82214" extrusionOk="0">
                    <a:moveTo>
                      <a:pt x="8110326" y="82214"/>
                    </a:moveTo>
                    <a:cubicBezTo>
                      <a:pt x="8108143" y="82237"/>
                      <a:pt x="14383" y="54809"/>
                      <a:pt x="11518" y="54786"/>
                    </a:cubicBezTo>
                    <a:cubicBezTo>
                      <a:pt x="11518" y="-28611"/>
                      <a:pt x="-572526" y="295"/>
                      <a:pt x="6577076" y="30292"/>
                    </a:cubicBezTo>
                    <a:cubicBezTo>
                      <a:pt x="8278540" y="36842"/>
                      <a:pt x="8108325" y="11643"/>
                      <a:pt x="8110326" y="82214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12"/>
              <p:cNvSpPr/>
              <p:nvPr/>
            </p:nvSpPr>
            <p:spPr>
              <a:xfrm>
                <a:off x="762096" y="2165317"/>
                <a:ext cx="8137537" cy="85920"/>
              </a:xfrm>
              <a:custGeom>
                <a:avLst/>
                <a:gdLst/>
                <a:ahLst/>
                <a:cxnLst/>
                <a:rect l="l" t="t" r="r" b="b"/>
                <a:pathLst>
                  <a:path w="8137537" h="85920" extrusionOk="0">
                    <a:moveTo>
                      <a:pt x="8133113" y="85921"/>
                    </a:moveTo>
                    <a:cubicBezTo>
                      <a:pt x="8130521" y="85966"/>
                      <a:pt x="10915" y="58516"/>
                      <a:pt x="9255" y="58493"/>
                    </a:cubicBezTo>
                    <a:cubicBezTo>
                      <a:pt x="11188" y="-28862"/>
                      <a:pt x="-541441" y="-1957"/>
                      <a:pt x="6598545" y="33999"/>
                    </a:cubicBezTo>
                    <a:cubicBezTo>
                      <a:pt x="8299054" y="40526"/>
                      <a:pt x="8133113" y="14486"/>
                      <a:pt x="8133113" y="85921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12"/>
              <p:cNvSpPr/>
              <p:nvPr/>
            </p:nvSpPr>
            <p:spPr>
              <a:xfrm>
                <a:off x="764442" y="3100066"/>
                <a:ext cx="8191612" cy="68022"/>
              </a:xfrm>
              <a:custGeom>
                <a:avLst/>
                <a:gdLst/>
                <a:ahLst/>
                <a:cxnLst/>
                <a:rect l="l" t="t" r="r" b="b"/>
                <a:pathLst>
                  <a:path w="8191612" h="68022" extrusionOk="0">
                    <a:moveTo>
                      <a:pt x="1087367" y="62702"/>
                    </a:moveTo>
                    <a:cubicBezTo>
                      <a:pt x="-151235" y="62702"/>
                      <a:pt x="6500" y="79099"/>
                      <a:pt x="6500" y="0"/>
                    </a:cubicBezTo>
                    <a:cubicBezTo>
                      <a:pt x="9978894" y="56766"/>
                      <a:pt x="11422581" y="79281"/>
                      <a:pt x="1087367" y="62702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12"/>
              <p:cNvSpPr/>
              <p:nvPr/>
            </p:nvSpPr>
            <p:spPr>
              <a:xfrm>
                <a:off x="710526" y="4037954"/>
                <a:ext cx="8224042" cy="83352"/>
              </a:xfrm>
              <a:custGeom>
                <a:avLst/>
                <a:gdLst/>
                <a:ahLst/>
                <a:cxnLst/>
                <a:rect l="l" t="t" r="r" b="b"/>
                <a:pathLst>
                  <a:path w="8224042" h="83352" extrusionOk="0">
                    <a:moveTo>
                      <a:pt x="8219644" y="83353"/>
                    </a:moveTo>
                    <a:cubicBezTo>
                      <a:pt x="8217871" y="83376"/>
                      <a:pt x="11065" y="55447"/>
                      <a:pt x="8588" y="55425"/>
                    </a:cubicBezTo>
                    <a:cubicBezTo>
                      <a:pt x="12611" y="-29292"/>
                      <a:pt x="-546019" y="569"/>
                      <a:pt x="6694578" y="30931"/>
                    </a:cubicBezTo>
                    <a:cubicBezTo>
                      <a:pt x="8384584" y="37458"/>
                      <a:pt x="8219644" y="12236"/>
                      <a:pt x="8219644" y="83353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12"/>
              <p:cNvSpPr/>
              <p:nvPr/>
            </p:nvSpPr>
            <p:spPr>
              <a:xfrm>
                <a:off x="748383" y="4973107"/>
                <a:ext cx="8207265" cy="82745"/>
              </a:xfrm>
              <a:custGeom>
                <a:avLst/>
                <a:gdLst/>
                <a:ahLst/>
                <a:cxnLst/>
                <a:rect l="l" t="t" r="r" b="b"/>
                <a:pathLst>
                  <a:path w="8207265" h="82745" extrusionOk="0">
                    <a:moveTo>
                      <a:pt x="8203359" y="82745"/>
                    </a:moveTo>
                    <a:cubicBezTo>
                      <a:pt x="8201359" y="82768"/>
                      <a:pt x="8511" y="54840"/>
                      <a:pt x="6124" y="54817"/>
                    </a:cubicBezTo>
                    <a:cubicBezTo>
                      <a:pt x="18695" y="-28967"/>
                      <a:pt x="-548846" y="485"/>
                      <a:pt x="6679157" y="30824"/>
                    </a:cubicBezTo>
                    <a:cubicBezTo>
                      <a:pt x="8371369" y="37351"/>
                      <a:pt x="8201313" y="12720"/>
                      <a:pt x="8203359" y="82745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12"/>
              <p:cNvSpPr/>
              <p:nvPr/>
            </p:nvSpPr>
            <p:spPr>
              <a:xfrm>
                <a:off x="718857" y="5907589"/>
                <a:ext cx="8275423" cy="83286"/>
              </a:xfrm>
              <a:custGeom>
                <a:avLst/>
                <a:gdLst/>
                <a:ahLst/>
                <a:cxnLst/>
                <a:rect l="l" t="t" r="r" b="b"/>
                <a:pathLst>
                  <a:path w="8275423" h="83286" extrusionOk="0">
                    <a:moveTo>
                      <a:pt x="8273030" y="83286"/>
                    </a:moveTo>
                    <a:cubicBezTo>
                      <a:pt x="8271370" y="83309"/>
                      <a:pt x="202978" y="56200"/>
                      <a:pt x="11055" y="54880"/>
                    </a:cubicBezTo>
                    <a:cubicBezTo>
                      <a:pt x="9191" y="-29427"/>
                      <a:pt x="-560260" y="775"/>
                      <a:pt x="6730710" y="31364"/>
                    </a:cubicBezTo>
                    <a:cubicBezTo>
                      <a:pt x="8441585" y="37914"/>
                      <a:pt x="8266619" y="12715"/>
                      <a:pt x="8273030" y="8328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12"/>
              <p:cNvSpPr/>
              <p:nvPr/>
            </p:nvSpPr>
            <p:spPr>
              <a:xfrm>
                <a:off x="743981" y="6839680"/>
                <a:ext cx="8292539" cy="75822"/>
              </a:xfrm>
              <a:custGeom>
                <a:avLst/>
                <a:gdLst/>
                <a:ahLst/>
                <a:cxnLst/>
                <a:rect l="l" t="t" r="r" b="b"/>
                <a:pathLst>
                  <a:path w="8292539" h="75822" extrusionOk="0">
                    <a:moveTo>
                      <a:pt x="3029583" y="66136"/>
                    </a:moveTo>
                    <a:cubicBezTo>
                      <a:pt x="-276870" y="53423"/>
                      <a:pt x="7366" y="90994"/>
                      <a:pt x="5366" y="0"/>
                    </a:cubicBezTo>
                    <a:cubicBezTo>
                      <a:pt x="8844974" y="24585"/>
                      <a:pt x="11763307" y="102980"/>
                      <a:pt x="3029583" y="6613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12"/>
              <p:cNvSpPr/>
              <p:nvPr/>
            </p:nvSpPr>
            <p:spPr>
              <a:xfrm>
                <a:off x="742507" y="7775788"/>
                <a:ext cx="8274491" cy="85132"/>
              </a:xfrm>
              <a:custGeom>
                <a:avLst/>
                <a:gdLst/>
                <a:ahLst/>
                <a:cxnLst/>
                <a:rect l="l" t="t" r="r" b="b"/>
                <a:pathLst>
                  <a:path w="8274491" h="85132" extrusionOk="0">
                    <a:moveTo>
                      <a:pt x="8270110" y="85133"/>
                    </a:moveTo>
                    <a:cubicBezTo>
                      <a:pt x="8268451" y="85155"/>
                      <a:pt x="186988" y="57932"/>
                      <a:pt x="9840" y="56727"/>
                    </a:cubicBezTo>
                    <a:cubicBezTo>
                      <a:pt x="9840" y="-31719"/>
                      <a:pt x="-548767" y="2099"/>
                      <a:pt x="6751523" y="32733"/>
                    </a:cubicBezTo>
                    <a:cubicBezTo>
                      <a:pt x="8434369" y="40875"/>
                      <a:pt x="8270110" y="11036"/>
                      <a:pt x="8270110" y="85133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12"/>
              <p:cNvSpPr/>
              <p:nvPr/>
            </p:nvSpPr>
            <p:spPr>
              <a:xfrm>
                <a:off x="717959" y="8709528"/>
                <a:ext cx="8336674" cy="86415"/>
              </a:xfrm>
              <a:custGeom>
                <a:avLst/>
                <a:gdLst/>
                <a:ahLst/>
                <a:cxnLst/>
                <a:rect l="l" t="t" r="r" b="b"/>
                <a:pathLst>
                  <a:path w="8336674" h="86415" extrusionOk="0">
                    <a:moveTo>
                      <a:pt x="8334803" y="86416"/>
                    </a:moveTo>
                    <a:cubicBezTo>
                      <a:pt x="8333143" y="86439"/>
                      <a:pt x="155957" y="58965"/>
                      <a:pt x="8497" y="58010"/>
                    </a:cubicBezTo>
                    <a:cubicBezTo>
                      <a:pt x="12748" y="-33529"/>
                      <a:pt x="-550792" y="3177"/>
                      <a:pt x="6798507" y="34017"/>
                    </a:cubicBezTo>
                    <a:cubicBezTo>
                      <a:pt x="8502198" y="40567"/>
                      <a:pt x="8326960" y="15300"/>
                      <a:pt x="8334803" y="8641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12"/>
              <p:cNvSpPr/>
              <p:nvPr/>
            </p:nvSpPr>
            <p:spPr>
              <a:xfrm>
                <a:off x="719606" y="9643794"/>
                <a:ext cx="8387807" cy="77294"/>
              </a:xfrm>
              <a:custGeom>
                <a:avLst/>
                <a:gdLst/>
                <a:ahLst/>
                <a:cxnLst/>
                <a:rect l="l" t="t" r="r" b="b"/>
                <a:pathLst>
                  <a:path w="8387807" h="77294" extrusionOk="0">
                    <a:moveTo>
                      <a:pt x="3120858" y="66614"/>
                    </a:moveTo>
                    <a:cubicBezTo>
                      <a:pt x="-328033" y="53378"/>
                      <a:pt x="9009" y="94064"/>
                      <a:pt x="9009" y="0"/>
                    </a:cubicBezTo>
                    <a:cubicBezTo>
                      <a:pt x="8795198" y="33864"/>
                      <a:pt x="11979038" y="104003"/>
                      <a:pt x="3120858" y="66614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12"/>
              <p:cNvSpPr/>
              <p:nvPr/>
            </p:nvSpPr>
            <p:spPr>
              <a:xfrm>
                <a:off x="684924" y="10580962"/>
                <a:ext cx="8421509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8421509" h="84550" extrusionOk="0">
                    <a:moveTo>
                      <a:pt x="8418347" y="84550"/>
                    </a:moveTo>
                    <a:cubicBezTo>
                      <a:pt x="8416620" y="84573"/>
                      <a:pt x="357116" y="58101"/>
                      <a:pt x="10458" y="55166"/>
                    </a:cubicBezTo>
                    <a:cubicBezTo>
                      <a:pt x="10458" y="-30483"/>
                      <a:pt x="-567835" y="1403"/>
                      <a:pt x="6876028" y="32628"/>
                    </a:cubicBezTo>
                    <a:cubicBezTo>
                      <a:pt x="8586402" y="39179"/>
                      <a:pt x="8414324" y="13957"/>
                      <a:pt x="8418347" y="8455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12"/>
              <p:cNvSpPr/>
              <p:nvPr/>
            </p:nvSpPr>
            <p:spPr>
              <a:xfrm>
                <a:off x="713104" y="11513641"/>
                <a:ext cx="8383690" cy="87394"/>
              </a:xfrm>
              <a:custGeom>
                <a:avLst/>
                <a:gdLst/>
                <a:ahLst/>
                <a:cxnLst/>
                <a:rect l="l" t="t" r="r" b="b"/>
                <a:pathLst>
                  <a:path w="8383690" h="87394" extrusionOk="0">
                    <a:moveTo>
                      <a:pt x="8380665" y="87395"/>
                    </a:moveTo>
                    <a:cubicBezTo>
                      <a:pt x="8379029" y="87418"/>
                      <a:pt x="230530" y="59353"/>
                      <a:pt x="10761" y="57511"/>
                    </a:cubicBezTo>
                    <a:cubicBezTo>
                      <a:pt x="8715" y="-28366"/>
                      <a:pt x="-560463" y="-2439"/>
                      <a:pt x="6869852" y="34973"/>
                    </a:cubicBezTo>
                    <a:cubicBezTo>
                      <a:pt x="8546038" y="41523"/>
                      <a:pt x="8376369" y="14391"/>
                      <a:pt x="8380665" y="87395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1" name="Google Shape;1121;p12"/>
            <p:cNvSpPr/>
            <p:nvPr/>
          </p:nvSpPr>
          <p:spPr>
            <a:xfrm>
              <a:off x="1794382" y="741184"/>
              <a:ext cx="226186" cy="11261988"/>
            </a:xfrm>
            <a:custGeom>
              <a:avLst/>
              <a:gdLst/>
              <a:ahLst/>
              <a:cxnLst/>
              <a:rect l="l" t="t" r="r" b="b"/>
              <a:pathLst>
                <a:path w="226186" h="11261988" extrusionOk="0">
                  <a:moveTo>
                    <a:pt x="226186" y="11261989"/>
                  </a:moveTo>
                  <a:cubicBezTo>
                    <a:pt x="101344" y="11261989"/>
                    <a:pt x="-95216" y="4756309"/>
                    <a:pt x="53085" y="3"/>
                  </a:cubicBezTo>
                  <a:cubicBezTo>
                    <a:pt x="179473" y="-3841"/>
                    <a:pt x="-125018" y="4388127"/>
                    <a:pt x="226186" y="1126198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2" name="Google Shape;1122;p12"/>
          <p:cNvGrpSpPr/>
          <p:nvPr/>
        </p:nvGrpSpPr>
        <p:grpSpPr>
          <a:xfrm>
            <a:off x="799993" y="350618"/>
            <a:ext cx="8162729" cy="4595575"/>
            <a:chOff x="1709398" y="1462277"/>
            <a:chExt cx="7431203" cy="7530450"/>
          </a:xfrm>
        </p:grpSpPr>
        <p:sp>
          <p:nvSpPr>
            <p:cNvPr id="1123" name="Google Shape;1123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09398" y="1462277"/>
              <a:ext cx="7431203" cy="7530450"/>
            </a:xfrm>
            <a:custGeom>
              <a:avLst/>
              <a:gdLst/>
              <a:ahLst/>
              <a:cxnLst/>
              <a:rect l="l" t="t" r="r" b="b"/>
              <a:pathLst>
                <a:path w="7431203" h="7530450" extrusionOk="0">
                  <a:moveTo>
                    <a:pt x="7290334" y="5618007"/>
                  </a:moveTo>
                  <a:cubicBezTo>
                    <a:pt x="6703843" y="6738734"/>
                    <a:pt x="6338207" y="6998338"/>
                    <a:pt x="5770981" y="7372978"/>
                  </a:cubicBezTo>
                  <a:cubicBezTo>
                    <a:pt x="5322992" y="7618290"/>
                    <a:pt x="5935294" y="7495062"/>
                    <a:pt x="126398" y="7527006"/>
                  </a:cubicBezTo>
                  <a:cubicBezTo>
                    <a:pt x="-84329" y="7528196"/>
                    <a:pt x="41668" y="7777679"/>
                    <a:pt x="1590" y="1584051"/>
                  </a:cubicBezTo>
                  <a:cubicBezTo>
                    <a:pt x="5925" y="799062"/>
                    <a:pt x="4013" y="1142872"/>
                    <a:pt x="9176" y="221642"/>
                  </a:cubicBezTo>
                  <a:cubicBezTo>
                    <a:pt x="10139" y="-1711"/>
                    <a:pt x="-65788" y="137888"/>
                    <a:pt x="7304450" y="21"/>
                  </a:cubicBezTo>
                  <a:cubicBezTo>
                    <a:pt x="7373048" y="-1229"/>
                    <a:pt x="7429169" y="54255"/>
                    <a:pt x="7428867" y="122797"/>
                  </a:cubicBezTo>
                  <a:cubicBezTo>
                    <a:pt x="7396977" y="5878485"/>
                    <a:pt x="7512424" y="5189555"/>
                    <a:pt x="7290334" y="56180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12"/>
            <p:cNvSpPr/>
            <p:nvPr/>
          </p:nvSpPr>
          <p:spPr>
            <a:xfrm>
              <a:off x="7146228" y="6782228"/>
              <a:ext cx="1989554" cy="2205803"/>
            </a:xfrm>
            <a:custGeom>
              <a:avLst/>
              <a:gdLst/>
              <a:ahLst/>
              <a:cxnLst/>
              <a:rect l="l" t="t" r="r" b="b"/>
              <a:pathLst>
                <a:path w="1989554" h="2205803" extrusionOk="0">
                  <a:moveTo>
                    <a:pt x="1989555" y="0"/>
                  </a:moveTo>
                  <a:cubicBezTo>
                    <a:pt x="1869382" y="410485"/>
                    <a:pt x="1033997" y="1881061"/>
                    <a:pt x="0" y="2205804"/>
                  </a:cubicBezTo>
                  <a:cubicBezTo>
                    <a:pt x="562923" y="1821586"/>
                    <a:pt x="770370" y="1134101"/>
                    <a:pt x="878231" y="455833"/>
                  </a:cubicBezTo>
                  <a:cubicBezTo>
                    <a:pt x="893387" y="360422"/>
                    <a:pt x="1140204" y="439116"/>
                    <a:pt x="1398579" y="329306"/>
                  </a:cubicBezTo>
                  <a:cubicBezTo>
                    <a:pt x="1606778" y="240086"/>
                    <a:pt x="1835836" y="183156"/>
                    <a:pt x="19895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12"/>
            <p:cNvSpPr/>
            <p:nvPr/>
          </p:nvSpPr>
          <p:spPr>
            <a:xfrm>
              <a:off x="1714450" y="1462277"/>
              <a:ext cx="7423831" cy="958134"/>
            </a:xfrm>
            <a:custGeom>
              <a:avLst/>
              <a:gdLst/>
              <a:ahLst/>
              <a:cxnLst/>
              <a:rect l="l" t="t" r="r" b="b"/>
              <a:pathLst>
                <a:path w="7423831" h="958134" extrusionOk="0">
                  <a:moveTo>
                    <a:pt x="7423831" y="122812"/>
                  </a:moveTo>
                  <a:lnTo>
                    <a:pt x="7419993" y="815945"/>
                  </a:lnTo>
                  <a:lnTo>
                    <a:pt x="0" y="958135"/>
                  </a:lnTo>
                  <a:lnTo>
                    <a:pt x="4124" y="221642"/>
                  </a:lnTo>
                  <a:cubicBezTo>
                    <a:pt x="5102" y="-4708"/>
                    <a:pt x="-55067" y="137587"/>
                    <a:pt x="7299399" y="21"/>
                  </a:cubicBezTo>
                  <a:cubicBezTo>
                    <a:pt x="7368011" y="-1229"/>
                    <a:pt x="7424117" y="54255"/>
                    <a:pt x="7423831" y="1228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5" name="Picture 4">
            <a:extLst>
              <a:ext uri="{FF2B5EF4-FFF2-40B4-BE49-F238E27FC236}">
                <a16:creationId xmlns:a16="http://schemas.microsoft.com/office/drawing/2014/main" id="{2C0649CF-28B8-C6C4-E353-178BA5D4D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772" y="127841"/>
            <a:ext cx="995306" cy="995306"/>
          </a:xfrm>
          <a:prstGeom prst="rect">
            <a:avLst/>
          </a:prstGeom>
        </p:spPr>
      </p:pic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B389C3D3-60E5-468A-8D04-F0A195E4A527}"/>
              </a:ext>
            </a:extLst>
          </p:cNvPr>
          <p:cNvSpPr txBox="1"/>
          <p:nvPr/>
        </p:nvSpPr>
        <p:spPr>
          <a:xfrm>
            <a:off x="1163612" y="4287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Tính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98B768-A024-51DE-CF49-48B86BDBD8F3}"/>
                  </a:ext>
                </a:extLst>
              </p:cNvPr>
              <p:cNvSpPr txBox="1"/>
              <p:nvPr/>
            </p:nvSpPr>
            <p:spPr>
              <a:xfrm>
                <a:off x="1805202" y="1493741"/>
                <a:ext cx="98906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98B768-A024-51DE-CF49-48B86BDBD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02" y="1493741"/>
                <a:ext cx="989062" cy="786177"/>
              </a:xfrm>
              <a:prstGeom prst="rect">
                <a:avLst/>
              </a:prstGeom>
              <a:blipFill>
                <a:blip r:embed="rId5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6133FFE9-F654-6C4D-CB5F-83C71CB42D19}"/>
                  </a:ext>
                </a:extLst>
              </p:cNvPr>
              <p:cNvSpPr txBox="1"/>
              <p:nvPr/>
            </p:nvSpPr>
            <p:spPr>
              <a:xfrm>
                <a:off x="2865814" y="1509471"/>
                <a:ext cx="124181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6133FFE9-F654-6C4D-CB5F-83C71CB42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814" y="1509471"/>
                <a:ext cx="1241812" cy="786177"/>
              </a:xfrm>
              <a:prstGeom prst="rect">
                <a:avLst/>
              </a:prstGeom>
              <a:blipFill>
                <a:blip r:embed="rId6"/>
                <a:stretch>
                  <a:fillRect r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546EB391-62FA-1CED-B08E-F5AFE6372F47}"/>
                  </a:ext>
                </a:extLst>
              </p:cNvPr>
              <p:cNvSpPr txBox="1"/>
              <p:nvPr/>
            </p:nvSpPr>
            <p:spPr>
              <a:xfrm>
                <a:off x="4159742" y="1513609"/>
                <a:ext cx="98906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−46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546EB391-62FA-1CED-B08E-F5AFE6372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742" y="1513609"/>
                <a:ext cx="989062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8306D28-D956-BE81-606D-2077CEEF6A59}"/>
              </a:ext>
            </a:extLst>
          </p:cNvPr>
          <p:cNvSpPr txBox="1"/>
          <p:nvPr/>
        </p:nvSpPr>
        <p:spPr>
          <a:xfrm>
            <a:off x="1302712" y="1650479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a)</a:t>
            </a: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9E7D230D-1521-A0B6-BCFF-9268BEBC6F3D}"/>
              </a:ext>
            </a:extLst>
          </p:cNvPr>
          <p:cNvSpPr txBox="1"/>
          <p:nvPr/>
        </p:nvSpPr>
        <p:spPr>
          <a:xfrm>
            <a:off x="1302712" y="3047109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Hộp Văn bản 57">
                <a:extLst>
                  <a:ext uri="{FF2B5EF4-FFF2-40B4-BE49-F238E27FC236}">
                    <a16:creationId xmlns:a16="http://schemas.microsoft.com/office/drawing/2014/main" id="{CF033C22-4F12-8154-C1DA-3A6E21B32355}"/>
                  </a:ext>
                </a:extLst>
              </p:cNvPr>
              <p:cNvSpPr txBox="1"/>
              <p:nvPr/>
            </p:nvSpPr>
            <p:spPr>
              <a:xfrm>
                <a:off x="1805202" y="2895657"/>
                <a:ext cx="1245091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:2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Hộp Văn bản 57">
                <a:extLst>
                  <a:ext uri="{FF2B5EF4-FFF2-40B4-BE49-F238E27FC236}">
                    <a16:creationId xmlns:a16="http://schemas.microsoft.com/office/drawing/2014/main" id="{CF033C22-4F12-8154-C1DA-3A6E21B32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02" y="2895657"/>
                <a:ext cx="1245091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Hộp Văn bản 58">
                <a:extLst>
                  <a:ext uri="{FF2B5EF4-FFF2-40B4-BE49-F238E27FC236}">
                    <a16:creationId xmlns:a16="http://schemas.microsoft.com/office/drawing/2014/main" id="{E92E7A94-B495-FCDB-7E14-A19850671F2D}"/>
                  </a:ext>
                </a:extLst>
              </p:cNvPr>
              <p:cNvSpPr txBox="1"/>
              <p:nvPr/>
            </p:nvSpPr>
            <p:spPr>
              <a:xfrm>
                <a:off x="2950695" y="2878061"/>
                <a:ext cx="1332204" cy="81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Hộp Văn bản 58">
                <a:extLst>
                  <a:ext uri="{FF2B5EF4-FFF2-40B4-BE49-F238E27FC236}">
                    <a16:creationId xmlns:a16="http://schemas.microsoft.com/office/drawing/2014/main" id="{E92E7A94-B495-FCDB-7E14-A19850671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695" y="2878061"/>
                <a:ext cx="1332204" cy="8180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2749F7B4-C870-8E6A-7BCB-9FF86E55416A}"/>
                  </a:ext>
                </a:extLst>
              </p:cNvPr>
              <p:cNvSpPr txBox="1"/>
              <p:nvPr/>
            </p:nvSpPr>
            <p:spPr>
              <a:xfrm>
                <a:off x="4173800" y="2870105"/>
                <a:ext cx="1127712" cy="81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2749F7B4-C870-8E6A-7BCB-9FF86E554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800" y="2870105"/>
                <a:ext cx="1127712" cy="8180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07D5CE84-0FED-18A0-C22E-F5203DC635CB}"/>
                  </a:ext>
                </a:extLst>
              </p:cNvPr>
              <p:cNvSpPr txBox="1"/>
              <p:nvPr/>
            </p:nvSpPr>
            <p:spPr>
              <a:xfrm>
                <a:off x="5251136" y="2872488"/>
                <a:ext cx="594281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07D5CE84-0FED-18A0-C22E-F5203DC63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136" y="2872488"/>
                <a:ext cx="594281" cy="786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" grpId="0"/>
      <p:bldP spid="51" grpId="0"/>
      <p:bldP spid="52" grpId="0"/>
      <p:bldP spid="5" grpId="0"/>
      <p:bldP spid="54" grpId="0"/>
      <p:bldP spid="58" grpId="0"/>
      <p:bldP spid="59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7" name="Google Shape;1427;p19"/>
          <p:cNvGrpSpPr>
            <a:grpSpLocks noGrp="1" noUngrp="1" noRot="1" noMove="1" noResize="1"/>
          </p:cNvGrpSpPr>
          <p:nvPr/>
        </p:nvGrpSpPr>
        <p:grpSpPr>
          <a:xfrm>
            <a:off x="1046225" y="206722"/>
            <a:ext cx="7909173" cy="5420348"/>
            <a:chOff x="4303322" y="921511"/>
            <a:chExt cx="10737912" cy="10840696"/>
          </a:xfrm>
        </p:grpSpPr>
        <p:sp>
          <p:nvSpPr>
            <p:cNvPr id="1428" name="Google Shape;1428;p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17498" y="921511"/>
              <a:ext cx="10708965" cy="10840696"/>
            </a:xfrm>
            <a:custGeom>
              <a:avLst/>
              <a:gdLst/>
              <a:ahLst/>
              <a:cxnLst/>
              <a:rect l="l" t="t" r="r" b="b"/>
              <a:pathLst>
                <a:path w="10708965" h="10840696" extrusionOk="0">
                  <a:moveTo>
                    <a:pt x="3" y="10663853"/>
                  </a:moveTo>
                  <a:cubicBezTo>
                    <a:pt x="-540" y="10762656"/>
                    <a:pt x="80449" y="10842508"/>
                    <a:pt x="179321" y="10840665"/>
                  </a:cubicBezTo>
                  <a:cubicBezTo>
                    <a:pt x="10881596" y="10640915"/>
                    <a:pt x="10699349" y="10828394"/>
                    <a:pt x="10701063" y="10521537"/>
                  </a:cubicBezTo>
                  <a:cubicBezTo>
                    <a:pt x="10703537" y="10074792"/>
                    <a:pt x="10708962" y="178215"/>
                    <a:pt x="10708962" y="179667"/>
                  </a:cubicBezTo>
                  <a:cubicBezTo>
                    <a:pt x="10709505" y="81776"/>
                    <a:pt x="10629926" y="2292"/>
                    <a:pt x="10531966" y="2834"/>
                  </a:cubicBezTo>
                  <a:cubicBezTo>
                    <a:pt x="-164688" y="61742"/>
                    <a:pt x="9595" y="-124522"/>
                    <a:pt x="7880" y="185543"/>
                  </a:cubicBezTo>
                  <a:cubicBezTo>
                    <a:pt x="5406" y="638554"/>
                    <a:pt x="-19" y="10665285"/>
                    <a:pt x="3" y="106638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29" name="Google Shape;1429;p19"/>
            <p:cNvGrpSpPr>
              <a:grpSpLocks noGrp="1" noUngrp="1" noRot="1" noMove="1" noResize="1"/>
            </p:cNvGrpSpPr>
            <p:nvPr/>
          </p:nvGrpSpPr>
          <p:grpSpPr>
            <a:xfrm>
              <a:off x="4303322" y="1651719"/>
              <a:ext cx="10737912" cy="9497278"/>
              <a:chOff x="4303322" y="1651719"/>
              <a:chExt cx="10737912" cy="9497278"/>
            </a:xfrm>
          </p:grpSpPr>
          <p:sp>
            <p:nvSpPr>
              <p:cNvPr id="1430" name="Google Shape;1430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9043" y="4176560"/>
                <a:ext cx="10726741" cy="98851"/>
              </a:xfrm>
              <a:custGeom>
                <a:avLst/>
                <a:gdLst/>
                <a:ahLst/>
                <a:cxnLst/>
                <a:rect l="l" t="t" r="r" b="b"/>
                <a:pathLst>
                  <a:path w="10726741" h="98851" extrusionOk="0">
                    <a:moveTo>
                      <a:pt x="10714010" y="40190"/>
                    </a:moveTo>
                    <a:cubicBezTo>
                      <a:pt x="10713597" y="-24399"/>
                      <a:pt x="11536880" y="-5948"/>
                      <a:pt x="12732" y="58662"/>
                    </a:cubicBezTo>
                    <a:cubicBezTo>
                      <a:pt x="13144" y="123251"/>
                      <a:pt x="-810159" y="104800"/>
                      <a:pt x="10714010" y="401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431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4540" y="5017338"/>
                <a:ext cx="10726694" cy="116870"/>
              </a:xfrm>
              <a:custGeom>
                <a:avLst/>
                <a:gdLst/>
                <a:ahLst/>
                <a:cxnLst/>
                <a:rect l="l" t="t" r="r" b="b"/>
                <a:pathLst>
                  <a:path w="10726694" h="116870" extrusionOk="0">
                    <a:moveTo>
                      <a:pt x="10713960" y="39198"/>
                    </a:moveTo>
                    <a:cubicBezTo>
                      <a:pt x="10713548" y="-25413"/>
                      <a:pt x="11536917" y="-8480"/>
                      <a:pt x="12726" y="77682"/>
                    </a:cubicBezTo>
                    <a:cubicBezTo>
                      <a:pt x="13160" y="142271"/>
                      <a:pt x="-810165" y="125359"/>
                      <a:pt x="10713960" y="391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2" name="Google Shape;1432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0907" y="5858019"/>
                <a:ext cx="10727072" cy="135207"/>
              </a:xfrm>
              <a:custGeom>
                <a:avLst/>
                <a:gdLst/>
                <a:ahLst/>
                <a:cxnLst/>
                <a:rect l="l" t="t" r="r" b="b"/>
                <a:pathLst>
                  <a:path w="10727072" h="135207" extrusionOk="0">
                    <a:moveTo>
                      <a:pt x="10714077" y="38366"/>
                    </a:moveTo>
                    <a:cubicBezTo>
                      <a:pt x="10714490" y="-26244"/>
                      <a:pt x="11537599" y="-10872"/>
                      <a:pt x="12995" y="96841"/>
                    </a:cubicBezTo>
                    <a:cubicBezTo>
                      <a:pt x="12583" y="161451"/>
                      <a:pt x="-810526" y="146079"/>
                      <a:pt x="10714077" y="383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9395" y="1651719"/>
                <a:ext cx="10726739" cy="49549"/>
              </a:xfrm>
              <a:custGeom>
                <a:avLst/>
                <a:gdLst/>
                <a:ahLst/>
                <a:cxnLst/>
                <a:rect l="l" t="t" r="r" b="b"/>
                <a:pathLst>
                  <a:path w="10726739" h="49549" extrusionOk="0">
                    <a:moveTo>
                      <a:pt x="12749" y="45545"/>
                    </a:moveTo>
                    <a:cubicBezTo>
                      <a:pt x="11537004" y="45545"/>
                      <a:pt x="10713636" y="68614"/>
                      <a:pt x="10713983" y="4004"/>
                    </a:cubicBezTo>
                    <a:cubicBezTo>
                      <a:pt x="-810251" y="4004"/>
                      <a:pt x="13118" y="-19065"/>
                      <a:pt x="12749" y="4554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3553" y="3335516"/>
                <a:ext cx="10726806" cy="81337"/>
              </a:xfrm>
              <a:custGeom>
                <a:avLst/>
                <a:gdLst/>
                <a:ahLst/>
                <a:cxnLst/>
                <a:rect l="l" t="t" r="r" b="b"/>
                <a:pathLst>
                  <a:path w="10726806" h="81337" extrusionOk="0">
                    <a:moveTo>
                      <a:pt x="10714075" y="41427"/>
                    </a:moveTo>
                    <a:cubicBezTo>
                      <a:pt x="10713662" y="-23161"/>
                      <a:pt x="11536966" y="-3171"/>
                      <a:pt x="12732" y="39910"/>
                    </a:cubicBezTo>
                    <a:cubicBezTo>
                      <a:pt x="13144" y="104499"/>
                      <a:pt x="-810159" y="84508"/>
                      <a:pt x="10714075" y="414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4695" y="2494026"/>
                <a:ext cx="10726815" cy="64613"/>
              </a:xfrm>
              <a:custGeom>
                <a:avLst/>
                <a:gdLst/>
                <a:ahLst/>
                <a:cxnLst/>
                <a:rect l="l" t="t" r="r" b="b"/>
                <a:pathLst>
                  <a:path w="10726815" h="64613" extrusionOk="0">
                    <a:moveTo>
                      <a:pt x="10713844" y="43067"/>
                    </a:moveTo>
                    <a:cubicBezTo>
                      <a:pt x="10714191" y="-21521"/>
                      <a:pt x="11537234" y="-14"/>
                      <a:pt x="12979" y="21538"/>
                    </a:cubicBezTo>
                    <a:cubicBezTo>
                      <a:pt x="12610" y="86148"/>
                      <a:pt x="-810434" y="64619"/>
                      <a:pt x="10713844" y="430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8828" y="8379433"/>
                <a:ext cx="10726457" cy="191392"/>
              </a:xfrm>
              <a:custGeom>
                <a:avLst/>
                <a:gdLst/>
                <a:ahLst/>
                <a:cxnLst/>
                <a:rect l="l" t="t" r="r" b="b"/>
                <a:pathLst>
                  <a:path w="10726457" h="191392" extrusionOk="0">
                    <a:moveTo>
                      <a:pt x="10713726" y="36460"/>
                    </a:moveTo>
                    <a:cubicBezTo>
                      <a:pt x="10713314" y="-28151"/>
                      <a:pt x="11536575" y="-17397"/>
                      <a:pt x="12731" y="154948"/>
                    </a:cubicBezTo>
                    <a:cubicBezTo>
                      <a:pt x="13143" y="219537"/>
                      <a:pt x="-810117" y="208783"/>
                      <a:pt x="10713726" y="364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1776" y="10059979"/>
                <a:ext cx="10727250" cy="229505"/>
              </a:xfrm>
              <a:custGeom>
                <a:avLst/>
                <a:gdLst/>
                <a:ahLst/>
                <a:cxnLst/>
                <a:rect l="l" t="t" r="r" b="b"/>
                <a:pathLst>
                  <a:path w="10727250" h="229505" extrusionOk="0">
                    <a:moveTo>
                      <a:pt x="10714272" y="35505"/>
                    </a:moveTo>
                    <a:cubicBezTo>
                      <a:pt x="10714641" y="-29106"/>
                      <a:pt x="11537706" y="-21408"/>
                      <a:pt x="12972" y="193996"/>
                    </a:cubicBezTo>
                    <a:cubicBezTo>
                      <a:pt x="12625" y="258606"/>
                      <a:pt x="-810462" y="250931"/>
                      <a:pt x="10714272" y="355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8" name="Google Shape;1438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5406" y="6698611"/>
                <a:ext cx="10727122" cy="153778"/>
              </a:xfrm>
              <a:custGeom>
                <a:avLst/>
                <a:gdLst/>
                <a:ahLst/>
                <a:cxnLst/>
                <a:rect l="l" t="t" r="r" b="b"/>
                <a:pathLst>
                  <a:path w="10727122" h="153778" extrusionOk="0">
                    <a:moveTo>
                      <a:pt x="10714131" y="37646"/>
                    </a:moveTo>
                    <a:cubicBezTo>
                      <a:pt x="10714544" y="-26965"/>
                      <a:pt x="11537543" y="-13132"/>
                      <a:pt x="12984" y="116132"/>
                    </a:cubicBezTo>
                    <a:cubicBezTo>
                      <a:pt x="12594" y="180743"/>
                      <a:pt x="-810428" y="166910"/>
                      <a:pt x="10714131" y="376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7086" y="10900300"/>
                <a:ext cx="10727277" cy="248697"/>
              </a:xfrm>
              <a:custGeom>
                <a:avLst/>
                <a:gdLst/>
                <a:ahLst/>
                <a:cxnLst/>
                <a:rect l="l" t="t" r="r" b="b"/>
                <a:pathLst>
                  <a:path w="10727277" h="248697" extrusionOk="0">
                    <a:moveTo>
                      <a:pt x="10714296" y="35100"/>
                    </a:moveTo>
                    <a:cubicBezTo>
                      <a:pt x="10714665" y="-29511"/>
                      <a:pt x="11537794" y="-23375"/>
                      <a:pt x="12975" y="213603"/>
                    </a:cubicBezTo>
                    <a:cubicBezTo>
                      <a:pt x="12628" y="278213"/>
                      <a:pt x="-810524" y="272056"/>
                      <a:pt x="10714296" y="351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4335" y="9219678"/>
                <a:ext cx="10726401" cy="210381"/>
              </a:xfrm>
              <a:custGeom>
                <a:avLst/>
                <a:gdLst/>
                <a:ahLst/>
                <a:cxnLst/>
                <a:rect l="l" t="t" r="r" b="b"/>
                <a:pathLst>
                  <a:path w="10726401" h="210381" extrusionOk="0">
                    <a:moveTo>
                      <a:pt x="10713666" y="35956"/>
                    </a:moveTo>
                    <a:cubicBezTo>
                      <a:pt x="10713253" y="-28654"/>
                      <a:pt x="11536622" y="-19418"/>
                      <a:pt x="12736" y="174435"/>
                    </a:cubicBezTo>
                    <a:cubicBezTo>
                      <a:pt x="13148" y="239023"/>
                      <a:pt x="-810221" y="229809"/>
                      <a:pt x="10713666" y="3595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3322" y="7539117"/>
                <a:ext cx="10726516" cy="172505"/>
              </a:xfrm>
              <a:custGeom>
                <a:avLst/>
                <a:gdLst/>
                <a:ahLst/>
                <a:cxnLst/>
                <a:rect l="l" t="t" r="r" b="b"/>
                <a:pathLst>
                  <a:path w="10726516" h="172505" extrusionOk="0">
                    <a:moveTo>
                      <a:pt x="10713785" y="37012"/>
                    </a:moveTo>
                    <a:cubicBezTo>
                      <a:pt x="10713373" y="-27599"/>
                      <a:pt x="11536655" y="-15284"/>
                      <a:pt x="12725" y="135489"/>
                    </a:cubicBezTo>
                    <a:cubicBezTo>
                      <a:pt x="13159" y="200099"/>
                      <a:pt x="-810123" y="187806"/>
                      <a:pt x="10713785" y="370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DA147B4E-842B-2D94-7ED6-28C47F61AE64}"/>
              </a:ext>
            </a:extLst>
          </p:cNvPr>
          <p:cNvSpPr txBox="1"/>
          <p:nvPr/>
        </p:nvSpPr>
        <p:spPr>
          <a:xfrm>
            <a:off x="1199460" y="1224174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C8D71F40-BCE9-DC46-D7E6-15E5A116E984}"/>
                  </a:ext>
                </a:extLst>
              </p:cNvPr>
              <p:cNvSpPr txBox="1"/>
              <p:nvPr/>
            </p:nvSpPr>
            <p:spPr>
              <a:xfrm>
                <a:off x="1627054" y="1042157"/>
                <a:ext cx="1032411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C8D71F40-BCE9-DC46-D7E6-15E5A116E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054" y="1042157"/>
                <a:ext cx="1032411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DF808D8F-7857-C5BA-A721-2497C34C4EB9}"/>
                  </a:ext>
                </a:extLst>
              </p:cNvPr>
              <p:cNvSpPr txBox="1"/>
              <p:nvPr/>
            </p:nvSpPr>
            <p:spPr>
              <a:xfrm>
                <a:off x="2608508" y="1049207"/>
                <a:ext cx="117157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.2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DF808D8F-7857-C5BA-A721-2497C34C4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508" y="1049207"/>
                <a:ext cx="1171575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CC4957DF-5044-4BE8-2F33-0194E5E870CF}"/>
                  </a:ext>
                </a:extLst>
              </p:cNvPr>
              <p:cNvSpPr txBox="1"/>
              <p:nvPr/>
            </p:nvSpPr>
            <p:spPr>
              <a:xfrm>
                <a:off x="3725132" y="1059566"/>
                <a:ext cx="117157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CC4957DF-5044-4BE8-2F33-0194E5E87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132" y="1059566"/>
                <a:ext cx="1171575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1B15AFE8-F525-65F1-BB4B-C184B0289BA6}"/>
              </a:ext>
            </a:extLst>
          </p:cNvPr>
          <p:cNvSpPr txBox="1"/>
          <p:nvPr/>
        </p:nvSpPr>
        <p:spPr>
          <a:xfrm>
            <a:off x="1229138" y="3149072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ABA1C65A-F50F-3804-C19B-82DB6A7BAA3D}"/>
                  </a:ext>
                </a:extLst>
              </p:cNvPr>
              <p:cNvSpPr txBox="1"/>
              <p:nvPr/>
            </p:nvSpPr>
            <p:spPr>
              <a:xfrm>
                <a:off x="1627054" y="3110582"/>
                <a:ext cx="27014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2023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202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ABA1C65A-F50F-3804-C19B-82DB6A7BA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054" y="3110582"/>
                <a:ext cx="270143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81815AD8-4FA6-7E27-3CDF-7AEA9DC7F8CE}"/>
                  </a:ext>
                </a:extLst>
              </p:cNvPr>
              <p:cNvSpPr txBox="1"/>
              <p:nvPr/>
            </p:nvSpPr>
            <p:spPr>
              <a:xfrm>
                <a:off x="4232584" y="3134313"/>
                <a:ext cx="2312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2023−2021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81815AD8-4FA6-7E27-3CDF-7AEA9DC7F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584" y="3134313"/>
                <a:ext cx="2312250" cy="461665"/>
              </a:xfrm>
              <a:prstGeom prst="rect">
                <a:avLst/>
              </a:prstGeom>
              <a:blipFill>
                <a:blip r:embed="rId7"/>
                <a:stretch>
                  <a:fillRect r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507D9D70-51D8-439C-C677-C7C9B6A8C580}"/>
                  </a:ext>
                </a:extLst>
              </p:cNvPr>
              <p:cNvSpPr txBox="1"/>
              <p:nvPr/>
            </p:nvSpPr>
            <p:spPr>
              <a:xfrm>
                <a:off x="4096220" y="3826437"/>
                <a:ext cx="24614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=2,89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507D9D70-51D8-439C-C677-C7C9B6A8C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220" y="3826437"/>
                <a:ext cx="246149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8" grpId="0"/>
      <p:bldP spid="49" grpId="0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>
            <a:extLst>
              <a:ext uri="{FF2B5EF4-FFF2-40B4-BE49-F238E27FC236}">
                <a16:creationId xmlns:a16="http://schemas.microsoft.com/office/drawing/2014/main" id="{DB47F404-8F3E-3E74-E128-A2B20E664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31285" y="371695"/>
            <a:ext cx="819152" cy="819152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82C96B1-5F47-BE91-F108-5651692D2482}"/>
              </a:ext>
            </a:extLst>
          </p:cNvPr>
          <p:cNvSpPr txBox="1"/>
          <p:nvPr/>
        </p:nvSpPr>
        <p:spPr>
          <a:xfrm>
            <a:off x="2671982" y="550438"/>
            <a:ext cx="3078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987DFD2-6FF2-F1E5-F837-A72B9802EB2D}"/>
                  </a:ext>
                </a:extLst>
              </p:cNvPr>
              <p:cNvSpPr txBox="1"/>
              <p:nvPr/>
            </p:nvSpPr>
            <p:spPr>
              <a:xfrm>
                <a:off x="1436243" y="1471984"/>
                <a:ext cx="3021807" cy="733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−3,7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−6,3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987DFD2-6FF2-F1E5-F837-A72B9802E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43" y="1471984"/>
                <a:ext cx="3021807" cy="7330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4289334-8CE0-9B7E-82B1-3C9A8FD14BA2}"/>
              </a:ext>
            </a:extLst>
          </p:cNvPr>
          <p:cNvSpPr txBox="1"/>
          <p:nvPr/>
        </p:nvSpPr>
        <p:spPr>
          <a:xfrm>
            <a:off x="1102972" y="1642755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74DAECA6-FD17-7F53-1142-6EEF9D054309}"/>
                  </a:ext>
                </a:extLst>
              </p:cNvPr>
              <p:cNvSpPr txBox="1"/>
              <p:nvPr/>
            </p:nvSpPr>
            <p:spPr>
              <a:xfrm>
                <a:off x="4305647" y="1466046"/>
                <a:ext cx="3831226" cy="853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−3,7</m:t>
                              </m:r>
                            </m:e>
                          </m:d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−6,3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74DAECA6-FD17-7F53-1142-6EEF9D054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647" y="1466046"/>
                <a:ext cx="3831226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EF69EB47-A49D-232A-5E05-BAEF6190B34B}"/>
                  </a:ext>
                </a:extLst>
              </p:cNvPr>
              <p:cNvSpPr txBox="1"/>
              <p:nvPr/>
            </p:nvSpPr>
            <p:spPr>
              <a:xfrm>
                <a:off x="4211460" y="2506757"/>
                <a:ext cx="311710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=−11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EF69EB47-A49D-232A-5E05-BAEF6190B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460" y="2506757"/>
                <a:ext cx="3117109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CD1FC720-27A5-8BB0-9255-FC6A4C4E6669}"/>
              </a:ext>
            </a:extLst>
          </p:cNvPr>
          <p:cNvSpPr txBox="1"/>
          <p:nvPr/>
        </p:nvSpPr>
        <p:spPr>
          <a:xfrm>
            <a:off x="1114343" y="3542404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E8B27FE5-8C1C-8F57-99E3-E9CFFA1DDE57}"/>
                  </a:ext>
                </a:extLst>
              </p:cNvPr>
              <p:cNvSpPr txBox="1"/>
              <p:nvPr/>
            </p:nvSpPr>
            <p:spPr>
              <a:xfrm>
                <a:off x="1436243" y="3397201"/>
                <a:ext cx="3521764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2,8.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−7,2−2,8.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−6,3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E8B27FE5-8C1C-8F57-99E3-E9CFFA1DD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43" y="3397201"/>
                <a:ext cx="3521764" cy="7283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EF46992E-5216-8FBF-B4CC-C95656EC5E21}"/>
                  </a:ext>
                </a:extLst>
              </p:cNvPr>
              <p:cNvSpPr txBox="1"/>
              <p:nvPr/>
            </p:nvSpPr>
            <p:spPr>
              <a:xfrm>
                <a:off x="4822052" y="3365809"/>
                <a:ext cx="2980035" cy="853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=2,8.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EF46992E-5216-8FBF-B4CC-C95656EC5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052" y="3365809"/>
                <a:ext cx="2980035" cy="8530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CE054490-AC82-4A4A-A58E-787ACB8BB046}"/>
                  </a:ext>
                </a:extLst>
              </p:cNvPr>
              <p:cNvSpPr txBox="1"/>
              <p:nvPr/>
            </p:nvSpPr>
            <p:spPr>
              <a:xfrm>
                <a:off x="2134873" y="4450834"/>
                <a:ext cx="232317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=2,8.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CE054490-AC82-4A4A-A58E-787ACB8BB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873" y="4450834"/>
                <a:ext cx="232317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94AF4F-1ACD-E563-FD68-EB90785A881E}"/>
                  </a:ext>
                </a:extLst>
              </p:cNvPr>
              <p:cNvSpPr txBox="1"/>
              <p:nvPr/>
            </p:nvSpPr>
            <p:spPr>
              <a:xfrm>
                <a:off x="4305647" y="4450834"/>
                <a:ext cx="27418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=−2,8 −7,2=−10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94AF4F-1ACD-E563-FD68-EB90785A8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647" y="4450834"/>
                <a:ext cx="2741819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21" grpId="0"/>
      <p:bldP spid="22" grpId="0"/>
      <p:bldP spid="26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8">
            <a:extLst>
              <a:ext uri="{FF2B5EF4-FFF2-40B4-BE49-F238E27FC236}">
                <a16:creationId xmlns:a16="http://schemas.microsoft.com/office/drawing/2014/main" id="{7812D0A1-F92A-1512-B962-327A1557E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413" y="8272"/>
            <a:ext cx="933744" cy="933744"/>
          </a:xfrm>
          <a:prstGeom prst="rect">
            <a:avLst/>
          </a:prstGeom>
        </p:spPr>
      </p:pic>
      <p:sp>
        <p:nvSpPr>
          <p:cNvPr id="80" name="Hộp Văn bản 79">
            <a:extLst>
              <a:ext uri="{FF2B5EF4-FFF2-40B4-BE49-F238E27FC236}">
                <a16:creationId xmlns:a16="http://schemas.microsoft.com/office/drawing/2014/main" id="{DCF06747-8770-AA89-52C7-80DD360D10DF}"/>
              </a:ext>
            </a:extLst>
          </p:cNvPr>
          <p:cNvSpPr txBox="1"/>
          <p:nvPr/>
        </p:nvSpPr>
        <p:spPr>
          <a:xfrm>
            <a:off x="1050058" y="249590"/>
            <a:ext cx="933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:</a:t>
            </a:r>
          </a:p>
        </p:txBody>
      </p:sp>
      <p:sp>
        <p:nvSpPr>
          <p:cNvPr id="84" name="Hộp Văn bản 83">
            <a:extLst>
              <a:ext uri="{FF2B5EF4-FFF2-40B4-BE49-F238E27FC236}">
                <a16:creationId xmlns:a16="http://schemas.microsoft.com/office/drawing/2014/main" id="{04C13CF5-8275-C257-17EA-195EFD8194AB}"/>
              </a:ext>
            </a:extLst>
          </p:cNvPr>
          <p:cNvSpPr txBox="1"/>
          <p:nvPr/>
        </p:nvSpPr>
        <p:spPr>
          <a:xfrm>
            <a:off x="122566" y="1062014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85" name="Hộp Văn bản 84">
            <a:extLst>
              <a:ext uri="{FF2B5EF4-FFF2-40B4-BE49-F238E27FC236}">
                <a16:creationId xmlns:a16="http://schemas.microsoft.com/office/drawing/2014/main" id="{A5A5E7A7-644C-CB2A-56A0-EFE7DC5C2F0A}"/>
              </a:ext>
            </a:extLst>
          </p:cNvPr>
          <p:cNvSpPr txBox="1"/>
          <p:nvPr/>
        </p:nvSpPr>
        <p:spPr>
          <a:xfrm>
            <a:off x="122566" y="3066259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3052C3E-9269-57B9-EE56-DEB501FE19F5}"/>
                  </a:ext>
                </a:extLst>
              </p:cNvPr>
              <p:cNvSpPr txBox="1"/>
              <p:nvPr/>
            </p:nvSpPr>
            <p:spPr>
              <a:xfrm>
                <a:off x="519659" y="969751"/>
                <a:ext cx="2059475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0,3−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3052C3E-9269-57B9-EE56-DEB501FE1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59" y="969751"/>
                <a:ext cx="2059475" cy="6360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4D3B3A5D-16EE-AC49-75A5-602C4DD8EA38}"/>
                  </a:ext>
                </a:extLst>
              </p:cNvPr>
              <p:cNvSpPr txBox="1"/>
              <p:nvPr/>
            </p:nvSpPr>
            <p:spPr>
              <a:xfrm>
                <a:off x="2512525" y="969751"/>
                <a:ext cx="2331792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=0,3−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4D3B3A5D-16EE-AC49-75A5-602C4DD8E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525" y="969751"/>
                <a:ext cx="2331792" cy="6360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Hộp Văn bản 87">
                <a:extLst>
                  <a:ext uri="{FF2B5EF4-FFF2-40B4-BE49-F238E27FC236}">
                    <a16:creationId xmlns:a16="http://schemas.microsoft.com/office/drawing/2014/main" id="{9DDC6AED-AED4-37DA-B76B-B6ADE8A95648}"/>
                  </a:ext>
                </a:extLst>
              </p:cNvPr>
              <p:cNvSpPr txBox="1"/>
              <p:nvPr/>
            </p:nvSpPr>
            <p:spPr>
              <a:xfrm>
                <a:off x="4778707" y="981221"/>
                <a:ext cx="1659685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8" name="Hộp Văn bản 87">
                <a:extLst>
                  <a:ext uri="{FF2B5EF4-FFF2-40B4-BE49-F238E27FC236}">
                    <a16:creationId xmlns:a16="http://schemas.microsoft.com/office/drawing/2014/main" id="{9DDC6AED-AED4-37DA-B76B-B6ADE8A95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707" y="981221"/>
                <a:ext cx="1659685" cy="6360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Hộp Văn bản 88">
                <a:extLst>
                  <a:ext uri="{FF2B5EF4-FFF2-40B4-BE49-F238E27FC236}">
                    <a16:creationId xmlns:a16="http://schemas.microsoft.com/office/drawing/2014/main" id="{74080BCC-B144-028E-E888-673D87B0C052}"/>
                  </a:ext>
                </a:extLst>
              </p:cNvPr>
              <p:cNvSpPr txBox="1"/>
              <p:nvPr/>
            </p:nvSpPr>
            <p:spPr>
              <a:xfrm>
                <a:off x="4778706" y="1790846"/>
                <a:ext cx="2648354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9" name="Hộp Văn bản 88">
                <a:extLst>
                  <a:ext uri="{FF2B5EF4-FFF2-40B4-BE49-F238E27FC236}">
                    <a16:creationId xmlns:a16="http://schemas.microsoft.com/office/drawing/2014/main" id="{74080BCC-B144-028E-E888-673D87B0C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706" y="1790846"/>
                <a:ext cx="2648354" cy="6360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A5064B10-4B06-C8A4-069E-B7CFDB929DE9}"/>
                  </a:ext>
                </a:extLst>
              </p:cNvPr>
              <p:cNvSpPr txBox="1"/>
              <p:nvPr/>
            </p:nvSpPr>
            <p:spPr>
              <a:xfrm>
                <a:off x="519659" y="2898616"/>
                <a:ext cx="3532185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A5064B10-4B06-C8A4-069E-B7CFDB929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59" y="2898616"/>
                <a:ext cx="3532185" cy="8275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2DAF6F4B-2F16-7F5A-15F6-F9B6AC588E9E}"/>
                  </a:ext>
                </a:extLst>
              </p:cNvPr>
              <p:cNvSpPr txBox="1"/>
              <p:nvPr/>
            </p:nvSpPr>
            <p:spPr>
              <a:xfrm>
                <a:off x="4051844" y="3003580"/>
                <a:ext cx="2578783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2DAF6F4B-2F16-7F5A-15F6-F9B6AC588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844" y="3003580"/>
                <a:ext cx="2578783" cy="6428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14472879-8425-FA95-4707-0705E2C8F116}"/>
                  </a:ext>
                </a:extLst>
              </p:cNvPr>
              <p:cNvSpPr txBox="1"/>
              <p:nvPr/>
            </p:nvSpPr>
            <p:spPr>
              <a:xfrm>
                <a:off x="1661069" y="4129190"/>
                <a:ext cx="165968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−3+10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14472879-8425-FA95-4707-0705E2C8F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069" y="4129190"/>
                <a:ext cx="1659685" cy="636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Hộp Văn bản 95">
                <a:extLst>
                  <a:ext uri="{FF2B5EF4-FFF2-40B4-BE49-F238E27FC236}">
                    <a16:creationId xmlns:a16="http://schemas.microsoft.com/office/drawing/2014/main" id="{E39C8BF8-DEDA-0282-B865-F7904B0BF516}"/>
                  </a:ext>
                </a:extLst>
              </p:cNvPr>
              <p:cNvSpPr txBox="1"/>
              <p:nvPr/>
            </p:nvSpPr>
            <p:spPr>
              <a:xfrm>
                <a:off x="3291836" y="4129190"/>
                <a:ext cx="2492862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6" name="Hộp Văn bản 95">
                <a:extLst>
                  <a:ext uri="{FF2B5EF4-FFF2-40B4-BE49-F238E27FC236}">
                    <a16:creationId xmlns:a16="http://schemas.microsoft.com/office/drawing/2014/main" id="{E39C8BF8-DEDA-0282-B865-F7904B0BF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836" y="4129190"/>
                <a:ext cx="2492862" cy="6360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4" grpId="0"/>
      <p:bldP spid="85" grpId="0"/>
      <p:bldP spid="4" grpId="0"/>
      <p:bldP spid="87" grpId="0"/>
      <p:bldP spid="88" grpId="0"/>
      <p:bldP spid="89" grpId="0"/>
      <p:bldP spid="7" grpId="0"/>
      <p:bldP spid="94" grpId="0"/>
      <p:bldP spid="95" grpId="0"/>
      <p:bldP spid="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E863448C-2AA0-B1FA-53B0-EFEA716D5F05}"/>
              </a:ext>
            </a:extLst>
          </p:cNvPr>
          <p:cNvSpPr txBox="1"/>
          <p:nvPr/>
        </p:nvSpPr>
        <p:spPr>
          <a:xfrm>
            <a:off x="122566" y="626245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c)</a:t>
            </a:r>
          </a:p>
        </p:txBody>
      </p:sp>
      <p:sp>
        <p:nvSpPr>
          <p:cNvPr id="93" name="Hộp Văn bản 92">
            <a:extLst>
              <a:ext uri="{FF2B5EF4-FFF2-40B4-BE49-F238E27FC236}">
                <a16:creationId xmlns:a16="http://schemas.microsoft.com/office/drawing/2014/main" id="{226DCD51-15E7-EDB5-0F3B-CAB23FB3C6B7}"/>
              </a:ext>
            </a:extLst>
          </p:cNvPr>
          <p:cNvSpPr txBox="1"/>
          <p:nvPr/>
        </p:nvSpPr>
        <p:spPr>
          <a:xfrm>
            <a:off x="122566" y="3066259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1F1500DD-008D-C652-45E9-5F9F95038DF7}"/>
                  </a:ext>
                </a:extLst>
              </p:cNvPr>
              <p:cNvSpPr txBox="1"/>
              <p:nvPr/>
            </p:nvSpPr>
            <p:spPr>
              <a:xfrm>
                <a:off x="586910" y="461327"/>
                <a:ext cx="2935804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−2,25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1F1500DD-008D-C652-45E9-5F9F95038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10" y="461327"/>
                <a:ext cx="2935804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BD39E9AB-6E84-D79E-F6A2-985C8D98D79E}"/>
                  </a:ext>
                </a:extLst>
              </p:cNvPr>
              <p:cNvSpPr txBox="1"/>
              <p:nvPr/>
            </p:nvSpPr>
            <p:spPr>
              <a:xfrm>
                <a:off x="3522714" y="461327"/>
                <a:ext cx="2944973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BD39E9AB-6E84-D79E-F6A2-985C8D98D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714" y="461327"/>
                <a:ext cx="2944973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41877ACB-7EE1-194A-2AAF-99DC1112E014}"/>
                  </a:ext>
                </a:extLst>
              </p:cNvPr>
              <p:cNvSpPr txBox="1"/>
              <p:nvPr/>
            </p:nvSpPr>
            <p:spPr>
              <a:xfrm>
                <a:off x="6426700" y="458985"/>
                <a:ext cx="2130390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41877ACB-7EE1-194A-2AAF-99DC1112E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700" y="458985"/>
                <a:ext cx="2130390" cy="7607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7DAB85CD-473C-5F6B-9177-6730AC9F1555}"/>
                  </a:ext>
                </a:extLst>
              </p:cNvPr>
              <p:cNvSpPr txBox="1"/>
              <p:nvPr/>
            </p:nvSpPr>
            <p:spPr>
              <a:xfrm>
                <a:off x="3522714" y="1454347"/>
                <a:ext cx="202036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+2.2.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7DAB85CD-473C-5F6B-9177-6730AC9F1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714" y="1454347"/>
                <a:ext cx="2020361" cy="760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Hộp Văn bản 100">
                <a:extLst>
                  <a:ext uri="{FF2B5EF4-FFF2-40B4-BE49-F238E27FC236}">
                    <a16:creationId xmlns:a16="http://schemas.microsoft.com/office/drawing/2014/main" id="{74715CC3-C432-58F9-FCFA-02832CA333CB}"/>
                  </a:ext>
                </a:extLst>
              </p:cNvPr>
              <p:cNvSpPr txBox="1"/>
              <p:nvPr/>
            </p:nvSpPr>
            <p:spPr>
              <a:xfrm>
                <a:off x="5543075" y="1665430"/>
                <a:ext cx="218963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1" name="Hộp Văn bản 100">
                <a:extLst>
                  <a:ext uri="{FF2B5EF4-FFF2-40B4-BE49-F238E27FC236}">
                    <a16:creationId xmlns:a16="http://schemas.microsoft.com/office/drawing/2014/main" id="{74715CC3-C432-58F9-FCFA-02832CA33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075" y="1665430"/>
                <a:ext cx="2189638" cy="338554"/>
              </a:xfrm>
              <a:prstGeom prst="rect">
                <a:avLst/>
              </a:prstGeom>
              <a:blipFill>
                <a:blip r:embed="rId7"/>
                <a:stretch>
                  <a:fillRect l="-557" r="-2228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Hộp Văn bản 106">
                <a:extLst>
                  <a:ext uri="{FF2B5EF4-FFF2-40B4-BE49-F238E27FC236}">
                    <a16:creationId xmlns:a16="http://schemas.microsoft.com/office/drawing/2014/main" id="{77824BDA-2A9E-3F91-7664-CBA3E6BB3929}"/>
                  </a:ext>
                </a:extLst>
              </p:cNvPr>
              <p:cNvSpPr txBox="1"/>
              <p:nvPr/>
            </p:nvSpPr>
            <p:spPr>
              <a:xfrm>
                <a:off x="521453" y="2835680"/>
                <a:ext cx="271973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−0,5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.2+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7" name="Hộp Văn bản 106">
                <a:extLst>
                  <a:ext uri="{FF2B5EF4-FFF2-40B4-BE49-F238E27FC236}">
                    <a16:creationId xmlns:a16="http://schemas.microsoft.com/office/drawing/2014/main" id="{77824BDA-2A9E-3F91-7664-CBA3E6BB3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53" y="2835680"/>
                <a:ext cx="2719733" cy="853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Hộp Văn bản 107">
                <a:extLst>
                  <a:ext uri="{FF2B5EF4-FFF2-40B4-BE49-F238E27FC236}">
                    <a16:creationId xmlns:a16="http://schemas.microsoft.com/office/drawing/2014/main" id="{8A93D8C9-FD90-CF24-87F7-F6E21A3514B8}"/>
                  </a:ext>
                </a:extLst>
              </p:cNvPr>
              <p:cNvSpPr txBox="1"/>
              <p:nvPr/>
            </p:nvSpPr>
            <p:spPr>
              <a:xfrm>
                <a:off x="3101976" y="2855175"/>
                <a:ext cx="2783722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.2+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8" name="Hộp Văn bản 107">
                <a:extLst>
                  <a:ext uri="{FF2B5EF4-FFF2-40B4-BE49-F238E27FC236}">
                    <a16:creationId xmlns:a16="http://schemas.microsoft.com/office/drawing/2014/main" id="{8A93D8C9-FD90-CF24-87F7-F6E21A351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976" y="2855175"/>
                <a:ext cx="2783722" cy="8530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Hộp Văn bản 108">
                <a:extLst>
                  <a:ext uri="{FF2B5EF4-FFF2-40B4-BE49-F238E27FC236}">
                    <a16:creationId xmlns:a16="http://schemas.microsoft.com/office/drawing/2014/main" id="{5B32D8CE-3841-FEB9-41EE-0BDE8CB08173}"/>
                  </a:ext>
                </a:extLst>
              </p:cNvPr>
              <p:cNvSpPr txBox="1"/>
              <p:nvPr/>
            </p:nvSpPr>
            <p:spPr>
              <a:xfrm>
                <a:off x="5756252" y="2835680"/>
                <a:ext cx="229575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.2+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9" name="Hộp Văn bản 108">
                <a:extLst>
                  <a:ext uri="{FF2B5EF4-FFF2-40B4-BE49-F238E27FC236}">
                    <a16:creationId xmlns:a16="http://schemas.microsoft.com/office/drawing/2014/main" id="{5B32D8CE-3841-FEB9-41EE-0BDE8CB08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252" y="2835680"/>
                <a:ext cx="2295757" cy="8530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Hộp Văn bản 109">
                <a:extLst>
                  <a:ext uri="{FF2B5EF4-FFF2-40B4-BE49-F238E27FC236}">
                    <a16:creationId xmlns:a16="http://schemas.microsoft.com/office/drawing/2014/main" id="{5C941222-FB40-FB17-DF9F-03E09A51D495}"/>
                  </a:ext>
                </a:extLst>
              </p:cNvPr>
              <p:cNvSpPr txBox="1"/>
              <p:nvPr/>
            </p:nvSpPr>
            <p:spPr>
              <a:xfrm>
                <a:off x="140268" y="3938698"/>
                <a:ext cx="197016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0" name="Hộp Văn bản 109">
                <a:extLst>
                  <a:ext uri="{FF2B5EF4-FFF2-40B4-BE49-F238E27FC236}">
                    <a16:creationId xmlns:a16="http://schemas.microsoft.com/office/drawing/2014/main" id="{5C941222-FB40-FB17-DF9F-03E09A51D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68" y="3938698"/>
                <a:ext cx="1970163" cy="8530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Hộp Văn bản 110">
                <a:extLst>
                  <a:ext uri="{FF2B5EF4-FFF2-40B4-BE49-F238E27FC236}">
                    <a16:creationId xmlns:a16="http://schemas.microsoft.com/office/drawing/2014/main" id="{593BFFE9-0194-FFA1-FBA1-7342E1917A0A}"/>
                  </a:ext>
                </a:extLst>
              </p:cNvPr>
              <p:cNvSpPr txBox="1"/>
              <p:nvPr/>
            </p:nvSpPr>
            <p:spPr>
              <a:xfrm>
                <a:off x="2048235" y="3921809"/>
                <a:ext cx="2107482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1" name="Hộp Văn bản 110">
                <a:extLst>
                  <a:ext uri="{FF2B5EF4-FFF2-40B4-BE49-F238E27FC236}">
                    <a16:creationId xmlns:a16="http://schemas.microsoft.com/office/drawing/2014/main" id="{593BFFE9-0194-FFA1-FBA1-7342E1917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235" y="3921809"/>
                <a:ext cx="2107482" cy="8530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Hộp Văn bản 111">
                <a:extLst>
                  <a:ext uri="{FF2B5EF4-FFF2-40B4-BE49-F238E27FC236}">
                    <a16:creationId xmlns:a16="http://schemas.microsoft.com/office/drawing/2014/main" id="{BB1B22E5-A3E0-B210-ADB7-F8AEFB365C54}"/>
                  </a:ext>
                </a:extLst>
              </p:cNvPr>
              <p:cNvSpPr txBox="1"/>
              <p:nvPr/>
            </p:nvSpPr>
            <p:spPr>
              <a:xfrm>
                <a:off x="4026396" y="3964670"/>
                <a:ext cx="1799113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2" name="Hộp Văn bản 111">
                <a:extLst>
                  <a:ext uri="{FF2B5EF4-FFF2-40B4-BE49-F238E27FC236}">
                    <a16:creationId xmlns:a16="http://schemas.microsoft.com/office/drawing/2014/main" id="{BB1B22E5-A3E0-B210-ADB7-F8AEFB365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396" y="3964670"/>
                <a:ext cx="1799113" cy="7283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8" grpId="0"/>
      <p:bldP spid="99" grpId="0"/>
      <p:bldP spid="100" grpId="0"/>
      <p:bldP spid="101" grpId="0"/>
      <p:bldP spid="107" grpId="0"/>
      <p:bldP spid="108" grpId="0"/>
      <p:bldP spid="109" grpId="0"/>
      <p:bldP spid="110" grpId="0"/>
      <p:bldP spid="111" grpId="0"/>
      <p:bldP spid="1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2" name="Google Shape;1562;p21"/>
          <p:cNvGrpSpPr>
            <a:grpSpLocks noGrp="1" noUngrp="1" noRot="1" noMove="1" noResize="1"/>
          </p:cNvGrpSpPr>
          <p:nvPr/>
        </p:nvGrpSpPr>
        <p:grpSpPr>
          <a:xfrm rot="5400000">
            <a:off x="1666632" y="-1935890"/>
            <a:ext cx="5691304" cy="8420122"/>
            <a:chOff x="4019209" y="-1988900"/>
            <a:chExt cx="10552811" cy="15239388"/>
          </a:xfrm>
        </p:grpSpPr>
        <p:sp>
          <p:nvSpPr>
            <p:cNvPr id="1563" name="Google Shape;1563;p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19209" y="-1988900"/>
              <a:ext cx="10552811" cy="15239388"/>
            </a:xfrm>
            <a:custGeom>
              <a:avLst/>
              <a:gdLst/>
              <a:ahLst/>
              <a:cxnLst/>
              <a:rect l="l" t="t" r="r" b="b"/>
              <a:pathLst>
                <a:path w="10552811" h="15239388" extrusionOk="0">
                  <a:moveTo>
                    <a:pt x="3097522" y="15168521"/>
                  </a:moveTo>
                  <a:cubicBezTo>
                    <a:pt x="3022038" y="15168521"/>
                    <a:pt x="2950826" y="15159531"/>
                    <a:pt x="2870186" y="15135300"/>
                  </a:cubicBezTo>
                  <a:cubicBezTo>
                    <a:pt x="2730568" y="15090070"/>
                    <a:pt x="2419938" y="14593753"/>
                    <a:pt x="2295027" y="14218956"/>
                  </a:cubicBezTo>
                  <a:cubicBezTo>
                    <a:pt x="2122183" y="13695788"/>
                    <a:pt x="2217895" y="13528216"/>
                    <a:pt x="2113762" y="13506789"/>
                  </a:cubicBezTo>
                  <a:cubicBezTo>
                    <a:pt x="1215921" y="13323216"/>
                    <a:pt x="451137" y="12667801"/>
                    <a:pt x="28899" y="11874743"/>
                  </a:cubicBezTo>
                  <a:cubicBezTo>
                    <a:pt x="-10064" y="11874743"/>
                    <a:pt x="1652" y="11695528"/>
                    <a:pt x="1652" y="248559"/>
                  </a:cubicBezTo>
                  <a:cubicBezTo>
                    <a:pt x="561098" y="178519"/>
                    <a:pt x="1119537" y="124267"/>
                    <a:pt x="1682126" y="124145"/>
                  </a:cubicBezTo>
                  <a:cubicBezTo>
                    <a:pt x="5888619" y="123169"/>
                    <a:pt x="8034686" y="-55741"/>
                    <a:pt x="10259167" y="17683"/>
                  </a:cubicBezTo>
                  <a:cubicBezTo>
                    <a:pt x="10370013" y="22010"/>
                    <a:pt x="10564245" y="10701158"/>
                    <a:pt x="10552284" y="15157641"/>
                  </a:cubicBezTo>
                  <a:cubicBezTo>
                    <a:pt x="10552284" y="15334996"/>
                    <a:pt x="8782444" y="15168521"/>
                    <a:pt x="3097522" y="151685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64" name="Google Shape;1564;p21"/>
            <p:cNvGrpSpPr>
              <a:grpSpLocks noGrp="1" noUngrp="1" noRot="1" noMove="1" noResize="1"/>
            </p:cNvGrpSpPr>
            <p:nvPr/>
          </p:nvGrpSpPr>
          <p:grpSpPr>
            <a:xfrm>
              <a:off x="4795205" y="-910064"/>
              <a:ext cx="8694365" cy="12878354"/>
              <a:chOff x="4795205" y="-910064"/>
              <a:chExt cx="8694365" cy="12878354"/>
            </a:xfrm>
          </p:grpSpPr>
          <p:grpSp>
            <p:nvGrpSpPr>
              <p:cNvPr id="1565" name="Google Shape;1565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307" y="-910064"/>
                <a:ext cx="8694254" cy="175052"/>
                <a:chOff x="4795307" y="-910064"/>
                <a:chExt cx="8694254" cy="175052"/>
              </a:xfrm>
            </p:grpSpPr>
            <p:grpSp>
              <p:nvGrpSpPr>
                <p:cNvPr id="1566" name="Google Shape;156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307" y="-910064"/>
                  <a:ext cx="155749" cy="174974"/>
                  <a:chOff x="4795307" y="-910064"/>
                  <a:chExt cx="155749" cy="174974"/>
                </a:xfrm>
              </p:grpSpPr>
              <p:sp>
                <p:nvSpPr>
                  <p:cNvPr id="1567" name="Google Shape;156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-9058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8" name="Google Shape;156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307" y="-910064"/>
                    <a:ext cx="155749" cy="1749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49" h="174974" extrusionOk="0">
                        <a:moveTo>
                          <a:pt x="155462" y="86219"/>
                        </a:moveTo>
                        <a:cubicBezTo>
                          <a:pt x="148688" y="5786"/>
                          <a:pt x="75005" y="-7472"/>
                          <a:pt x="107560" y="8133"/>
                        </a:cubicBezTo>
                        <a:cubicBezTo>
                          <a:pt x="83212" y="-4150"/>
                          <a:pt x="59505" y="-2200"/>
                          <a:pt x="38178" y="11821"/>
                        </a:cubicBezTo>
                        <a:cubicBezTo>
                          <a:pt x="-44811" y="67444"/>
                          <a:pt x="22191" y="204386"/>
                          <a:pt x="99597" y="169304"/>
                        </a:cubicBezTo>
                        <a:cubicBezTo>
                          <a:pt x="166232" y="138673"/>
                          <a:pt x="154608" y="75369"/>
                          <a:pt x="155462" y="8621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9" name="Google Shape;156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-910012"/>
                  <a:ext cx="155700" cy="175000"/>
                  <a:chOff x="5862696" y="-910012"/>
                  <a:chExt cx="155700" cy="175000"/>
                </a:xfrm>
              </p:grpSpPr>
              <p:sp>
                <p:nvSpPr>
                  <p:cNvPr id="1570" name="Google Shape;157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1" name="Google Shape;157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2" name="Google Shape;157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-910012"/>
                  <a:ext cx="155700" cy="175000"/>
                  <a:chOff x="6930024" y="-910012"/>
                  <a:chExt cx="155700" cy="175000"/>
                </a:xfrm>
              </p:grpSpPr>
              <p:sp>
                <p:nvSpPr>
                  <p:cNvPr id="1573" name="Google Shape;15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-9058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4" name="Google Shape;157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5" name="Google Shape;157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-910012"/>
                  <a:ext cx="155700" cy="175000"/>
                  <a:chOff x="7997322" y="-910012"/>
                  <a:chExt cx="155700" cy="175000"/>
                </a:xfrm>
              </p:grpSpPr>
              <p:sp>
                <p:nvSpPr>
                  <p:cNvPr id="1576" name="Google Shape;15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7" name="Google Shape;157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8" name="Google Shape;157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-910012"/>
                  <a:ext cx="155700" cy="175000"/>
                  <a:chOff x="9064651" y="-910012"/>
                  <a:chExt cx="155700" cy="175000"/>
                </a:xfrm>
              </p:grpSpPr>
              <p:sp>
                <p:nvSpPr>
                  <p:cNvPr id="1579" name="Google Shape;15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-9058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0" name="Google Shape;158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4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1" name="Google Shape;158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-910012"/>
                  <a:ext cx="155700" cy="175000"/>
                  <a:chOff x="10131949" y="-910012"/>
                  <a:chExt cx="155700" cy="175000"/>
                </a:xfrm>
              </p:grpSpPr>
              <p:sp>
                <p:nvSpPr>
                  <p:cNvPr id="1582" name="Google Shape;15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3" name="Google Shape;158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4" name="Google Shape;158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-910012"/>
                  <a:ext cx="155700" cy="175000"/>
                  <a:chOff x="11199277" y="-910012"/>
                  <a:chExt cx="155700" cy="175000"/>
                </a:xfrm>
              </p:grpSpPr>
              <p:sp>
                <p:nvSpPr>
                  <p:cNvPr id="1585" name="Google Shape;15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-9058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6" name="Google Shape;158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7" name="Google Shape;158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-910012"/>
                  <a:ext cx="155700" cy="175000"/>
                  <a:chOff x="12266575" y="-910012"/>
                  <a:chExt cx="155700" cy="175000"/>
                </a:xfrm>
              </p:grpSpPr>
              <p:sp>
                <p:nvSpPr>
                  <p:cNvPr id="1588" name="Google Shape;15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9" name="Google Shape;158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0" name="Google Shape;159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813" y="-910064"/>
                  <a:ext cx="155749" cy="174974"/>
                  <a:chOff x="13333813" y="-910064"/>
                  <a:chExt cx="155749" cy="174974"/>
                </a:xfrm>
              </p:grpSpPr>
              <p:sp>
                <p:nvSpPr>
                  <p:cNvPr id="1591" name="Google Shape;15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-9058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2" name="Google Shape;159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813" y="-910064"/>
                    <a:ext cx="155749" cy="1749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49" h="174974" extrusionOk="0">
                        <a:moveTo>
                          <a:pt x="155462" y="86219"/>
                        </a:moveTo>
                        <a:cubicBezTo>
                          <a:pt x="148688" y="5786"/>
                          <a:pt x="75005" y="-7472"/>
                          <a:pt x="107560" y="8133"/>
                        </a:cubicBezTo>
                        <a:cubicBezTo>
                          <a:pt x="83212" y="-4150"/>
                          <a:pt x="59506" y="-2200"/>
                          <a:pt x="38179" y="11821"/>
                        </a:cubicBezTo>
                        <a:cubicBezTo>
                          <a:pt x="-44811" y="67444"/>
                          <a:pt x="22190" y="204386"/>
                          <a:pt x="99597" y="169304"/>
                        </a:cubicBezTo>
                        <a:cubicBezTo>
                          <a:pt x="166232" y="138673"/>
                          <a:pt x="154607" y="75369"/>
                          <a:pt x="155462" y="8621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93" name="Google Shape;1593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244745"/>
                <a:ext cx="8694365" cy="175082"/>
                <a:chOff x="4795205" y="244745"/>
                <a:chExt cx="8694365" cy="175082"/>
              </a:xfrm>
            </p:grpSpPr>
            <p:grpSp>
              <p:nvGrpSpPr>
                <p:cNvPr id="1594" name="Google Shape;159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244745"/>
                  <a:ext cx="155863" cy="175040"/>
                  <a:chOff x="4795205" y="244745"/>
                  <a:chExt cx="155863" cy="175040"/>
                </a:xfrm>
              </p:grpSpPr>
              <p:sp>
                <p:nvSpPr>
                  <p:cNvPr id="1595" name="Google Shape;159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24896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6" name="Google Shape;159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244745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426" y="138887"/>
                          <a:pt x="154710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7" name="Google Shape;159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244827"/>
                  <a:ext cx="155700" cy="175000"/>
                  <a:chOff x="5862696" y="244827"/>
                  <a:chExt cx="155700" cy="175000"/>
                </a:xfrm>
              </p:grpSpPr>
              <p:sp>
                <p:nvSpPr>
                  <p:cNvPr id="1598" name="Google Shape;159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5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9" name="Google Shape;159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0" name="Google Shape;160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244827"/>
                  <a:ext cx="155700" cy="175000"/>
                  <a:chOff x="6930024" y="244827"/>
                  <a:chExt cx="155700" cy="175000"/>
                </a:xfrm>
              </p:grpSpPr>
              <p:sp>
                <p:nvSpPr>
                  <p:cNvPr id="1601" name="Google Shape;160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24896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2" name="Google Shape;160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3" name="Google Shape;160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244827"/>
                  <a:ext cx="155700" cy="175000"/>
                  <a:chOff x="7997322" y="244827"/>
                  <a:chExt cx="155700" cy="175000"/>
                </a:xfrm>
              </p:grpSpPr>
              <p:sp>
                <p:nvSpPr>
                  <p:cNvPr id="1604" name="Google Shape;160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5" name="Google Shape;160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6" name="Google Shape;160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244827"/>
                  <a:ext cx="155700" cy="175000"/>
                  <a:chOff x="9064651" y="244827"/>
                  <a:chExt cx="155700" cy="175000"/>
                </a:xfrm>
              </p:grpSpPr>
              <p:sp>
                <p:nvSpPr>
                  <p:cNvPr id="1607" name="Google Shape;160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24896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8" name="Google Shape;160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9" name="Google Shape;160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244827"/>
                  <a:ext cx="155700" cy="175000"/>
                  <a:chOff x="10131949" y="244827"/>
                  <a:chExt cx="155700" cy="175000"/>
                </a:xfrm>
              </p:grpSpPr>
              <p:sp>
                <p:nvSpPr>
                  <p:cNvPr id="1610" name="Google Shape;161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1" name="Google Shape;161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2" name="Google Shape;161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244827"/>
                  <a:ext cx="155700" cy="175000"/>
                  <a:chOff x="11199277" y="244827"/>
                  <a:chExt cx="155700" cy="175000"/>
                </a:xfrm>
              </p:grpSpPr>
              <p:sp>
                <p:nvSpPr>
                  <p:cNvPr id="1613" name="Google Shape;161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24896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4" name="Google Shape;161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5" name="Google Shape;161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244827"/>
                  <a:ext cx="155700" cy="175000"/>
                  <a:chOff x="12266575" y="244827"/>
                  <a:chExt cx="155700" cy="175000"/>
                </a:xfrm>
              </p:grpSpPr>
              <p:sp>
                <p:nvSpPr>
                  <p:cNvPr id="1616" name="Google Shape;161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7" name="Google Shape;161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8" name="Google Shape;161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244745"/>
                  <a:ext cx="155859" cy="175040"/>
                  <a:chOff x="13333711" y="244745"/>
                  <a:chExt cx="155859" cy="175040"/>
                </a:xfrm>
              </p:grpSpPr>
              <p:sp>
                <p:nvSpPr>
                  <p:cNvPr id="1619" name="Google Shape;161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24896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10"/>
                          <a:pt x="-84" y="-52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0" name="Google Shape;162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244745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87"/>
                          <a:pt x="154709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21" name="Google Shape;1621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1399585"/>
                <a:ext cx="8694365" cy="175082"/>
                <a:chOff x="4795205" y="1399585"/>
                <a:chExt cx="8694365" cy="175082"/>
              </a:xfrm>
            </p:grpSpPr>
            <p:grpSp>
              <p:nvGrpSpPr>
                <p:cNvPr id="1622" name="Google Shape;162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1399585"/>
                  <a:ext cx="155863" cy="175040"/>
                  <a:chOff x="4795205" y="1399585"/>
                  <a:chExt cx="155863" cy="175040"/>
                </a:xfrm>
              </p:grpSpPr>
              <p:sp>
                <p:nvSpPr>
                  <p:cNvPr id="1623" name="Google Shape;162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140380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4" name="Google Shape;162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1399585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426" y="138887"/>
                          <a:pt x="154710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25" name="Google Shape;162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1399667"/>
                  <a:ext cx="155700" cy="175000"/>
                  <a:chOff x="5862696" y="1399667"/>
                  <a:chExt cx="155700" cy="175000"/>
                </a:xfrm>
              </p:grpSpPr>
              <p:sp>
                <p:nvSpPr>
                  <p:cNvPr id="1626" name="Google Shape;162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5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7" name="Google Shape;162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28" name="Google Shape;162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1399667"/>
                  <a:ext cx="155700" cy="175000"/>
                  <a:chOff x="6930024" y="1399667"/>
                  <a:chExt cx="155700" cy="175000"/>
                </a:xfrm>
              </p:grpSpPr>
              <p:sp>
                <p:nvSpPr>
                  <p:cNvPr id="1629" name="Google Shape;162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140380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0" name="Google Shape;163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1" name="Google Shape;163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1399667"/>
                  <a:ext cx="155700" cy="175000"/>
                  <a:chOff x="7997322" y="1399667"/>
                  <a:chExt cx="155700" cy="175000"/>
                </a:xfrm>
              </p:grpSpPr>
              <p:sp>
                <p:nvSpPr>
                  <p:cNvPr id="1632" name="Google Shape;163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3" name="Google Shape;163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4" name="Google Shape;163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1399667"/>
                  <a:ext cx="155700" cy="175000"/>
                  <a:chOff x="9064651" y="1399667"/>
                  <a:chExt cx="155700" cy="175000"/>
                </a:xfrm>
              </p:grpSpPr>
              <p:sp>
                <p:nvSpPr>
                  <p:cNvPr id="1635" name="Google Shape;163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140380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6" name="Google Shape;163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7" name="Google Shape;163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1399667"/>
                  <a:ext cx="155700" cy="175000"/>
                  <a:chOff x="10131949" y="1399667"/>
                  <a:chExt cx="155700" cy="175000"/>
                </a:xfrm>
              </p:grpSpPr>
              <p:sp>
                <p:nvSpPr>
                  <p:cNvPr id="1638" name="Google Shape;163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9" name="Google Shape;163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0" name="Google Shape;164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1399667"/>
                  <a:ext cx="155700" cy="175000"/>
                  <a:chOff x="11199277" y="1399667"/>
                  <a:chExt cx="155700" cy="175000"/>
                </a:xfrm>
              </p:grpSpPr>
              <p:sp>
                <p:nvSpPr>
                  <p:cNvPr id="1641" name="Google Shape;164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140380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2" name="Google Shape;164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3" name="Google Shape;164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1399667"/>
                  <a:ext cx="155700" cy="175000"/>
                  <a:chOff x="12266575" y="1399667"/>
                  <a:chExt cx="155700" cy="175000"/>
                </a:xfrm>
              </p:grpSpPr>
              <p:sp>
                <p:nvSpPr>
                  <p:cNvPr id="1644" name="Google Shape;164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5" name="Google Shape;164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6" name="Google Shape;164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1399585"/>
                  <a:ext cx="155859" cy="175040"/>
                  <a:chOff x="13333711" y="1399585"/>
                  <a:chExt cx="155859" cy="175040"/>
                </a:xfrm>
              </p:grpSpPr>
              <p:sp>
                <p:nvSpPr>
                  <p:cNvPr id="1647" name="Google Shape;164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140380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10"/>
                          <a:pt x="-84" y="-52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8" name="Google Shape;164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1399585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87"/>
                          <a:pt x="154709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49" name="Google Shape;1649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2554456"/>
                <a:ext cx="8694365" cy="175082"/>
                <a:chOff x="4795205" y="2554456"/>
                <a:chExt cx="8694365" cy="175082"/>
              </a:xfrm>
            </p:grpSpPr>
            <p:grpSp>
              <p:nvGrpSpPr>
                <p:cNvPr id="1650" name="Google Shape;165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2554456"/>
                  <a:ext cx="155863" cy="175040"/>
                  <a:chOff x="4795205" y="2554456"/>
                  <a:chExt cx="155863" cy="175040"/>
                </a:xfrm>
              </p:grpSpPr>
              <p:sp>
                <p:nvSpPr>
                  <p:cNvPr id="1651" name="Google Shape;165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255865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2" name="Google Shape;165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255445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5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3" name="Google Shape;165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2554538"/>
                  <a:ext cx="155700" cy="175000"/>
                  <a:chOff x="5862696" y="2554538"/>
                  <a:chExt cx="155700" cy="175000"/>
                </a:xfrm>
              </p:grpSpPr>
              <p:sp>
                <p:nvSpPr>
                  <p:cNvPr id="1654" name="Google Shape;165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5" name="Google Shape;165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6" name="Google Shape;165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2554538"/>
                  <a:ext cx="155700" cy="175000"/>
                  <a:chOff x="6930024" y="2554538"/>
                  <a:chExt cx="155700" cy="175000"/>
                </a:xfrm>
              </p:grpSpPr>
              <p:sp>
                <p:nvSpPr>
                  <p:cNvPr id="1657" name="Google Shape;165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255865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8" name="Google Shape;165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9" name="Google Shape;165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2554538"/>
                  <a:ext cx="155700" cy="175000"/>
                  <a:chOff x="7997322" y="2554538"/>
                  <a:chExt cx="155700" cy="175000"/>
                </a:xfrm>
              </p:grpSpPr>
              <p:sp>
                <p:nvSpPr>
                  <p:cNvPr id="1660" name="Google Shape;166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1" name="Google Shape;166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2" name="Google Shape;166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2554538"/>
                  <a:ext cx="155700" cy="175000"/>
                  <a:chOff x="9064651" y="2554538"/>
                  <a:chExt cx="155700" cy="175000"/>
                </a:xfrm>
              </p:grpSpPr>
              <p:sp>
                <p:nvSpPr>
                  <p:cNvPr id="1663" name="Google Shape;166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255865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4" name="Google Shape;166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5" name="Google Shape;166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2554538"/>
                  <a:ext cx="155700" cy="175000"/>
                  <a:chOff x="10131949" y="2554538"/>
                  <a:chExt cx="155700" cy="175000"/>
                </a:xfrm>
              </p:grpSpPr>
              <p:sp>
                <p:nvSpPr>
                  <p:cNvPr id="1666" name="Google Shape;166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7" name="Google Shape;166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8" name="Google Shape;166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2554538"/>
                  <a:ext cx="155700" cy="175000"/>
                  <a:chOff x="11199277" y="2554538"/>
                  <a:chExt cx="155700" cy="175000"/>
                </a:xfrm>
              </p:grpSpPr>
              <p:sp>
                <p:nvSpPr>
                  <p:cNvPr id="1669" name="Google Shape;166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255865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0" name="Google Shape;167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71" name="Google Shape;167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2554538"/>
                  <a:ext cx="155700" cy="175000"/>
                  <a:chOff x="12266575" y="2554538"/>
                  <a:chExt cx="155700" cy="175000"/>
                </a:xfrm>
              </p:grpSpPr>
              <p:sp>
                <p:nvSpPr>
                  <p:cNvPr id="1672" name="Google Shape;167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3" name="Google Shape;16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74" name="Google Shape;167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2554456"/>
                  <a:ext cx="155859" cy="175040"/>
                  <a:chOff x="13333711" y="2554456"/>
                  <a:chExt cx="155859" cy="175040"/>
                </a:xfrm>
              </p:grpSpPr>
              <p:sp>
                <p:nvSpPr>
                  <p:cNvPr id="1675" name="Google Shape;167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255865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6" name="Google Shape;16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255445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5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77" name="Google Shape;1677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3709296"/>
                <a:ext cx="8694365" cy="175082"/>
                <a:chOff x="4795205" y="3709296"/>
                <a:chExt cx="8694365" cy="175082"/>
              </a:xfrm>
            </p:grpSpPr>
            <p:grpSp>
              <p:nvGrpSpPr>
                <p:cNvPr id="1678" name="Google Shape;167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3709296"/>
                  <a:ext cx="155863" cy="175040"/>
                  <a:chOff x="4795205" y="3709296"/>
                  <a:chExt cx="155863" cy="175040"/>
                </a:xfrm>
              </p:grpSpPr>
              <p:sp>
                <p:nvSpPr>
                  <p:cNvPr id="1679" name="Google Shape;16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37134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0" name="Google Shape;168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370929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5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1" name="Google Shape;168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3709378"/>
                  <a:ext cx="155700" cy="175000"/>
                  <a:chOff x="5862696" y="3709378"/>
                  <a:chExt cx="155700" cy="175000"/>
                </a:xfrm>
              </p:grpSpPr>
              <p:sp>
                <p:nvSpPr>
                  <p:cNvPr id="1682" name="Google Shape;16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3" name="Google Shape;168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4" name="Google Shape;168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3709378"/>
                  <a:ext cx="155700" cy="175000"/>
                  <a:chOff x="6930024" y="3709378"/>
                  <a:chExt cx="155700" cy="175000"/>
                </a:xfrm>
              </p:grpSpPr>
              <p:sp>
                <p:nvSpPr>
                  <p:cNvPr id="1685" name="Google Shape;16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37134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6" name="Google Shape;168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7" name="Google Shape;168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3709378"/>
                  <a:ext cx="155700" cy="175000"/>
                  <a:chOff x="7997322" y="3709378"/>
                  <a:chExt cx="155700" cy="175000"/>
                </a:xfrm>
              </p:grpSpPr>
              <p:sp>
                <p:nvSpPr>
                  <p:cNvPr id="1688" name="Google Shape;16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9" name="Google Shape;168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0" name="Google Shape;169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3709378"/>
                  <a:ext cx="155700" cy="175000"/>
                  <a:chOff x="9064651" y="3709378"/>
                  <a:chExt cx="155700" cy="175000"/>
                </a:xfrm>
              </p:grpSpPr>
              <p:sp>
                <p:nvSpPr>
                  <p:cNvPr id="1691" name="Google Shape;16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37134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2" name="Google Shape;169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3" name="Google Shape;169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3709378"/>
                  <a:ext cx="155700" cy="175000"/>
                  <a:chOff x="10131949" y="3709378"/>
                  <a:chExt cx="155700" cy="175000"/>
                </a:xfrm>
              </p:grpSpPr>
              <p:sp>
                <p:nvSpPr>
                  <p:cNvPr id="1694" name="Google Shape;169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5" name="Google Shape;169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6" name="Google Shape;169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3709378"/>
                  <a:ext cx="155700" cy="175000"/>
                  <a:chOff x="11199277" y="3709378"/>
                  <a:chExt cx="155700" cy="175000"/>
                </a:xfrm>
              </p:grpSpPr>
              <p:sp>
                <p:nvSpPr>
                  <p:cNvPr id="1697" name="Google Shape;169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37134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8" name="Google Shape;169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9" name="Google Shape;169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3709378"/>
                  <a:ext cx="155700" cy="175000"/>
                  <a:chOff x="12266575" y="3709378"/>
                  <a:chExt cx="155700" cy="175000"/>
                </a:xfrm>
              </p:grpSpPr>
              <p:sp>
                <p:nvSpPr>
                  <p:cNvPr id="1700" name="Google Shape;170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1" name="Google Shape;170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02" name="Google Shape;170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3709296"/>
                  <a:ext cx="155859" cy="175040"/>
                  <a:chOff x="13333711" y="3709296"/>
                  <a:chExt cx="155859" cy="175040"/>
                </a:xfrm>
              </p:grpSpPr>
              <p:sp>
                <p:nvSpPr>
                  <p:cNvPr id="1703" name="Google Shape;170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37134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4" name="Google Shape;170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370929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5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05" name="Google Shape;1705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4864136"/>
                <a:ext cx="8694365" cy="175083"/>
                <a:chOff x="4795205" y="4864136"/>
                <a:chExt cx="8694365" cy="175083"/>
              </a:xfrm>
            </p:grpSpPr>
            <p:grpSp>
              <p:nvGrpSpPr>
                <p:cNvPr id="1706" name="Google Shape;170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4864136"/>
                  <a:ext cx="155863" cy="175040"/>
                  <a:chOff x="4795205" y="4864136"/>
                  <a:chExt cx="155863" cy="175040"/>
                </a:xfrm>
              </p:grpSpPr>
              <p:sp>
                <p:nvSpPr>
                  <p:cNvPr id="1707" name="Google Shape;170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486833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8" name="Google Shape;170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486413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8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09" name="Google Shape;170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4864219"/>
                  <a:ext cx="155700" cy="175000"/>
                  <a:chOff x="5862696" y="4864219"/>
                  <a:chExt cx="155700" cy="175000"/>
                </a:xfrm>
              </p:grpSpPr>
              <p:sp>
                <p:nvSpPr>
                  <p:cNvPr id="1710" name="Google Shape;171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1" name="Google Shape;171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2" name="Google Shape;171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4864219"/>
                  <a:ext cx="155700" cy="175000"/>
                  <a:chOff x="6930024" y="4864219"/>
                  <a:chExt cx="155700" cy="175000"/>
                </a:xfrm>
              </p:grpSpPr>
              <p:sp>
                <p:nvSpPr>
                  <p:cNvPr id="1713" name="Google Shape;171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486833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4" name="Google Shape;171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5" name="Google Shape;171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4864219"/>
                  <a:ext cx="155700" cy="175000"/>
                  <a:chOff x="7997322" y="4864219"/>
                  <a:chExt cx="155700" cy="175000"/>
                </a:xfrm>
              </p:grpSpPr>
              <p:sp>
                <p:nvSpPr>
                  <p:cNvPr id="1716" name="Google Shape;171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7" name="Google Shape;171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8" name="Google Shape;171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4864219"/>
                  <a:ext cx="155700" cy="175000"/>
                  <a:chOff x="9064651" y="4864219"/>
                  <a:chExt cx="155700" cy="175000"/>
                </a:xfrm>
              </p:grpSpPr>
              <p:sp>
                <p:nvSpPr>
                  <p:cNvPr id="1719" name="Google Shape;171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486833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0" name="Google Shape;172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1" name="Google Shape;172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4864219"/>
                  <a:ext cx="155700" cy="175000"/>
                  <a:chOff x="10131949" y="4864219"/>
                  <a:chExt cx="155700" cy="175000"/>
                </a:xfrm>
              </p:grpSpPr>
              <p:sp>
                <p:nvSpPr>
                  <p:cNvPr id="1722" name="Google Shape;172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3" name="Google Shape;172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4" name="Google Shape;172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4864219"/>
                  <a:ext cx="155700" cy="175000"/>
                  <a:chOff x="11199277" y="4864219"/>
                  <a:chExt cx="155700" cy="175000"/>
                </a:xfrm>
              </p:grpSpPr>
              <p:sp>
                <p:nvSpPr>
                  <p:cNvPr id="1725" name="Google Shape;172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486833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6" name="Google Shape;172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7" name="Google Shape;172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4864219"/>
                  <a:ext cx="155700" cy="175000"/>
                  <a:chOff x="12266575" y="4864219"/>
                  <a:chExt cx="155700" cy="175000"/>
                </a:xfrm>
              </p:grpSpPr>
              <p:sp>
                <p:nvSpPr>
                  <p:cNvPr id="1728" name="Google Shape;172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9" name="Google Shape;172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0" name="Google Shape;173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4864136"/>
                  <a:ext cx="155859" cy="175040"/>
                  <a:chOff x="13333711" y="4864136"/>
                  <a:chExt cx="155859" cy="175040"/>
                </a:xfrm>
              </p:grpSpPr>
              <p:sp>
                <p:nvSpPr>
                  <p:cNvPr id="1731" name="Google Shape;173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486833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2" name="Google Shape;173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486413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8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33" name="Google Shape;1733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6018976"/>
                <a:ext cx="8694365" cy="175083"/>
                <a:chOff x="4795205" y="6018976"/>
                <a:chExt cx="8694365" cy="175083"/>
              </a:xfrm>
            </p:grpSpPr>
            <p:grpSp>
              <p:nvGrpSpPr>
                <p:cNvPr id="1734" name="Google Shape;173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6018976"/>
                  <a:ext cx="155863" cy="175040"/>
                  <a:chOff x="4795205" y="6018976"/>
                  <a:chExt cx="155863" cy="175040"/>
                </a:xfrm>
              </p:grpSpPr>
              <p:sp>
                <p:nvSpPr>
                  <p:cNvPr id="1735" name="Google Shape;173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602319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1"/>
                        </a:moveTo>
                        <a:cubicBezTo>
                          <a:pt x="58" y="9"/>
                          <a:pt x="-94" y="-52"/>
                          <a:pt x="89" y="71"/>
                        </a:cubicBezTo>
                        <a:lnTo>
                          <a:pt x="89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6" name="Google Shape;173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601897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86"/>
                          <a:pt x="154710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7" name="Google Shape;173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6019059"/>
                  <a:ext cx="155700" cy="175000"/>
                  <a:chOff x="5862696" y="6019059"/>
                  <a:chExt cx="155700" cy="175000"/>
                </a:xfrm>
              </p:grpSpPr>
              <p:sp>
                <p:nvSpPr>
                  <p:cNvPr id="1738" name="Google Shape;173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5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9" name="Google Shape;173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0" name="Google Shape;174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6019059"/>
                  <a:ext cx="155700" cy="175000"/>
                  <a:chOff x="6930024" y="6019059"/>
                  <a:chExt cx="155700" cy="175000"/>
                </a:xfrm>
              </p:grpSpPr>
              <p:sp>
                <p:nvSpPr>
                  <p:cNvPr id="1741" name="Google Shape;174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602319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1"/>
                        </a:moveTo>
                        <a:cubicBezTo>
                          <a:pt x="58" y="9"/>
                          <a:pt x="-94" y="-52"/>
                          <a:pt x="89" y="71"/>
                        </a:cubicBezTo>
                        <a:lnTo>
                          <a:pt x="89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2" name="Google Shape;174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3" name="Google Shape;174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6019059"/>
                  <a:ext cx="155700" cy="175000"/>
                  <a:chOff x="7997322" y="6019059"/>
                  <a:chExt cx="155700" cy="175000"/>
                </a:xfrm>
              </p:grpSpPr>
              <p:sp>
                <p:nvSpPr>
                  <p:cNvPr id="1744" name="Google Shape;174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4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5" name="Google Shape;174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6" name="Google Shape;174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6019059"/>
                  <a:ext cx="155700" cy="175000"/>
                  <a:chOff x="9064651" y="6019059"/>
                  <a:chExt cx="155700" cy="175000"/>
                </a:xfrm>
              </p:grpSpPr>
              <p:sp>
                <p:nvSpPr>
                  <p:cNvPr id="1747" name="Google Shape;174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602319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1"/>
                        </a:moveTo>
                        <a:cubicBezTo>
                          <a:pt x="68" y="9"/>
                          <a:pt x="-85" y="-52"/>
                          <a:pt x="68" y="71"/>
                        </a:cubicBezTo>
                        <a:lnTo>
                          <a:pt x="68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8" name="Google Shape;174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9" name="Google Shape;174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6019059"/>
                  <a:ext cx="155700" cy="175000"/>
                  <a:chOff x="10131949" y="6019059"/>
                  <a:chExt cx="155700" cy="175000"/>
                </a:xfrm>
              </p:grpSpPr>
              <p:sp>
                <p:nvSpPr>
                  <p:cNvPr id="1750" name="Google Shape;175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4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1" name="Google Shape;175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2" name="Google Shape;175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6019059"/>
                  <a:ext cx="155700" cy="175000"/>
                  <a:chOff x="11199277" y="6019059"/>
                  <a:chExt cx="155700" cy="175000"/>
                </a:xfrm>
              </p:grpSpPr>
              <p:sp>
                <p:nvSpPr>
                  <p:cNvPr id="1753" name="Google Shape;175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602319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1"/>
                        </a:moveTo>
                        <a:cubicBezTo>
                          <a:pt x="68" y="9"/>
                          <a:pt x="-85" y="-52"/>
                          <a:pt x="68" y="71"/>
                        </a:cubicBezTo>
                        <a:lnTo>
                          <a:pt x="68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4" name="Google Shape;175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5" name="Google Shape;175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6019059"/>
                  <a:ext cx="155700" cy="175000"/>
                  <a:chOff x="12266575" y="6019059"/>
                  <a:chExt cx="155700" cy="175000"/>
                </a:xfrm>
              </p:grpSpPr>
              <p:sp>
                <p:nvSpPr>
                  <p:cNvPr id="1756" name="Google Shape;175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4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7" name="Google Shape;175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1" y="5765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8" name="Google Shape;175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6018976"/>
                  <a:ext cx="155859" cy="175040"/>
                  <a:chOff x="13333711" y="6018976"/>
                  <a:chExt cx="155859" cy="175040"/>
                </a:xfrm>
              </p:grpSpPr>
              <p:sp>
                <p:nvSpPr>
                  <p:cNvPr id="1759" name="Google Shape;175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602319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1"/>
                        </a:moveTo>
                        <a:cubicBezTo>
                          <a:pt x="67" y="9"/>
                          <a:pt x="-84" y="-52"/>
                          <a:pt x="67" y="71"/>
                        </a:cubicBezTo>
                        <a:lnTo>
                          <a:pt x="67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0" name="Google Shape;176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601897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86"/>
                          <a:pt x="154709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61" name="Google Shape;1761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7173817"/>
                <a:ext cx="8694365" cy="175082"/>
                <a:chOff x="4795205" y="7173817"/>
                <a:chExt cx="8694365" cy="175082"/>
              </a:xfrm>
            </p:grpSpPr>
            <p:grpSp>
              <p:nvGrpSpPr>
                <p:cNvPr id="1762" name="Google Shape;176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7173817"/>
                  <a:ext cx="155863" cy="175040"/>
                  <a:chOff x="4795205" y="7173817"/>
                  <a:chExt cx="155863" cy="175040"/>
                </a:xfrm>
              </p:grpSpPr>
              <p:sp>
                <p:nvSpPr>
                  <p:cNvPr id="1763" name="Google Shape;176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717803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4" name="Google Shape;176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7173817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3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426" y="138887"/>
                          <a:pt x="154710" y="75430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5" name="Google Shape;176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7173899"/>
                  <a:ext cx="155700" cy="175000"/>
                  <a:chOff x="5862696" y="7173899"/>
                  <a:chExt cx="155700" cy="175000"/>
                </a:xfrm>
              </p:grpSpPr>
              <p:sp>
                <p:nvSpPr>
                  <p:cNvPr id="1766" name="Google Shape;176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5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7" name="Google Shape;176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8" name="Google Shape;176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7173899"/>
                  <a:ext cx="155700" cy="175000"/>
                  <a:chOff x="6930024" y="7173899"/>
                  <a:chExt cx="155700" cy="175000"/>
                </a:xfrm>
              </p:grpSpPr>
              <p:sp>
                <p:nvSpPr>
                  <p:cNvPr id="1769" name="Google Shape;176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717803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0" name="Google Shape;177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1" name="Google Shape;177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7173899"/>
                  <a:ext cx="155700" cy="175000"/>
                  <a:chOff x="7997322" y="7173899"/>
                  <a:chExt cx="155700" cy="175000"/>
                </a:xfrm>
              </p:grpSpPr>
              <p:sp>
                <p:nvSpPr>
                  <p:cNvPr id="1772" name="Google Shape;177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3" name="Google Shape;17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4" name="Google Shape;177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7173899"/>
                  <a:ext cx="155700" cy="175000"/>
                  <a:chOff x="9064651" y="7173899"/>
                  <a:chExt cx="155700" cy="175000"/>
                </a:xfrm>
              </p:grpSpPr>
              <p:sp>
                <p:nvSpPr>
                  <p:cNvPr id="1775" name="Google Shape;177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717803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6" name="Google Shape;17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4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7" name="Google Shape;177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7173899"/>
                  <a:ext cx="155700" cy="175000"/>
                  <a:chOff x="10131949" y="7173899"/>
                  <a:chExt cx="155700" cy="175000"/>
                </a:xfrm>
              </p:grpSpPr>
              <p:sp>
                <p:nvSpPr>
                  <p:cNvPr id="1778" name="Google Shape;177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9" name="Google Shape;17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0" name="Google Shape;178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7173899"/>
                  <a:ext cx="155700" cy="175000"/>
                  <a:chOff x="11199277" y="7173899"/>
                  <a:chExt cx="155700" cy="175000"/>
                </a:xfrm>
              </p:grpSpPr>
              <p:sp>
                <p:nvSpPr>
                  <p:cNvPr id="1781" name="Google Shape;178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717803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2" name="Google Shape;17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3" name="Google Shape;178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7173899"/>
                  <a:ext cx="155700" cy="175000"/>
                  <a:chOff x="12266575" y="7173899"/>
                  <a:chExt cx="155700" cy="175000"/>
                </a:xfrm>
              </p:grpSpPr>
              <p:sp>
                <p:nvSpPr>
                  <p:cNvPr id="1784" name="Google Shape;178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5" name="Google Shape;17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6" name="Google Shape;178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7173817"/>
                  <a:ext cx="155859" cy="175040"/>
                  <a:chOff x="13333711" y="7173817"/>
                  <a:chExt cx="155859" cy="175040"/>
                </a:xfrm>
              </p:grpSpPr>
              <p:sp>
                <p:nvSpPr>
                  <p:cNvPr id="1787" name="Google Shape;178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717803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10"/>
                          <a:pt x="-84" y="-52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8" name="Google Shape;17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7173817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3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396" y="138887"/>
                          <a:pt x="154709" y="75430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89" name="Google Shape;1789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8328687"/>
                <a:ext cx="8694365" cy="175084"/>
                <a:chOff x="4795205" y="8328687"/>
                <a:chExt cx="8694365" cy="175084"/>
              </a:xfrm>
            </p:grpSpPr>
            <p:grpSp>
              <p:nvGrpSpPr>
                <p:cNvPr id="1790" name="Google Shape;179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8328687"/>
                  <a:ext cx="155863" cy="175041"/>
                  <a:chOff x="4795205" y="8328687"/>
                  <a:chExt cx="155863" cy="175041"/>
                </a:xfrm>
              </p:grpSpPr>
              <p:sp>
                <p:nvSpPr>
                  <p:cNvPr id="1791" name="Google Shape;17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833288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2"/>
                        </a:moveTo>
                        <a:cubicBezTo>
                          <a:pt x="58" y="1"/>
                          <a:pt x="-94" y="-59"/>
                          <a:pt x="89" y="92"/>
                        </a:cubicBezTo>
                        <a:lnTo>
                          <a:pt x="89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2" name="Google Shape;179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8328687"/>
                    <a:ext cx="155863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1" extrusionOk="0">
                        <a:moveTo>
                          <a:pt x="155564" y="86249"/>
                        </a:moveTo>
                        <a:cubicBezTo>
                          <a:pt x="148791" y="5817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426" y="13885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3" name="Google Shape;179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8328770"/>
                  <a:ext cx="155700" cy="175000"/>
                  <a:chOff x="5862696" y="8328770"/>
                  <a:chExt cx="155700" cy="175000"/>
                </a:xfrm>
              </p:grpSpPr>
              <p:sp>
                <p:nvSpPr>
                  <p:cNvPr id="1794" name="Google Shape;179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5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5" name="Google Shape;179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6" name="Google Shape;179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8328770"/>
                  <a:ext cx="155700" cy="175000"/>
                  <a:chOff x="6930024" y="8328770"/>
                  <a:chExt cx="155700" cy="175000"/>
                </a:xfrm>
              </p:grpSpPr>
              <p:sp>
                <p:nvSpPr>
                  <p:cNvPr id="1797" name="Google Shape;179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833288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2"/>
                        </a:moveTo>
                        <a:cubicBezTo>
                          <a:pt x="58" y="1"/>
                          <a:pt x="-94" y="-59"/>
                          <a:pt x="89" y="92"/>
                        </a:cubicBezTo>
                        <a:lnTo>
                          <a:pt x="89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8" name="Google Shape;179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9" name="Google Shape;179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8328770"/>
                  <a:ext cx="155700" cy="175000"/>
                  <a:chOff x="7997322" y="8328770"/>
                  <a:chExt cx="155700" cy="175000"/>
                </a:xfrm>
              </p:grpSpPr>
              <p:sp>
                <p:nvSpPr>
                  <p:cNvPr id="1800" name="Google Shape;180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1" name="Google Shape;180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2" name="Google Shape;180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8328770"/>
                  <a:ext cx="155700" cy="175000"/>
                  <a:chOff x="9064651" y="8328770"/>
                  <a:chExt cx="155700" cy="175000"/>
                </a:xfrm>
              </p:grpSpPr>
              <p:sp>
                <p:nvSpPr>
                  <p:cNvPr id="1803" name="Google Shape;180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833288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4" name="Google Shape;180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5" name="Google Shape;180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8328770"/>
                  <a:ext cx="155700" cy="175000"/>
                  <a:chOff x="10131949" y="8328770"/>
                  <a:chExt cx="155700" cy="175000"/>
                </a:xfrm>
              </p:grpSpPr>
              <p:sp>
                <p:nvSpPr>
                  <p:cNvPr id="1806" name="Google Shape;180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7" name="Google Shape;180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8" name="Google Shape;180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8328770"/>
                  <a:ext cx="155700" cy="175000"/>
                  <a:chOff x="11199277" y="8328770"/>
                  <a:chExt cx="155700" cy="175000"/>
                </a:xfrm>
              </p:grpSpPr>
              <p:sp>
                <p:nvSpPr>
                  <p:cNvPr id="1809" name="Google Shape;180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833288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0" name="Google Shape;181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1" name="Google Shape;181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8328770"/>
                  <a:ext cx="155700" cy="175000"/>
                  <a:chOff x="12266575" y="8328770"/>
                  <a:chExt cx="155700" cy="175000"/>
                </a:xfrm>
              </p:grpSpPr>
              <p:sp>
                <p:nvSpPr>
                  <p:cNvPr id="1812" name="Google Shape;181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3" name="Google Shape;181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5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4" name="Google Shape;181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8328687"/>
                  <a:ext cx="155859" cy="175041"/>
                  <a:chOff x="13333711" y="8328687"/>
                  <a:chExt cx="155859" cy="175041"/>
                </a:xfrm>
              </p:grpSpPr>
              <p:sp>
                <p:nvSpPr>
                  <p:cNvPr id="1815" name="Google Shape;181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833288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2"/>
                        </a:moveTo>
                        <a:cubicBezTo>
                          <a:pt x="67" y="1"/>
                          <a:pt x="-84" y="-59"/>
                          <a:pt x="67" y="92"/>
                        </a:cubicBezTo>
                        <a:lnTo>
                          <a:pt x="67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6" name="Google Shape;181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8328687"/>
                    <a:ext cx="155859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1" extrusionOk="0">
                        <a:moveTo>
                          <a:pt x="155564" y="86249"/>
                        </a:moveTo>
                        <a:cubicBezTo>
                          <a:pt x="148790" y="5817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5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17" name="Google Shape;1817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9483527"/>
                <a:ext cx="8694365" cy="175083"/>
                <a:chOff x="4795205" y="9483527"/>
                <a:chExt cx="8694365" cy="175083"/>
              </a:xfrm>
            </p:grpSpPr>
            <p:grpSp>
              <p:nvGrpSpPr>
                <p:cNvPr id="1818" name="Google Shape;181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9483527"/>
                  <a:ext cx="155863" cy="175041"/>
                  <a:chOff x="4795205" y="9483527"/>
                  <a:chExt cx="155863" cy="175041"/>
                </a:xfrm>
              </p:grpSpPr>
              <p:sp>
                <p:nvSpPr>
                  <p:cNvPr id="1819" name="Google Shape;181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948772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2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0" name="Google Shape;182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9483527"/>
                    <a:ext cx="155863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1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0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426" y="138856"/>
                          <a:pt x="154710" y="7540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1" name="Google Shape;182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9483610"/>
                  <a:ext cx="155700" cy="175000"/>
                  <a:chOff x="5862696" y="9483610"/>
                  <a:chExt cx="155700" cy="175000"/>
                </a:xfrm>
              </p:grpSpPr>
              <p:sp>
                <p:nvSpPr>
                  <p:cNvPr id="1822" name="Google Shape;182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3" name="Google Shape;182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4" name="Google Shape;182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9483610"/>
                  <a:ext cx="155700" cy="175000"/>
                  <a:chOff x="6930024" y="9483610"/>
                  <a:chExt cx="155700" cy="175000"/>
                </a:xfrm>
              </p:grpSpPr>
              <p:sp>
                <p:nvSpPr>
                  <p:cNvPr id="1825" name="Google Shape;182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948772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2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6" name="Google Shape;182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7" name="Google Shape;182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9483610"/>
                  <a:ext cx="155700" cy="175000"/>
                  <a:chOff x="7997322" y="9483610"/>
                  <a:chExt cx="155700" cy="175000"/>
                </a:xfrm>
              </p:grpSpPr>
              <p:sp>
                <p:nvSpPr>
                  <p:cNvPr id="1828" name="Google Shape;182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9" name="Google Shape;182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0" name="Google Shape;183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9483610"/>
                  <a:ext cx="155700" cy="175000"/>
                  <a:chOff x="9064651" y="9483610"/>
                  <a:chExt cx="155700" cy="175000"/>
                </a:xfrm>
              </p:grpSpPr>
              <p:sp>
                <p:nvSpPr>
                  <p:cNvPr id="1831" name="Google Shape;183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948772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2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2" name="Google Shape;183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4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3" name="Google Shape;183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9483610"/>
                  <a:ext cx="155700" cy="175000"/>
                  <a:chOff x="10131949" y="9483610"/>
                  <a:chExt cx="155700" cy="175000"/>
                </a:xfrm>
              </p:grpSpPr>
              <p:sp>
                <p:nvSpPr>
                  <p:cNvPr id="1834" name="Google Shape;183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5" name="Google Shape;183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6" name="Google Shape;183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9483610"/>
                  <a:ext cx="155700" cy="175000"/>
                  <a:chOff x="11199277" y="9483610"/>
                  <a:chExt cx="155700" cy="175000"/>
                </a:xfrm>
              </p:grpSpPr>
              <p:sp>
                <p:nvSpPr>
                  <p:cNvPr id="1837" name="Google Shape;183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948772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2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8" name="Google Shape;183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9" name="Google Shape;183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9483610"/>
                  <a:ext cx="155700" cy="175000"/>
                  <a:chOff x="12266575" y="9483610"/>
                  <a:chExt cx="155700" cy="175000"/>
                </a:xfrm>
              </p:grpSpPr>
              <p:sp>
                <p:nvSpPr>
                  <p:cNvPr id="1840" name="Google Shape;184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1" name="Google Shape;184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2" name="Google Shape;184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9483527"/>
                  <a:ext cx="155859" cy="175041"/>
                  <a:chOff x="13333711" y="9483527"/>
                  <a:chExt cx="155859" cy="175041"/>
                </a:xfrm>
              </p:grpSpPr>
              <p:sp>
                <p:nvSpPr>
                  <p:cNvPr id="1843" name="Google Shape;184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948772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2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4" name="Google Shape;184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9483527"/>
                    <a:ext cx="155859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1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0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396" y="138856"/>
                          <a:pt x="154709" y="7540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45" name="Google Shape;1845;p21"/>
              <p:cNvGrpSpPr>
                <a:grpSpLocks noGrp="1" noUngrp="1" noRot="1" noMove="1" noResize="1"/>
              </p:cNvGrpSpPr>
              <p:nvPr/>
            </p:nvGrpSpPr>
            <p:grpSpPr>
              <a:xfrm>
                <a:off x="5862696" y="10638367"/>
                <a:ext cx="7626874" cy="175083"/>
                <a:chOff x="5862696" y="10638367"/>
                <a:chExt cx="7626874" cy="175083"/>
              </a:xfrm>
            </p:grpSpPr>
            <p:grpSp>
              <p:nvGrpSpPr>
                <p:cNvPr id="1846" name="Google Shape;184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10638450"/>
                  <a:ext cx="155700" cy="175000"/>
                  <a:chOff x="5862696" y="10638450"/>
                  <a:chExt cx="155700" cy="175000"/>
                </a:xfrm>
              </p:grpSpPr>
              <p:sp>
                <p:nvSpPr>
                  <p:cNvPr id="1847" name="Google Shape;184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5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8" name="Google Shape;184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9" name="Google Shape;184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10638450"/>
                  <a:ext cx="155700" cy="175000"/>
                  <a:chOff x="6930024" y="10638450"/>
                  <a:chExt cx="155700" cy="175000"/>
                </a:xfrm>
              </p:grpSpPr>
              <p:sp>
                <p:nvSpPr>
                  <p:cNvPr id="1850" name="Google Shape;185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1064256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2"/>
                        </a:moveTo>
                        <a:cubicBezTo>
                          <a:pt x="58" y="1"/>
                          <a:pt x="-94" y="-59"/>
                          <a:pt x="89" y="92"/>
                        </a:cubicBezTo>
                        <a:lnTo>
                          <a:pt x="89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1" name="Google Shape;185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2" name="Google Shape;185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10638450"/>
                  <a:ext cx="155700" cy="175000"/>
                  <a:chOff x="7997322" y="10638450"/>
                  <a:chExt cx="155700" cy="175000"/>
                </a:xfrm>
              </p:grpSpPr>
              <p:sp>
                <p:nvSpPr>
                  <p:cNvPr id="1853" name="Google Shape;185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4" name="Google Shape;185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5" name="Google Shape;185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10638450"/>
                  <a:ext cx="155700" cy="175000"/>
                  <a:chOff x="9064651" y="10638450"/>
                  <a:chExt cx="155700" cy="175000"/>
                </a:xfrm>
              </p:grpSpPr>
              <p:sp>
                <p:nvSpPr>
                  <p:cNvPr id="1856" name="Google Shape;185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1064256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7" name="Google Shape;185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8" name="Google Shape;185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10638450"/>
                  <a:ext cx="155700" cy="175000"/>
                  <a:chOff x="10131949" y="10638450"/>
                  <a:chExt cx="155700" cy="175000"/>
                </a:xfrm>
              </p:grpSpPr>
              <p:sp>
                <p:nvSpPr>
                  <p:cNvPr id="1859" name="Google Shape;185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0" name="Google Shape;186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1" name="Google Shape;186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10638450"/>
                  <a:ext cx="155700" cy="175000"/>
                  <a:chOff x="11199277" y="10638450"/>
                  <a:chExt cx="155700" cy="175000"/>
                </a:xfrm>
              </p:grpSpPr>
              <p:sp>
                <p:nvSpPr>
                  <p:cNvPr id="1862" name="Google Shape;186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1064256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3" name="Google Shape;186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4" name="Google Shape;186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10638450"/>
                  <a:ext cx="155700" cy="175000"/>
                  <a:chOff x="12266575" y="10638450"/>
                  <a:chExt cx="155700" cy="175000"/>
                </a:xfrm>
              </p:grpSpPr>
              <p:sp>
                <p:nvSpPr>
                  <p:cNvPr id="1865" name="Google Shape;186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6" name="Google Shape;186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1" y="5765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7" name="Google Shape;186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10638367"/>
                  <a:ext cx="155859" cy="175041"/>
                  <a:chOff x="13333711" y="10638367"/>
                  <a:chExt cx="155859" cy="175041"/>
                </a:xfrm>
              </p:grpSpPr>
              <p:sp>
                <p:nvSpPr>
                  <p:cNvPr id="1868" name="Google Shape;186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1064256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2"/>
                        </a:moveTo>
                        <a:cubicBezTo>
                          <a:pt x="67" y="1"/>
                          <a:pt x="-84" y="-59"/>
                          <a:pt x="67" y="92"/>
                        </a:cubicBezTo>
                        <a:lnTo>
                          <a:pt x="67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9" name="Google Shape;186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10638367"/>
                    <a:ext cx="155859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1" extrusionOk="0">
                        <a:moveTo>
                          <a:pt x="155564" y="86250"/>
                        </a:moveTo>
                        <a:cubicBezTo>
                          <a:pt x="148790" y="5817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87"/>
                          <a:pt x="154709" y="75399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70" name="Google Shape;1870;p21"/>
              <p:cNvGrpSpPr>
                <a:grpSpLocks noGrp="1" noUngrp="1" noRot="1" noMove="1" noResize="1"/>
              </p:cNvGrpSpPr>
              <p:nvPr/>
            </p:nvGrpSpPr>
            <p:grpSpPr>
              <a:xfrm>
                <a:off x="6930024" y="11793238"/>
                <a:ext cx="6559537" cy="175052"/>
                <a:chOff x="6930024" y="11793238"/>
                <a:chExt cx="6559537" cy="175052"/>
              </a:xfrm>
            </p:grpSpPr>
            <p:grpSp>
              <p:nvGrpSpPr>
                <p:cNvPr id="1871" name="Google Shape;187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11793290"/>
                  <a:ext cx="155700" cy="175000"/>
                  <a:chOff x="6930024" y="11793290"/>
                  <a:chExt cx="155700" cy="175000"/>
                </a:xfrm>
              </p:grpSpPr>
              <p:sp>
                <p:nvSpPr>
                  <p:cNvPr id="1872" name="Google Shape;187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11797430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9"/>
                          <a:pt x="-94" y="-51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3" name="Google Shape;18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4" name="Google Shape;187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11793290"/>
                  <a:ext cx="155700" cy="175000"/>
                  <a:chOff x="7997322" y="11793290"/>
                  <a:chExt cx="155700" cy="175000"/>
                </a:xfrm>
              </p:grpSpPr>
              <p:sp>
                <p:nvSpPr>
                  <p:cNvPr id="1875" name="Google Shape;187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11797430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9"/>
                          <a:pt x="-77" y="-51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6" name="Google Shape;18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7" name="Google Shape;187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11793290"/>
                  <a:ext cx="155700" cy="175000"/>
                  <a:chOff x="9064651" y="11793290"/>
                  <a:chExt cx="155700" cy="175000"/>
                </a:xfrm>
              </p:grpSpPr>
              <p:sp>
                <p:nvSpPr>
                  <p:cNvPr id="1878" name="Google Shape;187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11797430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9"/>
                          <a:pt x="-85" y="-51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9" name="Google Shape;18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4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0" name="Google Shape;188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11793290"/>
                  <a:ext cx="155700" cy="175000"/>
                  <a:chOff x="10131949" y="11793290"/>
                  <a:chExt cx="155700" cy="175000"/>
                </a:xfrm>
              </p:grpSpPr>
              <p:sp>
                <p:nvSpPr>
                  <p:cNvPr id="1881" name="Google Shape;188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11797430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9"/>
                          <a:pt x="-77" y="-51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2" name="Google Shape;18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3" name="Google Shape;188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11793290"/>
                  <a:ext cx="155700" cy="175000"/>
                  <a:chOff x="11199277" y="11793290"/>
                  <a:chExt cx="155700" cy="175000"/>
                </a:xfrm>
              </p:grpSpPr>
              <p:sp>
                <p:nvSpPr>
                  <p:cNvPr id="1884" name="Google Shape;188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11797430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9"/>
                          <a:pt x="-85" y="-51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5" name="Google Shape;18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6" name="Google Shape;188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11793290"/>
                  <a:ext cx="155700" cy="175000"/>
                  <a:chOff x="12266575" y="11793290"/>
                  <a:chExt cx="155700" cy="175000"/>
                </a:xfrm>
              </p:grpSpPr>
              <p:sp>
                <p:nvSpPr>
                  <p:cNvPr id="1887" name="Google Shape;188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11797430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9"/>
                          <a:pt x="-77" y="-51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8" name="Google Shape;18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9" name="Google Shape;188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813" y="11793238"/>
                  <a:ext cx="155749" cy="174974"/>
                  <a:chOff x="13333813" y="11793238"/>
                  <a:chExt cx="155749" cy="174974"/>
                </a:xfrm>
              </p:grpSpPr>
              <p:sp>
                <p:nvSpPr>
                  <p:cNvPr id="1890" name="Google Shape;189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11797430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9"/>
                          <a:pt x="-84" y="-51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1" name="Google Shape;18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813" y="11793238"/>
                    <a:ext cx="155749" cy="1749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49" h="174974" extrusionOk="0">
                        <a:moveTo>
                          <a:pt x="155462" y="86219"/>
                        </a:moveTo>
                        <a:cubicBezTo>
                          <a:pt x="148688" y="5786"/>
                          <a:pt x="75005" y="-7473"/>
                          <a:pt x="107560" y="8132"/>
                        </a:cubicBezTo>
                        <a:cubicBezTo>
                          <a:pt x="83212" y="-4150"/>
                          <a:pt x="59506" y="-2200"/>
                          <a:pt x="38179" y="11820"/>
                        </a:cubicBezTo>
                        <a:cubicBezTo>
                          <a:pt x="-44811" y="67445"/>
                          <a:pt x="22190" y="204386"/>
                          <a:pt x="99597" y="169305"/>
                        </a:cubicBezTo>
                        <a:cubicBezTo>
                          <a:pt x="166232" y="138674"/>
                          <a:pt x="154607" y="75399"/>
                          <a:pt x="155462" y="8621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892" name="Google Shape;1892;p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48138" y="9885811"/>
              <a:ext cx="2797259" cy="3243915"/>
            </a:xfrm>
            <a:custGeom>
              <a:avLst/>
              <a:gdLst/>
              <a:ahLst/>
              <a:cxnLst/>
              <a:rect l="l" t="t" r="r" b="b"/>
              <a:pathLst>
                <a:path w="2797259" h="3243915" extrusionOk="0">
                  <a:moveTo>
                    <a:pt x="1897680" y="2593408"/>
                  </a:moveTo>
                  <a:cubicBezTo>
                    <a:pt x="2085291" y="2774939"/>
                    <a:pt x="2289499" y="2938671"/>
                    <a:pt x="2508506" y="3080824"/>
                  </a:cubicBezTo>
                  <a:cubicBezTo>
                    <a:pt x="2620328" y="3153424"/>
                    <a:pt x="2727634" y="3217612"/>
                    <a:pt x="2797260" y="3243916"/>
                  </a:cubicBezTo>
                  <a:cubicBezTo>
                    <a:pt x="2564676" y="2993472"/>
                    <a:pt x="2492579" y="2619802"/>
                    <a:pt x="2379445" y="2280330"/>
                  </a:cubicBezTo>
                  <a:cubicBezTo>
                    <a:pt x="2240408" y="1859449"/>
                    <a:pt x="2339781" y="1456671"/>
                    <a:pt x="2218959" y="1431801"/>
                  </a:cubicBezTo>
                  <a:cubicBezTo>
                    <a:pt x="1237335" y="1231098"/>
                    <a:pt x="453634" y="852095"/>
                    <a:pt x="0" y="0"/>
                  </a:cubicBezTo>
                  <a:cubicBezTo>
                    <a:pt x="25110" y="102440"/>
                    <a:pt x="62822" y="220789"/>
                    <a:pt x="112249" y="349531"/>
                  </a:cubicBezTo>
                  <a:cubicBezTo>
                    <a:pt x="323048" y="898605"/>
                    <a:pt x="656409" y="1392453"/>
                    <a:pt x="1079289" y="1801569"/>
                  </a:cubicBezTo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9" name="Picture 6">
            <a:extLst>
              <a:ext uri="{FF2B5EF4-FFF2-40B4-BE49-F238E27FC236}">
                <a16:creationId xmlns:a16="http://schemas.microsoft.com/office/drawing/2014/main" id="{4ED7552A-A35B-B7A6-3CA9-325089C2A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77232" y="-34977"/>
            <a:ext cx="965445" cy="9654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949017BF-DD68-6D13-1527-4E87FB98F853}"/>
                  </a:ext>
                </a:extLst>
              </p:cNvPr>
              <p:cNvSpPr txBox="1"/>
              <p:nvPr/>
            </p:nvSpPr>
            <p:spPr>
              <a:xfrm>
                <a:off x="2493448" y="232658"/>
                <a:ext cx="17070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biết</a:t>
                </a:r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949017BF-DD68-6D13-1527-4E87FB98F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448" y="232658"/>
                <a:ext cx="1707001" cy="461665"/>
              </a:xfrm>
              <a:prstGeom prst="rect">
                <a:avLst/>
              </a:prstGeom>
              <a:blipFill>
                <a:blip r:embed="rId5"/>
                <a:stretch>
                  <a:fillRect l="-5357" t="-9211" r="-571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1" name="Hộp Văn bản 390">
            <a:extLst>
              <a:ext uri="{FF2B5EF4-FFF2-40B4-BE49-F238E27FC236}">
                <a16:creationId xmlns:a16="http://schemas.microsoft.com/office/drawing/2014/main" id="{5DE1794E-26F8-4869-5292-342B01D11A40}"/>
              </a:ext>
            </a:extLst>
          </p:cNvPr>
          <p:cNvSpPr txBox="1"/>
          <p:nvPr/>
        </p:nvSpPr>
        <p:spPr>
          <a:xfrm>
            <a:off x="514018" y="1122412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92" name="Hộp Văn bản 391">
            <a:extLst>
              <a:ext uri="{FF2B5EF4-FFF2-40B4-BE49-F238E27FC236}">
                <a16:creationId xmlns:a16="http://schemas.microsoft.com/office/drawing/2014/main" id="{195BA5F4-6F77-2CA6-EB98-E4444E826F90}"/>
              </a:ext>
            </a:extLst>
          </p:cNvPr>
          <p:cNvSpPr txBox="1"/>
          <p:nvPr/>
        </p:nvSpPr>
        <p:spPr>
          <a:xfrm>
            <a:off x="4836854" y="1034340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5" name="Hộp Văn bản 394">
                <a:extLst>
                  <a:ext uri="{FF2B5EF4-FFF2-40B4-BE49-F238E27FC236}">
                    <a16:creationId xmlns:a16="http://schemas.microsoft.com/office/drawing/2014/main" id="{90561856-E46A-17DD-5642-CA055CDEDE3A}"/>
                  </a:ext>
                </a:extLst>
              </p:cNvPr>
              <p:cNvSpPr txBox="1"/>
              <p:nvPr/>
            </p:nvSpPr>
            <p:spPr>
              <a:xfrm>
                <a:off x="1003987" y="901626"/>
                <a:ext cx="2411295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d>
                        <m:dPr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5" name="Hộp Văn bản 394">
                <a:extLst>
                  <a:ext uri="{FF2B5EF4-FFF2-40B4-BE49-F238E27FC236}">
                    <a16:creationId xmlns:a16="http://schemas.microsoft.com/office/drawing/2014/main" id="{90561856-E46A-17DD-5642-CA055CDED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987" y="901626"/>
                <a:ext cx="2411295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7" name="Hộp Văn bản 396">
                <a:extLst>
                  <a:ext uri="{FF2B5EF4-FFF2-40B4-BE49-F238E27FC236}">
                    <a16:creationId xmlns:a16="http://schemas.microsoft.com/office/drawing/2014/main" id="{811ACD4A-5146-ED42-0DA7-A2A40EEF34D1}"/>
                  </a:ext>
                </a:extLst>
              </p:cNvPr>
              <p:cNvSpPr txBox="1"/>
              <p:nvPr/>
            </p:nvSpPr>
            <p:spPr>
              <a:xfrm>
                <a:off x="2002069" y="3615318"/>
                <a:ext cx="1599602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−13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7" name="Hộp Văn bản 396">
                <a:extLst>
                  <a:ext uri="{FF2B5EF4-FFF2-40B4-BE49-F238E27FC236}">
                    <a16:creationId xmlns:a16="http://schemas.microsoft.com/office/drawing/2014/main" id="{811ACD4A-5146-ED42-0DA7-A2A40EEF3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069" y="3615318"/>
                <a:ext cx="1599602" cy="7283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9" name="Hộp Văn bản 398">
                <a:extLst>
                  <a:ext uri="{FF2B5EF4-FFF2-40B4-BE49-F238E27FC236}">
                    <a16:creationId xmlns:a16="http://schemas.microsoft.com/office/drawing/2014/main" id="{F9B091CC-805B-0BE4-5687-750DA514B424}"/>
                  </a:ext>
                </a:extLst>
              </p:cNvPr>
              <p:cNvSpPr txBox="1"/>
              <p:nvPr/>
            </p:nvSpPr>
            <p:spPr>
              <a:xfrm>
                <a:off x="2130936" y="1889332"/>
                <a:ext cx="186729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9" name="Hộp Văn bản 398">
                <a:extLst>
                  <a:ext uri="{FF2B5EF4-FFF2-40B4-BE49-F238E27FC236}">
                    <a16:creationId xmlns:a16="http://schemas.microsoft.com/office/drawing/2014/main" id="{F9B091CC-805B-0BE4-5687-750DA514B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936" y="1889332"/>
                <a:ext cx="1867297" cy="7283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1" name="Hộp Văn bản 400">
                <a:extLst>
                  <a:ext uri="{FF2B5EF4-FFF2-40B4-BE49-F238E27FC236}">
                    <a16:creationId xmlns:a16="http://schemas.microsoft.com/office/drawing/2014/main" id="{22BF0918-22E1-A9FB-2842-18AADB43346D}"/>
                  </a:ext>
                </a:extLst>
              </p:cNvPr>
              <p:cNvSpPr txBox="1"/>
              <p:nvPr/>
            </p:nvSpPr>
            <p:spPr>
              <a:xfrm>
                <a:off x="2029094" y="2752325"/>
                <a:ext cx="2308304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−21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1" name="Hộp Văn bản 400">
                <a:extLst>
                  <a:ext uri="{FF2B5EF4-FFF2-40B4-BE49-F238E27FC236}">
                    <a16:creationId xmlns:a16="http://schemas.microsoft.com/office/drawing/2014/main" id="{22BF0918-22E1-A9FB-2842-18AADB433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094" y="2752325"/>
                <a:ext cx="2308304" cy="7283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6" name="Hộp Văn bản 405">
                <a:extLst>
                  <a:ext uri="{FF2B5EF4-FFF2-40B4-BE49-F238E27FC236}">
                    <a16:creationId xmlns:a16="http://schemas.microsoft.com/office/drawing/2014/main" id="{CA6C31EA-A99C-B90D-A8EF-ED6B1E7E352F}"/>
                  </a:ext>
                </a:extLst>
              </p:cNvPr>
              <p:cNvSpPr txBox="1"/>
              <p:nvPr/>
            </p:nvSpPr>
            <p:spPr>
              <a:xfrm>
                <a:off x="5230274" y="872425"/>
                <a:ext cx="2505375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(−0,1) − 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6" name="Hộp Văn bản 405">
                <a:extLst>
                  <a:ext uri="{FF2B5EF4-FFF2-40B4-BE49-F238E27FC236}">
                    <a16:creationId xmlns:a16="http://schemas.microsoft.com/office/drawing/2014/main" id="{CA6C31EA-A99C-B90D-A8EF-ED6B1E7E3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274" y="872425"/>
                <a:ext cx="2505375" cy="7261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8" name="Hộp Văn bản 407">
                <a:extLst>
                  <a:ext uri="{FF2B5EF4-FFF2-40B4-BE49-F238E27FC236}">
                    <a16:creationId xmlns:a16="http://schemas.microsoft.com/office/drawing/2014/main" id="{5D404AF9-2390-B53F-89F6-16D99FD3748E}"/>
                  </a:ext>
                </a:extLst>
              </p:cNvPr>
              <p:cNvSpPr txBox="1"/>
              <p:nvPr/>
            </p:nvSpPr>
            <p:spPr>
              <a:xfrm>
                <a:off x="5689306" y="1712174"/>
                <a:ext cx="2040249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8" name="Hộp Văn bản 407">
                <a:extLst>
                  <a:ext uri="{FF2B5EF4-FFF2-40B4-BE49-F238E27FC236}">
                    <a16:creationId xmlns:a16="http://schemas.microsoft.com/office/drawing/2014/main" id="{5D404AF9-2390-B53F-89F6-16D99FD37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306" y="1712174"/>
                <a:ext cx="2040249" cy="7283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" name="Hộp Văn bản 409">
                <a:extLst>
                  <a:ext uri="{FF2B5EF4-FFF2-40B4-BE49-F238E27FC236}">
                    <a16:creationId xmlns:a16="http://schemas.microsoft.com/office/drawing/2014/main" id="{FF12842B-F1F4-0D29-2E2A-2027F2B7CDF8}"/>
                  </a:ext>
                </a:extLst>
              </p:cNvPr>
              <p:cNvSpPr txBox="1"/>
              <p:nvPr/>
            </p:nvSpPr>
            <p:spPr>
              <a:xfrm>
                <a:off x="6462178" y="2559381"/>
                <a:ext cx="1927850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" name="Hộp Văn bản 409">
                <a:extLst>
                  <a:ext uri="{FF2B5EF4-FFF2-40B4-BE49-F238E27FC236}">
                    <a16:creationId xmlns:a16="http://schemas.microsoft.com/office/drawing/2014/main" id="{FF12842B-F1F4-0D29-2E2A-2027F2B7C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178" y="2559381"/>
                <a:ext cx="1927850" cy="7283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2" name="Hộp Văn bản 411">
                <a:extLst>
                  <a:ext uri="{FF2B5EF4-FFF2-40B4-BE49-F238E27FC236}">
                    <a16:creationId xmlns:a16="http://schemas.microsoft.com/office/drawing/2014/main" id="{92BD9EDD-4A15-C7E7-833A-289050E01B4F}"/>
                  </a:ext>
                </a:extLst>
              </p:cNvPr>
              <p:cNvSpPr txBox="1"/>
              <p:nvPr/>
            </p:nvSpPr>
            <p:spPr>
              <a:xfrm>
                <a:off x="6419513" y="3367428"/>
                <a:ext cx="2190380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2" name="Hộp Văn bản 411">
                <a:extLst>
                  <a:ext uri="{FF2B5EF4-FFF2-40B4-BE49-F238E27FC236}">
                    <a16:creationId xmlns:a16="http://schemas.microsoft.com/office/drawing/2014/main" id="{92BD9EDD-4A15-C7E7-833A-289050E01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513" y="3367428"/>
                <a:ext cx="2190380" cy="73520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4" name="Hộp Văn bản 413">
                <a:extLst>
                  <a:ext uri="{FF2B5EF4-FFF2-40B4-BE49-F238E27FC236}">
                    <a16:creationId xmlns:a16="http://schemas.microsoft.com/office/drawing/2014/main" id="{0AAA60BD-63AC-783A-4038-DC8505A588DE}"/>
                  </a:ext>
                </a:extLst>
              </p:cNvPr>
              <p:cNvSpPr txBox="1"/>
              <p:nvPr/>
            </p:nvSpPr>
            <p:spPr>
              <a:xfrm>
                <a:off x="6463295" y="4189151"/>
                <a:ext cx="1275427" cy="728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4" name="Hộp Văn bản 413">
                <a:extLst>
                  <a:ext uri="{FF2B5EF4-FFF2-40B4-BE49-F238E27FC236}">
                    <a16:creationId xmlns:a16="http://schemas.microsoft.com/office/drawing/2014/main" id="{0AAA60BD-63AC-783A-4038-DC8505A58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295" y="4189151"/>
                <a:ext cx="1275427" cy="72840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1" grpId="0"/>
      <p:bldP spid="392" grpId="0"/>
      <p:bldP spid="395" grpId="0"/>
      <p:bldP spid="397" grpId="0"/>
      <p:bldP spid="399" grpId="0"/>
      <p:bldP spid="401" grpId="0"/>
      <p:bldP spid="406" grpId="0"/>
      <p:bldP spid="408" grpId="0"/>
      <p:bldP spid="410" grpId="0"/>
      <p:bldP spid="412" grpId="0"/>
      <p:bldP spid="4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3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Hộp Văn bản 130">
            <a:extLst>
              <a:ext uri="{FF2B5EF4-FFF2-40B4-BE49-F238E27FC236}">
                <a16:creationId xmlns:a16="http://schemas.microsoft.com/office/drawing/2014/main" id="{711DA2BC-F3D0-9C55-3821-5A198CE08193}"/>
              </a:ext>
            </a:extLst>
          </p:cNvPr>
          <p:cNvSpPr txBox="1"/>
          <p:nvPr/>
        </p:nvSpPr>
        <p:spPr>
          <a:xfrm>
            <a:off x="225637" y="192147"/>
            <a:ext cx="464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c)</a:t>
            </a:r>
          </a:p>
        </p:txBody>
      </p:sp>
      <p:sp>
        <p:nvSpPr>
          <p:cNvPr id="132" name="Hộp Văn bản 131">
            <a:extLst>
              <a:ext uri="{FF2B5EF4-FFF2-40B4-BE49-F238E27FC236}">
                <a16:creationId xmlns:a16="http://schemas.microsoft.com/office/drawing/2014/main" id="{909CC26D-902A-D0AB-C05B-039DEC5B6254}"/>
              </a:ext>
            </a:extLst>
          </p:cNvPr>
          <p:cNvSpPr txBox="1"/>
          <p:nvPr/>
        </p:nvSpPr>
        <p:spPr>
          <a:xfrm>
            <a:off x="4859086" y="208542"/>
            <a:ext cx="464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Hộp Văn bản 134">
                <a:extLst>
                  <a:ext uri="{FF2B5EF4-FFF2-40B4-BE49-F238E27FC236}">
                    <a16:creationId xmlns:a16="http://schemas.microsoft.com/office/drawing/2014/main" id="{441D53FE-95DD-AD29-6099-284079D3199C}"/>
                  </a:ext>
                </a:extLst>
              </p:cNvPr>
              <p:cNvSpPr txBox="1"/>
              <p:nvPr/>
            </p:nvSpPr>
            <p:spPr>
              <a:xfrm>
                <a:off x="2270347" y="3784694"/>
                <a:ext cx="1233130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5" name="Hộp Văn bản 134">
                <a:extLst>
                  <a:ext uri="{FF2B5EF4-FFF2-40B4-BE49-F238E27FC236}">
                    <a16:creationId xmlns:a16="http://schemas.microsoft.com/office/drawing/2014/main" id="{441D53FE-95DD-AD29-6099-284079D31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347" y="3784694"/>
                <a:ext cx="1233130" cy="6705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Hộp Văn bản 136">
                <a:extLst>
                  <a:ext uri="{FF2B5EF4-FFF2-40B4-BE49-F238E27FC236}">
                    <a16:creationId xmlns:a16="http://schemas.microsoft.com/office/drawing/2014/main" id="{DF612B2B-463F-164D-4F17-CAF3FE12F5CB}"/>
                  </a:ext>
                </a:extLst>
              </p:cNvPr>
              <p:cNvSpPr txBox="1"/>
              <p:nvPr/>
            </p:nvSpPr>
            <p:spPr>
              <a:xfrm>
                <a:off x="483772" y="0"/>
                <a:ext cx="3196222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(−0,12).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−1,2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7" name="Hộp Văn bản 136">
                <a:extLst>
                  <a:ext uri="{FF2B5EF4-FFF2-40B4-BE49-F238E27FC236}">
                    <a16:creationId xmlns:a16="http://schemas.microsoft.com/office/drawing/2014/main" id="{DF612B2B-463F-164D-4F17-CAF3FE12F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72" y="0"/>
                <a:ext cx="3196222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Hộp Văn bản 138">
                <a:extLst>
                  <a:ext uri="{FF2B5EF4-FFF2-40B4-BE49-F238E27FC236}">
                    <a16:creationId xmlns:a16="http://schemas.microsoft.com/office/drawing/2014/main" id="{4F32A3D2-2271-E6A2-8BD2-BDF87B001D12}"/>
                  </a:ext>
                </a:extLst>
              </p:cNvPr>
              <p:cNvSpPr txBox="1"/>
              <p:nvPr/>
            </p:nvSpPr>
            <p:spPr>
              <a:xfrm>
                <a:off x="906724" y="837036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9" name="Hộp Văn bản 138">
                <a:extLst>
                  <a:ext uri="{FF2B5EF4-FFF2-40B4-BE49-F238E27FC236}">
                    <a16:creationId xmlns:a16="http://schemas.microsoft.com/office/drawing/2014/main" id="{4F32A3D2-2271-E6A2-8BD2-BDF87B001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24" y="837036"/>
                <a:ext cx="2596753" cy="7838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Hộp Văn bản 140">
                <a:extLst>
                  <a:ext uri="{FF2B5EF4-FFF2-40B4-BE49-F238E27FC236}">
                    <a16:creationId xmlns:a16="http://schemas.microsoft.com/office/drawing/2014/main" id="{AAA1EF0B-768B-C252-DD22-0B6283EBF273}"/>
                  </a:ext>
                </a:extLst>
              </p:cNvPr>
              <p:cNvSpPr txBox="1"/>
              <p:nvPr/>
            </p:nvSpPr>
            <p:spPr>
              <a:xfrm>
                <a:off x="1614825" y="1673748"/>
                <a:ext cx="2518008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: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1" name="Hộp Văn bản 140">
                <a:extLst>
                  <a:ext uri="{FF2B5EF4-FFF2-40B4-BE49-F238E27FC236}">
                    <a16:creationId xmlns:a16="http://schemas.microsoft.com/office/drawing/2014/main" id="{AAA1EF0B-768B-C252-DD22-0B6283EBF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825" y="1673748"/>
                <a:ext cx="2518008" cy="670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Hộp Văn bản 142">
                <a:extLst>
                  <a:ext uri="{FF2B5EF4-FFF2-40B4-BE49-F238E27FC236}">
                    <a16:creationId xmlns:a16="http://schemas.microsoft.com/office/drawing/2014/main" id="{EC44F60A-272E-8706-901F-50AF247E66A8}"/>
                  </a:ext>
                </a:extLst>
              </p:cNvPr>
              <p:cNvSpPr txBox="1"/>
              <p:nvPr/>
            </p:nvSpPr>
            <p:spPr>
              <a:xfrm>
                <a:off x="1614825" y="2397365"/>
                <a:ext cx="1818084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10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3" name="Hộp Văn bản 142">
                <a:extLst>
                  <a:ext uri="{FF2B5EF4-FFF2-40B4-BE49-F238E27FC236}">
                    <a16:creationId xmlns:a16="http://schemas.microsoft.com/office/drawing/2014/main" id="{EC44F60A-272E-8706-901F-50AF247E6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825" y="2397365"/>
                <a:ext cx="1818084" cy="670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Hộp Văn bản 144">
                <a:extLst>
                  <a:ext uri="{FF2B5EF4-FFF2-40B4-BE49-F238E27FC236}">
                    <a16:creationId xmlns:a16="http://schemas.microsoft.com/office/drawing/2014/main" id="{47280DC8-1B19-FB5F-1B9F-315AA0BE8671}"/>
                  </a:ext>
                </a:extLst>
              </p:cNvPr>
              <p:cNvSpPr txBox="1"/>
              <p:nvPr/>
            </p:nvSpPr>
            <p:spPr>
              <a:xfrm>
                <a:off x="2295224" y="3078653"/>
                <a:ext cx="1818085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10 +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5" name="Hộp Văn bản 144">
                <a:extLst>
                  <a:ext uri="{FF2B5EF4-FFF2-40B4-BE49-F238E27FC236}">
                    <a16:creationId xmlns:a16="http://schemas.microsoft.com/office/drawing/2014/main" id="{47280DC8-1B19-FB5F-1B9F-315AA0BE8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224" y="3078653"/>
                <a:ext cx="1818085" cy="6705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Hộp Văn bản 151">
                <a:extLst>
                  <a:ext uri="{FF2B5EF4-FFF2-40B4-BE49-F238E27FC236}">
                    <a16:creationId xmlns:a16="http://schemas.microsoft.com/office/drawing/2014/main" id="{9820FCAE-A6C8-04F1-B498-24CCE06936F1}"/>
                  </a:ext>
                </a:extLst>
              </p:cNvPr>
              <p:cNvSpPr txBox="1"/>
              <p:nvPr/>
            </p:nvSpPr>
            <p:spPr>
              <a:xfrm>
                <a:off x="5151974" y="13388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) :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=0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,4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2" name="Hộp Văn bản 151">
                <a:extLst>
                  <a:ext uri="{FF2B5EF4-FFF2-40B4-BE49-F238E27FC236}">
                    <a16:creationId xmlns:a16="http://schemas.microsoft.com/office/drawing/2014/main" id="{9820FCAE-A6C8-04F1-B498-24CCE0693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974" y="13388"/>
                <a:ext cx="2596753" cy="7838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Hộp Văn bản 152">
                <a:extLst>
                  <a:ext uri="{FF2B5EF4-FFF2-40B4-BE49-F238E27FC236}">
                    <a16:creationId xmlns:a16="http://schemas.microsoft.com/office/drawing/2014/main" id="{14FCA184-445C-7CF0-6612-C02D6957811E}"/>
                  </a:ext>
                </a:extLst>
              </p:cNvPr>
              <p:cNvSpPr txBox="1"/>
              <p:nvPr/>
            </p:nvSpPr>
            <p:spPr>
              <a:xfrm>
                <a:off x="5029806" y="837036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) :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3" name="Hộp Văn bản 152">
                <a:extLst>
                  <a:ext uri="{FF2B5EF4-FFF2-40B4-BE49-F238E27FC236}">
                    <a16:creationId xmlns:a16="http://schemas.microsoft.com/office/drawing/2014/main" id="{14FCA184-445C-7CF0-6612-C02D69578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806" y="837036"/>
                <a:ext cx="2596753" cy="7838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Hộp Văn bản 153">
                <a:extLst>
                  <a:ext uri="{FF2B5EF4-FFF2-40B4-BE49-F238E27FC236}">
                    <a16:creationId xmlns:a16="http://schemas.microsoft.com/office/drawing/2014/main" id="{7D5F978A-1109-8C93-FE21-D33D2DDCE45A}"/>
                  </a:ext>
                </a:extLst>
              </p:cNvPr>
              <p:cNvSpPr txBox="1"/>
              <p:nvPr/>
            </p:nvSpPr>
            <p:spPr>
              <a:xfrm>
                <a:off x="5810108" y="1673748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4" name="Hộp Văn bản 153">
                <a:extLst>
                  <a:ext uri="{FF2B5EF4-FFF2-40B4-BE49-F238E27FC236}">
                    <a16:creationId xmlns:a16="http://schemas.microsoft.com/office/drawing/2014/main" id="{7D5F978A-1109-8C93-FE21-D33D2DDCE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108" y="1673748"/>
                <a:ext cx="2596753" cy="78386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Hộp Văn bản 154">
                <a:extLst>
                  <a:ext uri="{FF2B5EF4-FFF2-40B4-BE49-F238E27FC236}">
                    <a16:creationId xmlns:a16="http://schemas.microsoft.com/office/drawing/2014/main" id="{AEA9D84A-79F0-3FFB-D15D-2C2C56CD8205}"/>
                  </a:ext>
                </a:extLst>
              </p:cNvPr>
              <p:cNvSpPr txBox="1"/>
              <p:nvPr/>
            </p:nvSpPr>
            <p:spPr>
              <a:xfrm>
                <a:off x="6140001" y="2525976"/>
                <a:ext cx="1608726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5" name="Hộp Văn bản 154">
                <a:extLst>
                  <a:ext uri="{FF2B5EF4-FFF2-40B4-BE49-F238E27FC236}">
                    <a16:creationId xmlns:a16="http://schemas.microsoft.com/office/drawing/2014/main" id="{AEA9D84A-79F0-3FFB-D15D-2C2C56CD8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001" y="2525976"/>
                <a:ext cx="1608726" cy="67050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Hộp Văn bản 155">
                <a:extLst>
                  <a:ext uri="{FF2B5EF4-FFF2-40B4-BE49-F238E27FC236}">
                    <a16:creationId xmlns:a16="http://schemas.microsoft.com/office/drawing/2014/main" id="{B6500035-88FB-8B7C-C3FD-1B109BB58E23}"/>
                  </a:ext>
                </a:extLst>
              </p:cNvPr>
              <p:cNvSpPr txBox="1"/>
              <p:nvPr/>
            </p:nvSpPr>
            <p:spPr>
              <a:xfrm>
                <a:off x="6667925" y="3247692"/>
                <a:ext cx="1608726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6" name="Hộp Văn bản 155">
                <a:extLst>
                  <a:ext uri="{FF2B5EF4-FFF2-40B4-BE49-F238E27FC236}">
                    <a16:creationId xmlns:a16="http://schemas.microsoft.com/office/drawing/2014/main" id="{B6500035-88FB-8B7C-C3FD-1B109BB58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925" y="3247692"/>
                <a:ext cx="1608726" cy="67050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Hộp Văn bản 156">
                <a:extLst>
                  <a:ext uri="{FF2B5EF4-FFF2-40B4-BE49-F238E27FC236}">
                    <a16:creationId xmlns:a16="http://schemas.microsoft.com/office/drawing/2014/main" id="{A56D170B-F100-9C4E-A3EC-66F5BDB1E300}"/>
                  </a:ext>
                </a:extLst>
              </p:cNvPr>
              <p:cNvSpPr txBox="1"/>
              <p:nvPr/>
            </p:nvSpPr>
            <p:spPr>
              <a:xfrm>
                <a:off x="6670726" y="3981236"/>
                <a:ext cx="104385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7" name="Hộp Văn bản 156">
                <a:extLst>
                  <a:ext uri="{FF2B5EF4-FFF2-40B4-BE49-F238E27FC236}">
                    <a16:creationId xmlns:a16="http://schemas.microsoft.com/office/drawing/2014/main" id="{A56D170B-F100-9C4E-A3EC-66F5BDB1E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726" y="3981236"/>
                <a:ext cx="1043850" cy="6685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/>
      <p:bldP spid="135" grpId="0"/>
      <p:bldP spid="137" grpId="0"/>
      <p:bldP spid="139" grpId="0"/>
      <p:bldP spid="141" grpId="0"/>
      <p:bldP spid="143" grpId="0"/>
      <p:bldP spid="152" grpId="0"/>
      <p:bldP spid="153" grpId="0"/>
      <p:bldP spid="154" grpId="0"/>
      <p:bldP spid="155" grpId="0"/>
      <p:bldP spid="156" grpId="0"/>
      <p:bldP spid="1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AE84E390-9354-FA90-2DF8-1D2C74FEB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5478" y="712197"/>
            <a:ext cx="825208" cy="82520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0427699-9871-E3F1-AAE9-F2493446202C}"/>
              </a:ext>
            </a:extLst>
          </p:cNvPr>
          <p:cNvSpPr txBox="1"/>
          <p:nvPr/>
        </p:nvSpPr>
        <p:spPr>
          <a:xfrm>
            <a:off x="0" y="128588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III. VẬN DỤNG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FD95F06-546B-E524-82D8-839A35B8D7D8}"/>
              </a:ext>
            </a:extLst>
          </p:cNvPr>
          <p:cNvSpPr txBox="1"/>
          <p:nvPr/>
        </p:nvSpPr>
        <p:spPr>
          <a:xfrm>
            <a:off x="1124857" y="835876"/>
            <a:ext cx="5312229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Sắp</a:t>
            </a:r>
            <a:r>
              <a:rPr lang="en-US" sz="2200" dirty="0"/>
              <a:t> </a:t>
            </a:r>
            <a:r>
              <a:rPr lang="en-US" sz="2200" dirty="0" err="1"/>
              <a:t>xếp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thứ</a:t>
            </a:r>
            <a:r>
              <a:rPr lang="en-US" sz="2200" dirty="0"/>
              <a:t> </a:t>
            </a:r>
            <a:r>
              <a:rPr lang="en-US" sz="2200" dirty="0" err="1"/>
              <a:t>tự</a:t>
            </a:r>
            <a:r>
              <a:rPr lang="en-US" sz="2200" dirty="0"/>
              <a:t> </a:t>
            </a:r>
            <a:r>
              <a:rPr lang="en-US" sz="2200" dirty="0" err="1"/>
              <a:t>tăng</a:t>
            </a:r>
            <a:r>
              <a:rPr lang="en-US" sz="2200" dirty="0"/>
              <a:t> </a:t>
            </a:r>
            <a:r>
              <a:rPr lang="en-US" sz="2200" dirty="0" err="1"/>
              <a:t>dần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3D44ACE-E999-3CA2-5C79-27A1A0604250}"/>
                  </a:ext>
                </a:extLst>
              </p:cNvPr>
              <p:cNvSpPr txBox="1"/>
              <p:nvPr/>
            </p:nvSpPr>
            <p:spPr>
              <a:xfrm>
                <a:off x="319313" y="2878249"/>
                <a:ext cx="8628743" cy="15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=0,2; 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=0,04; 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=0,008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Vì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0,008&lt;0,04&lt;0,2&lt;1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sắp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tự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tăng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3D44ACE-E999-3CA2-5C79-27A1A0604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3" y="2878249"/>
                <a:ext cx="8628743" cy="1553054"/>
              </a:xfrm>
              <a:prstGeom prst="rect">
                <a:avLst/>
              </a:prstGeom>
              <a:blipFill>
                <a:blip r:embed="rId4"/>
                <a:stretch>
                  <a:fillRect l="-918" b="-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5F45D9A-A0F8-203D-EA5A-C67EE57C8224}"/>
                  </a:ext>
                </a:extLst>
              </p:cNvPr>
              <p:cNvSpPr txBox="1"/>
              <p:nvPr/>
            </p:nvSpPr>
            <p:spPr>
              <a:xfrm>
                <a:off x="950686" y="1783028"/>
                <a:ext cx="336758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5F45D9A-A0F8-203D-EA5A-C67EE57C8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686" y="1783028"/>
                <a:ext cx="3367589" cy="338554"/>
              </a:xfrm>
              <a:prstGeom prst="rect">
                <a:avLst/>
              </a:prstGeom>
              <a:blipFill>
                <a:blip r:embed="rId5"/>
                <a:stretch>
                  <a:fillRect r="-181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CA3B40B-D868-6E5F-FC57-94158BDFFBEE}"/>
              </a:ext>
            </a:extLst>
          </p:cNvPr>
          <p:cNvSpPr txBox="1"/>
          <p:nvPr/>
        </p:nvSpPr>
        <p:spPr>
          <a:xfrm>
            <a:off x="391886" y="1717678"/>
            <a:ext cx="4717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11" name="Rounded Rectangular Callout 11">
            <a:extLst>
              <a:ext uri="{FF2B5EF4-FFF2-40B4-BE49-F238E27FC236}">
                <a16:creationId xmlns:a16="http://schemas.microsoft.com/office/drawing/2014/main" id="{26E2BBB7-1CAC-3A6A-28EC-FF1B5A33B0E1}"/>
              </a:ext>
            </a:extLst>
          </p:cNvPr>
          <p:cNvSpPr/>
          <p:nvPr/>
        </p:nvSpPr>
        <p:spPr>
          <a:xfrm>
            <a:off x="3970979" y="2241017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2437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7B9D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8952985F-77F9-1DF8-334E-06002FE36EBA}"/>
                  </a:ext>
                </a:extLst>
              </p:cNvPr>
              <p:cNvSpPr txBox="1"/>
              <p:nvPr/>
            </p:nvSpPr>
            <p:spPr>
              <a:xfrm>
                <a:off x="155911" y="2180917"/>
                <a:ext cx="5935172" cy="2568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−1,1</m:t>
                          </m:r>
                        </m:e>
                      </m:d>
                      <m:r>
                        <a:rPr lang="en-US" sz="2200" i="1" baseline="30000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=1; 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−1,1</m:t>
                          </m:r>
                        </m:e>
                      </m:d>
                      <m:r>
                        <a:rPr lang="en-US" sz="2200" i="1" baseline="30000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=−1,1; 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−1,1</m:t>
                          </m:r>
                        </m:e>
                      </m:d>
                      <m:r>
                        <a:rPr lang="en-US" sz="2200" i="1" baseline="30000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=1,21;</m:t>
                      </m:r>
                    </m:oMath>
                  </m:oMathPara>
                </a14:m>
                <a:endParaRPr lang="en-US" sz="2200" i="1" dirty="0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(−1,1)</m:t>
                      </m:r>
                      <m:r>
                        <a:rPr lang="en-US" sz="2200" i="1" baseline="30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=−1,331</m:t>
                      </m:r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−1,33&lt;−1,1&lt;1&lt;1,21 </m:t>
                    </m:r>
                  </m:oMath>
                </a14:m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sắp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xếp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tự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tăng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dần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(−1,1)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(−1,1)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(−1,1)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(−1,1)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8952985F-77F9-1DF8-334E-06002FE36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11" y="2180917"/>
                <a:ext cx="5935172" cy="2568717"/>
              </a:xfrm>
              <a:prstGeom prst="rect">
                <a:avLst/>
              </a:prstGeom>
              <a:blipFill>
                <a:blip r:embed="rId3"/>
                <a:stretch>
                  <a:fillRect l="-1336" r="-1336" b="-4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3F1EC459-A2DD-0F96-0953-4732BB4C9A5C}"/>
                  </a:ext>
                </a:extLst>
              </p:cNvPr>
              <p:cNvSpPr txBox="1"/>
              <p:nvPr/>
            </p:nvSpPr>
            <p:spPr>
              <a:xfrm>
                <a:off x="714711" y="617906"/>
                <a:ext cx="420756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3F1EC459-A2DD-0F96-0953-4732BB4C9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11" y="617906"/>
                <a:ext cx="4207562" cy="338554"/>
              </a:xfrm>
              <a:prstGeom prst="rect">
                <a:avLst/>
              </a:prstGeom>
              <a:blipFill>
                <a:blip r:embed="rId4"/>
                <a:stretch>
                  <a:fillRect r="-145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2C18E104-B660-296F-9C0F-0D5BB09A1AA5}"/>
              </a:ext>
            </a:extLst>
          </p:cNvPr>
          <p:cNvSpPr txBox="1"/>
          <p:nvPr/>
        </p:nvSpPr>
        <p:spPr>
          <a:xfrm>
            <a:off x="155911" y="552556"/>
            <a:ext cx="4717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b)</a:t>
            </a:r>
          </a:p>
        </p:txBody>
      </p:sp>
      <p:sp>
        <p:nvSpPr>
          <p:cNvPr id="41" name="Rounded Rectangular Callout 11">
            <a:extLst>
              <a:ext uri="{FF2B5EF4-FFF2-40B4-BE49-F238E27FC236}">
                <a16:creationId xmlns:a16="http://schemas.microsoft.com/office/drawing/2014/main" id="{432A2A28-119C-506F-1800-B52A7DAA586B}"/>
              </a:ext>
            </a:extLst>
          </p:cNvPr>
          <p:cNvSpPr/>
          <p:nvPr/>
        </p:nvSpPr>
        <p:spPr>
          <a:xfrm>
            <a:off x="2592005" y="1363488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4EF38C2-93F2-94EA-479D-9FA84A115CD7}"/>
                  </a:ext>
                </a:extLst>
              </p:cNvPr>
              <p:cNvSpPr txBox="1"/>
              <p:nvPr/>
            </p:nvSpPr>
            <p:spPr>
              <a:xfrm>
                <a:off x="137887" y="1271434"/>
                <a:ext cx="9006113" cy="3472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Trọng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thể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Mặt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Trăng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bằng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khoảng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Trái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Đất</a:t>
                </a:r>
                <a:r>
                  <a:rPr lang="en-US" sz="2000" dirty="0">
                    <a:latin typeface="+mj-lt"/>
                  </a:rPr>
                  <a:t>. </a:t>
                </a:r>
                <a:r>
                  <a:rPr lang="en-US" sz="2000" dirty="0" err="1">
                    <a:latin typeface="+mj-lt"/>
                  </a:rPr>
                  <a:t>Biết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Trái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được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theo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công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thức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với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theo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đơn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Niu-tơn</a:t>
                </a:r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dirty="0" err="1">
                    <a:latin typeface="+mj-lt"/>
                  </a:rPr>
                  <a:t>kí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hiệu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>
                    <a:latin typeface="+mj-lt"/>
                  </a:rPr>
                  <a:t>); m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khối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theo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đơn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vị</a:t>
                </a:r>
                <a:r>
                  <a:rPr lang="en-US" sz="2000" dirty="0">
                    <a:latin typeface="+mj-lt"/>
                  </a:rPr>
                  <a:t> ki-</a:t>
                </a:r>
                <a:r>
                  <a:rPr lang="en-US" sz="2000" dirty="0" err="1">
                    <a:latin typeface="+mj-lt"/>
                  </a:rPr>
                  <a:t>lô</a:t>
                </a:r>
                <a:r>
                  <a:rPr lang="en-US" sz="2000" dirty="0">
                    <a:latin typeface="+mj-lt"/>
                  </a:rPr>
                  <a:t>-gam.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latin typeface="+mj-lt"/>
                  </a:rPr>
                  <a:t>Nếu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Trái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nhà</a:t>
                </a:r>
                <a:r>
                  <a:rPr lang="en-US" sz="2000" dirty="0">
                    <a:latin typeface="+mj-lt"/>
                  </a:rPr>
                  <a:t> du </a:t>
                </a:r>
                <a:r>
                  <a:rPr lang="en-US" sz="2000" dirty="0" err="1">
                    <a:latin typeface="+mj-lt"/>
                  </a:rPr>
                  <a:t>hành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vũ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trụ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khối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75,5 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latin typeface="+mj-lt"/>
                  </a:rPr>
                  <a:t>thì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người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Mặt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Trăng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sẽ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bao </a:t>
                </a:r>
                <a:r>
                  <a:rPr lang="en-US" sz="2000" dirty="0" err="1">
                    <a:latin typeface="+mj-lt"/>
                  </a:rPr>
                  <a:t>nhiêu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Niu-tơn</a:t>
                </a:r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dirty="0" err="1">
                    <a:latin typeface="+mj-lt"/>
                  </a:rPr>
                  <a:t>làm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tròn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kết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quả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đến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phần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trăm</a:t>
                </a:r>
                <a:r>
                  <a:rPr lang="en-US" sz="2000" dirty="0">
                    <a:latin typeface="+mj-lt"/>
                  </a:rPr>
                  <a:t>)? 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4EF38C2-93F2-94EA-479D-9FA84A115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87" y="1271434"/>
                <a:ext cx="9006113" cy="3472233"/>
              </a:xfrm>
              <a:prstGeom prst="rect">
                <a:avLst/>
              </a:prstGeom>
              <a:blipFill>
                <a:blip r:embed="rId2"/>
                <a:stretch>
                  <a:fillRect l="-745" b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>
            <a:extLst>
              <a:ext uri="{FF2B5EF4-FFF2-40B4-BE49-F238E27FC236}">
                <a16:creationId xmlns:a16="http://schemas.microsoft.com/office/drawing/2014/main" id="{454A6900-91AC-4158-0E9F-F28D46B0C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2228" y="170246"/>
            <a:ext cx="1030515" cy="1040820"/>
          </a:xfrm>
          <a:prstGeom prst="rect">
            <a:avLst/>
          </a:prstGeom>
        </p:spPr>
      </p:pic>
      <p:grpSp>
        <p:nvGrpSpPr>
          <p:cNvPr id="8" name="Google Shape;2465;p29">
            <a:extLst>
              <a:ext uri="{FF2B5EF4-FFF2-40B4-BE49-F238E27FC236}">
                <a16:creationId xmlns:a16="http://schemas.microsoft.com/office/drawing/2014/main" id="{E9CAB0AC-E417-DFF0-2389-9E5693F9064D}"/>
              </a:ext>
            </a:extLst>
          </p:cNvPr>
          <p:cNvGrpSpPr/>
          <p:nvPr/>
        </p:nvGrpSpPr>
        <p:grpSpPr>
          <a:xfrm rot="-332580">
            <a:off x="6237698" y="4455646"/>
            <a:ext cx="1088559" cy="576040"/>
            <a:chOff x="12908898" y="8687228"/>
            <a:chExt cx="3019642" cy="1605331"/>
          </a:xfrm>
        </p:grpSpPr>
        <p:sp>
          <p:nvSpPr>
            <p:cNvPr id="9" name="Google Shape;2466;p29">
              <a:extLst>
                <a:ext uri="{FF2B5EF4-FFF2-40B4-BE49-F238E27FC236}">
                  <a16:creationId xmlns:a16="http://schemas.microsoft.com/office/drawing/2014/main" id="{31270CCE-D886-E4A9-F815-D4CDA1759FFA}"/>
                </a:ext>
              </a:extLst>
            </p:cNvPr>
            <p:cNvSpPr/>
            <p:nvPr/>
          </p:nvSpPr>
          <p:spPr>
            <a:xfrm>
              <a:off x="12908898" y="8687228"/>
              <a:ext cx="3019642" cy="1605331"/>
            </a:xfrm>
            <a:custGeom>
              <a:avLst/>
              <a:gdLst/>
              <a:ahLst/>
              <a:cxnLst/>
              <a:rect l="l" t="t" r="r" b="b"/>
              <a:pathLst>
                <a:path w="3019642" h="1605331" extrusionOk="0">
                  <a:moveTo>
                    <a:pt x="101835" y="1489898"/>
                  </a:moveTo>
                  <a:cubicBezTo>
                    <a:pt x="165833" y="1554006"/>
                    <a:pt x="254605" y="1592591"/>
                    <a:pt x="345750" y="1592591"/>
                  </a:cubicBezTo>
                  <a:cubicBezTo>
                    <a:pt x="346390" y="1592591"/>
                    <a:pt x="667209" y="1592591"/>
                    <a:pt x="669474" y="1592585"/>
                  </a:cubicBezTo>
                  <a:cubicBezTo>
                    <a:pt x="669474" y="1592585"/>
                    <a:pt x="836877" y="1591332"/>
                    <a:pt x="836877" y="1591326"/>
                  </a:cubicBezTo>
                  <a:cubicBezTo>
                    <a:pt x="870679" y="1591326"/>
                    <a:pt x="903913" y="1586614"/>
                    <a:pt x="935692" y="1577430"/>
                  </a:cubicBezTo>
                  <a:cubicBezTo>
                    <a:pt x="968926" y="1588066"/>
                    <a:pt x="1004383" y="1593867"/>
                    <a:pt x="1041005" y="1593867"/>
                  </a:cubicBezTo>
                  <a:lnTo>
                    <a:pt x="1307604" y="1593867"/>
                  </a:lnTo>
                  <a:cubicBezTo>
                    <a:pt x="1334533" y="1593867"/>
                    <a:pt x="1360575" y="1590770"/>
                    <a:pt x="1385432" y="1585035"/>
                  </a:cubicBezTo>
                  <a:cubicBezTo>
                    <a:pt x="1410296" y="1590770"/>
                    <a:pt x="1436331" y="1593867"/>
                    <a:pt x="1463261" y="1593867"/>
                  </a:cubicBezTo>
                  <a:lnTo>
                    <a:pt x="1640574" y="1593867"/>
                  </a:lnTo>
                  <a:cubicBezTo>
                    <a:pt x="1690404" y="1593867"/>
                    <a:pt x="1738157" y="1583317"/>
                    <a:pt x="1781435" y="1564169"/>
                  </a:cubicBezTo>
                  <a:cubicBezTo>
                    <a:pt x="1816294" y="1579614"/>
                    <a:pt x="1854377" y="1589542"/>
                    <a:pt x="1894249" y="1591713"/>
                  </a:cubicBezTo>
                  <a:cubicBezTo>
                    <a:pt x="1927562" y="1594260"/>
                    <a:pt x="1965090" y="1593764"/>
                    <a:pt x="2106162" y="1592597"/>
                  </a:cubicBezTo>
                  <a:cubicBezTo>
                    <a:pt x="2151468" y="1592597"/>
                    <a:pt x="2197119" y="1583891"/>
                    <a:pt x="2240367" y="1565936"/>
                  </a:cubicBezTo>
                  <a:cubicBezTo>
                    <a:pt x="2244504" y="1564218"/>
                    <a:pt x="2248604" y="1562421"/>
                    <a:pt x="2252669" y="1560546"/>
                  </a:cubicBezTo>
                  <a:cubicBezTo>
                    <a:pt x="2320394" y="1588398"/>
                    <a:pt x="2396102" y="1605331"/>
                    <a:pt x="2474885" y="1605331"/>
                  </a:cubicBezTo>
                  <a:cubicBezTo>
                    <a:pt x="2560999" y="1605331"/>
                    <a:pt x="2681978" y="1593994"/>
                    <a:pt x="2795161" y="1523921"/>
                  </a:cubicBezTo>
                  <a:cubicBezTo>
                    <a:pt x="2874432" y="1474846"/>
                    <a:pt x="2935719" y="1405638"/>
                    <a:pt x="2977366" y="1322201"/>
                  </a:cubicBezTo>
                  <a:cubicBezTo>
                    <a:pt x="2988829" y="1299237"/>
                    <a:pt x="3014520" y="1243151"/>
                    <a:pt x="3014520" y="1166979"/>
                  </a:cubicBezTo>
                  <a:cubicBezTo>
                    <a:pt x="3014520" y="1133107"/>
                    <a:pt x="3009507" y="1101129"/>
                    <a:pt x="3000847" y="1071498"/>
                  </a:cubicBezTo>
                  <a:cubicBezTo>
                    <a:pt x="3009640" y="1045829"/>
                    <a:pt x="3015504" y="1018333"/>
                    <a:pt x="3017268" y="989440"/>
                  </a:cubicBezTo>
                  <a:cubicBezTo>
                    <a:pt x="3019786" y="959615"/>
                    <a:pt x="3019641" y="933469"/>
                    <a:pt x="3019641" y="921648"/>
                  </a:cubicBezTo>
                  <a:cubicBezTo>
                    <a:pt x="3019641" y="771683"/>
                    <a:pt x="2983822" y="617272"/>
                    <a:pt x="2884832" y="493992"/>
                  </a:cubicBezTo>
                  <a:cubicBezTo>
                    <a:pt x="2836669" y="434010"/>
                    <a:pt x="2776409" y="385461"/>
                    <a:pt x="2706522" y="351928"/>
                  </a:cubicBezTo>
                  <a:cubicBezTo>
                    <a:pt x="2631834" y="316090"/>
                    <a:pt x="2552937" y="300603"/>
                    <a:pt x="2476153" y="300603"/>
                  </a:cubicBezTo>
                  <a:cubicBezTo>
                    <a:pt x="2378709" y="300603"/>
                    <a:pt x="2289804" y="325231"/>
                    <a:pt x="2212779" y="366864"/>
                  </a:cubicBezTo>
                  <a:cubicBezTo>
                    <a:pt x="2193979" y="355140"/>
                    <a:pt x="2173778" y="345043"/>
                    <a:pt x="2152332" y="336919"/>
                  </a:cubicBezTo>
                  <a:cubicBezTo>
                    <a:pt x="2113197" y="322091"/>
                    <a:pt x="2070494" y="314081"/>
                    <a:pt x="2026225" y="314632"/>
                  </a:cubicBezTo>
                  <a:cubicBezTo>
                    <a:pt x="2001120" y="314414"/>
                    <a:pt x="1885280" y="313404"/>
                    <a:pt x="1882925" y="313392"/>
                  </a:cubicBezTo>
                  <a:cubicBezTo>
                    <a:pt x="1879803" y="313392"/>
                    <a:pt x="1876680" y="313434"/>
                    <a:pt x="1873564" y="313519"/>
                  </a:cubicBezTo>
                  <a:cubicBezTo>
                    <a:pt x="1852384" y="259798"/>
                    <a:pt x="1818939" y="213100"/>
                    <a:pt x="1776730" y="176530"/>
                  </a:cubicBezTo>
                  <a:cubicBezTo>
                    <a:pt x="1716156" y="124043"/>
                    <a:pt x="1645720" y="99028"/>
                    <a:pt x="1579771" y="92398"/>
                  </a:cubicBezTo>
                  <a:lnTo>
                    <a:pt x="1578974" y="92325"/>
                  </a:lnTo>
                  <a:cubicBezTo>
                    <a:pt x="1574112" y="91877"/>
                    <a:pt x="1569232" y="91551"/>
                    <a:pt x="1564352" y="91339"/>
                  </a:cubicBezTo>
                  <a:cubicBezTo>
                    <a:pt x="1526444" y="89706"/>
                    <a:pt x="1506466" y="89736"/>
                    <a:pt x="1458163" y="89736"/>
                  </a:cubicBezTo>
                  <a:cubicBezTo>
                    <a:pt x="1437811" y="89736"/>
                    <a:pt x="1417869" y="91527"/>
                    <a:pt x="1398519" y="94914"/>
                  </a:cubicBezTo>
                  <a:cubicBezTo>
                    <a:pt x="1336846" y="44297"/>
                    <a:pt x="1260099" y="10703"/>
                    <a:pt x="1174812" y="2131"/>
                  </a:cubicBezTo>
                  <a:cubicBezTo>
                    <a:pt x="1008918" y="-14542"/>
                    <a:pt x="855919" y="67999"/>
                    <a:pt x="774546" y="201648"/>
                  </a:cubicBezTo>
                  <a:cubicBezTo>
                    <a:pt x="771538" y="198394"/>
                    <a:pt x="768476" y="195206"/>
                    <a:pt x="765360" y="192090"/>
                  </a:cubicBezTo>
                  <a:cubicBezTo>
                    <a:pt x="704731" y="131357"/>
                    <a:pt x="617965" y="89736"/>
                    <a:pt x="519228" y="89736"/>
                  </a:cubicBezTo>
                  <a:cubicBezTo>
                    <a:pt x="456927" y="89736"/>
                    <a:pt x="419018" y="90311"/>
                    <a:pt x="392651" y="90710"/>
                  </a:cubicBezTo>
                  <a:cubicBezTo>
                    <a:pt x="377873" y="90934"/>
                    <a:pt x="369484" y="91055"/>
                    <a:pt x="362327" y="91055"/>
                  </a:cubicBezTo>
                  <a:cubicBezTo>
                    <a:pt x="314714" y="91055"/>
                    <a:pt x="268730" y="100861"/>
                    <a:pt x="226818" y="118738"/>
                  </a:cubicBezTo>
                  <a:cubicBezTo>
                    <a:pt x="182604" y="137595"/>
                    <a:pt x="144067" y="164921"/>
                    <a:pt x="112633" y="197680"/>
                  </a:cubicBezTo>
                  <a:cubicBezTo>
                    <a:pt x="51853" y="261038"/>
                    <a:pt x="15304" y="347221"/>
                    <a:pt x="15304" y="439968"/>
                  </a:cubicBezTo>
                  <a:cubicBezTo>
                    <a:pt x="15304" y="522341"/>
                    <a:pt x="43743" y="598506"/>
                    <a:pt x="92003" y="658349"/>
                  </a:cubicBezTo>
                  <a:cubicBezTo>
                    <a:pt x="92619" y="691059"/>
                    <a:pt x="93500" y="731229"/>
                    <a:pt x="94763" y="780945"/>
                  </a:cubicBezTo>
                  <a:cubicBezTo>
                    <a:pt x="95572" y="797588"/>
                    <a:pt x="99232" y="907008"/>
                    <a:pt x="101490" y="996881"/>
                  </a:cubicBezTo>
                  <a:cubicBezTo>
                    <a:pt x="101466" y="996906"/>
                    <a:pt x="101442" y="996930"/>
                    <a:pt x="101418" y="996954"/>
                  </a:cubicBezTo>
                  <a:cubicBezTo>
                    <a:pt x="14283" y="1084238"/>
                    <a:pt x="0" y="1189224"/>
                    <a:pt x="0" y="1242413"/>
                  </a:cubicBezTo>
                  <a:cubicBezTo>
                    <a:pt x="0" y="1343411"/>
                    <a:pt x="41834" y="1429788"/>
                    <a:pt x="101835" y="14898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" name="Google Shape;2467;p29">
              <a:extLst>
                <a:ext uri="{FF2B5EF4-FFF2-40B4-BE49-F238E27FC236}">
                  <a16:creationId xmlns:a16="http://schemas.microsoft.com/office/drawing/2014/main" id="{4B0EC8FB-CC41-04EE-1CF2-3307FC01FEBF}"/>
                </a:ext>
              </a:extLst>
            </p:cNvPr>
            <p:cNvGrpSpPr/>
            <p:nvPr/>
          </p:nvGrpSpPr>
          <p:grpSpPr>
            <a:xfrm>
              <a:off x="13212559" y="8994081"/>
              <a:ext cx="2412316" cy="994289"/>
              <a:chOff x="13212559" y="8994081"/>
              <a:chExt cx="2412316" cy="994289"/>
            </a:xfrm>
          </p:grpSpPr>
          <p:sp>
            <p:nvSpPr>
              <p:cNvPr id="11" name="Google Shape;2468;p29">
                <a:extLst>
                  <a:ext uri="{FF2B5EF4-FFF2-40B4-BE49-F238E27FC236}">
                    <a16:creationId xmlns:a16="http://schemas.microsoft.com/office/drawing/2014/main" id="{E29FF52E-B0A0-EAF1-88EB-1DD5BCBD5092}"/>
                  </a:ext>
                </a:extLst>
              </p:cNvPr>
              <p:cNvSpPr/>
              <p:nvPr/>
            </p:nvSpPr>
            <p:spPr>
              <a:xfrm>
                <a:off x="13212559" y="9081159"/>
                <a:ext cx="580703" cy="894477"/>
              </a:xfrm>
              <a:custGeom>
                <a:avLst/>
                <a:gdLst/>
                <a:ahLst/>
                <a:cxnLst/>
                <a:rect l="l" t="t" r="r" b="b"/>
                <a:pathLst>
                  <a:path w="580703" h="894477" extrusionOk="0">
                    <a:moveTo>
                      <a:pt x="580382" y="765384"/>
                    </a:moveTo>
                    <a:cubicBezTo>
                      <a:pt x="580382" y="789697"/>
                      <a:pt x="577834" y="816503"/>
                      <a:pt x="577834" y="851023"/>
                    </a:cubicBezTo>
                    <a:cubicBezTo>
                      <a:pt x="577834" y="865082"/>
                      <a:pt x="567633" y="893207"/>
                      <a:pt x="533191" y="893207"/>
                    </a:cubicBezTo>
                    <a:lnTo>
                      <a:pt x="363541" y="894478"/>
                    </a:lnTo>
                    <a:lnTo>
                      <a:pt x="42088" y="894478"/>
                    </a:lnTo>
                    <a:cubicBezTo>
                      <a:pt x="29333" y="894478"/>
                      <a:pt x="0" y="881682"/>
                      <a:pt x="0" y="848488"/>
                    </a:cubicBezTo>
                    <a:cubicBezTo>
                      <a:pt x="0" y="838234"/>
                      <a:pt x="6371" y="806304"/>
                      <a:pt x="44642" y="806304"/>
                    </a:cubicBezTo>
                    <a:lnTo>
                      <a:pt x="103308" y="806304"/>
                    </a:lnTo>
                    <a:lnTo>
                      <a:pt x="103308" y="705335"/>
                    </a:lnTo>
                    <a:cubicBezTo>
                      <a:pt x="103308" y="629956"/>
                      <a:pt x="95656" y="397414"/>
                      <a:pt x="94376" y="371830"/>
                    </a:cubicBezTo>
                    <a:cubicBezTo>
                      <a:pt x="90547" y="217261"/>
                      <a:pt x="90547" y="159747"/>
                      <a:pt x="90547" y="131622"/>
                    </a:cubicBezTo>
                    <a:cubicBezTo>
                      <a:pt x="90547" y="117563"/>
                      <a:pt x="91827" y="103497"/>
                      <a:pt x="91827" y="89438"/>
                    </a:cubicBezTo>
                    <a:lnTo>
                      <a:pt x="58660" y="89438"/>
                    </a:lnTo>
                    <a:cubicBezTo>
                      <a:pt x="38253" y="89438"/>
                      <a:pt x="15298" y="74108"/>
                      <a:pt x="15298" y="46038"/>
                    </a:cubicBezTo>
                    <a:cubicBezTo>
                      <a:pt x="15298" y="21724"/>
                      <a:pt x="34430" y="1319"/>
                      <a:pt x="58660" y="1319"/>
                    </a:cubicBezTo>
                    <a:cubicBezTo>
                      <a:pt x="86718" y="1319"/>
                      <a:pt x="122447" y="0"/>
                      <a:pt x="215561" y="0"/>
                    </a:cubicBezTo>
                    <a:cubicBezTo>
                      <a:pt x="239796" y="0"/>
                      <a:pt x="260203" y="20460"/>
                      <a:pt x="260203" y="44719"/>
                    </a:cubicBezTo>
                    <a:cubicBezTo>
                      <a:pt x="260203" y="66443"/>
                      <a:pt x="241071" y="88174"/>
                      <a:pt x="215561" y="88174"/>
                    </a:cubicBezTo>
                    <a:lnTo>
                      <a:pt x="179850" y="88174"/>
                    </a:lnTo>
                    <a:cubicBezTo>
                      <a:pt x="179850" y="106093"/>
                      <a:pt x="181118" y="112487"/>
                      <a:pt x="179850" y="130358"/>
                    </a:cubicBezTo>
                    <a:cubicBezTo>
                      <a:pt x="178570" y="182742"/>
                      <a:pt x="178570" y="208277"/>
                      <a:pt x="183679" y="370565"/>
                    </a:cubicBezTo>
                    <a:cubicBezTo>
                      <a:pt x="184947" y="392290"/>
                      <a:pt x="191331" y="696406"/>
                      <a:pt x="191331" y="706612"/>
                    </a:cubicBezTo>
                    <a:lnTo>
                      <a:pt x="191331" y="806310"/>
                    </a:lnTo>
                    <a:lnTo>
                      <a:pt x="366084" y="806310"/>
                    </a:lnTo>
                    <a:lnTo>
                      <a:pt x="478330" y="806310"/>
                    </a:lnTo>
                    <a:lnTo>
                      <a:pt x="489823" y="806310"/>
                    </a:lnTo>
                    <a:lnTo>
                      <a:pt x="491091" y="766715"/>
                    </a:lnTo>
                    <a:cubicBezTo>
                      <a:pt x="492372" y="724531"/>
                      <a:pt x="491091" y="693871"/>
                      <a:pt x="491091" y="646557"/>
                    </a:cubicBezTo>
                    <a:cubicBezTo>
                      <a:pt x="491091" y="617167"/>
                      <a:pt x="516607" y="601838"/>
                      <a:pt x="535734" y="601838"/>
                    </a:cubicBezTo>
                    <a:cubicBezTo>
                      <a:pt x="556140" y="601838"/>
                      <a:pt x="577834" y="621027"/>
                      <a:pt x="579114" y="645292"/>
                    </a:cubicBezTo>
                    <a:cubicBezTo>
                      <a:pt x="581663" y="704065"/>
                      <a:pt x="580382" y="738584"/>
                      <a:pt x="580382" y="7653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2469;p29">
                <a:extLst>
                  <a:ext uri="{FF2B5EF4-FFF2-40B4-BE49-F238E27FC236}">
                    <a16:creationId xmlns:a16="http://schemas.microsoft.com/office/drawing/2014/main" id="{6D230C10-94B1-0D4F-B320-F6F384CCA963}"/>
                  </a:ext>
                </a:extLst>
              </p:cNvPr>
              <p:cNvSpPr/>
              <p:nvPr/>
            </p:nvSpPr>
            <p:spPr>
              <a:xfrm>
                <a:off x="13906541" y="8994081"/>
                <a:ext cx="354603" cy="982819"/>
              </a:xfrm>
              <a:custGeom>
                <a:avLst/>
                <a:gdLst/>
                <a:ahLst/>
                <a:cxnLst/>
                <a:rect l="l" t="t" r="r" b="b"/>
                <a:pathLst>
                  <a:path w="354603" h="982819" extrusionOk="0">
                    <a:moveTo>
                      <a:pt x="354603" y="938100"/>
                    </a:moveTo>
                    <a:cubicBezTo>
                      <a:pt x="354603" y="962365"/>
                      <a:pt x="334196" y="982819"/>
                      <a:pt x="309961" y="982819"/>
                    </a:cubicBezTo>
                    <a:lnTo>
                      <a:pt x="43362" y="982819"/>
                    </a:lnTo>
                    <a:cubicBezTo>
                      <a:pt x="19126" y="982819"/>
                      <a:pt x="0" y="962359"/>
                      <a:pt x="0" y="939365"/>
                    </a:cubicBezTo>
                    <a:cubicBezTo>
                      <a:pt x="0" y="913835"/>
                      <a:pt x="20407" y="893375"/>
                      <a:pt x="44642" y="893375"/>
                    </a:cubicBezTo>
                    <a:lnTo>
                      <a:pt x="127562" y="893375"/>
                    </a:lnTo>
                    <a:lnTo>
                      <a:pt x="130111" y="549664"/>
                    </a:lnTo>
                    <a:cubicBezTo>
                      <a:pt x="130111" y="443571"/>
                      <a:pt x="127562" y="415501"/>
                      <a:pt x="126288" y="401442"/>
                    </a:cubicBezTo>
                    <a:cubicBezTo>
                      <a:pt x="107155" y="401442"/>
                      <a:pt x="73993" y="401442"/>
                      <a:pt x="49758" y="400171"/>
                    </a:cubicBezTo>
                    <a:cubicBezTo>
                      <a:pt x="25522" y="398852"/>
                      <a:pt x="6377" y="379711"/>
                      <a:pt x="6377" y="355452"/>
                    </a:cubicBezTo>
                    <a:cubicBezTo>
                      <a:pt x="6377" y="329868"/>
                      <a:pt x="26784" y="310733"/>
                      <a:pt x="51020" y="310733"/>
                    </a:cubicBezTo>
                    <a:lnTo>
                      <a:pt x="168382" y="310733"/>
                    </a:lnTo>
                    <a:cubicBezTo>
                      <a:pt x="192617" y="310733"/>
                      <a:pt x="211744" y="329868"/>
                      <a:pt x="213024" y="352863"/>
                    </a:cubicBezTo>
                    <a:lnTo>
                      <a:pt x="215573" y="382252"/>
                    </a:lnTo>
                    <a:cubicBezTo>
                      <a:pt x="216853" y="400171"/>
                      <a:pt x="219395" y="414182"/>
                      <a:pt x="219395" y="548345"/>
                    </a:cubicBezTo>
                    <a:lnTo>
                      <a:pt x="216847" y="893375"/>
                    </a:lnTo>
                    <a:lnTo>
                      <a:pt x="309961" y="893375"/>
                    </a:lnTo>
                    <a:cubicBezTo>
                      <a:pt x="334196" y="893381"/>
                      <a:pt x="354603" y="912516"/>
                      <a:pt x="354603" y="938100"/>
                    </a:cubicBezTo>
                    <a:close/>
                    <a:moveTo>
                      <a:pt x="21681" y="130526"/>
                    </a:moveTo>
                    <a:cubicBezTo>
                      <a:pt x="12749" y="69207"/>
                      <a:pt x="56117" y="11693"/>
                      <a:pt x="118624" y="1487"/>
                    </a:cubicBezTo>
                    <a:cubicBezTo>
                      <a:pt x="181131" y="-8713"/>
                      <a:pt x="239802" y="34681"/>
                      <a:pt x="250009" y="97325"/>
                    </a:cubicBezTo>
                    <a:cubicBezTo>
                      <a:pt x="258929" y="158645"/>
                      <a:pt x="216841" y="217429"/>
                      <a:pt x="155614" y="227629"/>
                    </a:cubicBezTo>
                    <a:cubicBezTo>
                      <a:pt x="124995" y="232759"/>
                      <a:pt x="95650" y="227629"/>
                      <a:pt x="72695" y="211029"/>
                    </a:cubicBezTo>
                    <a:cubicBezTo>
                      <a:pt x="45917" y="193170"/>
                      <a:pt x="28053" y="163775"/>
                      <a:pt x="21681" y="130526"/>
                    </a:cubicBezTo>
                    <a:close/>
                    <a:moveTo>
                      <a:pt x="94388" y="119056"/>
                    </a:moveTo>
                    <a:cubicBezTo>
                      <a:pt x="98211" y="142051"/>
                      <a:pt x="117343" y="156110"/>
                      <a:pt x="140311" y="152250"/>
                    </a:cubicBezTo>
                    <a:cubicBezTo>
                      <a:pt x="164547" y="148445"/>
                      <a:pt x="178570" y="130526"/>
                      <a:pt x="176021" y="107531"/>
                    </a:cubicBezTo>
                    <a:cubicBezTo>
                      <a:pt x="172198" y="85807"/>
                      <a:pt x="153054" y="74337"/>
                      <a:pt x="128818" y="78142"/>
                    </a:cubicBezTo>
                    <a:cubicBezTo>
                      <a:pt x="105863" y="80731"/>
                      <a:pt x="91827" y="98596"/>
                      <a:pt x="94388" y="1190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2470;p29">
                <a:extLst>
                  <a:ext uri="{FF2B5EF4-FFF2-40B4-BE49-F238E27FC236}">
                    <a16:creationId xmlns:a16="http://schemas.microsoft.com/office/drawing/2014/main" id="{A675B462-E097-A25A-243A-B304F15663A4}"/>
                  </a:ext>
                </a:extLst>
              </p:cNvPr>
              <p:cNvSpPr/>
              <p:nvPr/>
            </p:nvSpPr>
            <p:spPr>
              <a:xfrm>
                <a:off x="14322430" y="9081159"/>
                <a:ext cx="737276" cy="895741"/>
              </a:xfrm>
              <a:custGeom>
                <a:avLst/>
                <a:gdLst/>
                <a:ahLst/>
                <a:cxnLst/>
                <a:rect l="l" t="t" r="r" b="b"/>
                <a:pathLst>
                  <a:path w="737276" h="895741" extrusionOk="0">
                    <a:moveTo>
                      <a:pt x="737277" y="849752"/>
                    </a:moveTo>
                    <a:cubicBezTo>
                      <a:pt x="737277" y="875282"/>
                      <a:pt x="718144" y="894471"/>
                      <a:pt x="692635" y="894471"/>
                    </a:cubicBezTo>
                    <a:cubicBezTo>
                      <a:pt x="538288" y="895742"/>
                      <a:pt x="520430" y="895742"/>
                      <a:pt x="503846" y="894471"/>
                    </a:cubicBezTo>
                    <a:cubicBezTo>
                      <a:pt x="480891" y="893201"/>
                      <a:pt x="461746" y="872747"/>
                      <a:pt x="461746" y="849752"/>
                    </a:cubicBezTo>
                    <a:cubicBezTo>
                      <a:pt x="461746" y="825439"/>
                      <a:pt x="482153" y="805033"/>
                      <a:pt x="506389" y="805033"/>
                    </a:cubicBezTo>
                    <a:lnTo>
                      <a:pt x="530637" y="805033"/>
                    </a:lnTo>
                    <a:cubicBezTo>
                      <a:pt x="528076" y="802444"/>
                      <a:pt x="525533" y="798639"/>
                      <a:pt x="522973" y="794779"/>
                    </a:cubicBezTo>
                    <a:cubicBezTo>
                      <a:pt x="497469" y="756455"/>
                      <a:pt x="471959" y="716860"/>
                      <a:pt x="447723" y="686200"/>
                    </a:cubicBezTo>
                    <a:cubicBezTo>
                      <a:pt x="429859" y="661886"/>
                      <a:pt x="406904" y="626151"/>
                      <a:pt x="373736" y="590361"/>
                    </a:cubicBezTo>
                    <a:cubicBezTo>
                      <a:pt x="349500" y="600561"/>
                      <a:pt x="323984" y="608226"/>
                      <a:pt x="295925" y="614627"/>
                    </a:cubicBezTo>
                    <a:cubicBezTo>
                      <a:pt x="262758" y="621021"/>
                      <a:pt x="227047" y="626151"/>
                      <a:pt x="190051" y="628686"/>
                    </a:cubicBezTo>
                    <a:lnTo>
                      <a:pt x="187502" y="806304"/>
                    </a:lnTo>
                    <a:lnTo>
                      <a:pt x="227041" y="806304"/>
                    </a:lnTo>
                    <a:cubicBezTo>
                      <a:pt x="252557" y="806304"/>
                      <a:pt x="271684" y="826764"/>
                      <a:pt x="271684" y="851023"/>
                    </a:cubicBezTo>
                    <a:cubicBezTo>
                      <a:pt x="271684" y="875288"/>
                      <a:pt x="252551" y="895742"/>
                      <a:pt x="227041" y="895742"/>
                    </a:cubicBezTo>
                    <a:lnTo>
                      <a:pt x="49728" y="895742"/>
                    </a:lnTo>
                    <a:cubicBezTo>
                      <a:pt x="25492" y="895742"/>
                      <a:pt x="5085" y="875282"/>
                      <a:pt x="5085" y="851023"/>
                    </a:cubicBezTo>
                    <a:cubicBezTo>
                      <a:pt x="5085" y="826758"/>
                      <a:pt x="25492" y="806304"/>
                      <a:pt x="49728" y="806304"/>
                    </a:cubicBezTo>
                    <a:lnTo>
                      <a:pt x="98199" y="806304"/>
                    </a:lnTo>
                    <a:cubicBezTo>
                      <a:pt x="99479" y="539248"/>
                      <a:pt x="100760" y="499653"/>
                      <a:pt x="102028" y="454928"/>
                    </a:cubicBezTo>
                    <a:cubicBezTo>
                      <a:pt x="103308" y="403808"/>
                      <a:pt x="103308" y="352695"/>
                      <a:pt x="103308" y="301575"/>
                    </a:cubicBezTo>
                    <a:cubicBezTo>
                      <a:pt x="102028" y="204466"/>
                      <a:pt x="99479" y="141876"/>
                      <a:pt x="95656" y="89438"/>
                    </a:cubicBezTo>
                    <a:lnTo>
                      <a:pt x="44642" y="89438"/>
                    </a:lnTo>
                    <a:cubicBezTo>
                      <a:pt x="20395" y="89438"/>
                      <a:pt x="0" y="70303"/>
                      <a:pt x="0" y="44719"/>
                    </a:cubicBezTo>
                    <a:cubicBezTo>
                      <a:pt x="0" y="20454"/>
                      <a:pt x="20395" y="0"/>
                      <a:pt x="44642" y="0"/>
                    </a:cubicBezTo>
                    <a:cubicBezTo>
                      <a:pt x="93114" y="0"/>
                      <a:pt x="107137" y="0"/>
                      <a:pt x="137756" y="1319"/>
                    </a:cubicBezTo>
                    <a:cubicBezTo>
                      <a:pt x="153060" y="2589"/>
                      <a:pt x="173467" y="12789"/>
                      <a:pt x="179844" y="38373"/>
                    </a:cubicBezTo>
                    <a:lnTo>
                      <a:pt x="183667" y="74108"/>
                    </a:lnTo>
                    <a:cubicBezTo>
                      <a:pt x="184947" y="90757"/>
                      <a:pt x="186228" y="111162"/>
                      <a:pt x="187508" y="140558"/>
                    </a:cubicBezTo>
                    <a:lnTo>
                      <a:pt x="192599" y="301575"/>
                    </a:lnTo>
                    <a:cubicBezTo>
                      <a:pt x="192599" y="353959"/>
                      <a:pt x="192599" y="405079"/>
                      <a:pt x="191331" y="456198"/>
                    </a:cubicBezTo>
                    <a:lnTo>
                      <a:pt x="190051" y="539242"/>
                    </a:lnTo>
                    <a:cubicBezTo>
                      <a:pt x="253825" y="534112"/>
                      <a:pt x="330368" y="520052"/>
                      <a:pt x="389039" y="481728"/>
                    </a:cubicBezTo>
                    <a:cubicBezTo>
                      <a:pt x="424750" y="458733"/>
                      <a:pt x="450266" y="420409"/>
                      <a:pt x="468130" y="365484"/>
                    </a:cubicBezTo>
                    <a:cubicBezTo>
                      <a:pt x="474501" y="348835"/>
                      <a:pt x="478330" y="330964"/>
                      <a:pt x="483433" y="313100"/>
                    </a:cubicBezTo>
                    <a:lnTo>
                      <a:pt x="470678" y="313100"/>
                    </a:lnTo>
                    <a:cubicBezTo>
                      <a:pt x="446443" y="313100"/>
                      <a:pt x="426036" y="293910"/>
                      <a:pt x="424756" y="269645"/>
                    </a:cubicBezTo>
                    <a:cubicBezTo>
                      <a:pt x="424756" y="244061"/>
                      <a:pt x="443900" y="223656"/>
                      <a:pt x="469398" y="223656"/>
                    </a:cubicBezTo>
                    <a:lnTo>
                      <a:pt x="614824" y="224926"/>
                    </a:lnTo>
                    <a:cubicBezTo>
                      <a:pt x="639060" y="223656"/>
                      <a:pt x="659467" y="244061"/>
                      <a:pt x="659467" y="268381"/>
                    </a:cubicBezTo>
                    <a:cubicBezTo>
                      <a:pt x="660747" y="292646"/>
                      <a:pt x="640334" y="313100"/>
                      <a:pt x="616105" y="314370"/>
                    </a:cubicBezTo>
                    <a:cubicBezTo>
                      <a:pt x="608441" y="314370"/>
                      <a:pt x="593137" y="314370"/>
                      <a:pt x="575285" y="313100"/>
                    </a:cubicBezTo>
                    <a:cubicBezTo>
                      <a:pt x="568902" y="339900"/>
                      <a:pt x="561250" y="366754"/>
                      <a:pt x="553598" y="393554"/>
                    </a:cubicBezTo>
                    <a:cubicBezTo>
                      <a:pt x="530643" y="462593"/>
                      <a:pt x="496195" y="512387"/>
                      <a:pt x="451552" y="546907"/>
                    </a:cubicBezTo>
                    <a:cubicBezTo>
                      <a:pt x="474507" y="575032"/>
                      <a:pt x="502566" y="608226"/>
                      <a:pt x="520430" y="632546"/>
                    </a:cubicBezTo>
                    <a:cubicBezTo>
                      <a:pt x="544666" y="665740"/>
                      <a:pt x="571462" y="705335"/>
                      <a:pt x="596960" y="744985"/>
                    </a:cubicBezTo>
                    <a:lnTo>
                      <a:pt x="639060" y="806304"/>
                    </a:lnTo>
                    <a:cubicBezTo>
                      <a:pt x="654364" y="806304"/>
                      <a:pt x="673496" y="806304"/>
                      <a:pt x="692635" y="805033"/>
                    </a:cubicBezTo>
                    <a:cubicBezTo>
                      <a:pt x="718151" y="805033"/>
                      <a:pt x="737277" y="825439"/>
                      <a:pt x="737277" y="8497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2471;p29">
                <a:extLst>
                  <a:ext uri="{FF2B5EF4-FFF2-40B4-BE49-F238E27FC236}">
                    <a16:creationId xmlns:a16="http://schemas.microsoft.com/office/drawing/2014/main" id="{DCCB1FC5-3514-DDA9-E3E5-CB2788054377}"/>
                  </a:ext>
                </a:extLst>
              </p:cNvPr>
              <p:cNvSpPr/>
              <p:nvPr/>
            </p:nvSpPr>
            <p:spPr>
              <a:xfrm>
                <a:off x="15096783" y="9292025"/>
                <a:ext cx="528093" cy="696345"/>
              </a:xfrm>
              <a:custGeom>
                <a:avLst/>
                <a:gdLst/>
                <a:ahLst/>
                <a:cxnLst/>
                <a:rect l="l" t="t" r="r" b="b"/>
                <a:pathLst>
                  <a:path w="528093" h="696345" extrusionOk="0">
                    <a:moveTo>
                      <a:pt x="528094" y="316851"/>
                    </a:moveTo>
                    <a:cubicBezTo>
                      <a:pt x="528094" y="329646"/>
                      <a:pt x="528094" y="343705"/>
                      <a:pt x="526802" y="359035"/>
                    </a:cubicBezTo>
                    <a:cubicBezTo>
                      <a:pt x="525533" y="379495"/>
                      <a:pt x="506407" y="398630"/>
                      <a:pt x="485982" y="399949"/>
                    </a:cubicBezTo>
                    <a:cubicBezTo>
                      <a:pt x="419677" y="401219"/>
                      <a:pt x="312522" y="402483"/>
                      <a:pt x="248722" y="402483"/>
                    </a:cubicBezTo>
                    <a:lnTo>
                      <a:pt x="91833" y="402483"/>
                    </a:lnTo>
                    <a:cubicBezTo>
                      <a:pt x="94394" y="526447"/>
                      <a:pt x="182417" y="609490"/>
                      <a:pt x="287012" y="609490"/>
                    </a:cubicBezTo>
                    <a:cubicBezTo>
                      <a:pt x="395429" y="609490"/>
                      <a:pt x="426036" y="574971"/>
                      <a:pt x="440077" y="544311"/>
                    </a:cubicBezTo>
                    <a:cubicBezTo>
                      <a:pt x="446461" y="528982"/>
                      <a:pt x="463033" y="518782"/>
                      <a:pt x="479629" y="518782"/>
                    </a:cubicBezTo>
                    <a:cubicBezTo>
                      <a:pt x="505145" y="518782"/>
                      <a:pt x="522979" y="543047"/>
                      <a:pt x="522979" y="562182"/>
                    </a:cubicBezTo>
                    <a:cubicBezTo>
                      <a:pt x="522979" y="569847"/>
                      <a:pt x="520448" y="576242"/>
                      <a:pt x="517888" y="581372"/>
                    </a:cubicBezTo>
                    <a:cubicBezTo>
                      <a:pt x="473245" y="670816"/>
                      <a:pt x="391606" y="696345"/>
                      <a:pt x="287012" y="696345"/>
                    </a:cubicBezTo>
                    <a:cubicBezTo>
                      <a:pt x="204080" y="696345"/>
                      <a:pt x="116087" y="654216"/>
                      <a:pt x="63787" y="589037"/>
                    </a:cubicBezTo>
                    <a:cubicBezTo>
                      <a:pt x="35710" y="553247"/>
                      <a:pt x="0" y="481728"/>
                      <a:pt x="0" y="360305"/>
                    </a:cubicBezTo>
                    <a:cubicBezTo>
                      <a:pt x="0" y="169947"/>
                      <a:pt x="113527" y="0"/>
                      <a:pt x="288280" y="0"/>
                    </a:cubicBezTo>
                    <a:cubicBezTo>
                      <a:pt x="427328" y="-6"/>
                      <a:pt x="528094" y="107309"/>
                      <a:pt x="528094" y="316851"/>
                    </a:cubicBezTo>
                    <a:close/>
                    <a:moveTo>
                      <a:pt x="89273" y="314316"/>
                    </a:moveTo>
                    <a:lnTo>
                      <a:pt x="438803" y="314316"/>
                    </a:lnTo>
                    <a:cubicBezTo>
                      <a:pt x="440071" y="181423"/>
                      <a:pt x="394161" y="88174"/>
                      <a:pt x="290834" y="88174"/>
                    </a:cubicBezTo>
                    <a:cubicBezTo>
                      <a:pt x="177296" y="88174"/>
                      <a:pt x="100778" y="187818"/>
                      <a:pt x="89273" y="3143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16322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DED4C34D-BC93-2DA0-F8FE-A5373503D2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03A0970-2E74-D17D-2B8E-E9E93B97E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868" y="2242131"/>
            <a:ext cx="2315700" cy="1322188"/>
          </a:xfrm>
        </p:spPr>
        <p:txBody>
          <a:bodyPr/>
          <a:lstStyle/>
          <a:p>
            <a:pPr marL="114300" indent="0" algn="ctr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Củng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kiến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thức</a:t>
            </a:r>
            <a:r>
              <a:rPr lang="en-US" sz="3200" dirty="0">
                <a:latin typeface="+mj-lt"/>
              </a:rPr>
              <a:t> </a:t>
            </a:r>
          </a:p>
        </p:txBody>
      </p:sp>
      <p:sp>
        <p:nvSpPr>
          <p:cNvPr id="6" name="Chỗ dành sẵn cho Văn bản 5">
            <a:extLst>
              <a:ext uri="{FF2B5EF4-FFF2-40B4-BE49-F238E27FC236}">
                <a16:creationId xmlns:a16="http://schemas.microsoft.com/office/drawing/2014/main" id="{0732485B-DADB-8799-8A5A-6B6962029F1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608331" y="2489643"/>
            <a:ext cx="2076333" cy="827163"/>
          </a:xfrm>
        </p:spPr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Luyện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tập</a:t>
            </a:r>
            <a:endParaRPr lang="en-US" sz="3200" dirty="0">
              <a:latin typeface="+mj-lt"/>
            </a:endParaRPr>
          </a:p>
        </p:txBody>
      </p:sp>
      <p:sp>
        <p:nvSpPr>
          <p:cNvPr id="7" name="Chỗ dành sẵn cho Văn bản 6">
            <a:extLst>
              <a:ext uri="{FF2B5EF4-FFF2-40B4-BE49-F238E27FC236}">
                <a16:creationId xmlns:a16="http://schemas.microsoft.com/office/drawing/2014/main" id="{0DFF0E29-4543-9E57-A3B9-ED7417B42322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368427" y="2489643"/>
            <a:ext cx="2000397" cy="777156"/>
          </a:xfrm>
        </p:spPr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Vận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dụng</a:t>
            </a:r>
            <a:endParaRPr lang="en-US" sz="3200" dirty="0">
              <a:latin typeface="+mj-lt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DAEB9B9-6FC7-D88D-EF50-27F8ABBDE39C}"/>
              </a:ext>
            </a:extLst>
          </p:cNvPr>
          <p:cNvSpPr txBox="1"/>
          <p:nvPr/>
        </p:nvSpPr>
        <p:spPr>
          <a:xfrm>
            <a:off x="1697069" y="269567"/>
            <a:ext cx="5898859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7429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1" name="Google Shape;1181;p14"/>
          <p:cNvGrpSpPr/>
          <p:nvPr/>
        </p:nvGrpSpPr>
        <p:grpSpPr>
          <a:xfrm>
            <a:off x="652232" y="275499"/>
            <a:ext cx="8120062" cy="4716849"/>
            <a:chOff x="2621411" y="663702"/>
            <a:chExt cx="13045658" cy="8959596"/>
          </a:xfrm>
        </p:grpSpPr>
        <p:sp>
          <p:nvSpPr>
            <p:cNvPr id="1182" name="Google Shape;1182;p14"/>
            <p:cNvSpPr/>
            <p:nvPr/>
          </p:nvSpPr>
          <p:spPr>
            <a:xfrm>
              <a:off x="3198391" y="1185813"/>
              <a:ext cx="11872900" cy="7944043"/>
            </a:xfrm>
            <a:custGeom>
              <a:avLst/>
              <a:gdLst/>
              <a:ahLst/>
              <a:cxnLst/>
              <a:rect l="l" t="t" r="r" b="b"/>
              <a:pathLst>
                <a:path w="11872900" h="7944043" extrusionOk="0">
                  <a:moveTo>
                    <a:pt x="11793949" y="4943009"/>
                  </a:moveTo>
                  <a:cubicBezTo>
                    <a:pt x="11837761" y="5863608"/>
                    <a:pt x="11845951" y="6853625"/>
                    <a:pt x="11872901" y="7767522"/>
                  </a:cubicBezTo>
                  <a:cubicBezTo>
                    <a:pt x="11194517" y="7833124"/>
                    <a:pt x="9908384" y="7797340"/>
                    <a:pt x="7946985" y="7797340"/>
                  </a:cubicBezTo>
                  <a:cubicBezTo>
                    <a:pt x="3846322" y="7797340"/>
                    <a:pt x="835127" y="7944044"/>
                    <a:pt x="255584" y="7944044"/>
                  </a:cubicBezTo>
                  <a:cubicBezTo>
                    <a:pt x="255584" y="6999739"/>
                    <a:pt x="-94754" y="1061318"/>
                    <a:pt x="24910" y="279342"/>
                  </a:cubicBezTo>
                  <a:cubicBezTo>
                    <a:pt x="2027936" y="69724"/>
                    <a:pt x="7960586" y="350249"/>
                    <a:pt x="11517599" y="0"/>
                  </a:cubicBezTo>
                  <a:cubicBezTo>
                    <a:pt x="11674768" y="1882196"/>
                    <a:pt x="11639755" y="3282850"/>
                    <a:pt x="11793949" y="494300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14"/>
            <p:cNvSpPr/>
            <p:nvPr/>
          </p:nvSpPr>
          <p:spPr>
            <a:xfrm>
              <a:off x="2621411" y="663702"/>
              <a:ext cx="13045658" cy="8959596"/>
            </a:xfrm>
            <a:custGeom>
              <a:avLst/>
              <a:gdLst/>
              <a:ahLst/>
              <a:cxnLst/>
              <a:rect l="l" t="t" r="r" b="b"/>
              <a:pathLst>
                <a:path w="13045658" h="8959596" extrusionOk="0">
                  <a:moveTo>
                    <a:pt x="257000" y="8959596"/>
                  </a:moveTo>
                  <a:cubicBezTo>
                    <a:pt x="257000" y="7131946"/>
                    <a:pt x="-141738" y="1627027"/>
                    <a:pt x="54119" y="347399"/>
                  </a:cubicBezTo>
                  <a:cubicBezTo>
                    <a:pt x="2763375" y="63828"/>
                    <a:pt x="8226185" y="434487"/>
                    <a:pt x="12638445" y="0"/>
                  </a:cubicBezTo>
                  <a:cubicBezTo>
                    <a:pt x="12787999" y="1790271"/>
                    <a:pt x="12976831" y="6413333"/>
                    <a:pt x="13045658" y="8745927"/>
                  </a:cubicBezTo>
                  <a:cubicBezTo>
                    <a:pt x="12610795" y="8787984"/>
                    <a:pt x="12419455" y="8816046"/>
                    <a:pt x="11269849" y="8816046"/>
                  </a:cubicBezTo>
                  <a:cubicBezTo>
                    <a:pt x="2391588" y="8816063"/>
                    <a:pt x="1910529" y="8959596"/>
                    <a:pt x="257000" y="8959596"/>
                  </a:cubicBezTo>
                  <a:close/>
                  <a:moveTo>
                    <a:pt x="604561" y="901282"/>
                  </a:moveTo>
                  <a:cubicBezTo>
                    <a:pt x="559996" y="2717069"/>
                    <a:pt x="816204" y="6757722"/>
                    <a:pt x="857831" y="8348373"/>
                  </a:cubicBezTo>
                  <a:cubicBezTo>
                    <a:pt x="11081089" y="8076897"/>
                    <a:pt x="10836474" y="8271894"/>
                    <a:pt x="12423863" y="8190397"/>
                  </a:cubicBezTo>
                  <a:cubicBezTo>
                    <a:pt x="12298697" y="3297293"/>
                    <a:pt x="12345269" y="6694001"/>
                    <a:pt x="12204084" y="2981969"/>
                  </a:cubicBezTo>
                  <a:cubicBezTo>
                    <a:pt x="12176327" y="2252443"/>
                    <a:pt x="12147746" y="1500768"/>
                    <a:pt x="12084545" y="661254"/>
                  </a:cubicBezTo>
                  <a:cubicBezTo>
                    <a:pt x="8473666" y="971435"/>
                    <a:pt x="2807152" y="737052"/>
                    <a:pt x="604561" y="9012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14"/>
            <p:cNvSpPr/>
            <p:nvPr/>
          </p:nvSpPr>
          <p:spPr>
            <a:xfrm>
              <a:off x="2873411" y="931786"/>
              <a:ext cx="12529834" cy="8411434"/>
            </a:xfrm>
            <a:custGeom>
              <a:avLst/>
              <a:gdLst/>
              <a:ahLst/>
              <a:cxnLst/>
              <a:rect l="l" t="t" r="r" b="b"/>
              <a:pathLst>
                <a:path w="12529834" h="8411434" extrusionOk="0">
                  <a:moveTo>
                    <a:pt x="288123" y="8411434"/>
                  </a:moveTo>
                  <a:lnTo>
                    <a:pt x="268412" y="8411434"/>
                  </a:lnTo>
                  <a:lnTo>
                    <a:pt x="268412" y="8391723"/>
                  </a:lnTo>
                  <a:cubicBezTo>
                    <a:pt x="268412" y="6324745"/>
                    <a:pt x="168602" y="4622314"/>
                    <a:pt x="88413" y="3254363"/>
                  </a:cubicBezTo>
                  <a:cubicBezTo>
                    <a:pt x="39010" y="2411659"/>
                    <a:pt x="0" y="1746033"/>
                    <a:pt x="0" y="1243812"/>
                  </a:cubicBezTo>
                  <a:cubicBezTo>
                    <a:pt x="0" y="1167977"/>
                    <a:pt x="15626" y="1088362"/>
                    <a:pt x="30731" y="1011364"/>
                  </a:cubicBezTo>
                  <a:cubicBezTo>
                    <a:pt x="45085" y="938271"/>
                    <a:pt x="59904" y="862706"/>
                    <a:pt x="60674" y="792535"/>
                  </a:cubicBezTo>
                  <a:cubicBezTo>
                    <a:pt x="61785" y="690879"/>
                    <a:pt x="49959" y="587772"/>
                    <a:pt x="40462" y="504931"/>
                  </a:cubicBezTo>
                  <a:cubicBezTo>
                    <a:pt x="31090" y="423238"/>
                    <a:pt x="23689" y="358711"/>
                    <a:pt x="29943" y="317909"/>
                  </a:cubicBezTo>
                  <a:lnTo>
                    <a:pt x="32237" y="302875"/>
                  </a:lnTo>
                  <a:lnTo>
                    <a:pt x="47360" y="301280"/>
                  </a:lnTo>
                  <a:cubicBezTo>
                    <a:pt x="88861" y="296943"/>
                    <a:pt x="197344" y="295528"/>
                    <a:pt x="519406" y="291388"/>
                  </a:cubicBezTo>
                  <a:cubicBezTo>
                    <a:pt x="798569" y="287787"/>
                    <a:pt x="1220422" y="282339"/>
                    <a:pt x="1885027" y="271355"/>
                  </a:cubicBezTo>
                  <a:cubicBezTo>
                    <a:pt x="2074541" y="268219"/>
                    <a:pt x="2288621" y="255711"/>
                    <a:pt x="2515245" y="242469"/>
                  </a:cubicBezTo>
                  <a:cubicBezTo>
                    <a:pt x="2861068" y="222256"/>
                    <a:pt x="3253014" y="199356"/>
                    <a:pt x="3701854" y="199356"/>
                  </a:cubicBezTo>
                  <a:cubicBezTo>
                    <a:pt x="4276021" y="199356"/>
                    <a:pt x="4818435" y="211523"/>
                    <a:pt x="5392692" y="224389"/>
                  </a:cubicBezTo>
                  <a:cubicBezTo>
                    <a:pt x="7170240" y="264205"/>
                    <a:pt x="9008318" y="305419"/>
                    <a:pt x="12109379" y="94"/>
                  </a:cubicBezTo>
                  <a:cubicBezTo>
                    <a:pt x="12115148" y="-443"/>
                    <a:pt x="12120775" y="1331"/>
                    <a:pt x="12125219" y="5219"/>
                  </a:cubicBezTo>
                  <a:cubicBezTo>
                    <a:pt x="12135612" y="14250"/>
                    <a:pt x="12144572" y="22045"/>
                    <a:pt x="12164479" y="405140"/>
                  </a:cubicBezTo>
                  <a:cubicBezTo>
                    <a:pt x="12176664" y="639451"/>
                    <a:pt x="12190229" y="962211"/>
                    <a:pt x="12205945" y="1335934"/>
                  </a:cubicBezTo>
                  <a:cubicBezTo>
                    <a:pt x="12222717" y="1734851"/>
                    <a:pt x="12241729" y="2186988"/>
                    <a:pt x="12263573" y="2637925"/>
                  </a:cubicBezTo>
                  <a:cubicBezTo>
                    <a:pt x="12302887" y="3449682"/>
                    <a:pt x="12371661" y="4255204"/>
                    <a:pt x="12417177" y="4788228"/>
                  </a:cubicBezTo>
                  <a:cubicBezTo>
                    <a:pt x="12433446" y="4978816"/>
                    <a:pt x="12446295" y="5129338"/>
                    <a:pt x="12453068" y="5225814"/>
                  </a:cubicBezTo>
                  <a:cubicBezTo>
                    <a:pt x="12473138" y="5511751"/>
                    <a:pt x="12465164" y="5810840"/>
                    <a:pt x="12457459" y="6100092"/>
                  </a:cubicBezTo>
                  <a:cubicBezTo>
                    <a:pt x="12452137" y="6299712"/>
                    <a:pt x="12446635" y="6506123"/>
                    <a:pt x="12450165" y="6708968"/>
                  </a:cubicBezTo>
                  <a:cubicBezTo>
                    <a:pt x="12454877" y="6978759"/>
                    <a:pt x="12473604" y="7256615"/>
                    <a:pt x="12491702" y="7525295"/>
                  </a:cubicBezTo>
                  <a:cubicBezTo>
                    <a:pt x="12506969" y="7751901"/>
                    <a:pt x="12522773" y="7986195"/>
                    <a:pt x="12529296" y="8207353"/>
                  </a:cubicBezTo>
                  <a:lnTo>
                    <a:pt x="12529834" y="8225774"/>
                  </a:lnTo>
                  <a:lnTo>
                    <a:pt x="12511485" y="8227548"/>
                  </a:lnTo>
                  <a:cubicBezTo>
                    <a:pt x="12231193" y="8254678"/>
                    <a:pt x="11845392" y="8245736"/>
                    <a:pt x="11356951" y="8234429"/>
                  </a:cubicBezTo>
                  <a:cubicBezTo>
                    <a:pt x="11082052" y="8228068"/>
                    <a:pt x="10770473" y="8220846"/>
                    <a:pt x="10430098" y="8219144"/>
                  </a:cubicBezTo>
                  <a:cubicBezTo>
                    <a:pt x="10151151" y="8217657"/>
                    <a:pt x="9846506" y="8229358"/>
                    <a:pt x="9523890" y="8241650"/>
                  </a:cubicBezTo>
                  <a:cubicBezTo>
                    <a:pt x="9160398" y="8255502"/>
                    <a:pt x="8784526" y="8269820"/>
                    <a:pt x="8372366" y="8269820"/>
                  </a:cubicBezTo>
                  <a:cubicBezTo>
                    <a:pt x="7769475" y="8269820"/>
                    <a:pt x="7192693" y="8263386"/>
                    <a:pt x="6634886" y="8257151"/>
                  </a:cubicBezTo>
                  <a:cubicBezTo>
                    <a:pt x="5813721" y="8247994"/>
                    <a:pt x="5038125" y="8239339"/>
                    <a:pt x="4341265" y="8253997"/>
                  </a:cubicBezTo>
                  <a:cubicBezTo>
                    <a:pt x="2953495" y="8283169"/>
                    <a:pt x="1848275" y="8339346"/>
                    <a:pt x="1116939" y="8376528"/>
                  </a:cubicBezTo>
                  <a:cubicBezTo>
                    <a:pt x="718183" y="8396795"/>
                    <a:pt x="430061" y="8411434"/>
                    <a:pt x="288123" y="8411434"/>
                  </a:cubicBezTo>
                  <a:close/>
                  <a:moveTo>
                    <a:pt x="67394" y="339233"/>
                  </a:moveTo>
                  <a:cubicBezTo>
                    <a:pt x="65405" y="376648"/>
                    <a:pt x="72071" y="434652"/>
                    <a:pt x="79615" y="500470"/>
                  </a:cubicBezTo>
                  <a:cubicBezTo>
                    <a:pt x="89238" y="584403"/>
                    <a:pt x="101226" y="688854"/>
                    <a:pt x="100097" y="792983"/>
                  </a:cubicBezTo>
                  <a:cubicBezTo>
                    <a:pt x="99290" y="866774"/>
                    <a:pt x="84113" y="944149"/>
                    <a:pt x="69419" y="1018979"/>
                  </a:cubicBezTo>
                  <a:cubicBezTo>
                    <a:pt x="54671" y="1094132"/>
                    <a:pt x="39422" y="1171830"/>
                    <a:pt x="39422" y="1243829"/>
                  </a:cubicBezTo>
                  <a:cubicBezTo>
                    <a:pt x="39422" y="1744904"/>
                    <a:pt x="78414" y="2410010"/>
                    <a:pt x="127782" y="3252069"/>
                  </a:cubicBezTo>
                  <a:cubicBezTo>
                    <a:pt x="207755" y="4616186"/>
                    <a:pt x="307207" y="6312685"/>
                    <a:pt x="307834" y="8371941"/>
                  </a:cubicBezTo>
                  <a:cubicBezTo>
                    <a:pt x="454915" y="8370704"/>
                    <a:pt x="734508" y="8356494"/>
                    <a:pt x="1114986" y="8337160"/>
                  </a:cubicBezTo>
                  <a:cubicBezTo>
                    <a:pt x="1846555" y="8299977"/>
                    <a:pt x="2952133" y="8243783"/>
                    <a:pt x="4340495" y="8214575"/>
                  </a:cubicBezTo>
                  <a:cubicBezTo>
                    <a:pt x="5037963" y="8199917"/>
                    <a:pt x="5813900" y="8208572"/>
                    <a:pt x="6635370" y="8217746"/>
                  </a:cubicBezTo>
                  <a:cubicBezTo>
                    <a:pt x="7193069" y="8223964"/>
                    <a:pt x="7769762" y="8230397"/>
                    <a:pt x="8372421" y="8230397"/>
                  </a:cubicBezTo>
                  <a:cubicBezTo>
                    <a:pt x="8783809" y="8230397"/>
                    <a:pt x="9159306" y="8216098"/>
                    <a:pt x="9522438" y="8202264"/>
                  </a:cubicBezTo>
                  <a:cubicBezTo>
                    <a:pt x="9845485" y="8189954"/>
                    <a:pt x="10150649" y="8178306"/>
                    <a:pt x="10430350" y="8179740"/>
                  </a:cubicBezTo>
                  <a:cubicBezTo>
                    <a:pt x="10771101" y="8181442"/>
                    <a:pt x="11082859" y="8188663"/>
                    <a:pt x="11357919" y="8195025"/>
                  </a:cubicBezTo>
                  <a:cubicBezTo>
                    <a:pt x="11834390" y="8206045"/>
                    <a:pt x="12212951" y="8214807"/>
                    <a:pt x="12489390" y="8190025"/>
                  </a:cubicBezTo>
                  <a:cubicBezTo>
                    <a:pt x="12482617" y="7975622"/>
                    <a:pt x="12467941" y="7757976"/>
                    <a:pt x="12452441" y="7527947"/>
                  </a:cubicBezTo>
                  <a:cubicBezTo>
                    <a:pt x="12434289" y="7258765"/>
                    <a:pt x="12415527" y="6980426"/>
                    <a:pt x="12410814" y="6709649"/>
                  </a:cubicBezTo>
                  <a:cubicBezTo>
                    <a:pt x="12407266" y="6505961"/>
                    <a:pt x="12412768" y="6299085"/>
                    <a:pt x="12418107" y="6099035"/>
                  </a:cubicBezTo>
                  <a:cubicBezTo>
                    <a:pt x="12425795" y="5810733"/>
                    <a:pt x="12433733" y="5512611"/>
                    <a:pt x="12413807" y="5228556"/>
                  </a:cubicBezTo>
                  <a:cubicBezTo>
                    <a:pt x="12407052" y="5132384"/>
                    <a:pt x="12394222" y="4981988"/>
                    <a:pt x="12377951" y="4791561"/>
                  </a:cubicBezTo>
                  <a:cubicBezTo>
                    <a:pt x="12332418" y="4258250"/>
                    <a:pt x="12263590" y="3452298"/>
                    <a:pt x="12224258" y="2639824"/>
                  </a:cubicBezTo>
                  <a:cubicBezTo>
                    <a:pt x="12202414" y="2188762"/>
                    <a:pt x="12183402" y="1736553"/>
                    <a:pt x="12166612" y="1337583"/>
                  </a:cubicBezTo>
                  <a:cubicBezTo>
                    <a:pt x="12139500" y="692940"/>
                    <a:pt x="12115919" y="131818"/>
                    <a:pt x="12098483" y="40753"/>
                  </a:cubicBezTo>
                  <a:cubicBezTo>
                    <a:pt x="9003964" y="344770"/>
                    <a:pt x="7167713" y="303609"/>
                    <a:pt x="5391814" y="263811"/>
                  </a:cubicBezTo>
                  <a:cubicBezTo>
                    <a:pt x="4817790" y="250945"/>
                    <a:pt x="4275591" y="238796"/>
                    <a:pt x="3701872" y="238796"/>
                  </a:cubicBezTo>
                  <a:cubicBezTo>
                    <a:pt x="3254179" y="238796"/>
                    <a:pt x="2862842" y="261661"/>
                    <a:pt x="2517557" y="281855"/>
                  </a:cubicBezTo>
                  <a:cubicBezTo>
                    <a:pt x="2290485" y="295116"/>
                    <a:pt x="2076028" y="307659"/>
                    <a:pt x="1885690" y="310813"/>
                  </a:cubicBezTo>
                  <a:cubicBezTo>
                    <a:pt x="1220996" y="321797"/>
                    <a:pt x="799089" y="327227"/>
                    <a:pt x="519907" y="330847"/>
                  </a:cubicBezTo>
                  <a:cubicBezTo>
                    <a:pt x="242017" y="334412"/>
                    <a:pt x="119019" y="336007"/>
                    <a:pt x="67394" y="339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7" name="Google Shape;1187;p14"/>
          <p:cNvGrpSpPr/>
          <p:nvPr/>
        </p:nvGrpSpPr>
        <p:grpSpPr>
          <a:xfrm rot="378893">
            <a:off x="285657" y="3202768"/>
            <a:ext cx="1386363" cy="1832535"/>
            <a:chOff x="1454246" y="6341485"/>
            <a:chExt cx="2772537" cy="3664902"/>
          </a:xfrm>
        </p:grpSpPr>
        <p:sp>
          <p:nvSpPr>
            <p:cNvPr id="1188" name="Google Shape;1188;p14"/>
            <p:cNvSpPr/>
            <p:nvPr/>
          </p:nvSpPr>
          <p:spPr>
            <a:xfrm>
              <a:off x="1881399" y="6439842"/>
              <a:ext cx="1908119" cy="2743010"/>
            </a:xfrm>
            <a:custGeom>
              <a:avLst/>
              <a:gdLst/>
              <a:ahLst/>
              <a:cxnLst/>
              <a:rect l="l" t="t" r="r" b="b"/>
              <a:pathLst>
                <a:path w="1908119" h="2743010" extrusionOk="0">
                  <a:moveTo>
                    <a:pt x="876105" y="1891"/>
                  </a:moveTo>
                  <a:cubicBezTo>
                    <a:pt x="1096853" y="-12827"/>
                    <a:pt x="1322471" y="58683"/>
                    <a:pt x="1496058" y="205264"/>
                  </a:cubicBezTo>
                  <a:cubicBezTo>
                    <a:pt x="1662547" y="345857"/>
                    <a:pt x="1787844" y="536777"/>
                    <a:pt x="1852993" y="744496"/>
                  </a:cubicBezTo>
                  <a:cubicBezTo>
                    <a:pt x="1927896" y="983345"/>
                    <a:pt x="1925645" y="1244821"/>
                    <a:pt x="1851262" y="1483495"/>
                  </a:cubicBezTo>
                  <a:cubicBezTo>
                    <a:pt x="1837960" y="1526176"/>
                    <a:pt x="1823051" y="1568169"/>
                    <a:pt x="1807307" y="1609780"/>
                  </a:cubicBezTo>
                  <a:cubicBezTo>
                    <a:pt x="1732066" y="1808564"/>
                    <a:pt x="1637562" y="1998670"/>
                    <a:pt x="1606439" y="2214167"/>
                  </a:cubicBezTo>
                  <a:cubicBezTo>
                    <a:pt x="1593628" y="2302865"/>
                    <a:pt x="1594948" y="2390346"/>
                    <a:pt x="1591787" y="2479506"/>
                  </a:cubicBezTo>
                  <a:cubicBezTo>
                    <a:pt x="1584850" y="2675153"/>
                    <a:pt x="1341112" y="2706327"/>
                    <a:pt x="1185103" y="2726249"/>
                  </a:cubicBezTo>
                  <a:cubicBezTo>
                    <a:pt x="1154515" y="2730156"/>
                    <a:pt x="1115333" y="2734151"/>
                    <a:pt x="1071546" y="2736665"/>
                  </a:cubicBezTo>
                  <a:cubicBezTo>
                    <a:pt x="1027839" y="2740381"/>
                    <a:pt x="988489" y="2741971"/>
                    <a:pt x="957659" y="2742441"/>
                  </a:cubicBezTo>
                  <a:cubicBezTo>
                    <a:pt x="800396" y="2744815"/>
                    <a:pt x="554707" y="2748495"/>
                    <a:pt x="520094" y="2555802"/>
                  </a:cubicBezTo>
                  <a:cubicBezTo>
                    <a:pt x="504320" y="2467991"/>
                    <a:pt x="493224" y="2381206"/>
                    <a:pt x="467961" y="2295220"/>
                  </a:cubicBezTo>
                  <a:cubicBezTo>
                    <a:pt x="406588" y="2086298"/>
                    <a:pt x="286080" y="1911504"/>
                    <a:pt x="183413" y="1725386"/>
                  </a:cubicBezTo>
                  <a:cubicBezTo>
                    <a:pt x="161919" y="1686428"/>
                    <a:pt x="141210" y="1646971"/>
                    <a:pt x="121989" y="1606599"/>
                  </a:cubicBezTo>
                  <a:cubicBezTo>
                    <a:pt x="14512" y="1380877"/>
                    <a:pt x="-24795" y="1122377"/>
                    <a:pt x="15472" y="875333"/>
                  </a:cubicBezTo>
                  <a:cubicBezTo>
                    <a:pt x="65207" y="570201"/>
                    <a:pt x="245592" y="270023"/>
                    <a:pt x="518092" y="110688"/>
                  </a:cubicBezTo>
                  <a:cubicBezTo>
                    <a:pt x="629119" y="45782"/>
                    <a:pt x="751842" y="10174"/>
                    <a:pt x="876105" y="18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14"/>
            <p:cNvSpPr/>
            <p:nvPr/>
          </p:nvSpPr>
          <p:spPr>
            <a:xfrm>
              <a:off x="2675576" y="8071608"/>
              <a:ext cx="421215" cy="1128193"/>
            </a:xfrm>
            <a:custGeom>
              <a:avLst/>
              <a:gdLst/>
              <a:ahLst/>
              <a:cxnLst/>
              <a:rect l="l" t="t" r="r" b="b"/>
              <a:pathLst>
                <a:path w="421215" h="1128193" extrusionOk="0">
                  <a:moveTo>
                    <a:pt x="377066" y="23319"/>
                  </a:moveTo>
                  <a:cubicBezTo>
                    <a:pt x="307473" y="-38925"/>
                    <a:pt x="255142" y="38463"/>
                    <a:pt x="204197" y="80844"/>
                  </a:cubicBezTo>
                  <a:cubicBezTo>
                    <a:pt x="170244" y="55725"/>
                    <a:pt x="147569" y="17214"/>
                    <a:pt x="102066" y="7956"/>
                  </a:cubicBezTo>
                  <a:cubicBezTo>
                    <a:pt x="63720" y="150"/>
                    <a:pt x="26789" y="18555"/>
                    <a:pt x="9820" y="53460"/>
                  </a:cubicBezTo>
                  <a:cubicBezTo>
                    <a:pt x="-8132" y="90380"/>
                    <a:pt x="705" y="130327"/>
                    <a:pt x="18854" y="165166"/>
                  </a:cubicBezTo>
                  <a:cubicBezTo>
                    <a:pt x="47425" y="220000"/>
                    <a:pt x="82530" y="267277"/>
                    <a:pt x="102279" y="327030"/>
                  </a:cubicBezTo>
                  <a:cubicBezTo>
                    <a:pt x="140624" y="443076"/>
                    <a:pt x="145288" y="567814"/>
                    <a:pt x="154858" y="688690"/>
                  </a:cubicBezTo>
                  <a:cubicBezTo>
                    <a:pt x="165668" y="825237"/>
                    <a:pt x="173023" y="962598"/>
                    <a:pt x="188078" y="1098742"/>
                  </a:cubicBezTo>
                  <a:cubicBezTo>
                    <a:pt x="192728" y="1140778"/>
                    <a:pt x="256007" y="1136571"/>
                    <a:pt x="253822" y="1094058"/>
                  </a:cubicBezTo>
                  <a:cubicBezTo>
                    <a:pt x="243431" y="891572"/>
                    <a:pt x="228470" y="684739"/>
                    <a:pt x="201799" y="483712"/>
                  </a:cubicBezTo>
                  <a:cubicBezTo>
                    <a:pt x="190469" y="398334"/>
                    <a:pt x="172356" y="312708"/>
                    <a:pt x="134574" y="234785"/>
                  </a:cubicBezTo>
                  <a:cubicBezTo>
                    <a:pt x="116175" y="196838"/>
                    <a:pt x="85082" y="163289"/>
                    <a:pt x="69872" y="124280"/>
                  </a:cubicBezTo>
                  <a:cubicBezTo>
                    <a:pt x="56159" y="99982"/>
                    <a:pt x="65473" y="83358"/>
                    <a:pt x="97798" y="74408"/>
                  </a:cubicBezTo>
                  <a:cubicBezTo>
                    <a:pt x="110983" y="81753"/>
                    <a:pt x="122474" y="91105"/>
                    <a:pt x="132264" y="102467"/>
                  </a:cubicBezTo>
                  <a:cubicBezTo>
                    <a:pt x="149366" y="118592"/>
                    <a:pt x="164121" y="135106"/>
                    <a:pt x="182960" y="149480"/>
                  </a:cubicBezTo>
                  <a:cubicBezTo>
                    <a:pt x="196746" y="159998"/>
                    <a:pt x="210892" y="159551"/>
                    <a:pt x="225662" y="151921"/>
                  </a:cubicBezTo>
                  <a:cubicBezTo>
                    <a:pt x="254115" y="137232"/>
                    <a:pt x="278594" y="86971"/>
                    <a:pt x="305822" y="78718"/>
                  </a:cubicBezTo>
                  <a:cubicBezTo>
                    <a:pt x="360874" y="62036"/>
                    <a:pt x="348964" y="165452"/>
                    <a:pt x="345291" y="195284"/>
                  </a:cubicBezTo>
                  <a:cubicBezTo>
                    <a:pt x="334305" y="284576"/>
                    <a:pt x="310934" y="370635"/>
                    <a:pt x="304752" y="460938"/>
                  </a:cubicBezTo>
                  <a:cubicBezTo>
                    <a:pt x="292593" y="638591"/>
                    <a:pt x="305375" y="820656"/>
                    <a:pt x="340077" y="995127"/>
                  </a:cubicBezTo>
                  <a:cubicBezTo>
                    <a:pt x="346860" y="1029226"/>
                    <a:pt x="397401" y="1028002"/>
                    <a:pt x="395568" y="991177"/>
                  </a:cubicBezTo>
                  <a:cubicBezTo>
                    <a:pt x="383600" y="750400"/>
                    <a:pt x="353790" y="518345"/>
                    <a:pt x="402696" y="279005"/>
                  </a:cubicBezTo>
                  <a:cubicBezTo>
                    <a:pt x="418294" y="202614"/>
                    <a:pt x="445024" y="84098"/>
                    <a:pt x="377066" y="23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14"/>
            <p:cNvSpPr/>
            <p:nvPr/>
          </p:nvSpPr>
          <p:spPr>
            <a:xfrm>
              <a:off x="2533078" y="9601261"/>
              <a:ext cx="929687" cy="405126"/>
            </a:xfrm>
            <a:custGeom>
              <a:avLst/>
              <a:gdLst/>
              <a:ahLst/>
              <a:cxnLst/>
              <a:rect l="l" t="t" r="r" b="b"/>
              <a:pathLst>
                <a:path w="929687" h="405126" extrusionOk="0">
                  <a:moveTo>
                    <a:pt x="463038" y="78701"/>
                  </a:moveTo>
                  <a:cubicBezTo>
                    <a:pt x="480961" y="76898"/>
                    <a:pt x="498847" y="74772"/>
                    <a:pt x="516696" y="72310"/>
                  </a:cubicBezTo>
                  <a:cubicBezTo>
                    <a:pt x="586766" y="62642"/>
                    <a:pt x="658472" y="49514"/>
                    <a:pt x="725850" y="27568"/>
                  </a:cubicBezTo>
                  <a:cubicBezTo>
                    <a:pt x="777044" y="10893"/>
                    <a:pt x="845171" y="-18726"/>
                    <a:pt x="895617" y="16501"/>
                  </a:cubicBezTo>
                  <a:cubicBezTo>
                    <a:pt x="951328" y="55407"/>
                    <a:pt x="930150" y="112323"/>
                    <a:pt x="892992" y="161506"/>
                  </a:cubicBezTo>
                  <a:cubicBezTo>
                    <a:pt x="868147" y="194388"/>
                    <a:pt x="836166" y="223817"/>
                    <a:pt x="815244" y="242097"/>
                  </a:cubicBezTo>
                  <a:cubicBezTo>
                    <a:pt x="726796" y="319375"/>
                    <a:pt x="614222" y="398911"/>
                    <a:pt x="493384" y="404592"/>
                  </a:cubicBezTo>
                  <a:cubicBezTo>
                    <a:pt x="359910" y="410866"/>
                    <a:pt x="246793" y="361265"/>
                    <a:pt x="137570" y="290342"/>
                  </a:cubicBezTo>
                  <a:cubicBezTo>
                    <a:pt x="114265" y="275213"/>
                    <a:pt x="78434" y="250615"/>
                    <a:pt x="49182" y="221581"/>
                  </a:cubicBezTo>
                  <a:cubicBezTo>
                    <a:pt x="5424" y="178159"/>
                    <a:pt x="-23609" y="124820"/>
                    <a:pt x="26023" y="78408"/>
                  </a:cubicBezTo>
                  <a:cubicBezTo>
                    <a:pt x="70962" y="36386"/>
                    <a:pt x="142601" y="56060"/>
                    <a:pt x="195643" y="65317"/>
                  </a:cubicBezTo>
                  <a:cubicBezTo>
                    <a:pt x="265456" y="77492"/>
                    <a:pt x="338298" y="80336"/>
                    <a:pt x="409028" y="79977"/>
                  </a:cubicBezTo>
                  <a:cubicBezTo>
                    <a:pt x="427032" y="79881"/>
                    <a:pt x="445042" y="79456"/>
                    <a:pt x="463038" y="787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14"/>
            <p:cNvSpPr/>
            <p:nvPr/>
          </p:nvSpPr>
          <p:spPr>
            <a:xfrm>
              <a:off x="2381286" y="9390889"/>
              <a:ext cx="1184346" cy="429252"/>
            </a:xfrm>
            <a:custGeom>
              <a:avLst/>
              <a:gdLst/>
              <a:ahLst/>
              <a:cxnLst/>
              <a:rect l="l" t="t" r="r" b="b"/>
              <a:pathLst>
                <a:path w="1184346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96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14"/>
            <p:cNvSpPr/>
            <p:nvPr/>
          </p:nvSpPr>
          <p:spPr>
            <a:xfrm>
              <a:off x="2364603" y="9156760"/>
              <a:ext cx="1184343" cy="429252"/>
            </a:xfrm>
            <a:custGeom>
              <a:avLst/>
              <a:gdLst/>
              <a:ahLst/>
              <a:cxnLst/>
              <a:rect l="l" t="t" r="r" b="b"/>
              <a:pathLst>
                <a:path w="1184343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89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14"/>
            <p:cNvSpPr/>
            <p:nvPr/>
          </p:nvSpPr>
          <p:spPr>
            <a:xfrm>
              <a:off x="2349510" y="8959958"/>
              <a:ext cx="1184340" cy="414223"/>
            </a:xfrm>
            <a:custGeom>
              <a:avLst/>
              <a:gdLst/>
              <a:ahLst/>
              <a:cxnLst/>
              <a:rect l="l" t="t" r="r" b="b"/>
              <a:pathLst>
                <a:path w="1184340" h="414223" extrusionOk="0">
                  <a:moveTo>
                    <a:pt x="1166526" y="28730"/>
                  </a:moveTo>
                  <a:cubicBezTo>
                    <a:pt x="1156714" y="4556"/>
                    <a:pt x="1128708" y="-6497"/>
                    <a:pt x="1104779" y="3918"/>
                  </a:cubicBezTo>
                  <a:cubicBezTo>
                    <a:pt x="1031717" y="35722"/>
                    <a:pt x="854008" y="96809"/>
                    <a:pt x="559545" y="101251"/>
                  </a:cubicBezTo>
                  <a:cubicBezTo>
                    <a:pt x="273318" y="105568"/>
                    <a:pt x="132679" y="65958"/>
                    <a:pt x="75949" y="43155"/>
                  </a:cubicBezTo>
                  <a:cubicBezTo>
                    <a:pt x="53685" y="34205"/>
                    <a:pt x="28047" y="43507"/>
                    <a:pt x="17216" y="64902"/>
                  </a:cubicBezTo>
                  <a:cubicBezTo>
                    <a:pt x="-2643" y="104124"/>
                    <a:pt x="-16965" y="173750"/>
                    <a:pt x="42831" y="270635"/>
                  </a:cubicBezTo>
                  <a:cubicBezTo>
                    <a:pt x="139998" y="428065"/>
                    <a:pt x="710451" y="460602"/>
                    <a:pt x="984285" y="345546"/>
                  </a:cubicBezTo>
                  <a:cubicBezTo>
                    <a:pt x="1218006" y="247349"/>
                    <a:pt x="1195874" y="101075"/>
                    <a:pt x="1166526" y="287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14"/>
            <p:cNvSpPr/>
            <p:nvPr/>
          </p:nvSpPr>
          <p:spPr>
            <a:xfrm>
              <a:off x="2811168" y="6612531"/>
              <a:ext cx="879778" cy="1397690"/>
            </a:xfrm>
            <a:custGeom>
              <a:avLst/>
              <a:gdLst/>
              <a:ahLst/>
              <a:cxnLst/>
              <a:rect l="l" t="t" r="r" b="b"/>
              <a:pathLst>
                <a:path w="879778" h="1397690" extrusionOk="0">
                  <a:moveTo>
                    <a:pt x="831015" y="1244141"/>
                  </a:moveTo>
                  <a:cubicBezTo>
                    <a:pt x="814376" y="1283341"/>
                    <a:pt x="792618" y="1320884"/>
                    <a:pt x="761810" y="1350181"/>
                  </a:cubicBezTo>
                  <a:cubicBezTo>
                    <a:pt x="699998" y="1408967"/>
                    <a:pt x="608434" y="1418774"/>
                    <a:pt x="551336" y="1347807"/>
                  </a:cubicBezTo>
                  <a:cubicBezTo>
                    <a:pt x="502724" y="1287248"/>
                    <a:pt x="499724" y="1202889"/>
                    <a:pt x="486238" y="1129847"/>
                  </a:cubicBezTo>
                  <a:cubicBezTo>
                    <a:pt x="471608" y="1050627"/>
                    <a:pt x="449836" y="972740"/>
                    <a:pt x="421426" y="897361"/>
                  </a:cubicBezTo>
                  <a:cubicBezTo>
                    <a:pt x="364615" y="746601"/>
                    <a:pt x="281250" y="605752"/>
                    <a:pt x="175430" y="484172"/>
                  </a:cubicBezTo>
                  <a:cubicBezTo>
                    <a:pt x="131774" y="434021"/>
                    <a:pt x="84144" y="386700"/>
                    <a:pt x="48732" y="330429"/>
                  </a:cubicBezTo>
                  <a:cubicBezTo>
                    <a:pt x="13319" y="274158"/>
                    <a:pt x="-9268" y="206262"/>
                    <a:pt x="3698" y="141064"/>
                  </a:cubicBezTo>
                  <a:cubicBezTo>
                    <a:pt x="24209" y="37941"/>
                    <a:pt x="132456" y="-2498"/>
                    <a:pt x="227430" y="119"/>
                  </a:cubicBezTo>
                  <a:cubicBezTo>
                    <a:pt x="394887" y="4737"/>
                    <a:pt x="516444" y="131220"/>
                    <a:pt x="610406" y="255738"/>
                  </a:cubicBezTo>
                  <a:cubicBezTo>
                    <a:pt x="712296" y="390761"/>
                    <a:pt x="789692" y="544306"/>
                    <a:pt x="836786" y="706778"/>
                  </a:cubicBezTo>
                  <a:cubicBezTo>
                    <a:pt x="886873" y="879586"/>
                    <a:pt x="901877" y="1069721"/>
                    <a:pt x="834212" y="1236430"/>
                  </a:cubicBezTo>
                  <a:cubicBezTo>
                    <a:pt x="833171" y="1239003"/>
                    <a:pt x="832100" y="1241576"/>
                    <a:pt x="831015" y="12441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14"/>
            <p:cNvSpPr/>
            <p:nvPr/>
          </p:nvSpPr>
          <p:spPr>
            <a:xfrm>
              <a:off x="3302084" y="8139169"/>
              <a:ext cx="194385" cy="276696"/>
            </a:xfrm>
            <a:custGeom>
              <a:avLst/>
              <a:gdLst/>
              <a:ahLst/>
              <a:cxnLst/>
              <a:rect l="l" t="t" r="r" b="b"/>
              <a:pathLst>
                <a:path w="194385" h="276696" extrusionOk="0">
                  <a:moveTo>
                    <a:pt x="172584" y="27327"/>
                  </a:moveTo>
                  <a:cubicBezTo>
                    <a:pt x="133285" y="-21108"/>
                    <a:pt x="63391" y="185"/>
                    <a:pt x="32085" y="49522"/>
                  </a:cubicBezTo>
                  <a:cubicBezTo>
                    <a:pt x="2568" y="96037"/>
                    <a:pt x="-5139" y="160539"/>
                    <a:pt x="3096" y="214230"/>
                  </a:cubicBezTo>
                  <a:cubicBezTo>
                    <a:pt x="18921" y="317346"/>
                    <a:pt x="107288" y="274921"/>
                    <a:pt x="147511" y="214714"/>
                  </a:cubicBezTo>
                  <a:cubicBezTo>
                    <a:pt x="165258" y="188150"/>
                    <a:pt x="181853" y="160173"/>
                    <a:pt x="189788" y="129233"/>
                  </a:cubicBezTo>
                  <a:cubicBezTo>
                    <a:pt x="197723" y="98294"/>
                    <a:pt x="196117" y="63720"/>
                    <a:pt x="179199" y="36621"/>
                  </a:cubicBezTo>
                  <a:cubicBezTo>
                    <a:pt x="177109" y="33279"/>
                    <a:pt x="174894" y="30186"/>
                    <a:pt x="172584" y="27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14"/>
            <p:cNvSpPr/>
            <p:nvPr/>
          </p:nvSpPr>
          <p:spPr>
            <a:xfrm>
              <a:off x="3862840" y="6526207"/>
              <a:ext cx="290948" cy="317335"/>
            </a:xfrm>
            <a:custGeom>
              <a:avLst/>
              <a:gdLst/>
              <a:ahLst/>
              <a:cxnLst/>
              <a:rect l="l" t="t" r="r" b="b"/>
              <a:pathLst>
                <a:path w="290948" h="317335" extrusionOk="0">
                  <a:moveTo>
                    <a:pt x="242802" y="8666"/>
                  </a:moveTo>
                  <a:cubicBezTo>
                    <a:pt x="158154" y="95730"/>
                    <a:pt x="80508" y="191200"/>
                    <a:pt x="4645" y="285909"/>
                  </a:cubicBezTo>
                  <a:cubicBezTo>
                    <a:pt x="-12082" y="306791"/>
                    <a:pt x="20448" y="329250"/>
                    <a:pt x="37674" y="310031"/>
                  </a:cubicBezTo>
                  <a:cubicBezTo>
                    <a:pt x="116178" y="222433"/>
                    <a:pt x="199726" y="140544"/>
                    <a:pt x="281618" y="56310"/>
                  </a:cubicBezTo>
                  <a:cubicBezTo>
                    <a:pt x="308898" y="28251"/>
                    <a:pt x="270368" y="-19693"/>
                    <a:pt x="242802" y="86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14"/>
            <p:cNvSpPr/>
            <p:nvPr/>
          </p:nvSpPr>
          <p:spPr>
            <a:xfrm>
              <a:off x="4021968" y="7013832"/>
              <a:ext cx="204815" cy="130465"/>
            </a:xfrm>
            <a:custGeom>
              <a:avLst/>
              <a:gdLst/>
              <a:ahLst/>
              <a:cxnLst/>
              <a:rect l="l" t="t" r="r" b="b"/>
              <a:pathLst>
                <a:path w="204815" h="130465" extrusionOk="0">
                  <a:moveTo>
                    <a:pt x="178891" y="1818"/>
                  </a:moveTo>
                  <a:cubicBezTo>
                    <a:pt x="125680" y="28726"/>
                    <a:pt x="68084" y="48135"/>
                    <a:pt x="15761" y="76164"/>
                  </a:cubicBezTo>
                  <a:cubicBezTo>
                    <a:pt x="-16323" y="93353"/>
                    <a:pt x="5149" y="142023"/>
                    <a:pt x="39323" y="127942"/>
                  </a:cubicBezTo>
                  <a:cubicBezTo>
                    <a:pt x="95071" y="104970"/>
                    <a:pt x="147827" y="65837"/>
                    <a:pt x="197884" y="32420"/>
                  </a:cubicBezTo>
                  <a:cubicBezTo>
                    <a:pt x="215037" y="20963"/>
                    <a:pt x="197158" y="-7417"/>
                    <a:pt x="178891" y="18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14"/>
            <p:cNvSpPr/>
            <p:nvPr/>
          </p:nvSpPr>
          <p:spPr>
            <a:xfrm>
              <a:off x="3967811" y="7551429"/>
              <a:ext cx="182206" cy="74907"/>
            </a:xfrm>
            <a:custGeom>
              <a:avLst/>
              <a:gdLst/>
              <a:ahLst/>
              <a:cxnLst/>
              <a:rect l="l" t="t" r="r" b="b"/>
              <a:pathLst>
                <a:path w="182206" h="74907" extrusionOk="0">
                  <a:moveTo>
                    <a:pt x="166630" y="38687"/>
                  </a:moveTo>
                  <a:cubicBezTo>
                    <a:pt x="121449" y="29979"/>
                    <a:pt x="79092" y="15979"/>
                    <a:pt x="35569" y="1488"/>
                  </a:cubicBezTo>
                  <a:cubicBezTo>
                    <a:pt x="3339" y="-9243"/>
                    <a:pt x="-15457" y="41274"/>
                    <a:pt x="16590" y="50246"/>
                  </a:cubicBezTo>
                  <a:cubicBezTo>
                    <a:pt x="64110" y="63542"/>
                    <a:pt x="113874" y="70308"/>
                    <a:pt x="162934" y="74808"/>
                  </a:cubicBezTo>
                  <a:cubicBezTo>
                    <a:pt x="186547" y="76971"/>
                    <a:pt x="189261" y="43048"/>
                    <a:pt x="166630" y="386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14"/>
            <p:cNvSpPr/>
            <p:nvPr/>
          </p:nvSpPr>
          <p:spPr>
            <a:xfrm>
              <a:off x="3893889" y="8078167"/>
              <a:ext cx="235450" cy="126973"/>
            </a:xfrm>
            <a:custGeom>
              <a:avLst/>
              <a:gdLst/>
              <a:ahLst/>
              <a:cxnLst/>
              <a:rect l="l" t="t" r="r" b="b"/>
              <a:pathLst>
                <a:path w="235450" h="126973" extrusionOk="0">
                  <a:moveTo>
                    <a:pt x="223912" y="89912"/>
                  </a:moveTo>
                  <a:cubicBezTo>
                    <a:pt x="162510" y="60981"/>
                    <a:pt x="101761" y="29617"/>
                    <a:pt x="39537" y="2570"/>
                  </a:cubicBezTo>
                  <a:cubicBezTo>
                    <a:pt x="4623" y="-12610"/>
                    <a:pt x="-17479" y="43822"/>
                    <a:pt x="18073" y="57720"/>
                  </a:cubicBezTo>
                  <a:cubicBezTo>
                    <a:pt x="81139" y="82370"/>
                    <a:pt x="146193" y="102922"/>
                    <a:pt x="210001" y="125652"/>
                  </a:cubicBezTo>
                  <a:cubicBezTo>
                    <a:pt x="233475" y="134016"/>
                    <a:pt x="246080" y="100357"/>
                    <a:pt x="223912" y="899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14"/>
            <p:cNvSpPr/>
            <p:nvPr/>
          </p:nvSpPr>
          <p:spPr>
            <a:xfrm>
              <a:off x="3722379" y="8625522"/>
              <a:ext cx="316198" cy="302704"/>
            </a:xfrm>
            <a:custGeom>
              <a:avLst/>
              <a:gdLst/>
              <a:ahLst/>
              <a:cxnLst/>
              <a:rect l="l" t="t" r="r" b="b"/>
              <a:pathLst>
                <a:path w="316198" h="302704" extrusionOk="0">
                  <a:moveTo>
                    <a:pt x="311961" y="273104"/>
                  </a:moveTo>
                  <a:cubicBezTo>
                    <a:pt x="233780" y="185476"/>
                    <a:pt x="150598" y="102481"/>
                    <a:pt x="72535" y="14714"/>
                  </a:cubicBezTo>
                  <a:cubicBezTo>
                    <a:pt x="33250" y="-29456"/>
                    <a:pt x="-30286" y="36366"/>
                    <a:pt x="16516" y="73719"/>
                  </a:cubicBezTo>
                  <a:cubicBezTo>
                    <a:pt x="108336" y="147002"/>
                    <a:pt x="195647" y="225644"/>
                    <a:pt x="287336" y="299052"/>
                  </a:cubicBezTo>
                  <a:cubicBezTo>
                    <a:pt x="303220" y="311762"/>
                    <a:pt x="325630" y="288424"/>
                    <a:pt x="311961" y="273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14"/>
            <p:cNvSpPr/>
            <p:nvPr/>
          </p:nvSpPr>
          <p:spPr>
            <a:xfrm>
              <a:off x="1674678" y="8481565"/>
              <a:ext cx="318459" cy="289050"/>
            </a:xfrm>
            <a:custGeom>
              <a:avLst/>
              <a:gdLst/>
              <a:ahLst/>
              <a:cxnLst/>
              <a:rect l="l" t="t" r="r" b="b"/>
              <a:pathLst>
                <a:path w="318459" h="289050" extrusionOk="0">
                  <a:moveTo>
                    <a:pt x="252371" y="10682"/>
                  </a:moveTo>
                  <a:cubicBezTo>
                    <a:pt x="170912" y="94374"/>
                    <a:pt x="83932" y="172371"/>
                    <a:pt x="4834" y="258393"/>
                  </a:cubicBezTo>
                  <a:cubicBezTo>
                    <a:pt x="-11123" y="275750"/>
                    <a:pt x="16091" y="297835"/>
                    <a:pt x="33346" y="285433"/>
                  </a:cubicBezTo>
                  <a:cubicBezTo>
                    <a:pt x="126399" y="218563"/>
                    <a:pt x="212463" y="142934"/>
                    <a:pt x="303536" y="73484"/>
                  </a:cubicBezTo>
                  <a:cubicBezTo>
                    <a:pt x="345944" y="41145"/>
                    <a:pt x="288121" y="-26047"/>
                    <a:pt x="252371" y="106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14"/>
            <p:cNvSpPr/>
            <p:nvPr/>
          </p:nvSpPr>
          <p:spPr>
            <a:xfrm>
              <a:off x="1624328" y="8108472"/>
              <a:ext cx="153598" cy="114321"/>
            </a:xfrm>
            <a:custGeom>
              <a:avLst/>
              <a:gdLst/>
              <a:ahLst/>
              <a:cxnLst/>
              <a:rect l="l" t="t" r="r" b="b"/>
              <a:pathLst>
                <a:path w="153598" h="114321" extrusionOk="0">
                  <a:moveTo>
                    <a:pt x="109685" y="3922"/>
                  </a:moveTo>
                  <a:cubicBezTo>
                    <a:pt x="91506" y="13216"/>
                    <a:pt x="77881" y="30046"/>
                    <a:pt x="61828" y="42726"/>
                  </a:cubicBezTo>
                  <a:cubicBezTo>
                    <a:pt x="45687" y="55480"/>
                    <a:pt x="28058" y="66746"/>
                    <a:pt x="10583" y="77572"/>
                  </a:cubicBezTo>
                  <a:cubicBezTo>
                    <a:pt x="-10508" y="90626"/>
                    <a:pt x="2560" y="121155"/>
                    <a:pt x="26679" y="112938"/>
                  </a:cubicBezTo>
                  <a:cubicBezTo>
                    <a:pt x="47110" y="105975"/>
                    <a:pt x="66587" y="97597"/>
                    <a:pt x="86226" y="88706"/>
                  </a:cubicBezTo>
                  <a:cubicBezTo>
                    <a:pt x="105014" y="80196"/>
                    <a:pt x="128855" y="73108"/>
                    <a:pt x="143551" y="58500"/>
                  </a:cubicBezTo>
                  <a:cubicBezTo>
                    <a:pt x="167780" y="34407"/>
                    <a:pt x="144929" y="-14087"/>
                    <a:pt x="109685" y="3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14"/>
            <p:cNvSpPr/>
            <p:nvPr/>
          </p:nvSpPr>
          <p:spPr>
            <a:xfrm>
              <a:off x="1454246" y="7425591"/>
              <a:ext cx="214262" cy="74819"/>
            </a:xfrm>
            <a:custGeom>
              <a:avLst/>
              <a:gdLst/>
              <a:ahLst/>
              <a:cxnLst/>
              <a:rect l="l" t="t" r="r" b="b"/>
              <a:pathLst>
                <a:path w="214262" h="74819" extrusionOk="0">
                  <a:moveTo>
                    <a:pt x="185475" y="0"/>
                  </a:moveTo>
                  <a:cubicBezTo>
                    <a:pt x="128971" y="132"/>
                    <a:pt x="64350" y="17863"/>
                    <a:pt x="10413" y="34523"/>
                  </a:cubicBezTo>
                  <a:cubicBezTo>
                    <a:pt x="-7839" y="40160"/>
                    <a:pt x="403" y="65888"/>
                    <a:pt x="15965" y="68387"/>
                  </a:cubicBezTo>
                  <a:cubicBezTo>
                    <a:pt x="71273" y="77256"/>
                    <a:pt x="141951" y="78561"/>
                    <a:pt x="195624" y="61922"/>
                  </a:cubicBezTo>
                  <a:cubicBezTo>
                    <a:pt x="226006" y="52496"/>
                    <a:pt x="216839" y="-73"/>
                    <a:pt x="185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14"/>
            <p:cNvSpPr/>
            <p:nvPr/>
          </p:nvSpPr>
          <p:spPr>
            <a:xfrm>
              <a:off x="1672846" y="6818788"/>
              <a:ext cx="127297" cy="73785"/>
            </a:xfrm>
            <a:custGeom>
              <a:avLst/>
              <a:gdLst/>
              <a:ahLst/>
              <a:cxnLst/>
              <a:rect l="l" t="t" r="r" b="b"/>
              <a:pathLst>
                <a:path w="127297" h="73785" extrusionOk="0">
                  <a:moveTo>
                    <a:pt x="102351" y="16680"/>
                  </a:moveTo>
                  <a:cubicBezTo>
                    <a:pt x="77125" y="12011"/>
                    <a:pt x="53812" y="15178"/>
                    <a:pt x="30272" y="2263"/>
                  </a:cubicBezTo>
                  <a:cubicBezTo>
                    <a:pt x="14058" y="-6636"/>
                    <a:pt x="-11007" y="12502"/>
                    <a:pt x="5295" y="28569"/>
                  </a:cubicBezTo>
                  <a:cubicBezTo>
                    <a:pt x="31431" y="54319"/>
                    <a:pt x="66110" y="77554"/>
                    <a:pt x="104185" y="73274"/>
                  </a:cubicBezTo>
                  <a:cubicBezTo>
                    <a:pt x="138035" y="69462"/>
                    <a:pt x="132359" y="22229"/>
                    <a:pt x="102351" y="16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14"/>
            <p:cNvSpPr/>
            <p:nvPr/>
          </p:nvSpPr>
          <p:spPr>
            <a:xfrm>
              <a:off x="1801703" y="6341485"/>
              <a:ext cx="309850" cy="265520"/>
            </a:xfrm>
            <a:custGeom>
              <a:avLst/>
              <a:gdLst/>
              <a:ahLst/>
              <a:cxnLst/>
              <a:rect l="l" t="t" r="r" b="b"/>
              <a:pathLst>
                <a:path w="309850" h="265520" extrusionOk="0">
                  <a:moveTo>
                    <a:pt x="283701" y="184526"/>
                  </a:moveTo>
                  <a:cubicBezTo>
                    <a:pt x="259582" y="177996"/>
                    <a:pt x="238850" y="155222"/>
                    <a:pt x="219373" y="140122"/>
                  </a:cubicBezTo>
                  <a:cubicBezTo>
                    <a:pt x="196522" y="122406"/>
                    <a:pt x="173679" y="104690"/>
                    <a:pt x="150828" y="86974"/>
                  </a:cubicBezTo>
                  <a:cubicBezTo>
                    <a:pt x="112578" y="57310"/>
                    <a:pt x="70118" y="14497"/>
                    <a:pt x="23016" y="732"/>
                  </a:cubicBezTo>
                  <a:cubicBezTo>
                    <a:pt x="9662" y="-3175"/>
                    <a:pt x="-5027" y="9175"/>
                    <a:pt x="1676" y="23293"/>
                  </a:cubicBezTo>
                  <a:cubicBezTo>
                    <a:pt x="24629" y="71684"/>
                    <a:pt x="78800" y="109689"/>
                    <a:pt x="117550" y="145840"/>
                  </a:cubicBezTo>
                  <a:cubicBezTo>
                    <a:pt x="158074" y="183640"/>
                    <a:pt x="201898" y="240512"/>
                    <a:pt x="253473" y="262156"/>
                  </a:cubicBezTo>
                  <a:cubicBezTo>
                    <a:pt x="303875" y="283310"/>
                    <a:pt x="334653" y="198321"/>
                    <a:pt x="283701" y="184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6" name="Google Shape;1206;p14"/>
          <p:cNvGrpSpPr/>
          <p:nvPr/>
        </p:nvGrpSpPr>
        <p:grpSpPr>
          <a:xfrm rot="-578930">
            <a:off x="7972521" y="-25752"/>
            <a:ext cx="1190089" cy="901197"/>
            <a:chOff x="13668738" y="2028184"/>
            <a:chExt cx="2380307" cy="1802492"/>
          </a:xfrm>
        </p:grpSpPr>
        <p:grpSp>
          <p:nvGrpSpPr>
            <p:cNvPr id="1207" name="Google Shape;1207;p14"/>
            <p:cNvGrpSpPr/>
            <p:nvPr/>
          </p:nvGrpSpPr>
          <p:grpSpPr>
            <a:xfrm>
              <a:off x="13672163" y="2104781"/>
              <a:ext cx="2376882" cy="1725895"/>
              <a:chOff x="13672163" y="2104781"/>
              <a:chExt cx="2376882" cy="1725895"/>
            </a:xfrm>
          </p:grpSpPr>
          <p:sp>
            <p:nvSpPr>
              <p:cNvPr id="1208" name="Google Shape;1208;p14"/>
              <p:cNvSpPr/>
              <p:nvPr/>
            </p:nvSpPr>
            <p:spPr>
              <a:xfrm>
                <a:off x="13672163" y="2104781"/>
                <a:ext cx="2376882" cy="1725895"/>
              </a:xfrm>
              <a:custGeom>
                <a:avLst/>
                <a:gdLst/>
                <a:ahLst/>
                <a:cxnLst/>
                <a:rect l="l" t="t" r="r" b="b"/>
                <a:pathLst>
                  <a:path w="2376882" h="1725895" extrusionOk="0">
                    <a:moveTo>
                      <a:pt x="602770" y="1646727"/>
                    </a:moveTo>
                    <a:cubicBezTo>
                      <a:pt x="521740" y="1619849"/>
                      <a:pt x="442914" y="1586300"/>
                      <a:pt x="367406" y="1546463"/>
                    </a:cubicBezTo>
                    <a:cubicBezTo>
                      <a:pt x="249619" y="1484321"/>
                      <a:pt x="97146" y="1402918"/>
                      <a:pt x="36024" y="1278269"/>
                    </a:cubicBezTo>
                    <a:cubicBezTo>
                      <a:pt x="-3579" y="1197504"/>
                      <a:pt x="-7583" y="1106180"/>
                      <a:pt x="9784" y="1019005"/>
                    </a:cubicBezTo>
                    <a:cubicBezTo>
                      <a:pt x="30359" y="915731"/>
                      <a:pt x="59418" y="815172"/>
                      <a:pt x="101983" y="718680"/>
                    </a:cubicBezTo>
                    <a:cubicBezTo>
                      <a:pt x="321328" y="221415"/>
                      <a:pt x="866760" y="-70847"/>
                      <a:pt x="1403419" y="14829"/>
                    </a:cubicBezTo>
                    <a:cubicBezTo>
                      <a:pt x="1433925" y="19696"/>
                      <a:pt x="1464231" y="25797"/>
                      <a:pt x="1494237" y="33151"/>
                    </a:cubicBezTo>
                    <a:cubicBezTo>
                      <a:pt x="1742389" y="93950"/>
                      <a:pt x="1966542" y="239514"/>
                      <a:pt x="2131217" y="433940"/>
                    </a:cubicBezTo>
                    <a:cubicBezTo>
                      <a:pt x="2214403" y="532160"/>
                      <a:pt x="2282737" y="643150"/>
                      <a:pt x="2331476" y="762361"/>
                    </a:cubicBezTo>
                    <a:cubicBezTo>
                      <a:pt x="2352542" y="813886"/>
                      <a:pt x="2382291" y="875427"/>
                      <a:pt x="2376036" y="931515"/>
                    </a:cubicBezTo>
                    <a:cubicBezTo>
                      <a:pt x="2368595" y="998215"/>
                      <a:pt x="2335056" y="1069487"/>
                      <a:pt x="2300751" y="1126104"/>
                    </a:cubicBezTo>
                    <a:cubicBezTo>
                      <a:pt x="2278381" y="1163021"/>
                      <a:pt x="2252393" y="1197704"/>
                      <a:pt x="2224901" y="1230935"/>
                    </a:cubicBezTo>
                    <a:cubicBezTo>
                      <a:pt x="1885074" y="1641754"/>
                      <a:pt x="1297124" y="1798277"/>
                      <a:pt x="784954" y="1695118"/>
                    </a:cubicBezTo>
                    <a:cubicBezTo>
                      <a:pt x="723318" y="1682701"/>
                      <a:pt x="662445" y="1666521"/>
                      <a:pt x="602770" y="16467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14"/>
              <p:cNvSpPr/>
              <p:nvPr/>
            </p:nvSpPr>
            <p:spPr>
              <a:xfrm>
                <a:off x="14222488" y="2294697"/>
                <a:ext cx="1316795" cy="1390734"/>
              </a:xfrm>
              <a:custGeom>
                <a:avLst/>
                <a:gdLst/>
                <a:ahLst/>
                <a:cxnLst/>
                <a:rect l="l" t="t" r="r" b="b"/>
                <a:pathLst>
                  <a:path w="1316795" h="1390734" extrusionOk="0">
                    <a:moveTo>
                      <a:pt x="1313451" y="738923"/>
                    </a:moveTo>
                    <a:cubicBezTo>
                      <a:pt x="1306034" y="818463"/>
                      <a:pt x="1285164" y="897475"/>
                      <a:pt x="1249950" y="972309"/>
                    </a:cubicBezTo>
                    <a:cubicBezTo>
                      <a:pt x="1109954" y="1269781"/>
                      <a:pt x="744577" y="1467103"/>
                      <a:pt x="421941" y="1362319"/>
                    </a:cubicBezTo>
                    <a:cubicBezTo>
                      <a:pt x="199416" y="1290047"/>
                      <a:pt x="38803" y="1073492"/>
                      <a:pt x="6811" y="841620"/>
                    </a:cubicBezTo>
                    <a:cubicBezTo>
                      <a:pt x="-35677" y="533646"/>
                      <a:pt x="122965" y="177620"/>
                      <a:pt x="416914" y="50955"/>
                    </a:cubicBezTo>
                    <a:cubicBezTo>
                      <a:pt x="623315" y="-37987"/>
                      <a:pt x="876003" y="-8743"/>
                      <a:pt x="1056659" y="124999"/>
                    </a:cubicBezTo>
                    <a:cubicBezTo>
                      <a:pt x="1249897" y="268058"/>
                      <a:pt x="1335326" y="504302"/>
                      <a:pt x="1313451" y="7389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14"/>
              <p:cNvSpPr/>
              <p:nvPr/>
            </p:nvSpPr>
            <p:spPr>
              <a:xfrm>
                <a:off x="14457695" y="2574836"/>
                <a:ext cx="831085" cy="850630"/>
              </a:xfrm>
              <a:custGeom>
                <a:avLst/>
                <a:gdLst/>
                <a:ahLst/>
                <a:cxnLst/>
                <a:rect l="l" t="t" r="r" b="b"/>
                <a:pathLst>
                  <a:path w="831085" h="850630" extrusionOk="0">
                    <a:moveTo>
                      <a:pt x="205085" y="793935"/>
                    </a:moveTo>
                    <a:cubicBezTo>
                      <a:pt x="56663" y="704697"/>
                      <a:pt x="-23772" y="525212"/>
                      <a:pt x="6220" y="350466"/>
                    </a:cubicBezTo>
                    <a:cubicBezTo>
                      <a:pt x="60443" y="34519"/>
                      <a:pt x="439497" y="-113212"/>
                      <a:pt x="685573" y="100409"/>
                    </a:cubicBezTo>
                    <a:cubicBezTo>
                      <a:pt x="833081" y="228464"/>
                      <a:pt x="876002" y="471501"/>
                      <a:pt x="779281" y="640726"/>
                    </a:cubicBezTo>
                    <a:cubicBezTo>
                      <a:pt x="689225" y="798283"/>
                      <a:pt x="488675" y="883449"/>
                      <a:pt x="312837" y="838806"/>
                    </a:cubicBezTo>
                    <a:cubicBezTo>
                      <a:pt x="273909" y="828928"/>
                      <a:pt x="237843" y="813629"/>
                      <a:pt x="205085" y="7939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14"/>
              <p:cNvSpPr/>
              <p:nvPr/>
            </p:nvSpPr>
            <p:spPr>
              <a:xfrm>
                <a:off x="15154747" y="2885410"/>
                <a:ext cx="245362" cy="255063"/>
              </a:xfrm>
              <a:custGeom>
                <a:avLst/>
                <a:gdLst/>
                <a:ahLst/>
                <a:cxnLst/>
                <a:rect l="l" t="t" r="r" b="b"/>
                <a:pathLst>
                  <a:path w="245362" h="255063" extrusionOk="0">
                    <a:moveTo>
                      <a:pt x="52814" y="234347"/>
                    </a:moveTo>
                    <a:cubicBezTo>
                      <a:pt x="-25574" y="180374"/>
                      <a:pt x="-16295" y="40130"/>
                      <a:pt x="77931" y="9557"/>
                    </a:cubicBezTo>
                    <a:cubicBezTo>
                      <a:pt x="144361" y="-20611"/>
                      <a:pt x="232870" y="23855"/>
                      <a:pt x="243134" y="97866"/>
                    </a:cubicBezTo>
                    <a:cubicBezTo>
                      <a:pt x="262710" y="205898"/>
                      <a:pt x="149526" y="297536"/>
                      <a:pt x="52814" y="2343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12" name="Google Shape;1212;p14"/>
            <p:cNvSpPr/>
            <p:nvPr/>
          </p:nvSpPr>
          <p:spPr>
            <a:xfrm>
              <a:off x="13668738" y="2028184"/>
              <a:ext cx="2368206" cy="1178358"/>
            </a:xfrm>
            <a:custGeom>
              <a:avLst/>
              <a:gdLst/>
              <a:ahLst/>
              <a:cxnLst/>
              <a:rect l="l" t="t" r="r" b="b"/>
              <a:pathLst>
                <a:path w="2368206" h="1178358" extrusionOk="0">
                  <a:moveTo>
                    <a:pt x="8" y="1175118"/>
                  </a:moveTo>
                  <a:cubicBezTo>
                    <a:pt x="19646" y="969380"/>
                    <a:pt x="94859" y="762560"/>
                    <a:pt x="202034" y="586314"/>
                  </a:cubicBezTo>
                  <a:cubicBezTo>
                    <a:pt x="417161" y="231707"/>
                    <a:pt x="771884" y="25526"/>
                    <a:pt x="1184220" y="2168"/>
                  </a:cubicBezTo>
                  <a:cubicBezTo>
                    <a:pt x="1642071" y="-27376"/>
                    <a:pt x="2021025" y="248224"/>
                    <a:pt x="2241846" y="631800"/>
                  </a:cubicBezTo>
                  <a:cubicBezTo>
                    <a:pt x="2293456" y="722100"/>
                    <a:pt x="2338577" y="816591"/>
                    <a:pt x="2368093" y="916478"/>
                  </a:cubicBezTo>
                  <a:cubicBezTo>
                    <a:pt x="2368545" y="918088"/>
                    <a:pt x="2367607" y="919765"/>
                    <a:pt x="2365998" y="920217"/>
                  </a:cubicBezTo>
                  <a:cubicBezTo>
                    <a:pt x="2364632" y="920598"/>
                    <a:pt x="2363237" y="919989"/>
                    <a:pt x="2362556" y="918817"/>
                  </a:cubicBezTo>
                  <a:cubicBezTo>
                    <a:pt x="2184866" y="641321"/>
                    <a:pt x="1955576" y="382986"/>
                    <a:pt x="1653287" y="247234"/>
                  </a:cubicBezTo>
                  <a:cubicBezTo>
                    <a:pt x="1445449" y="153900"/>
                    <a:pt x="1224709" y="144217"/>
                    <a:pt x="1003621" y="189974"/>
                  </a:cubicBezTo>
                  <a:cubicBezTo>
                    <a:pt x="570458" y="273039"/>
                    <a:pt x="262132" y="596773"/>
                    <a:pt x="81976" y="987465"/>
                  </a:cubicBezTo>
                  <a:cubicBezTo>
                    <a:pt x="53570" y="1048658"/>
                    <a:pt x="27463" y="1111514"/>
                    <a:pt x="5888" y="1176290"/>
                  </a:cubicBezTo>
                  <a:cubicBezTo>
                    <a:pt x="5359" y="1177876"/>
                    <a:pt x="3650" y="1178728"/>
                    <a:pt x="2065" y="1178204"/>
                  </a:cubicBezTo>
                  <a:cubicBezTo>
                    <a:pt x="727" y="1177757"/>
                    <a:pt x="-92" y="1176466"/>
                    <a:pt x="8" y="1175118"/>
                  </a:cubicBezTo>
                  <a:lnTo>
                    <a:pt x="8" y="11751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2AD2212-9FA8-CC8E-26FC-A22985A5C4F7}"/>
                  </a:ext>
                </a:extLst>
              </p:cNvPr>
              <p:cNvSpPr txBox="1"/>
              <p:nvPr/>
            </p:nvSpPr>
            <p:spPr>
              <a:xfrm>
                <a:off x="1657326" y="1333060"/>
                <a:ext cx="6830987" cy="3043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Trọng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lượng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Trăng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      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75,5. </m:t>
                    </m:r>
                    <m:f>
                      <m:fPr>
                        <m:ctrlP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151</m:t>
                        </m:r>
                      </m:num>
                      <m:den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(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𝑘𝑔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Trọng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lượng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Trăng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đơn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vị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Niu-tơn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   	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151</m:t>
                        </m:r>
                      </m:num>
                      <m:den>
                        <m:r>
                          <a:rPr lang="en-US" sz="2200" b="0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. 10≈125,83 (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𝑁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)</m:t>
                    </m:r>
                  </m:oMath>
                </a14:m>
                <a:endPara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2AD2212-9FA8-CC8E-26FC-A22985A5C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26" y="1333060"/>
                <a:ext cx="6830987" cy="3043975"/>
              </a:xfrm>
              <a:prstGeom prst="rect">
                <a:avLst/>
              </a:prstGeom>
              <a:blipFill>
                <a:blip r:embed="rId3"/>
                <a:stretch>
                  <a:fillRect l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ounded Rectangular Callout 11">
            <a:extLst>
              <a:ext uri="{FF2B5EF4-FFF2-40B4-BE49-F238E27FC236}">
                <a16:creationId xmlns:a16="http://schemas.microsoft.com/office/drawing/2014/main" id="{BD0818D0-0542-CB2D-39FE-3ED6043A5133}"/>
              </a:ext>
            </a:extLst>
          </p:cNvPr>
          <p:cNvSpPr/>
          <p:nvPr/>
        </p:nvSpPr>
        <p:spPr>
          <a:xfrm>
            <a:off x="1194932" y="766465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7B9D"/>
        </a:solidFill>
        <a:effectLst/>
      </p:bgPr>
    </p:bg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2" name="Google Shape;1452;p20"/>
          <p:cNvGrpSpPr/>
          <p:nvPr/>
        </p:nvGrpSpPr>
        <p:grpSpPr>
          <a:xfrm>
            <a:off x="1344502" y="406468"/>
            <a:ext cx="7455927" cy="5685698"/>
            <a:chOff x="7886944" y="812936"/>
            <a:chExt cx="8456216" cy="11371396"/>
          </a:xfrm>
        </p:grpSpPr>
        <p:sp>
          <p:nvSpPr>
            <p:cNvPr id="1453" name="Google Shape;1453;p20"/>
            <p:cNvSpPr/>
            <p:nvPr/>
          </p:nvSpPr>
          <p:spPr>
            <a:xfrm>
              <a:off x="7895985" y="812936"/>
              <a:ext cx="8447175" cy="11371396"/>
            </a:xfrm>
            <a:custGeom>
              <a:avLst/>
              <a:gdLst/>
              <a:ahLst/>
              <a:cxnLst/>
              <a:rect l="l" t="t" r="r" b="b"/>
              <a:pathLst>
                <a:path w="8447175" h="11371396" extrusionOk="0">
                  <a:moveTo>
                    <a:pt x="8399804" y="10959719"/>
                  </a:moveTo>
                  <a:cubicBezTo>
                    <a:pt x="8383597" y="10684054"/>
                    <a:pt x="8427332" y="10359992"/>
                    <a:pt x="8409306" y="10024196"/>
                  </a:cubicBezTo>
                  <a:cubicBezTo>
                    <a:pt x="8365048" y="9246598"/>
                    <a:pt x="8390303" y="9811505"/>
                    <a:pt x="8390303" y="9045074"/>
                  </a:cubicBezTo>
                  <a:cubicBezTo>
                    <a:pt x="8392008" y="8181714"/>
                    <a:pt x="8276326" y="7635001"/>
                    <a:pt x="8317357" y="6239505"/>
                  </a:cubicBezTo>
                  <a:cubicBezTo>
                    <a:pt x="8332678" y="5912487"/>
                    <a:pt x="8338724" y="6085310"/>
                    <a:pt x="8294489" y="5305460"/>
                  </a:cubicBezTo>
                  <a:cubicBezTo>
                    <a:pt x="8217793" y="4200503"/>
                    <a:pt x="8210359" y="14221"/>
                    <a:pt x="8128298" y="12197"/>
                  </a:cubicBezTo>
                  <a:cubicBezTo>
                    <a:pt x="7434187" y="-6907"/>
                    <a:pt x="6635193" y="26888"/>
                    <a:pt x="6639512" y="26888"/>
                  </a:cubicBezTo>
                  <a:cubicBezTo>
                    <a:pt x="5856520" y="26888"/>
                    <a:pt x="6581978" y="-50005"/>
                    <a:pt x="5627272" y="56272"/>
                  </a:cubicBezTo>
                  <a:cubicBezTo>
                    <a:pt x="5202940" y="103281"/>
                    <a:pt x="4156603" y="45014"/>
                    <a:pt x="4107388" y="42058"/>
                  </a:cubicBezTo>
                  <a:cubicBezTo>
                    <a:pt x="4068108" y="44992"/>
                    <a:pt x="3186234" y="114061"/>
                    <a:pt x="3094717" y="106215"/>
                  </a:cubicBezTo>
                  <a:cubicBezTo>
                    <a:pt x="2192020" y="29254"/>
                    <a:pt x="456505" y="147789"/>
                    <a:pt x="564298" y="139556"/>
                  </a:cubicBezTo>
                  <a:cubicBezTo>
                    <a:pt x="536247" y="139556"/>
                    <a:pt x="77818" y="130732"/>
                    <a:pt x="82137" y="131232"/>
                  </a:cubicBezTo>
                  <a:cubicBezTo>
                    <a:pt x="79228" y="131232"/>
                    <a:pt x="76954" y="1491659"/>
                    <a:pt x="76954" y="2491590"/>
                  </a:cubicBezTo>
                  <a:cubicBezTo>
                    <a:pt x="76864" y="2493272"/>
                    <a:pt x="23285" y="3304348"/>
                    <a:pt x="18671" y="3670529"/>
                  </a:cubicBezTo>
                  <a:cubicBezTo>
                    <a:pt x="18671" y="3716583"/>
                    <a:pt x="75659" y="4256701"/>
                    <a:pt x="68316" y="4328340"/>
                  </a:cubicBezTo>
                  <a:cubicBezTo>
                    <a:pt x="-27884" y="5282513"/>
                    <a:pt x="120849" y="6223631"/>
                    <a:pt x="32491" y="8126245"/>
                  </a:cubicBezTo>
                  <a:cubicBezTo>
                    <a:pt x="-2447" y="8807594"/>
                    <a:pt x="44494" y="8706207"/>
                    <a:pt x="32923" y="9060289"/>
                  </a:cubicBezTo>
                  <a:cubicBezTo>
                    <a:pt x="-25247" y="10667725"/>
                    <a:pt x="7032" y="9835294"/>
                    <a:pt x="28604" y="10872546"/>
                  </a:cubicBezTo>
                  <a:cubicBezTo>
                    <a:pt x="38061" y="11314710"/>
                    <a:pt x="20012" y="11333928"/>
                    <a:pt x="48449" y="11334429"/>
                  </a:cubicBezTo>
                  <a:cubicBezTo>
                    <a:pt x="1870004" y="11362243"/>
                    <a:pt x="3433077" y="11379346"/>
                    <a:pt x="5801191" y="11337362"/>
                  </a:cubicBezTo>
                  <a:cubicBezTo>
                    <a:pt x="6740918" y="11319236"/>
                    <a:pt x="6754306" y="11378504"/>
                    <a:pt x="6854872" y="11370680"/>
                  </a:cubicBezTo>
                  <a:cubicBezTo>
                    <a:pt x="8767579" y="11224694"/>
                    <a:pt x="8443404" y="11607728"/>
                    <a:pt x="8399804" y="10959719"/>
                  </a:cubicBezTo>
                  <a:close/>
                  <a:moveTo>
                    <a:pt x="457687" y="1280287"/>
                  </a:moveTo>
                  <a:cubicBezTo>
                    <a:pt x="377830" y="1247970"/>
                    <a:pt x="335527" y="1140215"/>
                    <a:pt x="370056" y="1052519"/>
                  </a:cubicBezTo>
                  <a:cubicBezTo>
                    <a:pt x="427908" y="904099"/>
                    <a:pt x="626901" y="919792"/>
                    <a:pt x="678684" y="1063299"/>
                  </a:cubicBezTo>
                  <a:cubicBezTo>
                    <a:pt x="729625" y="1185769"/>
                    <a:pt x="604874" y="1340533"/>
                    <a:pt x="457687" y="1280287"/>
                  </a:cubicBezTo>
                  <a:close/>
                  <a:moveTo>
                    <a:pt x="442570" y="2210921"/>
                  </a:moveTo>
                  <a:cubicBezTo>
                    <a:pt x="378694" y="2176625"/>
                    <a:pt x="345438" y="2091408"/>
                    <a:pt x="364010" y="2014515"/>
                  </a:cubicBezTo>
                  <a:cubicBezTo>
                    <a:pt x="405018" y="1846514"/>
                    <a:pt x="624310" y="1846013"/>
                    <a:pt x="680411" y="2001779"/>
                  </a:cubicBezTo>
                  <a:cubicBezTo>
                    <a:pt x="734808" y="2132049"/>
                    <a:pt x="591508" y="2291249"/>
                    <a:pt x="442570" y="2210921"/>
                  </a:cubicBezTo>
                  <a:close/>
                  <a:moveTo>
                    <a:pt x="461142" y="3157702"/>
                  </a:moveTo>
                  <a:cubicBezTo>
                    <a:pt x="381286" y="3125385"/>
                    <a:pt x="338982" y="3018607"/>
                    <a:pt x="373080" y="2930434"/>
                  </a:cubicBezTo>
                  <a:cubicBezTo>
                    <a:pt x="430500" y="2781037"/>
                    <a:pt x="630788" y="2797207"/>
                    <a:pt x="682139" y="2940713"/>
                  </a:cubicBezTo>
                  <a:cubicBezTo>
                    <a:pt x="733513" y="3063661"/>
                    <a:pt x="607897" y="3217447"/>
                    <a:pt x="461142" y="3157702"/>
                  </a:cubicBezTo>
                  <a:close/>
                  <a:moveTo>
                    <a:pt x="463301" y="4096637"/>
                  </a:moveTo>
                  <a:cubicBezTo>
                    <a:pt x="383445" y="4064319"/>
                    <a:pt x="341142" y="3957542"/>
                    <a:pt x="375239" y="3869869"/>
                  </a:cubicBezTo>
                  <a:cubicBezTo>
                    <a:pt x="432659" y="3719994"/>
                    <a:pt x="632948" y="3736164"/>
                    <a:pt x="684299" y="3879671"/>
                  </a:cubicBezTo>
                  <a:cubicBezTo>
                    <a:pt x="736104" y="4003574"/>
                    <a:pt x="608761" y="4155905"/>
                    <a:pt x="463301" y="4096637"/>
                  </a:cubicBezTo>
                  <a:close/>
                  <a:moveTo>
                    <a:pt x="369624" y="4831342"/>
                  </a:moveTo>
                  <a:cubicBezTo>
                    <a:pt x="410632" y="4663341"/>
                    <a:pt x="629924" y="4662363"/>
                    <a:pt x="686026" y="4818606"/>
                  </a:cubicBezTo>
                  <a:cubicBezTo>
                    <a:pt x="799116" y="5089472"/>
                    <a:pt x="294519" y="5140416"/>
                    <a:pt x="369624" y="4831342"/>
                  </a:cubicBezTo>
                  <a:close/>
                  <a:moveTo>
                    <a:pt x="371784" y="5769799"/>
                  </a:moveTo>
                  <a:cubicBezTo>
                    <a:pt x="412792" y="5602298"/>
                    <a:pt x="631652" y="5600320"/>
                    <a:pt x="688186" y="5757063"/>
                  </a:cubicBezTo>
                  <a:cubicBezTo>
                    <a:pt x="801707" y="6029385"/>
                    <a:pt x="297110" y="6078873"/>
                    <a:pt x="371784" y="5769799"/>
                  </a:cubicBezTo>
                  <a:close/>
                  <a:moveTo>
                    <a:pt x="468916" y="6912986"/>
                  </a:moveTo>
                  <a:cubicBezTo>
                    <a:pt x="389060" y="6880669"/>
                    <a:pt x="346756" y="6773892"/>
                    <a:pt x="380854" y="6686219"/>
                  </a:cubicBezTo>
                  <a:cubicBezTo>
                    <a:pt x="438274" y="6536344"/>
                    <a:pt x="638562" y="6552514"/>
                    <a:pt x="689913" y="6696021"/>
                  </a:cubicBezTo>
                  <a:cubicBezTo>
                    <a:pt x="741287" y="6819446"/>
                    <a:pt x="614808" y="6972254"/>
                    <a:pt x="468916" y="6912986"/>
                  </a:cubicBezTo>
                  <a:close/>
                  <a:moveTo>
                    <a:pt x="375239" y="7647692"/>
                  </a:moveTo>
                  <a:cubicBezTo>
                    <a:pt x="416247" y="7479190"/>
                    <a:pt x="635539" y="7479190"/>
                    <a:pt x="691641" y="7634956"/>
                  </a:cubicBezTo>
                  <a:cubicBezTo>
                    <a:pt x="804731" y="7905821"/>
                    <a:pt x="300134" y="7956766"/>
                    <a:pt x="375239" y="7647692"/>
                  </a:cubicBezTo>
                  <a:close/>
                  <a:moveTo>
                    <a:pt x="455959" y="8782555"/>
                  </a:moveTo>
                  <a:cubicBezTo>
                    <a:pt x="392083" y="8748259"/>
                    <a:pt x="358827" y="8663041"/>
                    <a:pt x="377399" y="8586148"/>
                  </a:cubicBezTo>
                  <a:cubicBezTo>
                    <a:pt x="418407" y="8418147"/>
                    <a:pt x="637699" y="8417647"/>
                    <a:pt x="693800" y="8573412"/>
                  </a:cubicBezTo>
                  <a:cubicBezTo>
                    <a:pt x="748197" y="8703705"/>
                    <a:pt x="605306" y="8862882"/>
                    <a:pt x="455959" y="8782555"/>
                  </a:cubicBezTo>
                  <a:close/>
                  <a:moveTo>
                    <a:pt x="474508" y="9729336"/>
                  </a:moveTo>
                  <a:cubicBezTo>
                    <a:pt x="394652" y="9697018"/>
                    <a:pt x="352348" y="9590241"/>
                    <a:pt x="386446" y="9502568"/>
                  </a:cubicBezTo>
                  <a:cubicBezTo>
                    <a:pt x="443866" y="9352693"/>
                    <a:pt x="644154" y="9368863"/>
                    <a:pt x="695505" y="9512370"/>
                  </a:cubicBezTo>
                  <a:cubicBezTo>
                    <a:pt x="746901" y="9635795"/>
                    <a:pt x="620423" y="9788603"/>
                    <a:pt x="474508" y="9729336"/>
                  </a:cubicBezTo>
                  <a:close/>
                  <a:moveTo>
                    <a:pt x="476236" y="10668293"/>
                  </a:moveTo>
                  <a:cubicBezTo>
                    <a:pt x="307453" y="10599724"/>
                    <a:pt x="364010" y="10303386"/>
                    <a:pt x="566026" y="10337682"/>
                  </a:cubicBezTo>
                  <a:cubicBezTo>
                    <a:pt x="810777" y="10380279"/>
                    <a:pt x="707189" y="10762335"/>
                    <a:pt x="476236" y="10668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54" name="Google Shape;1454;p20"/>
            <p:cNvGrpSpPr/>
            <p:nvPr/>
          </p:nvGrpSpPr>
          <p:grpSpPr>
            <a:xfrm>
              <a:off x="7886944" y="1405620"/>
              <a:ext cx="8422489" cy="10367034"/>
              <a:chOff x="7886944" y="1405620"/>
              <a:chExt cx="8422489" cy="10367034"/>
            </a:xfrm>
          </p:grpSpPr>
          <p:sp>
            <p:nvSpPr>
              <p:cNvPr id="1455" name="Google Shape;1455;p20"/>
              <p:cNvSpPr/>
              <p:nvPr/>
            </p:nvSpPr>
            <p:spPr>
              <a:xfrm>
                <a:off x="7963580" y="1405620"/>
                <a:ext cx="8114222" cy="82214"/>
              </a:xfrm>
              <a:custGeom>
                <a:avLst/>
                <a:gdLst/>
                <a:ahLst/>
                <a:cxnLst/>
                <a:rect l="l" t="t" r="r" b="b"/>
                <a:pathLst>
                  <a:path w="8114222" h="82214" extrusionOk="0">
                    <a:moveTo>
                      <a:pt x="8110326" y="82214"/>
                    </a:moveTo>
                    <a:cubicBezTo>
                      <a:pt x="8108143" y="82237"/>
                      <a:pt x="14383" y="54809"/>
                      <a:pt x="11518" y="54786"/>
                    </a:cubicBezTo>
                    <a:cubicBezTo>
                      <a:pt x="11518" y="-28611"/>
                      <a:pt x="-572526" y="295"/>
                      <a:pt x="6577076" y="30292"/>
                    </a:cubicBezTo>
                    <a:cubicBezTo>
                      <a:pt x="8278540" y="36842"/>
                      <a:pt x="8108325" y="11643"/>
                      <a:pt x="8110326" y="822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20"/>
              <p:cNvSpPr/>
              <p:nvPr/>
            </p:nvSpPr>
            <p:spPr>
              <a:xfrm>
                <a:off x="7964116" y="2336936"/>
                <a:ext cx="8137537" cy="85920"/>
              </a:xfrm>
              <a:custGeom>
                <a:avLst/>
                <a:gdLst/>
                <a:ahLst/>
                <a:cxnLst/>
                <a:rect l="l" t="t" r="r" b="b"/>
                <a:pathLst>
                  <a:path w="8137537" h="85920" extrusionOk="0">
                    <a:moveTo>
                      <a:pt x="8133113" y="85921"/>
                    </a:moveTo>
                    <a:cubicBezTo>
                      <a:pt x="8130521" y="85966"/>
                      <a:pt x="10915" y="58516"/>
                      <a:pt x="9255" y="58493"/>
                    </a:cubicBezTo>
                    <a:cubicBezTo>
                      <a:pt x="11188" y="-28862"/>
                      <a:pt x="-541441" y="-1957"/>
                      <a:pt x="6598545" y="33999"/>
                    </a:cubicBezTo>
                    <a:cubicBezTo>
                      <a:pt x="8299054" y="40526"/>
                      <a:pt x="8133113" y="14486"/>
                      <a:pt x="8133113" y="8592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20"/>
              <p:cNvSpPr/>
              <p:nvPr/>
            </p:nvSpPr>
            <p:spPr>
              <a:xfrm>
                <a:off x="7966462" y="3271685"/>
                <a:ext cx="8191612" cy="68022"/>
              </a:xfrm>
              <a:custGeom>
                <a:avLst/>
                <a:gdLst/>
                <a:ahLst/>
                <a:cxnLst/>
                <a:rect l="l" t="t" r="r" b="b"/>
                <a:pathLst>
                  <a:path w="8191612" h="68022" extrusionOk="0">
                    <a:moveTo>
                      <a:pt x="1087367" y="62702"/>
                    </a:moveTo>
                    <a:cubicBezTo>
                      <a:pt x="-151235" y="62702"/>
                      <a:pt x="6500" y="79099"/>
                      <a:pt x="6500" y="0"/>
                    </a:cubicBezTo>
                    <a:cubicBezTo>
                      <a:pt x="9978894" y="56766"/>
                      <a:pt x="11422581" y="79281"/>
                      <a:pt x="1087367" y="6270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20"/>
              <p:cNvSpPr/>
              <p:nvPr/>
            </p:nvSpPr>
            <p:spPr>
              <a:xfrm>
                <a:off x="7912546" y="4209573"/>
                <a:ext cx="8224042" cy="83352"/>
              </a:xfrm>
              <a:custGeom>
                <a:avLst/>
                <a:gdLst/>
                <a:ahLst/>
                <a:cxnLst/>
                <a:rect l="l" t="t" r="r" b="b"/>
                <a:pathLst>
                  <a:path w="8224042" h="83352" extrusionOk="0">
                    <a:moveTo>
                      <a:pt x="8219644" y="83353"/>
                    </a:moveTo>
                    <a:cubicBezTo>
                      <a:pt x="8217871" y="83376"/>
                      <a:pt x="11065" y="55447"/>
                      <a:pt x="8588" y="55425"/>
                    </a:cubicBezTo>
                    <a:cubicBezTo>
                      <a:pt x="12611" y="-29292"/>
                      <a:pt x="-546019" y="569"/>
                      <a:pt x="6694578" y="30931"/>
                    </a:cubicBezTo>
                    <a:cubicBezTo>
                      <a:pt x="8384584" y="37458"/>
                      <a:pt x="8219644" y="12236"/>
                      <a:pt x="8219644" y="8335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20"/>
              <p:cNvSpPr/>
              <p:nvPr/>
            </p:nvSpPr>
            <p:spPr>
              <a:xfrm>
                <a:off x="7950403" y="5144726"/>
                <a:ext cx="8207265" cy="82745"/>
              </a:xfrm>
              <a:custGeom>
                <a:avLst/>
                <a:gdLst/>
                <a:ahLst/>
                <a:cxnLst/>
                <a:rect l="l" t="t" r="r" b="b"/>
                <a:pathLst>
                  <a:path w="8207265" h="82745" extrusionOk="0">
                    <a:moveTo>
                      <a:pt x="8203359" y="82745"/>
                    </a:moveTo>
                    <a:cubicBezTo>
                      <a:pt x="8201359" y="82768"/>
                      <a:pt x="8511" y="54840"/>
                      <a:pt x="6124" y="54817"/>
                    </a:cubicBezTo>
                    <a:cubicBezTo>
                      <a:pt x="18695" y="-28967"/>
                      <a:pt x="-548846" y="485"/>
                      <a:pt x="6679157" y="30824"/>
                    </a:cubicBezTo>
                    <a:cubicBezTo>
                      <a:pt x="8371369" y="37351"/>
                      <a:pt x="8201313" y="12720"/>
                      <a:pt x="8203359" y="8274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0" name="Google Shape;1460;p20"/>
              <p:cNvSpPr/>
              <p:nvPr/>
            </p:nvSpPr>
            <p:spPr>
              <a:xfrm>
                <a:off x="7920877" y="6079208"/>
                <a:ext cx="8275423" cy="83286"/>
              </a:xfrm>
              <a:custGeom>
                <a:avLst/>
                <a:gdLst/>
                <a:ahLst/>
                <a:cxnLst/>
                <a:rect l="l" t="t" r="r" b="b"/>
                <a:pathLst>
                  <a:path w="8275423" h="83286" extrusionOk="0">
                    <a:moveTo>
                      <a:pt x="8273030" y="83286"/>
                    </a:moveTo>
                    <a:cubicBezTo>
                      <a:pt x="8271370" y="83309"/>
                      <a:pt x="202978" y="56200"/>
                      <a:pt x="11055" y="54880"/>
                    </a:cubicBezTo>
                    <a:cubicBezTo>
                      <a:pt x="9191" y="-29427"/>
                      <a:pt x="-560260" y="775"/>
                      <a:pt x="6730710" y="31364"/>
                    </a:cubicBezTo>
                    <a:cubicBezTo>
                      <a:pt x="8441585" y="37914"/>
                      <a:pt x="8266619" y="12715"/>
                      <a:pt x="8273030" y="8328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461;p20"/>
              <p:cNvSpPr/>
              <p:nvPr/>
            </p:nvSpPr>
            <p:spPr>
              <a:xfrm>
                <a:off x="7946001" y="7011299"/>
                <a:ext cx="8292539" cy="75822"/>
              </a:xfrm>
              <a:custGeom>
                <a:avLst/>
                <a:gdLst/>
                <a:ahLst/>
                <a:cxnLst/>
                <a:rect l="l" t="t" r="r" b="b"/>
                <a:pathLst>
                  <a:path w="8292539" h="75822" extrusionOk="0">
                    <a:moveTo>
                      <a:pt x="3029583" y="66136"/>
                    </a:moveTo>
                    <a:cubicBezTo>
                      <a:pt x="-276870" y="53423"/>
                      <a:pt x="7366" y="90994"/>
                      <a:pt x="5366" y="0"/>
                    </a:cubicBezTo>
                    <a:cubicBezTo>
                      <a:pt x="8844974" y="24585"/>
                      <a:pt x="11763307" y="102980"/>
                      <a:pt x="3029583" y="661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20"/>
              <p:cNvSpPr/>
              <p:nvPr/>
            </p:nvSpPr>
            <p:spPr>
              <a:xfrm>
                <a:off x="7944527" y="7947407"/>
                <a:ext cx="8274491" cy="85132"/>
              </a:xfrm>
              <a:custGeom>
                <a:avLst/>
                <a:gdLst/>
                <a:ahLst/>
                <a:cxnLst/>
                <a:rect l="l" t="t" r="r" b="b"/>
                <a:pathLst>
                  <a:path w="8274491" h="85132" extrusionOk="0">
                    <a:moveTo>
                      <a:pt x="8270110" y="85133"/>
                    </a:moveTo>
                    <a:cubicBezTo>
                      <a:pt x="8268451" y="85155"/>
                      <a:pt x="186988" y="57932"/>
                      <a:pt x="9840" y="56727"/>
                    </a:cubicBezTo>
                    <a:cubicBezTo>
                      <a:pt x="9840" y="-31719"/>
                      <a:pt x="-548767" y="2099"/>
                      <a:pt x="6751523" y="32733"/>
                    </a:cubicBezTo>
                    <a:cubicBezTo>
                      <a:pt x="8434369" y="40875"/>
                      <a:pt x="8270110" y="11036"/>
                      <a:pt x="8270110" y="851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20"/>
              <p:cNvSpPr/>
              <p:nvPr/>
            </p:nvSpPr>
            <p:spPr>
              <a:xfrm>
                <a:off x="7919979" y="8881147"/>
                <a:ext cx="8336674" cy="86415"/>
              </a:xfrm>
              <a:custGeom>
                <a:avLst/>
                <a:gdLst/>
                <a:ahLst/>
                <a:cxnLst/>
                <a:rect l="l" t="t" r="r" b="b"/>
                <a:pathLst>
                  <a:path w="8336674" h="86415" extrusionOk="0">
                    <a:moveTo>
                      <a:pt x="8334803" y="86416"/>
                    </a:moveTo>
                    <a:cubicBezTo>
                      <a:pt x="8333143" y="86439"/>
                      <a:pt x="155957" y="58965"/>
                      <a:pt x="8497" y="58010"/>
                    </a:cubicBezTo>
                    <a:cubicBezTo>
                      <a:pt x="12748" y="-33529"/>
                      <a:pt x="-550792" y="3177"/>
                      <a:pt x="6798507" y="34017"/>
                    </a:cubicBezTo>
                    <a:cubicBezTo>
                      <a:pt x="8502198" y="40567"/>
                      <a:pt x="8326960" y="15300"/>
                      <a:pt x="8334803" y="864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20"/>
              <p:cNvSpPr/>
              <p:nvPr/>
            </p:nvSpPr>
            <p:spPr>
              <a:xfrm>
                <a:off x="7921626" y="9815413"/>
                <a:ext cx="8387807" cy="77294"/>
              </a:xfrm>
              <a:custGeom>
                <a:avLst/>
                <a:gdLst/>
                <a:ahLst/>
                <a:cxnLst/>
                <a:rect l="l" t="t" r="r" b="b"/>
                <a:pathLst>
                  <a:path w="8387807" h="77294" extrusionOk="0">
                    <a:moveTo>
                      <a:pt x="3120858" y="66614"/>
                    </a:moveTo>
                    <a:cubicBezTo>
                      <a:pt x="-328033" y="53378"/>
                      <a:pt x="9009" y="94064"/>
                      <a:pt x="9009" y="0"/>
                    </a:cubicBezTo>
                    <a:cubicBezTo>
                      <a:pt x="8795198" y="33864"/>
                      <a:pt x="11979038" y="104003"/>
                      <a:pt x="3120858" y="666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5" name="Google Shape;1465;p20"/>
              <p:cNvSpPr/>
              <p:nvPr/>
            </p:nvSpPr>
            <p:spPr>
              <a:xfrm>
                <a:off x="7886944" y="10752581"/>
                <a:ext cx="8421509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8421509" h="84550" extrusionOk="0">
                    <a:moveTo>
                      <a:pt x="8418347" y="84550"/>
                    </a:moveTo>
                    <a:cubicBezTo>
                      <a:pt x="8416620" y="84573"/>
                      <a:pt x="357116" y="58101"/>
                      <a:pt x="10458" y="55166"/>
                    </a:cubicBezTo>
                    <a:cubicBezTo>
                      <a:pt x="10458" y="-30483"/>
                      <a:pt x="-567835" y="1403"/>
                      <a:pt x="6876028" y="32628"/>
                    </a:cubicBezTo>
                    <a:cubicBezTo>
                      <a:pt x="8586402" y="39179"/>
                      <a:pt x="8414324" y="13957"/>
                      <a:pt x="8418347" y="8455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20"/>
              <p:cNvSpPr/>
              <p:nvPr/>
            </p:nvSpPr>
            <p:spPr>
              <a:xfrm>
                <a:off x="7915124" y="11685260"/>
                <a:ext cx="8383690" cy="87394"/>
              </a:xfrm>
              <a:custGeom>
                <a:avLst/>
                <a:gdLst/>
                <a:ahLst/>
                <a:cxnLst/>
                <a:rect l="l" t="t" r="r" b="b"/>
                <a:pathLst>
                  <a:path w="8383690" h="87394" extrusionOk="0">
                    <a:moveTo>
                      <a:pt x="8380665" y="87395"/>
                    </a:moveTo>
                    <a:cubicBezTo>
                      <a:pt x="8379029" y="87418"/>
                      <a:pt x="230530" y="59353"/>
                      <a:pt x="10761" y="57511"/>
                    </a:cubicBezTo>
                    <a:cubicBezTo>
                      <a:pt x="8715" y="-28366"/>
                      <a:pt x="-560463" y="-2439"/>
                      <a:pt x="6869852" y="34973"/>
                    </a:cubicBezTo>
                    <a:cubicBezTo>
                      <a:pt x="8546038" y="41523"/>
                      <a:pt x="8376369" y="14391"/>
                      <a:pt x="8380665" y="8739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67" name="Google Shape;1467;p20"/>
            <p:cNvSpPr/>
            <p:nvPr/>
          </p:nvSpPr>
          <p:spPr>
            <a:xfrm>
              <a:off x="8996402" y="912803"/>
              <a:ext cx="226186" cy="11261988"/>
            </a:xfrm>
            <a:custGeom>
              <a:avLst/>
              <a:gdLst/>
              <a:ahLst/>
              <a:cxnLst/>
              <a:rect l="l" t="t" r="r" b="b"/>
              <a:pathLst>
                <a:path w="226186" h="11261988" extrusionOk="0">
                  <a:moveTo>
                    <a:pt x="226186" y="11261989"/>
                  </a:moveTo>
                  <a:cubicBezTo>
                    <a:pt x="101344" y="11261989"/>
                    <a:pt x="-95216" y="4756309"/>
                    <a:pt x="53085" y="3"/>
                  </a:cubicBezTo>
                  <a:cubicBezTo>
                    <a:pt x="179473" y="-3841"/>
                    <a:pt x="-125018" y="4388127"/>
                    <a:pt x="226186" y="11261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8" name="Picture 2">
            <a:extLst>
              <a:ext uri="{FF2B5EF4-FFF2-40B4-BE49-F238E27FC236}">
                <a16:creationId xmlns:a16="http://schemas.microsoft.com/office/drawing/2014/main" id="{853E66A3-6D1F-9E3E-C9FA-3235697BA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3961" y="2231938"/>
            <a:ext cx="1107532" cy="11075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702E656-EEEF-BDE5-D521-FF58C331E67D}"/>
                  </a:ext>
                </a:extLst>
              </p:cNvPr>
              <p:cNvSpPr txBox="1"/>
              <p:nvPr/>
            </p:nvSpPr>
            <p:spPr>
              <a:xfrm>
                <a:off x="2143859" y="1001183"/>
                <a:ext cx="5980471" cy="3347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đường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A </a:t>
                </a:r>
                <a:r>
                  <a:rPr lang="en-US" sz="2400" dirty="0" err="1"/>
                  <a:t>đến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vấn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tốc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36 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hết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3,5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giờ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quay </a:t>
                </a:r>
                <a:r>
                  <a:rPr lang="en-US" sz="2400" dirty="0" err="1"/>
                  <a:t>trở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về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A, </a:t>
                </a:r>
                <a:r>
                  <a:rPr lang="en-US" sz="2400" dirty="0" err="1"/>
                  <a:t>người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vận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tốc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30 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quay </a:t>
                </a:r>
                <a:r>
                  <a:rPr lang="en-US" sz="2400" dirty="0" err="1"/>
                  <a:t>trở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về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A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702E656-EEEF-BDE5-D521-FF58C331E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859" y="1001183"/>
                <a:ext cx="5980471" cy="3347840"/>
              </a:xfrm>
              <a:prstGeom prst="rect">
                <a:avLst/>
              </a:prstGeom>
              <a:blipFill>
                <a:blip r:embed="rId5"/>
                <a:stretch>
                  <a:fillRect l="-1631" r="-306" b="-3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40000"/>
            <a:lumOff val="60000"/>
          </a:schemeClr>
        </a:solidFill>
        <a:effectLst/>
      </p:bgPr>
    </p:bg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8" name="Google Shape;2018;p23"/>
          <p:cNvGrpSpPr/>
          <p:nvPr/>
        </p:nvGrpSpPr>
        <p:grpSpPr>
          <a:xfrm rot="-635448">
            <a:off x="7251067" y="80885"/>
            <a:ext cx="2399212" cy="2422177"/>
            <a:chOff x="14501631" y="162542"/>
            <a:chExt cx="4798253" cy="4844181"/>
          </a:xfrm>
        </p:grpSpPr>
        <p:sp>
          <p:nvSpPr>
            <p:cNvPr id="2019" name="Google Shape;2019;p23"/>
            <p:cNvSpPr/>
            <p:nvPr/>
          </p:nvSpPr>
          <p:spPr>
            <a:xfrm>
              <a:off x="14507967" y="162542"/>
              <a:ext cx="4785317" cy="4844181"/>
            </a:xfrm>
            <a:custGeom>
              <a:avLst/>
              <a:gdLst/>
              <a:ahLst/>
              <a:cxnLst/>
              <a:rect l="l" t="t" r="r" b="b"/>
              <a:pathLst>
                <a:path w="4785317" h="4844181" extrusionOk="0">
                  <a:moveTo>
                    <a:pt x="1" y="4765159"/>
                  </a:moveTo>
                  <a:cubicBezTo>
                    <a:pt x="-241" y="4809309"/>
                    <a:pt x="35949" y="4844991"/>
                    <a:pt x="80130" y="4844168"/>
                  </a:cubicBezTo>
                  <a:cubicBezTo>
                    <a:pt x="4862458" y="4754909"/>
                    <a:pt x="4781020" y="4838684"/>
                    <a:pt x="4781787" y="4701565"/>
                  </a:cubicBezTo>
                  <a:cubicBezTo>
                    <a:pt x="4782892" y="4501936"/>
                    <a:pt x="4785316" y="79636"/>
                    <a:pt x="4785316" y="80285"/>
                  </a:cubicBezTo>
                  <a:cubicBezTo>
                    <a:pt x="4785559" y="36542"/>
                    <a:pt x="4749999" y="1024"/>
                    <a:pt x="4706225" y="1266"/>
                  </a:cubicBezTo>
                  <a:cubicBezTo>
                    <a:pt x="-73591" y="27590"/>
                    <a:pt x="4287" y="-55643"/>
                    <a:pt x="3521" y="82910"/>
                  </a:cubicBezTo>
                  <a:cubicBezTo>
                    <a:pt x="2416" y="285339"/>
                    <a:pt x="-8" y="4765799"/>
                    <a:pt x="1" y="47651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20" name="Google Shape;2020;p23"/>
            <p:cNvGrpSpPr/>
            <p:nvPr/>
          </p:nvGrpSpPr>
          <p:grpSpPr>
            <a:xfrm>
              <a:off x="14501631" y="488837"/>
              <a:ext cx="4798253" cy="4243872"/>
              <a:chOff x="14501631" y="488837"/>
              <a:chExt cx="4798253" cy="4243872"/>
            </a:xfrm>
          </p:grpSpPr>
          <p:sp>
            <p:nvSpPr>
              <p:cNvPr id="2021" name="Google Shape;2021;p23"/>
              <p:cNvSpPr/>
              <p:nvPr/>
            </p:nvSpPr>
            <p:spPr>
              <a:xfrm>
                <a:off x="14504189" y="1617066"/>
                <a:ext cx="4793260" cy="44172"/>
              </a:xfrm>
              <a:custGeom>
                <a:avLst/>
                <a:gdLst/>
                <a:ahLst/>
                <a:cxnLst/>
                <a:rect l="l" t="t" r="r" b="b"/>
                <a:pathLst>
                  <a:path w="4793260" h="44172" extrusionOk="0">
                    <a:moveTo>
                      <a:pt x="4787572" y="17959"/>
                    </a:moveTo>
                    <a:cubicBezTo>
                      <a:pt x="4787387" y="-10903"/>
                      <a:pt x="5155272" y="-2658"/>
                      <a:pt x="5689" y="26213"/>
                    </a:cubicBezTo>
                    <a:cubicBezTo>
                      <a:pt x="5874" y="55075"/>
                      <a:pt x="-362021" y="46830"/>
                      <a:pt x="4787572" y="179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2" name="Google Shape;2022;p23"/>
              <p:cNvSpPr/>
              <p:nvPr/>
            </p:nvSpPr>
            <p:spPr>
              <a:xfrm>
                <a:off x="14506645" y="1992769"/>
                <a:ext cx="4793239" cy="52223"/>
              </a:xfrm>
              <a:custGeom>
                <a:avLst/>
                <a:gdLst/>
                <a:ahLst/>
                <a:cxnLst/>
                <a:rect l="l" t="t" r="r" b="b"/>
                <a:pathLst>
                  <a:path w="4793239" h="52223" extrusionOk="0">
                    <a:moveTo>
                      <a:pt x="4787549" y="17515"/>
                    </a:moveTo>
                    <a:cubicBezTo>
                      <a:pt x="4787365" y="-11356"/>
                      <a:pt x="5155289" y="-3789"/>
                      <a:pt x="5687" y="34712"/>
                    </a:cubicBezTo>
                    <a:cubicBezTo>
                      <a:pt x="5881" y="63574"/>
                      <a:pt x="-362024" y="56017"/>
                      <a:pt x="4787549" y="175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3" name="Google Shape;2023;p23"/>
              <p:cNvSpPr/>
              <p:nvPr/>
            </p:nvSpPr>
            <p:spPr>
              <a:xfrm>
                <a:off x="14505022" y="2368428"/>
                <a:ext cx="4793408" cy="60417"/>
              </a:xfrm>
              <a:custGeom>
                <a:avLst/>
                <a:gdLst/>
                <a:ahLst/>
                <a:cxnLst/>
                <a:rect l="l" t="t" r="r" b="b"/>
                <a:pathLst>
                  <a:path w="4793408" h="60417" extrusionOk="0">
                    <a:moveTo>
                      <a:pt x="4787602" y="17144"/>
                    </a:moveTo>
                    <a:cubicBezTo>
                      <a:pt x="4787786" y="-11727"/>
                      <a:pt x="5155594" y="-4858"/>
                      <a:pt x="5807" y="43274"/>
                    </a:cubicBezTo>
                    <a:cubicBezTo>
                      <a:pt x="5623" y="72145"/>
                      <a:pt x="-362185" y="65276"/>
                      <a:pt x="4787602" y="171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4" name="Google Shape;2024;p23"/>
              <p:cNvSpPr/>
              <p:nvPr/>
            </p:nvSpPr>
            <p:spPr>
              <a:xfrm>
                <a:off x="14504345" y="488837"/>
                <a:ext cx="4793259" cy="22141"/>
              </a:xfrm>
              <a:custGeom>
                <a:avLst/>
                <a:gdLst/>
                <a:ahLst/>
                <a:cxnLst/>
                <a:rect l="l" t="t" r="r" b="b"/>
                <a:pathLst>
                  <a:path w="4793259" h="22141" extrusionOk="0">
                    <a:moveTo>
                      <a:pt x="5697" y="20352"/>
                    </a:moveTo>
                    <a:cubicBezTo>
                      <a:pt x="5155328" y="20352"/>
                      <a:pt x="4787405" y="30660"/>
                      <a:pt x="4787560" y="1789"/>
                    </a:cubicBezTo>
                    <a:cubicBezTo>
                      <a:pt x="-362062" y="1789"/>
                      <a:pt x="5862" y="-8519"/>
                      <a:pt x="5697" y="203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5" name="Google Shape;2025;p23"/>
              <p:cNvSpPr/>
              <p:nvPr/>
            </p:nvSpPr>
            <p:spPr>
              <a:xfrm>
                <a:off x="14501734" y="1241244"/>
                <a:ext cx="4793289" cy="36345"/>
              </a:xfrm>
              <a:custGeom>
                <a:avLst/>
                <a:gdLst/>
                <a:ahLst/>
                <a:cxnLst/>
                <a:rect l="l" t="t" r="r" b="b"/>
                <a:pathLst>
                  <a:path w="4793289" h="36345" extrusionOk="0">
                    <a:moveTo>
                      <a:pt x="4787601" y="18512"/>
                    </a:moveTo>
                    <a:cubicBezTo>
                      <a:pt x="4787416" y="-10350"/>
                      <a:pt x="5155311" y="-1417"/>
                      <a:pt x="5689" y="17834"/>
                    </a:cubicBezTo>
                    <a:cubicBezTo>
                      <a:pt x="5874" y="46695"/>
                      <a:pt x="-362021" y="37763"/>
                      <a:pt x="4787601" y="185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6" name="Google Shape;2026;p23"/>
              <p:cNvSpPr/>
              <p:nvPr/>
            </p:nvSpPr>
            <p:spPr>
              <a:xfrm>
                <a:off x="14502245" y="865223"/>
                <a:ext cx="4793293" cy="28872"/>
              </a:xfrm>
              <a:custGeom>
                <a:avLst/>
                <a:gdLst/>
                <a:ahLst/>
                <a:cxnLst/>
                <a:rect l="l" t="t" r="r" b="b"/>
                <a:pathLst>
                  <a:path w="4793293" h="28872" extrusionOk="0">
                    <a:moveTo>
                      <a:pt x="4787498" y="19245"/>
                    </a:moveTo>
                    <a:cubicBezTo>
                      <a:pt x="4787653" y="-9617"/>
                      <a:pt x="5155431" y="-6"/>
                      <a:pt x="5800" y="9624"/>
                    </a:cubicBezTo>
                    <a:cubicBezTo>
                      <a:pt x="5635" y="38495"/>
                      <a:pt x="-362144" y="28875"/>
                      <a:pt x="4787498" y="19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7" name="Google Shape;2027;p23"/>
              <p:cNvSpPr/>
              <p:nvPr/>
            </p:nvSpPr>
            <p:spPr>
              <a:xfrm>
                <a:off x="14504092" y="3495126"/>
                <a:ext cx="4793133" cy="85524"/>
              </a:xfrm>
              <a:custGeom>
                <a:avLst/>
                <a:gdLst/>
                <a:ahLst/>
                <a:cxnLst/>
                <a:rect l="l" t="t" r="r" b="b"/>
                <a:pathLst>
                  <a:path w="4793133" h="85524" extrusionOk="0">
                    <a:moveTo>
                      <a:pt x="4787445" y="16292"/>
                    </a:moveTo>
                    <a:cubicBezTo>
                      <a:pt x="4787261" y="-12579"/>
                      <a:pt x="5155136" y="-7774"/>
                      <a:pt x="5689" y="69239"/>
                    </a:cubicBezTo>
                    <a:cubicBezTo>
                      <a:pt x="5873" y="98101"/>
                      <a:pt x="-362002" y="93295"/>
                      <a:pt x="4787445" y="162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8" name="Google Shape;2028;p23"/>
              <p:cNvSpPr/>
              <p:nvPr/>
            </p:nvSpPr>
            <p:spPr>
              <a:xfrm>
                <a:off x="14505409" y="4246081"/>
                <a:ext cx="4793488" cy="102554"/>
              </a:xfrm>
              <a:custGeom>
                <a:avLst/>
                <a:gdLst/>
                <a:ahLst/>
                <a:cxnLst/>
                <a:rect l="l" t="t" r="r" b="b"/>
                <a:pathLst>
                  <a:path w="4793488" h="102554" extrusionOk="0">
                    <a:moveTo>
                      <a:pt x="4787689" y="15866"/>
                    </a:moveTo>
                    <a:cubicBezTo>
                      <a:pt x="4787854" y="-13006"/>
                      <a:pt x="5155642" y="-9566"/>
                      <a:pt x="5797" y="86687"/>
                    </a:cubicBezTo>
                    <a:cubicBezTo>
                      <a:pt x="5642" y="115559"/>
                      <a:pt x="-362156" y="112129"/>
                      <a:pt x="4787689" y="158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9" name="Google Shape;2029;p23"/>
              <p:cNvSpPr/>
              <p:nvPr/>
            </p:nvSpPr>
            <p:spPr>
              <a:xfrm>
                <a:off x="14502563" y="2744048"/>
                <a:ext cx="4793430" cy="68715"/>
              </a:xfrm>
              <a:custGeom>
                <a:avLst/>
                <a:gdLst/>
                <a:ahLst/>
                <a:cxnLst/>
                <a:rect l="l" t="t" r="r" b="b"/>
                <a:pathLst>
                  <a:path w="4793430" h="68715" extrusionOk="0">
                    <a:moveTo>
                      <a:pt x="4787626" y="16822"/>
                    </a:moveTo>
                    <a:cubicBezTo>
                      <a:pt x="4787810" y="-12049"/>
                      <a:pt x="5155569" y="-5868"/>
                      <a:pt x="5802" y="51894"/>
                    </a:cubicBezTo>
                    <a:cubicBezTo>
                      <a:pt x="5628" y="80765"/>
                      <a:pt x="-362141" y="74584"/>
                      <a:pt x="4787626" y="168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0" name="Google Shape;2030;p23"/>
              <p:cNvSpPr/>
              <p:nvPr/>
            </p:nvSpPr>
            <p:spPr>
              <a:xfrm>
                <a:off x="14503314" y="4621579"/>
                <a:ext cx="4793500" cy="111130"/>
              </a:xfrm>
              <a:custGeom>
                <a:avLst/>
                <a:gdLst/>
                <a:ahLst/>
                <a:cxnLst/>
                <a:rect l="l" t="t" r="r" b="b"/>
                <a:pathLst>
                  <a:path w="4793500" h="111130" extrusionOk="0">
                    <a:moveTo>
                      <a:pt x="4787700" y="15684"/>
                    </a:moveTo>
                    <a:cubicBezTo>
                      <a:pt x="4787865" y="-13187"/>
                      <a:pt x="5155681" y="-10445"/>
                      <a:pt x="5798" y="95449"/>
                    </a:cubicBezTo>
                    <a:cubicBezTo>
                      <a:pt x="5643" y="124320"/>
                      <a:pt x="-362184" y="121569"/>
                      <a:pt x="4787700" y="156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1" name="Google Shape;2031;p23"/>
              <p:cNvSpPr/>
              <p:nvPr/>
            </p:nvSpPr>
            <p:spPr>
              <a:xfrm>
                <a:off x="14506553" y="3870591"/>
                <a:ext cx="4793108" cy="94009"/>
              </a:xfrm>
              <a:custGeom>
                <a:avLst/>
                <a:gdLst/>
                <a:ahLst/>
                <a:cxnLst/>
                <a:rect l="l" t="t" r="r" b="b"/>
                <a:pathLst>
                  <a:path w="4793108" h="94009" extrusionOk="0">
                    <a:moveTo>
                      <a:pt x="4787418" y="16067"/>
                    </a:moveTo>
                    <a:cubicBezTo>
                      <a:pt x="4787234" y="-12804"/>
                      <a:pt x="5155157" y="-8677"/>
                      <a:pt x="5691" y="77947"/>
                    </a:cubicBezTo>
                    <a:cubicBezTo>
                      <a:pt x="5875" y="106808"/>
                      <a:pt x="-362048" y="102691"/>
                      <a:pt x="4787418" y="160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2" name="Google Shape;2032;p23"/>
              <p:cNvSpPr/>
              <p:nvPr/>
            </p:nvSpPr>
            <p:spPr>
              <a:xfrm>
                <a:off x="14501631" y="3119630"/>
                <a:ext cx="4793160" cy="77084"/>
              </a:xfrm>
              <a:custGeom>
                <a:avLst/>
                <a:gdLst/>
                <a:ahLst/>
                <a:cxnLst/>
                <a:rect l="l" t="t" r="r" b="b"/>
                <a:pathLst>
                  <a:path w="4793160" h="77084" extrusionOk="0">
                    <a:moveTo>
                      <a:pt x="4787471" y="16539"/>
                    </a:moveTo>
                    <a:cubicBezTo>
                      <a:pt x="4787287" y="-12333"/>
                      <a:pt x="5155172" y="-6830"/>
                      <a:pt x="5686" y="60543"/>
                    </a:cubicBezTo>
                    <a:cubicBezTo>
                      <a:pt x="5880" y="89415"/>
                      <a:pt x="-362005" y="83921"/>
                      <a:pt x="4787471" y="165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36" name="Google Shape;2036;p23"/>
          <p:cNvGrpSpPr/>
          <p:nvPr/>
        </p:nvGrpSpPr>
        <p:grpSpPr>
          <a:xfrm rot="-733608">
            <a:off x="5474764" y="855457"/>
            <a:ext cx="1148383" cy="876234"/>
            <a:chOff x="10948074" y="1709235"/>
            <a:chExt cx="2296571" cy="1752244"/>
          </a:xfrm>
        </p:grpSpPr>
        <p:sp>
          <p:nvSpPr>
            <p:cNvPr id="2037" name="Google Shape;2037;p23"/>
            <p:cNvSpPr/>
            <p:nvPr/>
          </p:nvSpPr>
          <p:spPr>
            <a:xfrm>
              <a:off x="10948074" y="1709235"/>
              <a:ext cx="2296571" cy="788736"/>
            </a:xfrm>
            <a:custGeom>
              <a:avLst/>
              <a:gdLst/>
              <a:ahLst/>
              <a:cxnLst/>
              <a:rect l="l" t="t" r="r" b="b"/>
              <a:pathLst>
                <a:path w="2296571" h="788736" extrusionOk="0">
                  <a:moveTo>
                    <a:pt x="2222186" y="403716"/>
                  </a:moveTo>
                  <a:cubicBezTo>
                    <a:pt x="1609452" y="-135239"/>
                    <a:pt x="685996" y="-134468"/>
                    <a:pt x="74135" y="405410"/>
                  </a:cubicBezTo>
                  <a:cubicBezTo>
                    <a:pt x="-16640" y="485501"/>
                    <a:pt x="-25243" y="623957"/>
                    <a:pt x="54908" y="714651"/>
                  </a:cubicBezTo>
                  <a:cubicBezTo>
                    <a:pt x="135058" y="805368"/>
                    <a:pt x="273633" y="813965"/>
                    <a:pt x="364366" y="733855"/>
                  </a:cubicBezTo>
                  <a:cubicBezTo>
                    <a:pt x="811049" y="339767"/>
                    <a:pt x="1485175" y="339211"/>
                    <a:pt x="1932460" y="732620"/>
                  </a:cubicBezTo>
                  <a:cubicBezTo>
                    <a:pt x="1974175" y="769302"/>
                    <a:pt x="2025898" y="787298"/>
                    <a:pt x="2077411" y="787257"/>
                  </a:cubicBezTo>
                  <a:cubicBezTo>
                    <a:pt x="2138155" y="787211"/>
                    <a:pt x="2198596" y="762063"/>
                    <a:pt x="2241896" y="712930"/>
                  </a:cubicBezTo>
                  <a:cubicBezTo>
                    <a:pt x="2321899" y="622103"/>
                    <a:pt x="2313075" y="483661"/>
                    <a:pt x="2222186" y="403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8" name="Google Shape;2038;p23"/>
            <p:cNvSpPr/>
            <p:nvPr/>
          </p:nvSpPr>
          <p:spPr>
            <a:xfrm>
              <a:off x="11470887" y="2353532"/>
              <a:ext cx="1251653" cy="591530"/>
            </a:xfrm>
            <a:custGeom>
              <a:avLst/>
              <a:gdLst/>
              <a:ahLst/>
              <a:cxnLst/>
              <a:rect l="l" t="t" r="r" b="b"/>
              <a:pathLst>
                <a:path w="1251653" h="591530" extrusionOk="0">
                  <a:moveTo>
                    <a:pt x="1177258" y="207336"/>
                  </a:moveTo>
                  <a:cubicBezTo>
                    <a:pt x="862609" y="-69442"/>
                    <a:pt x="388367" y="-69070"/>
                    <a:pt x="74137" y="208203"/>
                  </a:cubicBezTo>
                  <a:cubicBezTo>
                    <a:pt x="-16638" y="288295"/>
                    <a:pt x="-25241" y="426727"/>
                    <a:pt x="54896" y="517444"/>
                  </a:cubicBezTo>
                  <a:cubicBezTo>
                    <a:pt x="135065" y="608184"/>
                    <a:pt x="273635" y="616740"/>
                    <a:pt x="364364" y="536648"/>
                  </a:cubicBezTo>
                  <a:cubicBezTo>
                    <a:pt x="513429" y="405164"/>
                    <a:pt x="738319" y="405008"/>
                    <a:pt x="887550" y="536235"/>
                  </a:cubicBezTo>
                  <a:cubicBezTo>
                    <a:pt x="929256" y="572916"/>
                    <a:pt x="980979" y="590913"/>
                    <a:pt x="1032491" y="590872"/>
                  </a:cubicBezTo>
                  <a:cubicBezTo>
                    <a:pt x="1093245" y="590826"/>
                    <a:pt x="1153691" y="565678"/>
                    <a:pt x="1196976" y="516545"/>
                  </a:cubicBezTo>
                  <a:cubicBezTo>
                    <a:pt x="1276984" y="425699"/>
                    <a:pt x="1268156" y="287281"/>
                    <a:pt x="1177258" y="2073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9" name="Google Shape;2039;p23"/>
            <p:cNvSpPr/>
            <p:nvPr/>
          </p:nvSpPr>
          <p:spPr>
            <a:xfrm rot="-798371">
              <a:off x="11889931" y="3005860"/>
              <a:ext cx="413848" cy="413546"/>
            </a:xfrm>
            <a:custGeom>
              <a:avLst/>
              <a:gdLst/>
              <a:ahLst/>
              <a:cxnLst/>
              <a:rect l="l" t="t" r="r" b="b"/>
              <a:pathLst>
                <a:path w="414126" h="413824" extrusionOk="0">
                  <a:moveTo>
                    <a:pt x="414127" y="206912"/>
                  </a:moveTo>
                  <a:cubicBezTo>
                    <a:pt x="414127" y="321186"/>
                    <a:pt x="321421" y="413824"/>
                    <a:pt x="207063" y="413824"/>
                  </a:cubicBezTo>
                  <a:cubicBezTo>
                    <a:pt x="92705" y="413824"/>
                    <a:pt x="0" y="321186"/>
                    <a:pt x="0" y="206912"/>
                  </a:cubicBezTo>
                  <a:cubicBezTo>
                    <a:pt x="0" y="92638"/>
                    <a:pt x="92706" y="0"/>
                    <a:pt x="207063" y="0"/>
                  </a:cubicBezTo>
                  <a:cubicBezTo>
                    <a:pt x="321421" y="0"/>
                    <a:pt x="414127" y="92638"/>
                    <a:pt x="414127" y="206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0" name="Google Shape;2040;p23"/>
          <p:cNvSpPr/>
          <p:nvPr/>
        </p:nvSpPr>
        <p:spPr>
          <a:xfrm rot="499954">
            <a:off x="8564808" y="3970262"/>
            <a:ext cx="834310" cy="855866"/>
          </a:xfrm>
          <a:custGeom>
            <a:avLst/>
            <a:gdLst/>
            <a:ahLst/>
            <a:cxnLst/>
            <a:rect l="l" t="t" r="r" b="b"/>
            <a:pathLst>
              <a:path w="1667683" h="1711988" extrusionOk="0">
                <a:moveTo>
                  <a:pt x="833839" y="334717"/>
                </a:moveTo>
                <a:cubicBezTo>
                  <a:pt x="781816" y="335138"/>
                  <a:pt x="729798" y="335580"/>
                  <a:pt x="677779" y="336039"/>
                </a:cubicBezTo>
                <a:cubicBezTo>
                  <a:pt x="676247" y="255277"/>
                  <a:pt x="672739" y="174636"/>
                  <a:pt x="670375" y="94028"/>
                </a:cubicBezTo>
                <a:cubicBezTo>
                  <a:pt x="669827" y="75309"/>
                  <a:pt x="668525" y="55365"/>
                  <a:pt x="660036" y="38320"/>
                </a:cubicBezTo>
                <a:cubicBezTo>
                  <a:pt x="650317" y="18800"/>
                  <a:pt x="637127" y="18057"/>
                  <a:pt x="616675" y="14113"/>
                </a:cubicBezTo>
                <a:cubicBezTo>
                  <a:pt x="568952" y="4909"/>
                  <a:pt x="520366" y="198"/>
                  <a:pt x="471766" y="6"/>
                </a:cubicBezTo>
                <a:cubicBezTo>
                  <a:pt x="441717" y="-111"/>
                  <a:pt x="411666" y="1499"/>
                  <a:pt x="381805" y="4847"/>
                </a:cubicBezTo>
                <a:cubicBezTo>
                  <a:pt x="361082" y="7172"/>
                  <a:pt x="333983" y="6323"/>
                  <a:pt x="319249" y="23806"/>
                </a:cubicBezTo>
                <a:cubicBezTo>
                  <a:pt x="311006" y="33581"/>
                  <a:pt x="308810" y="46955"/>
                  <a:pt x="307207" y="59638"/>
                </a:cubicBezTo>
                <a:cubicBezTo>
                  <a:pt x="295689" y="150678"/>
                  <a:pt x="297450" y="243968"/>
                  <a:pt x="296507" y="335628"/>
                </a:cubicBezTo>
                <a:cubicBezTo>
                  <a:pt x="296600" y="326722"/>
                  <a:pt x="74194" y="336080"/>
                  <a:pt x="50799" y="338096"/>
                </a:cubicBezTo>
                <a:cubicBezTo>
                  <a:pt x="39565" y="339065"/>
                  <a:pt x="27455" y="340401"/>
                  <a:pt x="19123" y="347992"/>
                </a:cubicBezTo>
                <a:cubicBezTo>
                  <a:pt x="10599" y="355754"/>
                  <a:pt x="8232" y="368049"/>
                  <a:pt x="6735" y="379475"/>
                </a:cubicBezTo>
                <a:cubicBezTo>
                  <a:pt x="-3892" y="455594"/>
                  <a:pt x="-638" y="534527"/>
                  <a:pt x="7485" y="610720"/>
                </a:cubicBezTo>
                <a:cubicBezTo>
                  <a:pt x="12059" y="653630"/>
                  <a:pt x="8835" y="709266"/>
                  <a:pt x="59888" y="721294"/>
                </a:cubicBezTo>
                <a:cubicBezTo>
                  <a:pt x="92286" y="728930"/>
                  <a:pt x="125829" y="729269"/>
                  <a:pt x="158889" y="731248"/>
                </a:cubicBezTo>
                <a:cubicBezTo>
                  <a:pt x="203368" y="733912"/>
                  <a:pt x="245917" y="734439"/>
                  <a:pt x="290646" y="732090"/>
                </a:cubicBezTo>
                <a:cubicBezTo>
                  <a:pt x="289933" y="776051"/>
                  <a:pt x="289234" y="820011"/>
                  <a:pt x="288525" y="863965"/>
                </a:cubicBezTo>
                <a:cubicBezTo>
                  <a:pt x="289234" y="907918"/>
                  <a:pt x="289933" y="951879"/>
                  <a:pt x="290646" y="995836"/>
                </a:cubicBezTo>
                <a:cubicBezTo>
                  <a:pt x="290629" y="994672"/>
                  <a:pt x="107134" y="990481"/>
                  <a:pt x="91046" y="988960"/>
                </a:cubicBezTo>
                <a:cubicBezTo>
                  <a:pt x="75582" y="987498"/>
                  <a:pt x="59298" y="986926"/>
                  <a:pt x="45256" y="993569"/>
                </a:cubicBezTo>
                <a:cubicBezTo>
                  <a:pt x="11935" y="1009326"/>
                  <a:pt x="13326" y="1075967"/>
                  <a:pt x="10014" y="1106957"/>
                </a:cubicBezTo>
                <a:cubicBezTo>
                  <a:pt x="5282" y="1151226"/>
                  <a:pt x="4244" y="1195889"/>
                  <a:pt x="6903" y="1240328"/>
                </a:cubicBezTo>
                <a:cubicBezTo>
                  <a:pt x="10425" y="1299217"/>
                  <a:pt x="5800" y="1386292"/>
                  <a:pt x="82941" y="1388943"/>
                </a:cubicBezTo>
                <a:cubicBezTo>
                  <a:pt x="102866" y="1389627"/>
                  <a:pt x="122989" y="1394144"/>
                  <a:pt x="143182" y="1395260"/>
                </a:cubicBezTo>
                <a:cubicBezTo>
                  <a:pt x="156090" y="1395975"/>
                  <a:pt x="296545" y="1395804"/>
                  <a:pt x="296511" y="1392298"/>
                </a:cubicBezTo>
                <a:cubicBezTo>
                  <a:pt x="297432" y="1481986"/>
                  <a:pt x="289478" y="1568558"/>
                  <a:pt x="300848" y="1658009"/>
                </a:cubicBezTo>
                <a:cubicBezTo>
                  <a:pt x="302660" y="1672256"/>
                  <a:pt x="304253" y="1687318"/>
                  <a:pt x="317148" y="1695039"/>
                </a:cubicBezTo>
                <a:cubicBezTo>
                  <a:pt x="332709" y="1704359"/>
                  <a:pt x="361291" y="1704808"/>
                  <a:pt x="379044" y="1707619"/>
                </a:cubicBezTo>
                <a:cubicBezTo>
                  <a:pt x="420867" y="1714241"/>
                  <a:pt x="469632" y="1711279"/>
                  <a:pt x="511972" y="1711598"/>
                </a:cubicBezTo>
                <a:cubicBezTo>
                  <a:pt x="544477" y="1711844"/>
                  <a:pt x="576999" y="1710225"/>
                  <a:pt x="609319" y="1706729"/>
                </a:cubicBezTo>
                <a:cubicBezTo>
                  <a:pt x="638182" y="1703610"/>
                  <a:pt x="654462" y="1698912"/>
                  <a:pt x="662403" y="1668459"/>
                </a:cubicBezTo>
                <a:cubicBezTo>
                  <a:pt x="670656" y="1636808"/>
                  <a:pt x="669132" y="1610840"/>
                  <a:pt x="672143" y="1578316"/>
                </a:cubicBezTo>
                <a:cubicBezTo>
                  <a:pt x="673633" y="1562223"/>
                  <a:pt x="680012" y="1391908"/>
                  <a:pt x="677782" y="1391887"/>
                </a:cubicBezTo>
                <a:cubicBezTo>
                  <a:pt x="729801" y="1392343"/>
                  <a:pt x="781820" y="1392788"/>
                  <a:pt x="833842" y="1393209"/>
                </a:cubicBezTo>
                <a:cubicBezTo>
                  <a:pt x="885864" y="1392788"/>
                  <a:pt x="937883" y="1392346"/>
                  <a:pt x="989902" y="1391887"/>
                </a:cubicBezTo>
                <a:cubicBezTo>
                  <a:pt x="987668" y="1391908"/>
                  <a:pt x="994051" y="1562223"/>
                  <a:pt x="995541" y="1578316"/>
                </a:cubicBezTo>
                <a:cubicBezTo>
                  <a:pt x="998556" y="1610840"/>
                  <a:pt x="997028" y="1636811"/>
                  <a:pt x="1005281" y="1668459"/>
                </a:cubicBezTo>
                <a:cubicBezTo>
                  <a:pt x="1013222" y="1698912"/>
                  <a:pt x="1029502" y="1703610"/>
                  <a:pt x="1058365" y="1706729"/>
                </a:cubicBezTo>
                <a:cubicBezTo>
                  <a:pt x="1090685" y="1710225"/>
                  <a:pt x="1123203" y="1711841"/>
                  <a:pt x="1155712" y="1711598"/>
                </a:cubicBezTo>
                <a:cubicBezTo>
                  <a:pt x="1198052" y="1711279"/>
                  <a:pt x="1246820" y="1714241"/>
                  <a:pt x="1288640" y="1707619"/>
                </a:cubicBezTo>
                <a:cubicBezTo>
                  <a:pt x="1306396" y="1704808"/>
                  <a:pt x="1334975" y="1704359"/>
                  <a:pt x="1350536" y="1695039"/>
                </a:cubicBezTo>
                <a:cubicBezTo>
                  <a:pt x="1363431" y="1687318"/>
                  <a:pt x="1365027" y="1672256"/>
                  <a:pt x="1366836" y="1658009"/>
                </a:cubicBezTo>
                <a:cubicBezTo>
                  <a:pt x="1378207" y="1568561"/>
                  <a:pt x="1370252" y="1481986"/>
                  <a:pt x="1371173" y="1392298"/>
                </a:cubicBezTo>
                <a:cubicBezTo>
                  <a:pt x="1371139" y="1395804"/>
                  <a:pt x="1511590" y="1395975"/>
                  <a:pt x="1524503" y="1395260"/>
                </a:cubicBezTo>
                <a:cubicBezTo>
                  <a:pt x="1544695" y="1394144"/>
                  <a:pt x="1564818" y="1389627"/>
                  <a:pt x="1584744" y="1388943"/>
                </a:cubicBezTo>
                <a:cubicBezTo>
                  <a:pt x="1661884" y="1386289"/>
                  <a:pt x="1657259" y="1299217"/>
                  <a:pt x="1660781" y="1240328"/>
                </a:cubicBezTo>
                <a:cubicBezTo>
                  <a:pt x="1663440" y="1195889"/>
                  <a:pt x="1662402" y="1151226"/>
                  <a:pt x="1657671" y="1106957"/>
                </a:cubicBezTo>
                <a:cubicBezTo>
                  <a:pt x="1654358" y="1075967"/>
                  <a:pt x="1655749" y="1009323"/>
                  <a:pt x="1622428" y="993569"/>
                </a:cubicBezTo>
                <a:cubicBezTo>
                  <a:pt x="1608386" y="986930"/>
                  <a:pt x="1592102" y="987498"/>
                  <a:pt x="1576638" y="988960"/>
                </a:cubicBezTo>
                <a:cubicBezTo>
                  <a:pt x="1560550" y="990481"/>
                  <a:pt x="1377055" y="994668"/>
                  <a:pt x="1377038" y="995836"/>
                </a:cubicBezTo>
                <a:cubicBezTo>
                  <a:pt x="1377747" y="951875"/>
                  <a:pt x="1378450" y="907915"/>
                  <a:pt x="1379159" y="863965"/>
                </a:cubicBezTo>
                <a:cubicBezTo>
                  <a:pt x="1378450" y="820011"/>
                  <a:pt x="1377751" y="776051"/>
                  <a:pt x="1377038" y="732090"/>
                </a:cubicBezTo>
                <a:cubicBezTo>
                  <a:pt x="1421767" y="734436"/>
                  <a:pt x="1464316" y="733912"/>
                  <a:pt x="1508795" y="731248"/>
                </a:cubicBezTo>
                <a:cubicBezTo>
                  <a:pt x="1541858" y="729269"/>
                  <a:pt x="1575398" y="728930"/>
                  <a:pt x="1607796" y="721294"/>
                </a:cubicBezTo>
                <a:cubicBezTo>
                  <a:pt x="1658846" y="709266"/>
                  <a:pt x="1655622" y="653630"/>
                  <a:pt x="1660199" y="610720"/>
                </a:cubicBezTo>
                <a:cubicBezTo>
                  <a:pt x="1668322" y="534527"/>
                  <a:pt x="1671576" y="455594"/>
                  <a:pt x="1660949" y="379475"/>
                </a:cubicBezTo>
                <a:cubicBezTo>
                  <a:pt x="1659452" y="368049"/>
                  <a:pt x="1657085" y="355750"/>
                  <a:pt x="1648561" y="347992"/>
                </a:cubicBezTo>
                <a:cubicBezTo>
                  <a:pt x="1640226" y="340404"/>
                  <a:pt x="1628115" y="339065"/>
                  <a:pt x="1616885" y="338096"/>
                </a:cubicBezTo>
                <a:cubicBezTo>
                  <a:pt x="1593490" y="336076"/>
                  <a:pt x="1371084" y="326722"/>
                  <a:pt x="1371177" y="335628"/>
                </a:cubicBezTo>
                <a:cubicBezTo>
                  <a:pt x="1370234" y="243968"/>
                  <a:pt x="1371992" y="150678"/>
                  <a:pt x="1360478" y="59638"/>
                </a:cubicBezTo>
                <a:cubicBezTo>
                  <a:pt x="1358874" y="46955"/>
                  <a:pt x="1356678" y="33585"/>
                  <a:pt x="1348435" y="23806"/>
                </a:cubicBezTo>
                <a:cubicBezTo>
                  <a:pt x="1333701" y="6323"/>
                  <a:pt x="1306602" y="7172"/>
                  <a:pt x="1285879" y="4847"/>
                </a:cubicBezTo>
                <a:cubicBezTo>
                  <a:pt x="1256019" y="1499"/>
                  <a:pt x="1225963" y="-111"/>
                  <a:pt x="1195918" y="6"/>
                </a:cubicBezTo>
                <a:cubicBezTo>
                  <a:pt x="1147315" y="198"/>
                  <a:pt x="1098732" y="4909"/>
                  <a:pt x="1051010" y="14113"/>
                </a:cubicBezTo>
                <a:cubicBezTo>
                  <a:pt x="1030557" y="18057"/>
                  <a:pt x="1017371" y="18800"/>
                  <a:pt x="1007648" y="38320"/>
                </a:cubicBezTo>
                <a:cubicBezTo>
                  <a:pt x="999159" y="55365"/>
                  <a:pt x="997857" y="75309"/>
                  <a:pt x="997309" y="94028"/>
                </a:cubicBezTo>
                <a:cubicBezTo>
                  <a:pt x="994945" y="174639"/>
                  <a:pt x="991437" y="255281"/>
                  <a:pt x="989905" y="336039"/>
                </a:cubicBezTo>
                <a:cubicBezTo>
                  <a:pt x="937876" y="335583"/>
                  <a:pt x="885857" y="335138"/>
                  <a:pt x="833839" y="334717"/>
                </a:cubicBezTo>
                <a:close/>
                <a:moveTo>
                  <a:pt x="833839" y="1005676"/>
                </a:moveTo>
                <a:cubicBezTo>
                  <a:pt x="781323" y="1006347"/>
                  <a:pt x="728797" y="1007005"/>
                  <a:pt x="676275" y="1007676"/>
                </a:cubicBezTo>
                <a:cubicBezTo>
                  <a:pt x="677258" y="959771"/>
                  <a:pt x="678224" y="911869"/>
                  <a:pt x="679170" y="863965"/>
                </a:cubicBezTo>
                <a:cubicBezTo>
                  <a:pt x="678224" y="816063"/>
                  <a:pt x="677258" y="768158"/>
                  <a:pt x="676275" y="720253"/>
                </a:cubicBezTo>
                <a:cubicBezTo>
                  <a:pt x="728797" y="720924"/>
                  <a:pt x="781323" y="721582"/>
                  <a:pt x="833839" y="722253"/>
                </a:cubicBezTo>
                <a:cubicBezTo>
                  <a:pt x="886354" y="721582"/>
                  <a:pt x="938880" y="720924"/>
                  <a:pt x="991402" y="720253"/>
                </a:cubicBezTo>
                <a:cubicBezTo>
                  <a:pt x="990419" y="768158"/>
                  <a:pt x="989453" y="816060"/>
                  <a:pt x="988507" y="863965"/>
                </a:cubicBezTo>
                <a:cubicBezTo>
                  <a:pt x="989453" y="911866"/>
                  <a:pt x="990419" y="959771"/>
                  <a:pt x="991402" y="1007676"/>
                </a:cubicBezTo>
                <a:cubicBezTo>
                  <a:pt x="938880" y="1007001"/>
                  <a:pt x="886354" y="1006344"/>
                  <a:pt x="833839" y="100567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1" name="Google Shape;2041;p23"/>
          <p:cNvGrpSpPr/>
          <p:nvPr/>
        </p:nvGrpSpPr>
        <p:grpSpPr>
          <a:xfrm rot="709070">
            <a:off x="6066560" y="2039145"/>
            <a:ext cx="2447700" cy="3291381"/>
            <a:chOff x="12133100" y="4076409"/>
            <a:chExt cx="4895419" cy="6583057"/>
          </a:xfrm>
        </p:grpSpPr>
        <p:sp>
          <p:nvSpPr>
            <p:cNvPr id="2042" name="Google Shape;2042;p23"/>
            <p:cNvSpPr/>
            <p:nvPr/>
          </p:nvSpPr>
          <p:spPr>
            <a:xfrm>
              <a:off x="12138334" y="4076409"/>
              <a:ext cx="4890185" cy="6583057"/>
            </a:xfrm>
            <a:custGeom>
              <a:avLst/>
              <a:gdLst/>
              <a:ahLst/>
              <a:cxnLst/>
              <a:rect l="l" t="t" r="r" b="b"/>
              <a:pathLst>
                <a:path w="4890185" h="6583057" extrusionOk="0">
                  <a:moveTo>
                    <a:pt x="4862762" y="6344731"/>
                  </a:moveTo>
                  <a:cubicBezTo>
                    <a:pt x="4853379" y="6185146"/>
                    <a:pt x="4878698" y="5997542"/>
                    <a:pt x="4868263" y="5803144"/>
                  </a:cubicBezTo>
                  <a:cubicBezTo>
                    <a:pt x="4842641" y="5352982"/>
                    <a:pt x="4857261" y="5680015"/>
                    <a:pt x="4857261" y="5236318"/>
                  </a:cubicBezTo>
                  <a:cubicBezTo>
                    <a:pt x="4858248" y="4736506"/>
                    <a:pt x="4791278" y="4420007"/>
                    <a:pt x="4815032" y="3612135"/>
                  </a:cubicBezTo>
                  <a:cubicBezTo>
                    <a:pt x="4823901" y="3422820"/>
                    <a:pt x="4827402" y="3522869"/>
                    <a:pt x="4801793" y="3071404"/>
                  </a:cubicBezTo>
                  <a:cubicBezTo>
                    <a:pt x="4757393" y="2431729"/>
                    <a:pt x="4753089" y="8233"/>
                    <a:pt x="4705583" y="7061"/>
                  </a:cubicBezTo>
                  <a:cubicBezTo>
                    <a:pt x="4303753" y="-3999"/>
                    <a:pt x="3841204" y="15566"/>
                    <a:pt x="3843704" y="15566"/>
                  </a:cubicBezTo>
                  <a:cubicBezTo>
                    <a:pt x="3390420" y="15566"/>
                    <a:pt x="3810397" y="-28948"/>
                    <a:pt x="3257704" y="32577"/>
                  </a:cubicBezTo>
                  <a:cubicBezTo>
                    <a:pt x="3012053" y="59791"/>
                    <a:pt x="2406314" y="26059"/>
                    <a:pt x="2377823" y="24348"/>
                  </a:cubicBezTo>
                  <a:cubicBezTo>
                    <a:pt x="2355084" y="26046"/>
                    <a:pt x="1844555" y="66032"/>
                    <a:pt x="1791574" y="61489"/>
                  </a:cubicBezTo>
                  <a:cubicBezTo>
                    <a:pt x="1268991" y="16935"/>
                    <a:pt x="264277" y="85557"/>
                    <a:pt x="326680" y="80791"/>
                  </a:cubicBezTo>
                  <a:cubicBezTo>
                    <a:pt x="310441" y="80791"/>
                    <a:pt x="45050" y="75683"/>
                    <a:pt x="47550" y="75972"/>
                  </a:cubicBezTo>
                  <a:cubicBezTo>
                    <a:pt x="45866" y="75972"/>
                    <a:pt x="44550" y="863542"/>
                    <a:pt x="44550" y="1442415"/>
                  </a:cubicBezTo>
                  <a:cubicBezTo>
                    <a:pt x="44497" y="1443390"/>
                    <a:pt x="13480" y="1912932"/>
                    <a:pt x="10809" y="2124919"/>
                  </a:cubicBezTo>
                  <a:cubicBezTo>
                    <a:pt x="10809" y="2151581"/>
                    <a:pt x="43800" y="2464262"/>
                    <a:pt x="39549" y="2505735"/>
                  </a:cubicBezTo>
                  <a:cubicBezTo>
                    <a:pt x="-16142" y="3058119"/>
                    <a:pt x="69961" y="3602945"/>
                    <a:pt x="18810" y="4704394"/>
                  </a:cubicBezTo>
                  <a:cubicBezTo>
                    <a:pt x="-1417" y="5098837"/>
                    <a:pt x="25758" y="5040143"/>
                    <a:pt x="19060" y="5245126"/>
                  </a:cubicBezTo>
                  <a:cubicBezTo>
                    <a:pt x="-14616" y="6175692"/>
                    <a:pt x="4071" y="5693787"/>
                    <a:pt x="16559" y="6294266"/>
                  </a:cubicBezTo>
                  <a:cubicBezTo>
                    <a:pt x="22034" y="6550241"/>
                    <a:pt x="11585" y="6561366"/>
                    <a:pt x="28048" y="6561656"/>
                  </a:cubicBezTo>
                  <a:cubicBezTo>
                    <a:pt x="1082571" y="6577758"/>
                    <a:pt x="1987455" y="6587659"/>
                    <a:pt x="3358389" y="6563355"/>
                  </a:cubicBezTo>
                  <a:cubicBezTo>
                    <a:pt x="3902409" y="6552861"/>
                    <a:pt x="3910160" y="6587172"/>
                    <a:pt x="3968379" y="6582643"/>
                  </a:cubicBezTo>
                  <a:cubicBezTo>
                    <a:pt x="5075672" y="6498130"/>
                    <a:pt x="4888002" y="6719873"/>
                    <a:pt x="4862762" y="6344731"/>
                  </a:cubicBezTo>
                  <a:close/>
                  <a:moveTo>
                    <a:pt x="264961" y="741176"/>
                  </a:moveTo>
                  <a:cubicBezTo>
                    <a:pt x="218731" y="722467"/>
                    <a:pt x="194241" y="660086"/>
                    <a:pt x="214231" y="609317"/>
                  </a:cubicBezTo>
                  <a:cubicBezTo>
                    <a:pt x="247722" y="523396"/>
                    <a:pt x="362922" y="532480"/>
                    <a:pt x="392899" y="615558"/>
                  </a:cubicBezTo>
                  <a:cubicBezTo>
                    <a:pt x="422390" y="686458"/>
                    <a:pt x="350170" y="776053"/>
                    <a:pt x="264961" y="741176"/>
                  </a:cubicBezTo>
                  <a:close/>
                  <a:moveTo>
                    <a:pt x="256210" y="1279932"/>
                  </a:moveTo>
                  <a:cubicBezTo>
                    <a:pt x="219231" y="1260078"/>
                    <a:pt x="199979" y="1210745"/>
                    <a:pt x="210730" y="1166230"/>
                  </a:cubicBezTo>
                  <a:cubicBezTo>
                    <a:pt x="234470" y="1068972"/>
                    <a:pt x="361421" y="1068683"/>
                    <a:pt x="393899" y="1158857"/>
                  </a:cubicBezTo>
                  <a:cubicBezTo>
                    <a:pt x="425391" y="1234273"/>
                    <a:pt x="342432" y="1326435"/>
                    <a:pt x="256210" y="1279932"/>
                  </a:cubicBezTo>
                  <a:close/>
                  <a:moveTo>
                    <a:pt x="266961" y="1828037"/>
                  </a:moveTo>
                  <a:cubicBezTo>
                    <a:pt x="220732" y="1809328"/>
                    <a:pt x="196241" y="1747513"/>
                    <a:pt x="215981" y="1696468"/>
                  </a:cubicBezTo>
                  <a:cubicBezTo>
                    <a:pt x="249222" y="1609980"/>
                    <a:pt x="365172" y="1619341"/>
                    <a:pt x="394900" y="1702419"/>
                  </a:cubicBezTo>
                  <a:cubicBezTo>
                    <a:pt x="424640" y="1773595"/>
                    <a:pt x="351920" y="1862624"/>
                    <a:pt x="266961" y="1828037"/>
                  </a:cubicBezTo>
                  <a:close/>
                  <a:moveTo>
                    <a:pt x="268212" y="2371599"/>
                  </a:moveTo>
                  <a:cubicBezTo>
                    <a:pt x="221982" y="2352890"/>
                    <a:pt x="197492" y="2291075"/>
                    <a:pt x="217231" y="2240320"/>
                  </a:cubicBezTo>
                  <a:cubicBezTo>
                    <a:pt x="250472" y="2153555"/>
                    <a:pt x="366422" y="2162917"/>
                    <a:pt x="396150" y="2245995"/>
                  </a:cubicBezTo>
                  <a:cubicBezTo>
                    <a:pt x="426141" y="2317724"/>
                    <a:pt x="352420" y="2405910"/>
                    <a:pt x="268212" y="2371599"/>
                  </a:cubicBezTo>
                  <a:close/>
                  <a:moveTo>
                    <a:pt x="213981" y="2796930"/>
                  </a:moveTo>
                  <a:cubicBezTo>
                    <a:pt x="237721" y="2699672"/>
                    <a:pt x="364672" y="2699106"/>
                    <a:pt x="397150" y="2789557"/>
                  </a:cubicBezTo>
                  <a:cubicBezTo>
                    <a:pt x="462619" y="2946365"/>
                    <a:pt x="170501" y="2975857"/>
                    <a:pt x="213981" y="2796930"/>
                  </a:cubicBezTo>
                  <a:close/>
                  <a:moveTo>
                    <a:pt x="215231" y="3340216"/>
                  </a:moveTo>
                  <a:cubicBezTo>
                    <a:pt x="238971" y="3243247"/>
                    <a:pt x="365672" y="3242102"/>
                    <a:pt x="398400" y="3332843"/>
                  </a:cubicBezTo>
                  <a:cubicBezTo>
                    <a:pt x="464119" y="3490493"/>
                    <a:pt x="172001" y="3519143"/>
                    <a:pt x="215231" y="3340216"/>
                  </a:cubicBezTo>
                  <a:close/>
                  <a:moveTo>
                    <a:pt x="271462" y="4002022"/>
                  </a:moveTo>
                  <a:cubicBezTo>
                    <a:pt x="225232" y="3983313"/>
                    <a:pt x="200742" y="3921499"/>
                    <a:pt x="220481" y="3870744"/>
                  </a:cubicBezTo>
                  <a:cubicBezTo>
                    <a:pt x="253723" y="3783979"/>
                    <a:pt x="369673" y="3793340"/>
                    <a:pt x="399400" y="3876418"/>
                  </a:cubicBezTo>
                  <a:cubicBezTo>
                    <a:pt x="429141" y="3947871"/>
                    <a:pt x="355921" y="4036333"/>
                    <a:pt x="271462" y="4002022"/>
                  </a:cubicBezTo>
                  <a:close/>
                  <a:moveTo>
                    <a:pt x="217231" y="4427353"/>
                  </a:moveTo>
                  <a:cubicBezTo>
                    <a:pt x="240971" y="4329806"/>
                    <a:pt x="367922" y="4329806"/>
                    <a:pt x="400400" y="4419980"/>
                  </a:cubicBezTo>
                  <a:cubicBezTo>
                    <a:pt x="465870" y="4576788"/>
                    <a:pt x="173752" y="4606281"/>
                    <a:pt x="217231" y="4427353"/>
                  </a:cubicBezTo>
                  <a:close/>
                  <a:moveTo>
                    <a:pt x="263961" y="5084341"/>
                  </a:moveTo>
                  <a:cubicBezTo>
                    <a:pt x="226982" y="5064487"/>
                    <a:pt x="207730" y="5015154"/>
                    <a:pt x="218481" y="4970639"/>
                  </a:cubicBezTo>
                  <a:cubicBezTo>
                    <a:pt x="242221" y="4873381"/>
                    <a:pt x="369172" y="4873091"/>
                    <a:pt x="401651" y="4963266"/>
                  </a:cubicBezTo>
                  <a:cubicBezTo>
                    <a:pt x="433142" y="5038694"/>
                    <a:pt x="350420" y="5130844"/>
                    <a:pt x="263961" y="5084341"/>
                  </a:cubicBezTo>
                  <a:close/>
                  <a:moveTo>
                    <a:pt x="274699" y="5632446"/>
                  </a:moveTo>
                  <a:cubicBezTo>
                    <a:pt x="228469" y="5613737"/>
                    <a:pt x="203979" y="5551922"/>
                    <a:pt x="223719" y="5501167"/>
                  </a:cubicBezTo>
                  <a:cubicBezTo>
                    <a:pt x="256960" y="5414402"/>
                    <a:pt x="372910" y="5423763"/>
                    <a:pt x="402637" y="5506841"/>
                  </a:cubicBezTo>
                  <a:cubicBezTo>
                    <a:pt x="432391" y="5578294"/>
                    <a:pt x="359171" y="5666757"/>
                    <a:pt x="274699" y="5632446"/>
                  </a:cubicBezTo>
                  <a:close/>
                  <a:moveTo>
                    <a:pt x="275699" y="6176021"/>
                  </a:moveTo>
                  <a:cubicBezTo>
                    <a:pt x="177989" y="6136326"/>
                    <a:pt x="210730" y="5964771"/>
                    <a:pt x="327680" y="5984626"/>
                  </a:cubicBezTo>
                  <a:cubicBezTo>
                    <a:pt x="469370" y="6009286"/>
                    <a:pt x="409402" y="6230463"/>
                    <a:pt x="275699" y="61760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43" name="Google Shape;2043;p23"/>
            <p:cNvGrpSpPr/>
            <p:nvPr/>
          </p:nvGrpSpPr>
          <p:grpSpPr>
            <a:xfrm>
              <a:off x="12133100" y="4419522"/>
              <a:ext cx="4875895" cy="6001617"/>
              <a:chOff x="12133100" y="4419522"/>
              <a:chExt cx="4875895" cy="6001617"/>
            </a:xfrm>
          </p:grpSpPr>
          <p:sp>
            <p:nvSpPr>
              <p:cNvPr id="2044" name="Google Shape;2044;p23"/>
              <p:cNvSpPr/>
              <p:nvPr/>
            </p:nvSpPr>
            <p:spPr>
              <a:xfrm>
                <a:off x="12177467" y="4419522"/>
                <a:ext cx="4697434" cy="47594"/>
              </a:xfrm>
              <a:custGeom>
                <a:avLst/>
                <a:gdLst/>
                <a:ahLst/>
                <a:cxnLst/>
                <a:rect l="l" t="t" r="r" b="b"/>
                <a:pathLst>
                  <a:path w="4697434" h="47594" extrusionOk="0">
                    <a:moveTo>
                      <a:pt x="4695179" y="47595"/>
                    </a:moveTo>
                    <a:cubicBezTo>
                      <a:pt x="4693915" y="47608"/>
                      <a:pt x="8326" y="31730"/>
                      <a:pt x="6668" y="31717"/>
                    </a:cubicBezTo>
                    <a:cubicBezTo>
                      <a:pt x="6668" y="-16564"/>
                      <a:pt x="-331443" y="171"/>
                      <a:pt x="3807559" y="17537"/>
                    </a:cubicBezTo>
                    <a:cubicBezTo>
                      <a:pt x="4792560" y="21328"/>
                      <a:pt x="4694020" y="6740"/>
                      <a:pt x="4695179" y="475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5" name="Google Shape;2045;p23"/>
              <p:cNvSpPr/>
              <p:nvPr/>
            </p:nvSpPr>
            <p:spPr>
              <a:xfrm>
                <a:off x="12177776" y="4958673"/>
                <a:ext cx="4710931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4710931" h="49740" extrusionOk="0">
                    <a:moveTo>
                      <a:pt x="4708371" y="49741"/>
                    </a:moveTo>
                    <a:cubicBezTo>
                      <a:pt x="4706870" y="49767"/>
                      <a:pt x="6319" y="33876"/>
                      <a:pt x="5358" y="33862"/>
                    </a:cubicBezTo>
                    <a:cubicBezTo>
                      <a:pt x="6477" y="-16709"/>
                      <a:pt x="-313448" y="-1133"/>
                      <a:pt x="3819988" y="19683"/>
                    </a:cubicBezTo>
                    <a:cubicBezTo>
                      <a:pt x="4804436" y="23461"/>
                      <a:pt x="4708371" y="8386"/>
                      <a:pt x="4708371" y="497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6" name="Google Shape;2046;p23"/>
              <p:cNvSpPr/>
              <p:nvPr/>
            </p:nvSpPr>
            <p:spPr>
              <a:xfrm>
                <a:off x="12179135" y="5499812"/>
                <a:ext cx="4742236" cy="39378"/>
              </a:xfrm>
              <a:custGeom>
                <a:avLst/>
                <a:gdLst/>
                <a:ahLst/>
                <a:cxnLst/>
                <a:rect l="l" t="t" r="r" b="b"/>
                <a:pathLst>
                  <a:path w="4742236" h="39378" extrusionOk="0">
                    <a:moveTo>
                      <a:pt x="629491" y="36299"/>
                    </a:moveTo>
                    <a:cubicBezTo>
                      <a:pt x="-87552" y="36299"/>
                      <a:pt x="3763" y="45792"/>
                      <a:pt x="3763" y="0"/>
                    </a:cubicBezTo>
                    <a:cubicBezTo>
                      <a:pt x="5776918" y="32863"/>
                      <a:pt x="6612688" y="45897"/>
                      <a:pt x="629491" y="362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7" name="Google Shape;2047;p23"/>
              <p:cNvSpPr/>
              <p:nvPr/>
            </p:nvSpPr>
            <p:spPr>
              <a:xfrm>
                <a:off x="12147922" y="6042768"/>
                <a:ext cx="4761010" cy="48254"/>
              </a:xfrm>
              <a:custGeom>
                <a:avLst/>
                <a:gdLst/>
                <a:ahLst/>
                <a:cxnLst/>
                <a:rect l="l" t="t" r="r" b="b"/>
                <a:pathLst>
                  <a:path w="4761010" h="48254" extrusionOk="0">
                    <a:moveTo>
                      <a:pt x="4758464" y="48254"/>
                    </a:moveTo>
                    <a:cubicBezTo>
                      <a:pt x="4757438" y="48267"/>
                      <a:pt x="6406" y="32099"/>
                      <a:pt x="4971" y="32086"/>
                    </a:cubicBezTo>
                    <a:cubicBezTo>
                      <a:pt x="7301" y="-16958"/>
                      <a:pt x="-316098" y="329"/>
                      <a:pt x="3875583" y="17906"/>
                    </a:cubicBezTo>
                    <a:cubicBezTo>
                      <a:pt x="4853950" y="21685"/>
                      <a:pt x="4758464" y="7084"/>
                      <a:pt x="4758464" y="482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8" name="Google Shape;2048;p23"/>
              <p:cNvSpPr/>
              <p:nvPr/>
            </p:nvSpPr>
            <p:spPr>
              <a:xfrm>
                <a:off x="12169838" y="6584141"/>
                <a:ext cx="4751298" cy="47902"/>
              </a:xfrm>
              <a:custGeom>
                <a:avLst/>
                <a:gdLst/>
                <a:ahLst/>
                <a:cxnLst/>
                <a:rect l="l" t="t" r="r" b="b"/>
                <a:pathLst>
                  <a:path w="4751298" h="47902" extrusionOk="0">
                    <a:moveTo>
                      <a:pt x="4749037" y="47902"/>
                    </a:moveTo>
                    <a:cubicBezTo>
                      <a:pt x="4747879" y="47916"/>
                      <a:pt x="4927" y="31748"/>
                      <a:pt x="3545" y="31734"/>
                    </a:cubicBezTo>
                    <a:cubicBezTo>
                      <a:pt x="10823" y="-16769"/>
                      <a:pt x="-317735" y="281"/>
                      <a:pt x="3866655" y="17844"/>
                    </a:cubicBezTo>
                    <a:cubicBezTo>
                      <a:pt x="4846300" y="21623"/>
                      <a:pt x="4747852" y="7364"/>
                      <a:pt x="4749037" y="479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9" name="Google Shape;2049;p23"/>
              <p:cNvSpPr/>
              <p:nvPr/>
            </p:nvSpPr>
            <p:spPr>
              <a:xfrm>
                <a:off x="12152745" y="7125126"/>
                <a:ext cx="4790755" cy="48215"/>
              </a:xfrm>
              <a:custGeom>
                <a:avLst/>
                <a:gdLst/>
                <a:ahLst/>
                <a:cxnLst/>
                <a:rect l="l" t="t" r="r" b="b"/>
                <a:pathLst>
                  <a:path w="4790755" h="48215" extrusionOk="0">
                    <a:moveTo>
                      <a:pt x="4789370" y="48215"/>
                    </a:moveTo>
                    <a:cubicBezTo>
                      <a:pt x="4788409" y="48228"/>
                      <a:pt x="117507" y="32535"/>
                      <a:pt x="6400" y="31771"/>
                    </a:cubicBezTo>
                    <a:cubicBezTo>
                      <a:pt x="5321" y="-17036"/>
                      <a:pt x="-324342" y="449"/>
                      <a:pt x="3896500" y="18157"/>
                    </a:cubicBezTo>
                    <a:cubicBezTo>
                      <a:pt x="4886949" y="21949"/>
                      <a:pt x="4785659" y="7361"/>
                      <a:pt x="4789370" y="482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0" name="Google Shape;2050;p23"/>
              <p:cNvSpPr/>
              <p:nvPr/>
            </p:nvSpPr>
            <p:spPr>
              <a:xfrm>
                <a:off x="12167290" y="7664726"/>
                <a:ext cx="4800664" cy="43894"/>
              </a:xfrm>
              <a:custGeom>
                <a:avLst/>
                <a:gdLst/>
                <a:ahLst/>
                <a:cxnLst/>
                <a:rect l="l" t="t" r="r" b="b"/>
                <a:pathLst>
                  <a:path w="4800664" h="43894" extrusionOk="0">
                    <a:moveTo>
                      <a:pt x="1753867" y="38287"/>
                    </a:moveTo>
                    <a:cubicBezTo>
                      <a:pt x="-160284" y="30927"/>
                      <a:pt x="4264" y="52678"/>
                      <a:pt x="3106" y="0"/>
                    </a:cubicBezTo>
                    <a:cubicBezTo>
                      <a:pt x="5120477" y="14232"/>
                      <a:pt x="6809940" y="59616"/>
                      <a:pt x="1753867" y="38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1" name="Google Shape;2051;p23"/>
              <p:cNvSpPr/>
              <p:nvPr/>
            </p:nvSpPr>
            <p:spPr>
              <a:xfrm>
                <a:off x="12166436" y="8206652"/>
                <a:ext cx="4790216" cy="49284"/>
              </a:xfrm>
              <a:custGeom>
                <a:avLst/>
                <a:gdLst/>
                <a:ahLst/>
                <a:cxnLst/>
                <a:rect l="l" t="t" r="r" b="b"/>
                <a:pathLst>
                  <a:path w="4790216" h="49284" extrusionOk="0">
                    <a:moveTo>
                      <a:pt x="4787680" y="49285"/>
                    </a:moveTo>
                    <a:cubicBezTo>
                      <a:pt x="4786719" y="49298"/>
                      <a:pt x="108250" y="33538"/>
                      <a:pt x="5697" y="32840"/>
                    </a:cubicBezTo>
                    <a:cubicBezTo>
                      <a:pt x="5697" y="-18363"/>
                      <a:pt x="-317689" y="1215"/>
                      <a:pt x="3908549" y="18950"/>
                    </a:cubicBezTo>
                    <a:cubicBezTo>
                      <a:pt x="4882772" y="23663"/>
                      <a:pt x="4787680" y="6389"/>
                      <a:pt x="4787680" y="492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2" name="Google Shape;2052;p23"/>
              <p:cNvSpPr/>
              <p:nvPr/>
            </p:nvSpPr>
            <p:spPr>
              <a:xfrm>
                <a:off x="12152225" y="8747206"/>
                <a:ext cx="4826215" cy="50027"/>
              </a:xfrm>
              <a:custGeom>
                <a:avLst/>
                <a:gdLst/>
                <a:ahLst/>
                <a:cxnLst/>
                <a:rect l="l" t="t" r="r" b="b"/>
                <a:pathLst>
                  <a:path w="4826215" h="50027" extrusionOk="0">
                    <a:moveTo>
                      <a:pt x="4825131" y="50027"/>
                    </a:moveTo>
                    <a:cubicBezTo>
                      <a:pt x="4824170" y="50041"/>
                      <a:pt x="90286" y="34136"/>
                      <a:pt x="4919" y="33583"/>
                    </a:cubicBezTo>
                    <a:cubicBezTo>
                      <a:pt x="7380" y="-19410"/>
                      <a:pt x="-318861" y="1839"/>
                      <a:pt x="3935749" y="19693"/>
                    </a:cubicBezTo>
                    <a:cubicBezTo>
                      <a:pt x="4922039" y="23485"/>
                      <a:pt x="4820591" y="8857"/>
                      <a:pt x="4825131" y="500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3" name="Google Shape;2053;p23"/>
              <p:cNvSpPr/>
              <p:nvPr/>
            </p:nvSpPr>
            <p:spPr>
              <a:xfrm>
                <a:off x="12153179" y="9288066"/>
                <a:ext cx="4855816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4855816" h="44746" extrusionOk="0">
                    <a:moveTo>
                      <a:pt x="1806707" y="38564"/>
                    </a:moveTo>
                    <a:cubicBezTo>
                      <a:pt x="-189903" y="30901"/>
                      <a:pt x="5216" y="54455"/>
                      <a:pt x="5216" y="0"/>
                    </a:cubicBezTo>
                    <a:cubicBezTo>
                      <a:pt x="5091661" y="19604"/>
                      <a:pt x="6934829" y="60209"/>
                      <a:pt x="1806707" y="38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4" name="Google Shape;2054;p23"/>
              <p:cNvSpPr/>
              <p:nvPr/>
            </p:nvSpPr>
            <p:spPr>
              <a:xfrm>
                <a:off x="12133100" y="9830606"/>
                <a:ext cx="4875326" cy="48947"/>
              </a:xfrm>
              <a:custGeom>
                <a:avLst/>
                <a:gdLst/>
                <a:ahLst/>
                <a:cxnLst/>
                <a:rect l="l" t="t" r="r" b="b"/>
                <a:pathLst>
                  <a:path w="4875326" h="48947" extrusionOk="0">
                    <a:moveTo>
                      <a:pt x="4873497" y="48947"/>
                    </a:moveTo>
                    <a:cubicBezTo>
                      <a:pt x="4872497" y="48961"/>
                      <a:pt x="206739" y="33635"/>
                      <a:pt x="6054" y="31936"/>
                    </a:cubicBezTo>
                    <a:cubicBezTo>
                      <a:pt x="6054" y="-17647"/>
                      <a:pt x="-328727" y="812"/>
                      <a:pt x="3980627" y="18889"/>
                    </a:cubicBezTo>
                    <a:cubicBezTo>
                      <a:pt x="4970786" y="22681"/>
                      <a:pt x="4871167" y="8080"/>
                      <a:pt x="4873497" y="489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5" name="Google Shape;2055;p23"/>
              <p:cNvSpPr/>
              <p:nvPr/>
            </p:nvSpPr>
            <p:spPr>
              <a:xfrm>
                <a:off x="12149415" y="10370546"/>
                <a:ext cx="4853433" cy="50593"/>
              </a:xfrm>
              <a:custGeom>
                <a:avLst/>
                <a:gdLst/>
                <a:ahLst/>
                <a:cxnLst/>
                <a:rect l="l" t="t" r="r" b="b"/>
                <a:pathLst>
                  <a:path w="4853433" h="50593" extrusionOk="0">
                    <a:moveTo>
                      <a:pt x="4851682" y="50594"/>
                    </a:moveTo>
                    <a:cubicBezTo>
                      <a:pt x="4850734" y="50607"/>
                      <a:pt x="133457" y="34360"/>
                      <a:pt x="6229" y="33294"/>
                    </a:cubicBezTo>
                    <a:cubicBezTo>
                      <a:pt x="5045" y="-16421"/>
                      <a:pt x="-324460" y="-1412"/>
                      <a:pt x="3977051" y="20246"/>
                    </a:cubicBezTo>
                    <a:cubicBezTo>
                      <a:pt x="4947418" y="24038"/>
                      <a:pt x="4849195" y="8331"/>
                      <a:pt x="4851682" y="505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56" name="Google Shape;2056;p23"/>
            <p:cNvSpPr/>
            <p:nvPr/>
          </p:nvSpPr>
          <p:spPr>
            <a:xfrm>
              <a:off x="12775381" y="4134223"/>
              <a:ext cx="130942" cy="6519719"/>
            </a:xfrm>
            <a:custGeom>
              <a:avLst/>
              <a:gdLst/>
              <a:ahLst/>
              <a:cxnLst/>
              <a:rect l="l" t="t" r="r" b="b"/>
              <a:pathLst>
                <a:path w="130942" h="6519719" extrusionOk="0">
                  <a:moveTo>
                    <a:pt x="130942" y="6519720"/>
                  </a:moveTo>
                  <a:cubicBezTo>
                    <a:pt x="58669" y="6519720"/>
                    <a:pt x="-55122" y="2753493"/>
                    <a:pt x="30731" y="1"/>
                  </a:cubicBezTo>
                  <a:cubicBezTo>
                    <a:pt x="103899" y="-2224"/>
                    <a:pt x="-72374" y="2540347"/>
                    <a:pt x="130942" y="6519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7" name="Google Shape;2057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42" name="Rounded Rectangular Callout 11">
            <a:extLst>
              <a:ext uri="{FF2B5EF4-FFF2-40B4-BE49-F238E27FC236}">
                <a16:creationId xmlns:a16="http://schemas.microsoft.com/office/drawing/2014/main" id="{002AF829-005D-457A-A3FA-F08198BD8F25}"/>
              </a:ext>
            </a:extLst>
          </p:cNvPr>
          <p:cNvSpPr/>
          <p:nvPr/>
        </p:nvSpPr>
        <p:spPr>
          <a:xfrm>
            <a:off x="2308436" y="706465"/>
            <a:ext cx="1440562" cy="66600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B35F7C29-DB97-0780-07E3-FC4597D1688F}"/>
                  </a:ext>
                </a:extLst>
              </p:cNvPr>
              <p:cNvSpPr txBox="1"/>
              <p:nvPr/>
            </p:nvSpPr>
            <p:spPr>
              <a:xfrm>
                <a:off x="62906" y="1545399"/>
                <a:ext cx="6063729" cy="27951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Quãng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AB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36. 3,5=126 (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𝑘𝑚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người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quãng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126 :30=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i="0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gi</m:t>
                      </m:r>
                      <m: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ờ)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4 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gi</m:t>
                      </m:r>
                      <m: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ờ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12 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ph</m:t>
                      </m:r>
                      <m: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ú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t</m:t>
                      </m:r>
                      <m:r>
                        <a:rPr lang="en-US" sz="2400" i="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B35F7C29-DB97-0780-07E3-FC4597D16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6" y="1545399"/>
                <a:ext cx="6063729" cy="2795124"/>
              </a:xfrm>
              <a:prstGeom prst="rect">
                <a:avLst/>
              </a:prstGeom>
              <a:blipFill>
                <a:blip r:embed="rId3"/>
                <a:stretch>
                  <a:fillRect l="-1508" r="-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7758B7CE-7C0F-58F1-E62B-EBBC5F37E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207" y="1950115"/>
            <a:ext cx="4173794" cy="3200976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2F45956-F7F7-7C41-5C49-DC8045D2A237}"/>
              </a:ext>
            </a:extLst>
          </p:cNvPr>
          <p:cNvSpPr txBox="1"/>
          <p:nvPr/>
        </p:nvSpPr>
        <p:spPr>
          <a:xfrm>
            <a:off x="882211" y="150228"/>
            <a:ext cx="8261789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trường</a:t>
            </a:r>
            <a:r>
              <a:rPr lang="en-US" sz="2000" dirty="0"/>
              <a:t> </a:t>
            </a:r>
            <a:r>
              <a:rPr lang="en-US" sz="2000" dirty="0" err="1"/>
              <a:t>trung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cơ</a:t>
            </a:r>
            <a:r>
              <a:rPr lang="en-US" sz="2000" dirty="0"/>
              <a:t> </a:t>
            </a:r>
            <a:r>
              <a:rPr lang="en-US" sz="2000" dirty="0" err="1"/>
              <a:t>sở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7A, 7B, 7C, 7D, 7E;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đều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40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. Sau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sơ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kì</a:t>
            </a:r>
            <a:r>
              <a:rPr lang="en-US" sz="2000" dirty="0"/>
              <a:t> I,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đạt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ở </a:t>
            </a:r>
            <a:r>
              <a:rPr lang="en-US" sz="2000" dirty="0" err="1"/>
              <a:t>mức</a:t>
            </a:r>
            <a:r>
              <a:rPr lang="en-US" sz="2000" dirty="0"/>
              <a:t> </a:t>
            </a:r>
            <a:r>
              <a:rPr lang="en-US" sz="2000" dirty="0" err="1"/>
              <a:t>Tốt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qua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ở </a:t>
            </a:r>
            <a:r>
              <a:rPr lang="en-US" sz="2000" i="1" dirty="0" err="1"/>
              <a:t>Hình</a:t>
            </a:r>
            <a:r>
              <a:rPr lang="en-US" sz="2000" i="1" dirty="0"/>
              <a:t> 9</a:t>
            </a:r>
            <a:r>
              <a:rPr lang="en-US" sz="2000" dirty="0"/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FB914A1-AFB5-ACAD-74DB-2BD83861DF41}"/>
              </a:ext>
            </a:extLst>
          </p:cNvPr>
          <p:cNvSpPr txBox="1"/>
          <p:nvPr/>
        </p:nvSpPr>
        <p:spPr>
          <a:xfrm>
            <a:off x="113482" y="1470816"/>
            <a:ext cx="896415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đạt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ở </a:t>
            </a:r>
            <a:r>
              <a:rPr lang="en-US" sz="2000" dirty="0" err="1"/>
              <a:t>mức</a:t>
            </a:r>
            <a:r>
              <a:rPr lang="en-US" sz="2000" dirty="0"/>
              <a:t> </a:t>
            </a:r>
            <a:r>
              <a:rPr lang="en-US" sz="2000" dirty="0" err="1"/>
              <a:t>Tốt</a:t>
            </a:r>
            <a:r>
              <a:rPr lang="en-US" sz="2000" dirty="0"/>
              <a:t> </a:t>
            </a:r>
            <a:r>
              <a:rPr lang="en-US" sz="2000" dirty="0" err="1"/>
              <a:t>ít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tư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?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CE42EEE-D84E-5D11-7E56-CBEC6AB65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392237"/>
            <a:ext cx="936306" cy="936306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D2C468D-0593-4FEA-0120-1854B341954F}"/>
              </a:ext>
            </a:extLst>
          </p:cNvPr>
          <p:cNvSpPr txBox="1"/>
          <p:nvPr/>
        </p:nvSpPr>
        <p:spPr>
          <a:xfrm>
            <a:off x="113482" y="2490634"/>
            <a:ext cx="4984955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b)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đạt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ở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Tốt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nhiều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c)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đạt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ở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Tốt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thấp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82941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7" name="Hộp Văn bản 76">
                <a:extLst>
                  <a:ext uri="{FF2B5EF4-FFF2-40B4-BE49-F238E27FC236}">
                    <a16:creationId xmlns:a16="http://schemas.microsoft.com/office/drawing/2014/main" id="{12D317D3-10C9-3278-E604-CECD405CAA51}"/>
                  </a:ext>
                </a:extLst>
              </p:cNvPr>
              <p:cNvSpPr txBox="1"/>
              <p:nvPr/>
            </p:nvSpPr>
            <p:spPr>
              <a:xfrm>
                <a:off x="229680" y="1137323"/>
                <a:ext cx="8914320" cy="38844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tư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40 =10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)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=&gt;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7C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7E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ít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14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ba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. 40 ≈ 13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)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=&gt;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7A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7D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nhiều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c)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7D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lệ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cao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7E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lệ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thấp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77" name="Hộp Văn bản 76">
                <a:extLst>
                  <a:ext uri="{FF2B5EF4-FFF2-40B4-BE49-F238E27FC236}">
                    <a16:creationId xmlns:a16="http://schemas.microsoft.com/office/drawing/2014/main" id="{12D317D3-10C9-3278-E604-CECD405CA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80" y="1137323"/>
                <a:ext cx="8914320" cy="3884461"/>
              </a:xfrm>
              <a:prstGeom prst="rect">
                <a:avLst/>
              </a:prstGeom>
              <a:blipFill>
                <a:blip r:embed="rId3"/>
                <a:stretch>
                  <a:fillRect l="-752" b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ounded Rectangular Callout 11">
            <a:extLst>
              <a:ext uri="{FF2B5EF4-FFF2-40B4-BE49-F238E27FC236}">
                <a16:creationId xmlns:a16="http://schemas.microsoft.com/office/drawing/2014/main" id="{F5A819E3-777F-CFFD-A2D8-89D12530E8AF}"/>
              </a:ext>
            </a:extLst>
          </p:cNvPr>
          <p:cNvSpPr/>
          <p:nvPr/>
        </p:nvSpPr>
        <p:spPr>
          <a:xfrm>
            <a:off x="3851719" y="392322"/>
            <a:ext cx="1440562" cy="66600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01F3137-26C4-FDE6-5580-F1D79ED11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994" y="2170829"/>
            <a:ext cx="4845773" cy="2972671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051F8851-D97E-8A22-B4CF-D7EDD9D9A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65720" y="-5780"/>
            <a:ext cx="664740" cy="66474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82AEE83A-D5C0-7186-2823-1F589F1D1E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-5780"/>
            <a:ext cx="670520" cy="67052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BF0F36E-B37B-011A-5750-DC59E3C50D32}"/>
              </a:ext>
            </a:extLst>
          </p:cNvPr>
          <p:cNvSpPr txBox="1"/>
          <p:nvPr/>
        </p:nvSpPr>
        <p:spPr>
          <a:xfrm>
            <a:off x="77429" y="100797"/>
            <a:ext cx="8989142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	   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qua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10.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1 </a:t>
            </a:r>
            <a:r>
              <a:rPr lang="en-US" sz="2000" dirty="0" err="1"/>
              <a:t>triệu</a:t>
            </a:r>
            <a:r>
              <a:rPr lang="en-US" sz="2000" dirty="0"/>
              <a:t> </a:t>
            </a:r>
            <a:r>
              <a:rPr lang="en-US" sz="2000" dirty="0" err="1"/>
              <a:t>tấn</a:t>
            </a:r>
            <a:r>
              <a:rPr lang="en-US" sz="2000" dirty="0"/>
              <a:t>?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0,2 </a:t>
            </a:r>
            <a:r>
              <a:rPr lang="en-US" sz="2000" dirty="0" err="1"/>
              <a:t>triệu</a:t>
            </a:r>
            <a:r>
              <a:rPr lang="en-US" sz="2000" dirty="0"/>
              <a:t> </a:t>
            </a:r>
            <a:r>
              <a:rPr lang="en-US" sz="2000" dirty="0" err="1"/>
              <a:t>tấn</a:t>
            </a:r>
            <a:r>
              <a:rPr lang="en-US" sz="2000" dirty="0"/>
              <a:t>?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17CAFD2-DA67-E0E4-CC73-52EC9A35D18A}"/>
              </a:ext>
            </a:extLst>
          </p:cNvPr>
          <p:cNvSpPr txBox="1"/>
          <p:nvPr/>
        </p:nvSpPr>
        <p:spPr>
          <a:xfrm>
            <a:off x="0" y="1876515"/>
            <a:ext cx="4734232" cy="3266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tram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2013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(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đơn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160866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211F2F5-299A-15D4-0B8B-C07931EE0217}"/>
                  </a:ext>
                </a:extLst>
              </p:cNvPr>
              <p:cNvSpPr txBox="1"/>
              <p:nvPr/>
            </p:nvSpPr>
            <p:spPr>
              <a:xfrm>
                <a:off x="105228" y="1657880"/>
                <a:ext cx="8933543" cy="3033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triệu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tấn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2016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0,2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triệu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tấn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là:Năm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2016, 2017, 2018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Việt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Nam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vào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2016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Việt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Nam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hạt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tiêu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vào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2018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c)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2013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2018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 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936,3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994,2</m:t>
                        </m:r>
                      </m:den>
                    </m:f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.100%=94,18%</m:t>
                    </m:r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211F2F5-299A-15D4-0B8B-C07931EE0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8" y="1657880"/>
                <a:ext cx="8933543" cy="3033844"/>
              </a:xfrm>
              <a:prstGeom prst="rect">
                <a:avLst/>
              </a:prstGeom>
              <a:blipFill>
                <a:blip r:embed="rId2"/>
                <a:stretch>
                  <a:fillRect l="-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11">
            <a:extLst>
              <a:ext uri="{FF2B5EF4-FFF2-40B4-BE49-F238E27FC236}">
                <a16:creationId xmlns:a16="http://schemas.microsoft.com/office/drawing/2014/main" id="{B2556438-AA7E-031D-D883-5B17F0145C18}"/>
              </a:ext>
            </a:extLst>
          </p:cNvPr>
          <p:cNvSpPr/>
          <p:nvPr/>
        </p:nvSpPr>
        <p:spPr>
          <a:xfrm>
            <a:off x="3597719" y="530208"/>
            <a:ext cx="1440562" cy="66600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2727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p25"/>
          <p:cNvSpPr/>
          <p:nvPr/>
        </p:nvSpPr>
        <p:spPr>
          <a:xfrm>
            <a:off x="3290105" y="1708986"/>
            <a:ext cx="2631501" cy="2144895"/>
          </a:xfrm>
          <a:custGeom>
            <a:avLst/>
            <a:gdLst/>
            <a:ahLst/>
            <a:cxnLst/>
            <a:rect l="l" t="t" r="r" b="b"/>
            <a:pathLst>
              <a:path w="4712851" h="4777840" extrusionOk="0">
                <a:moveTo>
                  <a:pt x="1" y="77940"/>
                </a:moveTo>
                <a:cubicBezTo>
                  <a:pt x="-238" y="34395"/>
                  <a:pt x="35405" y="-798"/>
                  <a:pt x="78916" y="14"/>
                </a:cubicBezTo>
                <a:cubicBezTo>
                  <a:pt x="4788824" y="88050"/>
                  <a:pt x="4708620" y="5422"/>
                  <a:pt x="4709374" y="140664"/>
                </a:cubicBezTo>
                <a:cubicBezTo>
                  <a:pt x="4710463" y="337559"/>
                  <a:pt x="4712851" y="4699304"/>
                  <a:pt x="4712851" y="4698664"/>
                </a:cubicBezTo>
                <a:cubicBezTo>
                  <a:pt x="4713089" y="4741807"/>
                  <a:pt x="4678078" y="4776839"/>
                  <a:pt x="4634958" y="4776600"/>
                </a:cubicBezTo>
                <a:cubicBezTo>
                  <a:pt x="-72477" y="4750627"/>
                  <a:pt x="4232" y="4832720"/>
                  <a:pt x="3478" y="4696064"/>
                </a:cubicBezTo>
                <a:cubicBezTo>
                  <a:pt x="2379" y="4496417"/>
                  <a:pt x="1" y="77310"/>
                  <a:pt x="1" y="77940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0" name="Google Shape;2160;p25"/>
          <p:cNvSpPr/>
          <p:nvPr/>
        </p:nvSpPr>
        <p:spPr>
          <a:xfrm>
            <a:off x="6344192" y="1715803"/>
            <a:ext cx="2611084" cy="2144896"/>
          </a:xfrm>
          <a:custGeom>
            <a:avLst/>
            <a:gdLst/>
            <a:ahLst/>
            <a:cxnLst/>
            <a:rect l="l" t="t" r="r" b="b"/>
            <a:pathLst>
              <a:path w="4712851" h="4777840" extrusionOk="0">
                <a:moveTo>
                  <a:pt x="1" y="77940"/>
                </a:moveTo>
                <a:cubicBezTo>
                  <a:pt x="-238" y="34395"/>
                  <a:pt x="35405" y="-798"/>
                  <a:pt x="78916" y="14"/>
                </a:cubicBezTo>
                <a:cubicBezTo>
                  <a:pt x="4788824" y="88050"/>
                  <a:pt x="4708620" y="5422"/>
                  <a:pt x="4709374" y="140664"/>
                </a:cubicBezTo>
                <a:cubicBezTo>
                  <a:pt x="4710463" y="337559"/>
                  <a:pt x="4712851" y="4699304"/>
                  <a:pt x="4712851" y="4698664"/>
                </a:cubicBezTo>
                <a:cubicBezTo>
                  <a:pt x="4713089" y="4741807"/>
                  <a:pt x="4678078" y="4776839"/>
                  <a:pt x="4634958" y="4776600"/>
                </a:cubicBezTo>
                <a:cubicBezTo>
                  <a:pt x="-72477" y="4750627"/>
                  <a:pt x="4232" y="4832720"/>
                  <a:pt x="3478" y="4696064"/>
                </a:cubicBezTo>
                <a:cubicBezTo>
                  <a:pt x="2379" y="4496417"/>
                  <a:pt x="1" y="77310"/>
                  <a:pt x="1" y="77940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2169" name="Google Shape;2169;p25"/>
          <p:cNvSpPr/>
          <p:nvPr/>
        </p:nvSpPr>
        <p:spPr>
          <a:xfrm>
            <a:off x="253062" y="1710647"/>
            <a:ext cx="2611084" cy="2144895"/>
          </a:xfrm>
          <a:custGeom>
            <a:avLst/>
            <a:gdLst/>
            <a:ahLst/>
            <a:cxnLst/>
            <a:rect l="l" t="t" r="r" b="b"/>
            <a:pathLst>
              <a:path w="4712851" h="4777840" extrusionOk="0">
                <a:moveTo>
                  <a:pt x="1" y="77940"/>
                </a:moveTo>
                <a:cubicBezTo>
                  <a:pt x="-238" y="34395"/>
                  <a:pt x="35405" y="-798"/>
                  <a:pt x="78916" y="14"/>
                </a:cubicBezTo>
                <a:cubicBezTo>
                  <a:pt x="4788824" y="88050"/>
                  <a:pt x="4708620" y="5422"/>
                  <a:pt x="4709374" y="140664"/>
                </a:cubicBezTo>
                <a:cubicBezTo>
                  <a:pt x="4710463" y="337559"/>
                  <a:pt x="4712851" y="4699304"/>
                  <a:pt x="4712851" y="4698664"/>
                </a:cubicBezTo>
                <a:cubicBezTo>
                  <a:pt x="4713089" y="4741807"/>
                  <a:pt x="4678078" y="4776839"/>
                  <a:pt x="4634958" y="4776600"/>
                </a:cubicBezTo>
                <a:cubicBezTo>
                  <a:pt x="-72477" y="4750627"/>
                  <a:pt x="4232" y="4832720"/>
                  <a:pt x="3478" y="4696064"/>
                </a:cubicBezTo>
                <a:cubicBezTo>
                  <a:pt x="2379" y="4496417"/>
                  <a:pt x="1" y="77310"/>
                  <a:pt x="1" y="77940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TextBox 26">
            <a:extLst>
              <a:ext uri="{FF2B5EF4-FFF2-40B4-BE49-F238E27FC236}">
                <a16:creationId xmlns:a16="http://schemas.microsoft.com/office/drawing/2014/main" id="{FA9C5F52-8A7E-72E4-69D3-F2E94A98D209}"/>
              </a:ext>
            </a:extLst>
          </p:cNvPr>
          <p:cNvSpPr txBox="1"/>
          <p:nvPr/>
        </p:nvSpPr>
        <p:spPr>
          <a:xfrm>
            <a:off x="882238" y="379644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7" grpId="0" animBg="1"/>
      <p:bldP spid="2160" grpId="0" animBg="1"/>
      <p:bldP spid="2169" grpId="0" animBg="1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E6B45386-49C5-6FAD-EBE7-59798C976450}"/>
              </a:ext>
            </a:extLst>
          </p:cNvPr>
          <p:cNvSpPr/>
          <p:nvPr/>
        </p:nvSpPr>
        <p:spPr>
          <a:xfrm>
            <a:off x="624963" y="674970"/>
            <a:ext cx="4572000" cy="103510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HOẠT ĐỘNG NHÓM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E39F777-A72F-4280-DE5E-2C9A3F33B815}"/>
              </a:ext>
            </a:extLst>
          </p:cNvPr>
          <p:cNvSpPr/>
          <p:nvPr/>
        </p:nvSpPr>
        <p:spPr>
          <a:xfrm>
            <a:off x="564356" y="2193131"/>
            <a:ext cx="4850607" cy="2586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Tổng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kiến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thức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nội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dung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nhóm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thành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sơ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đồ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tư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duy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vào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giấy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A1. 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4A05338-A40C-A540-564B-1DA3A0100BE4}"/>
              </a:ext>
            </a:extLst>
          </p:cNvPr>
          <p:cNvSpPr txBox="1"/>
          <p:nvPr/>
        </p:nvSpPr>
        <p:spPr>
          <a:xfrm>
            <a:off x="185738" y="133498"/>
            <a:ext cx="3800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I. CỦNG CỐ KIẾN THỨC</a:t>
            </a:r>
          </a:p>
        </p:txBody>
      </p:sp>
    </p:spTree>
    <p:extLst>
      <p:ext uri="{BB962C8B-B14F-4D97-AF65-F5344CB8AC3E}">
        <p14:creationId xmlns:p14="http://schemas.microsoft.com/office/powerpoint/2010/main" val="36907218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19B88BDA-58EF-CD47-B43B-874B0B545370}"/>
              </a:ext>
            </a:extLst>
          </p:cNvPr>
          <p:cNvSpPr/>
          <p:nvPr/>
        </p:nvSpPr>
        <p:spPr>
          <a:xfrm>
            <a:off x="571073" y="960849"/>
            <a:ext cx="8179594" cy="332898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1: TẬP HỢP Q CÁC SỐ HỮU TỈ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Khái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niệm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Thứ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tự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trong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tập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hợp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Biểu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diễn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trên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trục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đối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một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So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sánh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các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166FE9-1C74-F51D-533E-E0D962AE6B74}"/>
              </a:ext>
            </a:extLst>
          </p:cNvPr>
          <p:cNvSpPr/>
          <p:nvPr/>
        </p:nvSpPr>
        <p:spPr>
          <a:xfrm>
            <a:off x="685800" y="1057274"/>
            <a:ext cx="7915275" cy="33289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2: CÁC PHÉP TÍNH VỚI SỐ HỮU TỈ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Cộng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trừ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chất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cộng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tắc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chuyển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vế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tắc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, chia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chất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</p:txBody>
      </p:sp>
    </p:spTree>
    <p:extLst>
      <p:ext uri="{BB962C8B-B14F-4D97-AF65-F5344CB8AC3E}">
        <p14:creationId xmlns:p14="http://schemas.microsoft.com/office/powerpoint/2010/main" val="26622390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6988827A-194C-D192-2047-C6EC24736BE6}"/>
              </a:ext>
            </a:extLst>
          </p:cNvPr>
          <p:cNvSpPr/>
          <p:nvPr/>
        </p:nvSpPr>
        <p:spPr>
          <a:xfrm>
            <a:off x="415259" y="936176"/>
            <a:ext cx="8493919" cy="35075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3: LUỸ THỪA VỚI SỐ MŨ TỰ NHIÊN CỦA MỘT SỐ HỮU TỈ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mũ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nhiên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Tích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thương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cùng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cơ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</p:txBody>
      </p:sp>
    </p:spTree>
    <p:extLst>
      <p:ext uri="{BB962C8B-B14F-4D97-AF65-F5344CB8AC3E}">
        <p14:creationId xmlns:p14="http://schemas.microsoft.com/office/powerpoint/2010/main" val="11033550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38885B65-5F55-8E0A-395B-5A30D3BC64ED}"/>
              </a:ext>
            </a:extLst>
          </p:cNvPr>
          <p:cNvSpPr/>
          <p:nvPr/>
        </p:nvSpPr>
        <p:spPr>
          <a:xfrm>
            <a:off x="282178" y="1111589"/>
            <a:ext cx="8579644" cy="35247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4: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THỨ TỰ THỰC HIỆN CÁC PHÉP TÍNH. QUY TẮC DẤU NGOẶC + BIỂU DIỄN THẬP PHÂN CỦA SỐ HỮU TỈ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Thứ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tắc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.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Biểu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diễn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thập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thập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hạn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thập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vô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hạn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tuần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hoàn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)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</p:txBody>
      </p:sp>
    </p:spTree>
    <p:extLst>
      <p:ext uri="{BB962C8B-B14F-4D97-AF65-F5344CB8AC3E}">
        <p14:creationId xmlns:p14="http://schemas.microsoft.com/office/powerpoint/2010/main" val="34875051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858A884-7F2B-1B37-A1FD-F9674874FF62}"/>
              </a:ext>
            </a:extLst>
          </p:cNvPr>
          <p:cNvSpPr txBox="1"/>
          <p:nvPr/>
        </p:nvSpPr>
        <p:spPr>
          <a:xfrm>
            <a:off x="1046242" y="1162213"/>
            <a:ext cx="57403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a)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Sắp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xếp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các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số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sau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theo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thứ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tự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tăng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dần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: 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06C0ED5B-1D2C-AF53-6B7F-D95B9C194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0007" y="916885"/>
            <a:ext cx="921544" cy="921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289D24F-8CE0-E470-742B-FEA3C14D0EA3}"/>
                  </a:ext>
                </a:extLst>
              </p:cNvPr>
              <p:cNvSpPr txBox="1"/>
              <p:nvPr/>
            </p:nvSpPr>
            <p:spPr>
              <a:xfrm>
                <a:off x="6682660" y="1059652"/>
                <a:ext cx="120969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0,5;1;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289D24F-8CE0-E470-742B-FEA3C14D0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660" y="1059652"/>
                <a:ext cx="1209690" cy="6360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1073192-1EF5-DC5F-FDE9-E8B44034D349}"/>
                  </a:ext>
                </a:extLst>
              </p:cNvPr>
              <p:cNvSpPr txBox="1"/>
              <p:nvPr/>
            </p:nvSpPr>
            <p:spPr>
              <a:xfrm>
                <a:off x="443864" y="2653232"/>
                <a:ext cx="6451007" cy="1981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0&lt;0,5&lt;1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&lt;0,5&lt;1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sắp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đã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tự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tăng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;0,5;1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1073192-1EF5-DC5F-FDE9-E8B44034D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64" y="2653232"/>
                <a:ext cx="6451007" cy="1981696"/>
              </a:xfrm>
              <a:prstGeom prst="rect">
                <a:avLst/>
              </a:prstGeom>
              <a:blipFill>
                <a:blip r:embed="rId5"/>
                <a:stretch>
                  <a:fillRect l="-1229" r="-1229" b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135A13C-18BD-6ECE-A3CA-AAC666A3767B}"/>
              </a:ext>
            </a:extLst>
          </p:cNvPr>
          <p:cNvSpPr txBox="1"/>
          <p:nvPr/>
        </p:nvSpPr>
        <p:spPr>
          <a:xfrm>
            <a:off x="0" y="128588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II. LUYỆN TẬP</a:t>
            </a:r>
          </a:p>
        </p:txBody>
      </p:sp>
      <p:sp>
        <p:nvSpPr>
          <p:cNvPr id="9" name="Rounded Rectangular Callout 11">
            <a:extLst>
              <a:ext uri="{FF2B5EF4-FFF2-40B4-BE49-F238E27FC236}">
                <a16:creationId xmlns:a16="http://schemas.microsoft.com/office/drawing/2014/main" id="{C370628C-DF13-1DBB-0F14-9E4EFFA3024A}"/>
              </a:ext>
            </a:extLst>
          </p:cNvPr>
          <p:cNvSpPr/>
          <p:nvPr/>
        </p:nvSpPr>
        <p:spPr>
          <a:xfrm>
            <a:off x="3909295" y="1890107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976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FC0F9648-4345-6B69-EC93-0AE004E43189}"/>
              </a:ext>
            </a:extLst>
          </p:cNvPr>
          <p:cNvSpPr txBox="1"/>
          <p:nvPr/>
        </p:nvSpPr>
        <p:spPr>
          <a:xfrm>
            <a:off x="326826" y="266403"/>
            <a:ext cx="8724306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b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)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Trong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3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điểm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A, B, C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trên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trục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số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dưới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đây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có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điểm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biểu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diễn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số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hữu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tỉ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0,5.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Hãy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xác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định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điểm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đó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.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28381995-A87B-403F-52E0-8B3C42D42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70" y="1815710"/>
            <a:ext cx="8843962" cy="9708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AE10064A-7715-A653-88B3-C6F75A8A9DDF}"/>
                  </a:ext>
                </a:extLst>
              </p:cNvPr>
              <p:cNvSpPr txBox="1"/>
              <p:nvPr/>
            </p:nvSpPr>
            <p:spPr>
              <a:xfrm>
                <a:off x="637580" y="3348484"/>
                <a:ext cx="4589858" cy="1045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0,5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nằm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giữa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0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1.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diễn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hữu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0,5.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AE10064A-7715-A653-88B3-C6F75A8A9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80" y="3348484"/>
                <a:ext cx="4589858" cy="1045223"/>
              </a:xfrm>
              <a:prstGeom prst="rect">
                <a:avLst/>
              </a:prstGeom>
              <a:blipFill>
                <a:blip r:embed="rId4"/>
                <a:stretch>
                  <a:fillRect l="-1726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oogle Shape;2465;p29">
            <a:extLst>
              <a:ext uri="{FF2B5EF4-FFF2-40B4-BE49-F238E27FC236}">
                <a16:creationId xmlns:a16="http://schemas.microsoft.com/office/drawing/2014/main" id="{41BB74B9-49CD-958D-D57E-DA4EA44A1B4F}"/>
              </a:ext>
            </a:extLst>
          </p:cNvPr>
          <p:cNvGrpSpPr/>
          <p:nvPr/>
        </p:nvGrpSpPr>
        <p:grpSpPr>
          <a:xfrm rot="-332580">
            <a:off x="6961246" y="3992343"/>
            <a:ext cx="1509936" cy="802727"/>
            <a:chOff x="12908898" y="8687228"/>
            <a:chExt cx="3019642" cy="1605331"/>
          </a:xfrm>
        </p:grpSpPr>
        <p:sp>
          <p:nvSpPr>
            <p:cNvPr id="10" name="Google Shape;2466;p29">
              <a:extLst>
                <a:ext uri="{FF2B5EF4-FFF2-40B4-BE49-F238E27FC236}">
                  <a16:creationId xmlns:a16="http://schemas.microsoft.com/office/drawing/2014/main" id="{8F6BA749-4B7E-CA4B-6AC5-40F56CDC4967}"/>
                </a:ext>
              </a:extLst>
            </p:cNvPr>
            <p:cNvSpPr/>
            <p:nvPr/>
          </p:nvSpPr>
          <p:spPr>
            <a:xfrm>
              <a:off x="12908898" y="8687228"/>
              <a:ext cx="3019642" cy="1605331"/>
            </a:xfrm>
            <a:custGeom>
              <a:avLst/>
              <a:gdLst/>
              <a:ahLst/>
              <a:cxnLst/>
              <a:rect l="l" t="t" r="r" b="b"/>
              <a:pathLst>
                <a:path w="3019642" h="1605331" extrusionOk="0">
                  <a:moveTo>
                    <a:pt x="101835" y="1489898"/>
                  </a:moveTo>
                  <a:cubicBezTo>
                    <a:pt x="165833" y="1554006"/>
                    <a:pt x="254605" y="1592591"/>
                    <a:pt x="345750" y="1592591"/>
                  </a:cubicBezTo>
                  <a:cubicBezTo>
                    <a:pt x="346390" y="1592591"/>
                    <a:pt x="667209" y="1592591"/>
                    <a:pt x="669474" y="1592585"/>
                  </a:cubicBezTo>
                  <a:cubicBezTo>
                    <a:pt x="669474" y="1592585"/>
                    <a:pt x="836877" y="1591332"/>
                    <a:pt x="836877" y="1591326"/>
                  </a:cubicBezTo>
                  <a:cubicBezTo>
                    <a:pt x="870679" y="1591326"/>
                    <a:pt x="903913" y="1586614"/>
                    <a:pt x="935692" y="1577430"/>
                  </a:cubicBezTo>
                  <a:cubicBezTo>
                    <a:pt x="968926" y="1588066"/>
                    <a:pt x="1004383" y="1593867"/>
                    <a:pt x="1041005" y="1593867"/>
                  </a:cubicBezTo>
                  <a:lnTo>
                    <a:pt x="1307604" y="1593867"/>
                  </a:lnTo>
                  <a:cubicBezTo>
                    <a:pt x="1334533" y="1593867"/>
                    <a:pt x="1360575" y="1590770"/>
                    <a:pt x="1385432" y="1585035"/>
                  </a:cubicBezTo>
                  <a:cubicBezTo>
                    <a:pt x="1410296" y="1590770"/>
                    <a:pt x="1436331" y="1593867"/>
                    <a:pt x="1463261" y="1593867"/>
                  </a:cubicBezTo>
                  <a:lnTo>
                    <a:pt x="1640574" y="1593867"/>
                  </a:lnTo>
                  <a:cubicBezTo>
                    <a:pt x="1690404" y="1593867"/>
                    <a:pt x="1738157" y="1583317"/>
                    <a:pt x="1781435" y="1564169"/>
                  </a:cubicBezTo>
                  <a:cubicBezTo>
                    <a:pt x="1816294" y="1579614"/>
                    <a:pt x="1854377" y="1589542"/>
                    <a:pt x="1894249" y="1591713"/>
                  </a:cubicBezTo>
                  <a:cubicBezTo>
                    <a:pt x="1927562" y="1594260"/>
                    <a:pt x="1965090" y="1593764"/>
                    <a:pt x="2106162" y="1592597"/>
                  </a:cubicBezTo>
                  <a:cubicBezTo>
                    <a:pt x="2151468" y="1592597"/>
                    <a:pt x="2197119" y="1583891"/>
                    <a:pt x="2240367" y="1565936"/>
                  </a:cubicBezTo>
                  <a:cubicBezTo>
                    <a:pt x="2244504" y="1564218"/>
                    <a:pt x="2248604" y="1562421"/>
                    <a:pt x="2252669" y="1560546"/>
                  </a:cubicBezTo>
                  <a:cubicBezTo>
                    <a:pt x="2320394" y="1588398"/>
                    <a:pt x="2396102" y="1605331"/>
                    <a:pt x="2474885" y="1605331"/>
                  </a:cubicBezTo>
                  <a:cubicBezTo>
                    <a:pt x="2560999" y="1605331"/>
                    <a:pt x="2681978" y="1593994"/>
                    <a:pt x="2795161" y="1523921"/>
                  </a:cubicBezTo>
                  <a:cubicBezTo>
                    <a:pt x="2874432" y="1474846"/>
                    <a:pt x="2935719" y="1405638"/>
                    <a:pt x="2977366" y="1322201"/>
                  </a:cubicBezTo>
                  <a:cubicBezTo>
                    <a:pt x="2988829" y="1299237"/>
                    <a:pt x="3014520" y="1243151"/>
                    <a:pt x="3014520" y="1166979"/>
                  </a:cubicBezTo>
                  <a:cubicBezTo>
                    <a:pt x="3014520" y="1133107"/>
                    <a:pt x="3009507" y="1101129"/>
                    <a:pt x="3000847" y="1071498"/>
                  </a:cubicBezTo>
                  <a:cubicBezTo>
                    <a:pt x="3009640" y="1045829"/>
                    <a:pt x="3015504" y="1018333"/>
                    <a:pt x="3017268" y="989440"/>
                  </a:cubicBezTo>
                  <a:cubicBezTo>
                    <a:pt x="3019786" y="959615"/>
                    <a:pt x="3019641" y="933469"/>
                    <a:pt x="3019641" y="921648"/>
                  </a:cubicBezTo>
                  <a:cubicBezTo>
                    <a:pt x="3019641" y="771683"/>
                    <a:pt x="2983822" y="617272"/>
                    <a:pt x="2884832" y="493992"/>
                  </a:cubicBezTo>
                  <a:cubicBezTo>
                    <a:pt x="2836669" y="434010"/>
                    <a:pt x="2776409" y="385461"/>
                    <a:pt x="2706522" y="351928"/>
                  </a:cubicBezTo>
                  <a:cubicBezTo>
                    <a:pt x="2631834" y="316090"/>
                    <a:pt x="2552937" y="300603"/>
                    <a:pt x="2476153" y="300603"/>
                  </a:cubicBezTo>
                  <a:cubicBezTo>
                    <a:pt x="2378709" y="300603"/>
                    <a:pt x="2289804" y="325231"/>
                    <a:pt x="2212779" y="366864"/>
                  </a:cubicBezTo>
                  <a:cubicBezTo>
                    <a:pt x="2193979" y="355140"/>
                    <a:pt x="2173778" y="345043"/>
                    <a:pt x="2152332" y="336919"/>
                  </a:cubicBezTo>
                  <a:cubicBezTo>
                    <a:pt x="2113197" y="322091"/>
                    <a:pt x="2070494" y="314081"/>
                    <a:pt x="2026225" y="314632"/>
                  </a:cubicBezTo>
                  <a:cubicBezTo>
                    <a:pt x="2001120" y="314414"/>
                    <a:pt x="1885280" y="313404"/>
                    <a:pt x="1882925" y="313392"/>
                  </a:cubicBezTo>
                  <a:cubicBezTo>
                    <a:pt x="1879803" y="313392"/>
                    <a:pt x="1876680" y="313434"/>
                    <a:pt x="1873564" y="313519"/>
                  </a:cubicBezTo>
                  <a:cubicBezTo>
                    <a:pt x="1852384" y="259798"/>
                    <a:pt x="1818939" y="213100"/>
                    <a:pt x="1776730" y="176530"/>
                  </a:cubicBezTo>
                  <a:cubicBezTo>
                    <a:pt x="1716156" y="124043"/>
                    <a:pt x="1645720" y="99028"/>
                    <a:pt x="1579771" y="92398"/>
                  </a:cubicBezTo>
                  <a:lnTo>
                    <a:pt x="1578974" y="92325"/>
                  </a:lnTo>
                  <a:cubicBezTo>
                    <a:pt x="1574112" y="91877"/>
                    <a:pt x="1569232" y="91551"/>
                    <a:pt x="1564352" y="91339"/>
                  </a:cubicBezTo>
                  <a:cubicBezTo>
                    <a:pt x="1526444" y="89706"/>
                    <a:pt x="1506466" y="89736"/>
                    <a:pt x="1458163" y="89736"/>
                  </a:cubicBezTo>
                  <a:cubicBezTo>
                    <a:pt x="1437811" y="89736"/>
                    <a:pt x="1417869" y="91527"/>
                    <a:pt x="1398519" y="94914"/>
                  </a:cubicBezTo>
                  <a:cubicBezTo>
                    <a:pt x="1336846" y="44297"/>
                    <a:pt x="1260099" y="10703"/>
                    <a:pt x="1174812" y="2131"/>
                  </a:cubicBezTo>
                  <a:cubicBezTo>
                    <a:pt x="1008918" y="-14542"/>
                    <a:pt x="855919" y="67999"/>
                    <a:pt x="774546" y="201648"/>
                  </a:cubicBezTo>
                  <a:cubicBezTo>
                    <a:pt x="771538" y="198394"/>
                    <a:pt x="768476" y="195206"/>
                    <a:pt x="765360" y="192090"/>
                  </a:cubicBezTo>
                  <a:cubicBezTo>
                    <a:pt x="704731" y="131357"/>
                    <a:pt x="617965" y="89736"/>
                    <a:pt x="519228" y="89736"/>
                  </a:cubicBezTo>
                  <a:cubicBezTo>
                    <a:pt x="456927" y="89736"/>
                    <a:pt x="419018" y="90311"/>
                    <a:pt x="392651" y="90710"/>
                  </a:cubicBezTo>
                  <a:cubicBezTo>
                    <a:pt x="377873" y="90934"/>
                    <a:pt x="369484" y="91055"/>
                    <a:pt x="362327" y="91055"/>
                  </a:cubicBezTo>
                  <a:cubicBezTo>
                    <a:pt x="314714" y="91055"/>
                    <a:pt x="268730" y="100861"/>
                    <a:pt x="226818" y="118738"/>
                  </a:cubicBezTo>
                  <a:cubicBezTo>
                    <a:pt x="182604" y="137595"/>
                    <a:pt x="144067" y="164921"/>
                    <a:pt x="112633" y="197680"/>
                  </a:cubicBezTo>
                  <a:cubicBezTo>
                    <a:pt x="51853" y="261038"/>
                    <a:pt x="15304" y="347221"/>
                    <a:pt x="15304" y="439968"/>
                  </a:cubicBezTo>
                  <a:cubicBezTo>
                    <a:pt x="15304" y="522341"/>
                    <a:pt x="43743" y="598506"/>
                    <a:pt x="92003" y="658349"/>
                  </a:cubicBezTo>
                  <a:cubicBezTo>
                    <a:pt x="92619" y="691059"/>
                    <a:pt x="93500" y="731229"/>
                    <a:pt x="94763" y="780945"/>
                  </a:cubicBezTo>
                  <a:cubicBezTo>
                    <a:pt x="95572" y="797588"/>
                    <a:pt x="99232" y="907008"/>
                    <a:pt x="101490" y="996881"/>
                  </a:cubicBezTo>
                  <a:cubicBezTo>
                    <a:pt x="101466" y="996906"/>
                    <a:pt x="101442" y="996930"/>
                    <a:pt x="101418" y="996954"/>
                  </a:cubicBezTo>
                  <a:cubicBezTo>
                    <a:pt x="14283" y="1084238"/>
                    <a:pt x="0" y="1189224"/>
                    <a:pt x="0" y="1242413"/>
                  </a:cubicBezTo>
                  <a:cubicBezTo>
                    <a:pt x="0" y="1343411"/>
                    <a:pt x="41834" y="1429788"/>
                    <a:pt x="101835" y="14898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2467;p29">
              <a:extLst>
                <a:ext uri="{FF2B5EF4-FFF2-40B4-BE49-F238E27FC236}">
                  <a16:creationId xmlns:a16="http://schemas.microsoft.com/office/drawing/2014/main" id="{354EDFF6-0A48-8B76-8F3C-70B40196809B}"/>
                </a:ext>
              </a:extLst>
            </p:cNvPr>
            <p:cNvGrpSpPr/>
            <p:nvPr/>
          </p:nvGrpSpPr>
          <p:grpSpPr>
            <a:xfrm>
              <a:off x="13212559" y="8994081"/>
              <a:ext cx="2412316" cy="994289"/>
              <a:chOff x="13212559" y="8994081"/>
              <a:chExt cx="2412316" cy="994289"/>
            </a:xfrm>
          </p:grpSpPr>
          <p:sp>
            <p:nvSpPr>
              <p:cNvPr id="12" name="Google Shape;2468;p29">
                <a:extLst>
                  <a:ext uri="{FF2B5EF4-FFF2-40B4-BE49-F238E27FC236}">
                    <a16:creationId xmlns:a16="http://schemas.microsoft.com/office/drawing/2014/main" id="{7966C62B-2D2A-44C6-ADBC-9A7989079DEA}"/>
                  </a:ext>
                </a:extLst>
              </p:cNvPr>
              <p:cNvSpPr/>
              <p:nvPr/>
            </p:nvSpPr>
            <p:spPr>
              <a:xfrm>
                <a:off x="13212559" y="9081159"/>
                <a:ext cx="580703" cy="894477"/>
              </a:xfrm>
              <a:custGeom>
                <a:avLst/>
                <a:gdLst/>
                <a:ahLst/>
                <a:cxnLst/>
                <a:rect l="l" t="t" r="r" b="b"/>
                <a:pathLst>
                  <a:path w="580703" h="894477" extrusionOk="0">
                    <a:moveTo>
                      <a:pt x="580382" y="765384"/>
                    </a:moveTo>
                    <a:cubicBezTo>
                      <a:pt x="580382" y="789697"/>
                      <a:pt x="577834" y="816503"/>
                      <a:pt x="577834" y="851023"/>
                    </a:cubicBezTo>
                    <a:cubicBezTo>
                      <a:pt x="577834" y="865082"/>
                      <a:pt x="567633" y="893207"/>
                      <a:pt x="533191" y="893207"/>
                    </a:cubicBezTo>
                    <a:lnTo>
                      <a:pt x="363541" y="894478"/>
                    </a:lnTo>
                    <a:lnTo>
                      <a:pt x="42088" y="894478"/>
                    </a:lnTo>
                    <a:cubicBezTo>
                      <a:pt x="29333" y="894478"/>
                      <a:pt x="0" y="881682"/>
                      <a:pt x="0" y="848488"/>
                    </a:cubicBezTo>
                    <a:cubicBezTo>
                      <a:pt x="0" y="838234"/>
                      <a:pt x="6371" y="806304"/>
                      <a:pt x="44642" y="806304"/>
                    </a:cubicBezTo>
                    <a:lnTo>
                      <a:pt x="103308" y="806304"/>
                    </a:lnTo>
                    <a:lnTo>
                      <a:pt x="103308" y="705335"/>
                    </a:lnTo>
                    <a:cubicBezTo>
                      <a:pt x="103308" y="629956"/>
                      <a:pt x="95656" y="397414"/>
                      <a:pt x="94376" y="371830"/>
                    </a:cubicBezTo>
                    <a:cubicBezTo>
                      <a:pt x="90547" y="217261"/>
                      <a:pt x="90547" y="159747"/>
                      <a:pt x="90547" y="131622"/>
                    </a:cubicBezTo>
                    <a:cubicBezTo>
                      <a:pt x="90547" y="117563"/>
                      <a:pt x="91827" y="103497"/>
                      <a:pt x="91827" y="89438"/>
                    </a:cubicBezTo>
                    <a:lnTo>
                      <a:pt x="58660" y="89438"/>
                    </a:lnTo>
                    <a:cubicBezTo>
                      <a:pt x="38253" y="89438"/>
                      <a:pt x="15298" y="74108"/>
                      <a:pt x="15298" y="46038"/>
                    </a:cubicBezTo>
                    <a:cubicBezTo>
                      <a:pt x="15298" y="21724"/>
                      <a:pt x="34430" y="1319"/>
                      <a:pt x="58660" y="1319"/>
                    </a:cubicBezTo>
                    <a:cubicBezTo>
                      <a:pt x="86718" y="1319"/>
                      <a:pt x="122447" y="0"/>
                      <a:pt x="215561" y="0"/>
                    </a:cubicBezTo>
                    <a:cubicBezTo>
                      <a:pt x="239796" y="0"/>
                      <a:pt x="260203" y="20460"/>
                      <a:pt x="260203" y="44719"/>
                    </a:cubicBezTo>
                    <a:cubicBezTo>
                      <a:pt x="260203" y="66443"/>
                      <a:pt x="241071" y="88174"/>
                      <a:pt x="215561" y="88174"/>
                    </a:cubicBezTo>
                    <a:lnTo>
                      <a:pt x="179850" y="88174"/>
                    </a:lnTo>
                    <a:cubicBezTo>
                      <a:pt x="179850" y="106093"/>
                      <a:pt x="181118" y="112487"/>
                      <a:pt x="179850" y="130358"/>
                    </a:cubicBezTo>
                    <a:cubicBezTo>
                      <a:pt x="178570" y="182742"/>
                      <a:pt x="178570" y="208277"/>
                      <a:pt x="183679" y="370565"/>
                    </a:cubicBezTo>
                    <a:cubicBezTo>
                      <a:pt x="184947" y="392290"/>
                      <a:pt x="191331" y="696406"/>
                      <a:pt x="191331" y="706612"/>
                    </a:cubicBezTo>
                    <a:lnTo>
                      <a:pt x="191331" y="806310"/>
                    </a:lnTo>
                    <a:lnTo>
                      <a:pt x="366084" y="806310"/>
                    </a:lnTo>
                    <a:lnTo>
                      <a:pt x="478330" y="806310"/>
                    </a:lnTo>
                    <a:lnTo>
                      <a:pt x="489823" y="806310"/>
                    </a:lnTo>
                    <a:lnTo>
                      <a:pt x="491091" y="766715"/>
                    </a:lnTo>
                    <a:cubicBezTo>
                      <a:pt x="492372" y="724531"/>
                      <a:pt x="491091" y="693871"/>
                      <a:pt x="491091" y="646557"/>
                    </a:cubicBezTo>
                    <a:cubicBezTo>
                      <a:pt x="491091" y="617167"/>
                      <a:pt x="516607" y="601838"/>
                      <a:pt x="535734" y="601838"/>
                    </a:cubicBezTo>
                    <a:cubicBezTo>
                      <a:pt x="556140" y="601838"/>
                      <a:pt x="577834" y="621027"/>
                      <a:pt x="579114" y="645292"/>
                    </a:cubicBezTo>
                    <a:cubicBezTo>
                      <a:pt x="581663" y="704065"/>
                      <a:pt x="580382" y="738584"/>
                      <a:pt x="580382" y="7653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2469;p29">
                <a:extLst>
                  <a:ext uri="{FF2B5EF4-FFF2-40B4-BE49-F238E27FC236}">
                    <a16:creationId xmlns:a16="http://schemas.microsoft.com/office/drawing/2014/main" id="{03E649DF-5FD4-EA0D-517E-B8E7B1713218}"/>
                  </a:ext>
                </a:extLst>
              </p:cNvPr>
              <p:cNvSpPr/>
              <p:nvPr/>
            </p:nvSpPr>
            <p:spPr>
              <a:xfrm>
                <a:off x="13906541" y="8994081"/>
                <a:ext cx="354603" cy="982819"/>
              </a:xfrm>
              <a:custGeom>
                <a:avLst/>
                <a:gdLst/>
                <a:ahLst/>
                <a:cxnLst/>
                <a:rect l="l" t="t" r="r" b="b"/>
                <a:pathLst>
                  <a:path w="354603" h="982819" extrusionOk="0">
                    <a:moveTo>
                      <a:pt x="354603" y="938100"/>
                    </a:moveTo>
                    <a:cubicBezTo>
                      <a:pt x="354603" y="962365"/>
                      <a:pt x="334196" y="982819"/>
                      <a:pt x="309961" y="982819"/>
                    </a:cubicBezTo>
                    <a:lnTo>
                      <a:pt x="43362" y="982819"/>
                    </a:lnTo>
                    <a:cubicBezTo>
                      <a:pt x="19126" y="982819"/>
                      <a:pt x="0" y="962359"/>
                      <a:pt x="0" y="939365"/>
                    </a:cubicBezTo>
                    <a:cubicBezTo>
                      <a:pt x="0" y="913835"/>
                      <a:pt x="20407" y="893375"/>
                      <a:pt x="44642" y="893375"/>
                    </a:cubicBezTo>
                    <a:lnTo>
                      <a:pt x="127562" y="893375"/>
                    </a:lnTo>
                    <a:lnTo>
                      <a:pt x="130111" y="549664"/>
                    </a:lnTo>
                    <a:cubicBezTo>
                      <a:pt x="130111" y="443571"/>
                      <a:pt x="127562" y="415501"/>
                      <a:pt x="126288" y="401442"/>
                    </a:cubicBezTo>
                    <a:cubicBezTo>
                      <a:pt x="107155" y="401442"/>
                      <a:pt x="73993" y="401442"/>
                      <a:pt x="49758" y="400171"/>
                    </a:cubicBezTo>
                    <a:cubicBezTo>
                      <a:pt x="25522" y="398852"/>
                      <a:pt x="6377" y="379711"/>
                      <a:pt x="6377" y="355452"/>
                    </a:cubicBezTo>
                    <a:cubicBezTo>
                      <a:pt x="6377" y="329868"/>
                      <a:pt x="26784" y="310733"/>
                      <a:pt x="51020" y="310733"/>
                    </a:cubicBezTo>
                    <a:lnTo>
                      <a:pt x="168382" y="310733"/>
                    </a:lnTo>
                    <a:cubicBezTo>
                      <a:pt x="192617" y="310733"/>
                      <a:pt x="211744" y="329868"/>
                      <a:pt x="213024" y="352863"/>
                    </a:cubicBezTo>
                    <a:lnTo>
                      <a:pt x="215573" y="382252"/>
                    </a:lnTo>
                    <a:cubicBezTo>
                      <a:pt x="216853" y="400171"/>
                      <a:pt x="219395" y="414182"/>
                      <a:pt x="219395" y="548345"/>
                    </a:cubicBezTo>
                    <a:lnTo>
                      <a:pt x="216847" y="893375"/>
                    </a:lnTo>
                    <a:lnTo>
                      <a:pt x="309961" y="893375"/>
                    </a:lnTo>
                    <a:cubicBezTo>
                      <a:pt x="334196" y="893381"/>
                      <a:pt x="354603" y="912516"/>
                      <a:pt x="354603" y="938100"/>
                    </a:cubicBezTo>
                    <a:close/>
                    <a:moveTo>
                      <a:pt x="21681" y="130526"/>
                    </a:moveTo>
                    <a:cubicBezTo>
                      <a:pt x="12749" y="69207"/>
                      <a:pt x="56117" y="11693"/>
                      <a:pt x="118624" y="1487"/>
                    </a:cubicBezTo>
                    <a:cubicBezTo>
                      <a:pt x="181131" y="-8713"/>
                      <a:pt x="239802" y="34681"/>
                      <a:pt x="250009" y="97325"/>
                    </a:cubicBezTo>
                    <a:cubicBezTo>
                      <a:pt x="258929" y="158645"/>
                      <a:pt x="216841" y="217429"/>
                      <a:pt x="155614" y="227629"/>
                    </a:cubicBezTo>
                    <a:cubicBezTo>
                      <a:pt x="124995" y="232759"/>
                      <a:pt x="95650" y="227629"/>
                      <a:pt x="72695" y="211029"/>
                    </a:cubicBezTo>
                    <a:cubicBezTo>
                      <a:pt x="45917" y="193170"/>
                      <a:pt x="28053" y="163775"/>
                      <a:pt x="21681" y="130526"/>
                    </a:cubicBezTo>
                    <a:close/>
                    <a:moveTo>
                      <a:pt x="94388" y="119056"/>
                    </a:moveTo>
                    <a:cubicBezTo>
                      <a:pt x="98211" y="142051"/>
                      <a:pt x="117343" y="156110"/>
                      <a:pt x="140311" y="152250"/>
                    </a:cubicBezTo>
                    <a:cubicBezTo>
                      <a:pt x="164547" y="148445"/>
                      <a:pt x="178570" y="130526"/>
                      <a:pt x="176021" y="107531"/>
                    </a:cubicBezTo>
                    <a:cubicBezTo>
                      <a:pt x="172198" y="85807"/>
                      <a:pt x="153054" y="74337"/>
                      <a:pt x="128818" y="78142"/>
                    </a:cubicBezTo>
                    <a:cubicBezTo>
                      <a:pt x="105863" y="80731"/>
                      <a:pt x="91827" y="98596"/>
                      <a:pt x="94388" y="1190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2470;p29">
                <a:extLst>
                  <a:ext uri="{FF2B5EF4-FFF2-40B4-BE49-F238E27FC236}">
                    <a16:creationId xmlns:a16="http://schemas.microsoft.com/office/drawing/2014/main" id="{83EE40D3-F17E-82A3-C00A-2349680803F2}"/>
                  </a:ext>
                </a:extLst>
              </p:cNvPr>
              <p:cNvSpPr/>
              <p:nvPr/>
            </p:nvSpPr>
            <p:spPr>
              <a:xfrm>
                <a:off x="14322430" y="9081159"/>
                <a:ext cx="737276" cy="895741"/>
              </a:xfrm>
              <a:custGeom>
                <a:avLst/>
                <a:gdLst/>
                <a:ahLst/>
                <a:cxnLst/>
                <a:rect l="l" t="t" r="r" b="b"/>
                <a:pathLst>
                  <a:path w="737276" h="895741" extrusionOk="0">
                    <a:moveTo>
                      <a:pt x="737277" y="849752"/>
                    </a:moveTo>
                    <a:cubicBezTo>
                      <a:pt x="737277" y="875282"/>
                      <a:pt x="718144" y="894471"/>
                      <a:pt x="692635" y="894471"/>
                    </a:cubicBezTo>
                    <a:cubicBezTo>
                      <a:pt x="538288" y="895742"/>
                      <a:pt x="520430" y="895742"/>
                      <a:pt x="503846" y="894471"/>
                    </a:cubicBezTo>
                    <a:cubicBezTo>
                      <a:pt x="480891" y="893201"/>
                      <a:pt x="461746" y="872747"/>
                      <a:pt x="461746" y="849752"/>
                    </a:cubicBezTo>
                    <a:cubicBezTo>
                      <a:pt x="461746" y="825439"/>
                      <a:pt x="482153" y="805033"/>
                      <a:pt x="506389" y="805033"/>
                    </a:cubicBezTo>
                    <a:lnTo>
                      <a:pt x="530637" y="805033"/>
                    </a:lnTo>
                    <a:cubicBezTo>
                      <a:pt x="528076" y="802444"/>
                      <a:pt x="525533" y="798639"/>
                      <a:pt x="522973" y="794779"/>
                    </a:cubicBezTo>
                    <a:cubicBezTo>
                      <a:pt x="497469" y="756455"/>
                      <a:pt x="471959" y="716860"/>
                      <a:pt x="447723" y="686200"/>
                    </a:cubicBezTo>
                    <a:cubicBezTo>
                      <a:pt x="429859" y="661886"/>
                      <a:pt x="406904" y="626151"/>
                      <a:pt x="373736" y="590361"/>
                    </a:cubicBezTo>
                    <a:cubicBezTo>
                      <a:pt x="349500" y="600561"/>
                      <a:pt x="323984" y="608226"/>
                      <a:pt x="295925" y="614627"/>
                    </a:cubicBezTo>
                    <a:cubicBezTo>
                      <a:pt x="262758" y="621021"/>
                      <a:pt x="227047" y="626151"/>
                      <a:pt x="190051" y="628686"/>
                    </a:cubicBezTo>
                    <a:lnTo>
                      <a:pt x="187502" y="806304"/>
                    </a:lnTo>
                    <a:lnTo>
                      <a:pt x="227041" y="806304"/>
                    </a:lnTo>
                    <a:cubicBezTo>
                      <a:pt x="252557" y="806304"/>
                      <a:pt x="271684" y="826764"/>
                      <a:pt x="271684" y="851023"/>
                    </a:cubicBezTo>
                    <a:cubicBezTo>
                      <a:pt x="271684" y="875288"/>
                      <a:pt x="252551" y="895742"/>
                      <a:pt x="227041" y="895742"/>
                    </a:cubicBezTo>
                    <a:lnTo>
                      <a:pt x="49728" y="895742"/>
                    </a:lnTo>
                    <a:cubicBezTo>
                      <a:pt x="25492" y="895742"/>
                      <a:pt x="5085" y="875282"/>
                      <a:pt x="5085" y="851023"/>
                    </a:cubicBezTo>
                    <a:cubicBezTo>
                      <a:pt x="5085" y="826758"/>
                      <a:pt x="25492" y="806304"/>
                      <a:pt x="49728" y="806304"/>
                    </a:cubicBezTo>
                    <a:lnTo>
                      <a:pt x="98199" y="806304"/>
                    </a:lnTo>
                    <a:cubicBezTo>
                      <a:pt x="99479" y="539248"/>
                      <a:pt x="100760" y="499653"/>
                      <a:pt x="102028" y="454928"/>
                    </a:cubicBezTo>
                    <a:cubicBezTo>
                      <a:pt x="103308" y="403808"/>
                      <a:pt x="103308" y="352695"/>
                      <a:pt x="103308" y="301575"/>
                    </a:cubicBezTo>
                    <a:cubicBezTo>
                      <a:pt x="102028" y="204466"/>
                      <a:pt x="99479" y="141876"/>
                      <a:pt x="95656" y="89438"/>
                    </a:cubicBezTo>
                    <a:lnTo>
                      <a:pt x="44642" y="89438"/>
                    </a:lnTo>
                    <a:cubicBezTo>
                      <a:pt x="20395" y="89438"/>
                      <a:pt x="0" y="70303"/>
                      <a:pt x="0" y="44719"/>
                    </a:cubicBezTo>
                    <a:cubicBezTo>
                      <a:pt x="0" y="20454"/>
                      <a:pt x="20395" y="0"/>
                      <a:pt x="44642" y="0"/>
                    </a:cubicBezTo>
                    <a:cubicBezTo>
                      <a:pt x="93114" y="0"/>
                      <a:pt x="107137" y="0"/>
                      <a:pt x="137756" y="1319"/>
                    </a:cubicBezTo>
                    <a:cubicBezTo>
                      <a:pt x="153060" y="2589"/>
                      <a:pt x="173467" y="12789"/>
                      <a:pt x="179844" y="38373"/>
                    </a:cubicBezTo>
                    <a:lnTo>
                      <a:pt x="183667" y="74108"/>
                    </a:lnTo>
                    <a:cubicBezTo>
                      <a:pt x="184947" y="90757"/>
                      <a:pt x="186228" y="111162"/>
                      <a:pt x="187508" y="140558"/>
                    </a:cubicBezTo>
                    <a:lnTo>
                      <a:pt x="192599" y="301575"/>
                    </a:lnTo>
                    <a:cubicBezTo>
                      <a:pt x="192599" y="353959"/>
                      <a:pt x="192599" y="405079"/>
                      <a:pt x="191331" y="456198"/>
                    </a:cubicBezTo>
                    <a:lnTo>
                      <a:pt x="190051" y="539242"/>
                    </a:lnTo>
                    <a:cubicBezTo>
                      <a:pt x="253825" y="534112"/>
                      <a:pt x="330368" y="520052"/>
                      <a:pt x="389039" y="481728"/>
                    </a:cubicBezTo>
                    <a:cubicBezTo>
                      <a:pt x="424750" y="458733"/>
                      <a:pt x="450266" y="420409"/>
                      <a:pt x="468130" y="365484"/>
                    </a:cubicBezTo>
                    <a:cubicBezTo>
                      <a:pt x="474501" y="348835"/>
                      <a:pt x="478330" y="330964"/>
                      <a:pt x="483433" y="313100"/>
                    </a:cubicBezTo>
                    <a:lnTo>
                      <a:pt x="470678" y="313100"/>
                    </a:lnTo>
                    <a:cubicBezTo>
                      <a:pt x="446443" y="313100"/>
                      <a:pt x="426036" y="293910"/>
                      <a:pt x="424756" y="269645"/>
                    </a:cubicBezTo>
                    <a:cubicBezTo>
                      <a:pt x="424756" y="244061"/>
                      <a:pt x="443900" y="223656"/>
                      <a:pt x="469398" y="223656"/>
                    </a:cubicBezTo>
                    <a:lnTo>
                      <a:pt x="614824" y="224926"/>
                    </a:lnTo>
                    <a:cubicBezTo>
                      <a:pt x="639060" y="223656"/>
                      <a:pt x="659467" y="244061"/>
                      <a:pt x="659467" y="268381"/>
                    </a:cubicBezTo>
                    <a:cubicBezTo>
                      <a:pt x="660747" y="292646"/>
                      <a:pt x="640334" y="313100"/>
                      <a:pt x="616105" y="314370"/>
                    </a:cubicBezTo>
                    <a:cubicBezTo>
                      <a:pt x="608441" y="314370"/>
                      <a:pt x="593137" y="314370"/>
                      <a:pt x="575285" y="313100"/>
                    </a:cubicBezTo>
                    <a:cubicBezTo>
                      <a:pt x="568902" y="339900"/>
                      <a:pt x="561250" y="366754"/>
                      <a:pt x="553598" y="393554"/>
                    </a:cubicBezTo>
                    <a:cubicBezTo>
                      <a:pt x="530643" y="462593"/>
                      <a:pt x="496195" y="512387"/>
                      <a:pt x="451552" y="546907"/>
                    </a:cubicBezTo>
                    <a:cubicBezTo>
                      <a:pt x="474507" y="575032"/>
                      <a:pt x="502566" y="608226"/>
                      <a:pt x="520430" y="632546"/>
                    </a:cubicBezTo>
                    <a:cubicBezTo>
                      <a:pt x="544666" y="665740"/>
                      <a:pt x="571462" y="705335"/>
                      <a:pt x="596960" y="744985"/>
                    </a:cubicBezTo>
                    <a:lnTo>
                      <a:pt x="639060" y="806304"/>
                    </a:lnTo>
                    <a:cubicBezTo>
                      <a:pt x="654364" y="806304"/>
                      <a:pt x="673496" y="806304"/>
                      <a:pt x="692635" y="805033"/>
                    </a:cubicBezTo>
                    <a:cubicBezTo>
                      <a:pt x="718151" y="805033"/>
                      <a:pt x="737277" y="825439"/>
                      <a:pt x="737277" y="8497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2471;p29">
                <a:extLst>
                  <a:ext uri="{FF2B5EF4-FFF2-40B4-BE49-F238E27FC236}">
                    <a16:creationId xmlns:a16="http://schemas.microsoft.com/office/drawing/2014/main" id="{A199D41D-49FD-6E13-E7CF-B43E9F192722}"/>
                  </a:ext>
                </a:extLst>
              </p:cNvPr>
              <p:cNvSpPr/>
              <p:nvPr/>
            </p:nvSpPr>
            <p:spPr>
              <a:xfrm>
                <a:off x="15096783" y="9292025"/>
                <a:ext cx="528093" cy="696345"/>
              </a:xfrm>
              <a:custGeom>
                <a:avLst/>
                <a:gdLst/>
                <a:ahLst/>
                <a:cxnLst/>
                <a:rect l="l" t="t" r="r" b="b"/>
                <a:pathLst>
                  <a:path w="528093" h="696345" extrusionOk="0">
                    <a:moveTo>
                      <a:pt x="528094" y="316851"/>
                    </a:moveTo>
                    <a:cubicBezTo>
                      <a:pt x="528094" y="329646"/>
                      <a:pt x="528094" y="343705"/>
                      <a:pt x="526802" y="359035"/>
                    </a:cubicBezTo>
                    <a:cubicBezTo>
                      <a:pt x="525533" y="379495"/>
                      <a:pt x="506407" y="398630"/>
                      <a:pt x="485982" y="399949"/>
                    </a:cubicBezTo>
                    <a:cubicBezTo>
                      <a:pt x="419677" y="401219"/>
                      <a:pt x="312522" y="402483"/>
                      <a:pt x="248722" y="402483"/>
                    </a:cubicBezTo>
                    <a:lnTo>
                      <a:pt x="91833" y="402483"/>
                    </a:lnTo>
                    <a:cubicBezTo>
                      <a:pt x="94394" y="526447"/>
                      <a:pt x="182417" y="609490"/>
                      <a:pt x="287012" y="609490"/>
                    </a:cubicBezTo>
                    <a:cubicBezTo>
                      <a:pt x="395429" y="609490"/>
                      <a:pt x="426036" y="574971"/>
                      <a:pt x="440077" y="544311"/>
                    </a:cubicBezTo>
                    <a:cubicBezTo>
                      <a:pt x="446461" y="528982"/>
                      <a:pt x="463033" y="518782"/>
                      <a:pt x="479629" y="518782"/>
                    </a:cubicBezTo>
                    <a:cubicBezTo>
                      <a:pt x="505145" y="518782"/>
                      <a:pt x="522979" y="543047"/>
                      <a:pt x="522979" y="562182"/>
                    </a:cubicBezTo>
                    <a:cubicBezTo>
                      <a:pt x="522979" y="569847"/>
                      <a:pt x="520448" y="576242"/>
                      <a:pt x="517888" y="581372"/>
                    </a:cubicBezTo>
                    <a:cubicBezTo>
                      <a:pt x="473245" y="670816"/>
                      <a:pt x="391606" y="696345"/>
                      <a:pt x="287012" y="696345"/>
                    </a:cubicBezTo>
                    <a:cubicBezTo>
                      <a:pt x="204080" y="696345"/>
                      <a:pt x="116087" y="654216"/>
                      <a:pt x="63787" y="589037"/>
                    </a:cubicBezTo>
                    <a:cubicBezTo>
                      <a:pt x="35710" y="553247"/>
                      <a:pt x="0" y="481728"/>
                      <a:pt x="0" y="360305"/>
                    </a:cubicBezTo>
                    <a:cubicBezTo>
                      <a:pt x="0" y="169947"/>
                      <a:pt x="113527" y="0"/>
                      <a:pt x="288280" y="0"/>
                    </a:cubicBezTo>
                    <a:cubicBezTo>
                      <a:pt x="427328" y="-6"/>
                      <a:pt x="528094" y="107309"/>
                      <a:pt x="528094" y="316851"/>
                    </a:cubicBezTo>
                    <a:close/>
                    <a:moveTo>
                      <a:pt x="89273" y="314316"/>
                    </a:moveTo>
                    <a:lnTo>
                      <a:pt x="438803" y="314316"/>
                    </a:lnTo>
                    <a:cubicBezTo>
                      <a:pt x="440071" y="181423"/>
                      <a:pt x="394161" y="88174"/>
                      <a:pt x="290834" y="88174"/>
                    </a:cubicBezTo>
                    <a:cubicBezTo>
                      <a:pt x="177296" y="88174"/>
                      <a:pt x="100778" y="187818"/>
                      <a:pt x="89273" y="3143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theme/theme1.xml><?xml version="1.0" encoding="utf-8"?>
<a:theme xmlns:a="http://schemas.openxmlformats.org/drawingml/2006/main" name="Blue and Yellow Cute Illustrative Scrapbook Fun Social Media Creative Presentation template">
  <a:themeElements>
    <a:clrScheme name="Custom 347">
      <a:dk1>
        <a:srgbClr val="1D3557"/>
      </a:dk1>
      <a:lt1>
        <a:srgbClr val="FFFFFF"/>
      </a:lt1>
      <a:dk2>
        <a:srgbClr val="457B9D"/>
      </a:dk2>
      <a:lt2>
        <a:srgbClr val="A8DADC"/>
      </a:lt2>
      <a:accent1>
        <a:srgbClr val="F1FAEE"/>
      </a:accent1>
      <a:accent2>
        <a:srgbClr val="FF4141"/>
      </a:accent2>
      <a:accent3>
        <a:srgbClr val="FF9C6C"/>
      </a:accent3>
      <a:accent4>
        <a:srgbClr val="FFD16C"/>
      </a:accent4>
      <a:accent5>
        <a:srgbClr val="1D3557"/>
      </a:accent5>
      <a:accent6>
        <a:srgbClr val="FFFFFF"/>
      </a:accent6>
      <a:hlink>
        <a:srgbClr val="457B9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1589</Words>
  <Application>Microsoft Office PowerPoint</Application>
  <PresentationFormat>On-screen Show (16:9)</PresentationFormat>
  <Paragraphs>169</Paragraphs>
  <Slides>27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Cambria Math</vt:lpstr>
      <vt:lpstr>Times New Roman</vt:lpstr>
      <vt:lpstr>Arial</vt:lpstr>
      <vt:lpstr>Calibri</vt:lpstr>
      <vt:lpstr>Dosis ExtraBold</vt:lpstr>
      <vt:lpstr>Questrial</vt:lpstr>
      <vt:lpstr>Dosis</vt:lpstr>
      <vt:lpstr>Blue and Yellow Cute Illustrative Scrapbook Fun Social Media Creative Presentation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diem ly</cp:lastModifiedBy>
  <cp:revision>8</cp:revision>
  <dcterms:modified xsi:type="dcterms:W3CDTF">2024-04-16T08:56:19Z</dcterms:modified>
</cp:coreProperties>
</file>