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1"/>
  </p:notesMasterIdLst>
  <p:sldIdLst>
    <p:sldId id="257" r:id="rId2"/>
    <p:sldId id="256" r:id="rId3"/>
    <p:sldId id="259" r:id="rId4"/>
    <p:sldId id="261" r:id="rId5"/>
    <p:sldId id="267" r:id="rId6"/>
    <p:sldId id="260" r:id="rId7"/>
    <p:sldId id="303" r:id="rId8"/>
    <p:sldId id="262" r:id="rId9"/>
    <p:sldId id="304" r:id="rId10"/>
    <p:sldId id="265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63" r:id="rId23"/>
    <p:sldId id="264" r:id="rId24"/>
    <p:sldId id="266" r:id="rId25"/>
    <p:sldId id="268" r:id="rId26"/>
    <p:sldId id="269" r:id="rId27"/>
    <p:sldId id="270" r:id="rId28"/>
    <p:sldId id="271" r:id="rId29"/>
    <p:sldId id="283" r:id="rId30"/>
  </p:sldIdLst>
  <p:sldSz cx="9144000" cy="5143500" type="screen16x9"/>
  <p:notesSz cx="6858000" cy="9144000"/>
  <p:embeddedFontLst>
    <p:embeddedFont>
      <p:font typeface="Arvo" panose="020B0604020202020204" charset="-93"/>
      <p:regular r:id="rId32"/>
      <p:bold r:id="rId33"/>
      <p:italic r:id="rId34"/>
      <p:boldItalic r:id="rId35"/>
    </p:embeddedFont>
    <p:embeddedFont>
      <p:font typeface="Bodoni" panose="020B060402020202020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Montserrat" panose="00000500000000000000" pitchFamily="2" charset="-93"/>
      <p:regular r:id="rId41"/>
      <p:bold r:id="rId42"/>
      <p:italic r:id="rId43"/>
      <p:boldItalic r:id="rId44"/>
    </p:embeddedFont>
    <p:embeddedFont>
      <p:font typeface="Montserrat Black" panose="00000A00000000000000" pitchFamily="2" charset="-93"/>
      <p:bold r:id="rId45"/>
      <p:boldItalic r:id="rId46"/>
    </p:embeddedFont>
    <p:embeddedFont>
      <p:font typeface="Montserrat Light" panose="00000400000000000000" pitchFamily="2" charset="-93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pen Sans Light" panose="020B0306030504020204" pitchFamily="34" charset="0"/>
      <p:regular r:id="rId55"/>
      <p:bold r:id="rId56"/>
      <p:italic r:id="rId57"/>
      <p:boldItalic r:id="rId58"/>
    </p:embeddedFont>
    <p:embeddedFont>
      <p:font typeface="Oswald" panose="00000500000000000000" pitchFamily="2" charset="-93"/>
      <p:regular r:id="rId59"/>
      <p:bold r:id="rId60"/>
    </p:embeddedFont>
    <p:embeddedFont>
      <p:font typeface="Oswald Regular" panose="00000500000000000000" charset="-93"/>
      <p:regular r:id="rId61"/>
      <p:bold r:id="rId62"/>
    </p:embeddedFont>
    <p:embeddedFont>
      <p:font typeface="Quicksand Light" panose="020B0604020202020204" charset="-93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8" autoAdjust="0"/>
  </p:normalViewPr>
  <p:slideViewPr>
    <p:cSldViewPr snapToGrid="0">
      <p:cViewPr varScale="1">
        <p:scale>
          <a:sx n="110" d="100"/>
          <a:sy n="110" d="100"/>
        </p:scale>
        <p:origin x="72" y="67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font" Target="fonts/font3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4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e745794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e745794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41564223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41564223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569d18dca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569d18dca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69d18dca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69d18dca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5824350" y="2970225"/>
            <a:ext cx="2121600" cy="0"/>
          </a:xfrm>
          <a:prstGeom prst="straightConnector1">
            <a:avLst/>
          </a:prstGeom>
          <a:noFill/>
          <a:ln w="19050" cap="rnd" cmpd="sng">
            <a:solidFill>
              <a:srgbClr val="E1628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77650" y="1257125"/>
            <a:ext cx="37665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 sz="4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18650" y="2774675"/>
            <a:ext cx="2941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162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TITLE_AND_BODY_4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67100" y="3073850"/>
            <a:ext cx="2171700" cy="362400"/>
          </a:xfrm>
          <a:prstGeom prst="rect">
            <a:avLst/>
          </a:prstGeom>
          <a:solidFill>
            <a:srgbClr val="00C8C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2"/>
          </p:nvPr>
        </p:nvSpPr>
        <p:spPr>
          <a:xfrm>
            <a:off x="3486150" y="3073825"/>
            <a:ext cx="2166600" cy="3624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3"/>
          </p:nvPr>
        </p:nvSpPr>
        <p:spPr>
          <a:xfrm>
            <a:off x="6205200" y="3073825"/>
            <a:ext cx="2166600" cy="362400"/>
          </a:xfrm>
          <a:prstGeom prst="rect">
            <a:avLst/>
          </a:prstGeom>
          <a:solidFill>
            <a:srgbClr val="FACA3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4"/>
          </p:nvPr>
        </p:nvSpPr>
        <p:spPr>
          <a:xfrm>
            <a:off x="7620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5"/>
          </p:nvPr>
        </p:nvSpPr>
        <p:spPr>
          <a:xfrm>
            <a:off x="348615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62103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44600" y="-169725"/>
            <a:ext cx="7654800" cy="10503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625700"/>
            <a:ext cx="3055500" cy="168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_1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flipH="1">
            <a:off x="-26" y="0"/>
            <a:ext cx="9144001" cy="515812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841350"/>
            <a:ext cx="26028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430250"/>
            <a:ext cx="26028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SECTION_HEADER_1_2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1" r:id="rId17"/>
    <p:sldLayoutId id="2147483673" r:id="rId18"/>
    <p:sldLayoutId id="2147483674" r:id="rId19"/>
    <p:sldLayoutId id="214748367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6.svg"/><Relationship Id="rId4" Type="http://schemas.openxmlformats.org/officeDocument/2006/relationships/image" Target="../media/image31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tất cả các loại Rubik trên thế giới H2 Rubik Shop">
            <a:extLst>
              <a:ext uri="{FF2B5EF4-FFF2-40B4-BE49-F238E27FC236}">
                <a16:creationId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nguyên kem Devondale 200ml thùng 24 hộp">
            <a:extLst>
              <a:ext uri="{FF2B5EF4-FFF2-40B4-BE49-F238E27FC236}">
                <a16:creationId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0"/>
            <a:ext cx="2350293" cy="2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Bể cá cảnh đẹp giá rẻ nhất định phải có trong nhà">
            <a:extLst>
              <a:ext uri="{FF2B5EF4-FFF2-40B4-BE49-F238E27FC236}">
                <a16:creationId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1" y="169070"/>
            <a:ext cx="2752724" cy="20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6 Xúc Xắc Xí Ngầu Chất Lượng 14mm">
            <a:extLst>
              <a:ext uri="{FF2B5EF4-FFF2-40B4-BE49-F238E27FC236}">
                <a16:creationId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" y="2571750"/>
            <a:ext cx="2493167" cy="24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A78FCB6D-E94E-E0B0-040C-2269C42F0C15}"/>
              </a:ext>
            </a:extLst>
          </p:cNvPr>
          <p:cNvSpPr/>
          <p:nvPr/>
        </p:nvSpPr>
        <p:spPr>
          <a:xfrm flipH="1">
            <a:off x="4991099" y="2645446"/>
            <a:ext cx="4200525" cy="2200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0AF19-C772-3084-CE0A-4BE45D614F07}"/>
              </a:ext>
            </a:extLst>
          </p:cNvPr>
          <p:cNvSpPr txBox="1"/>
          <p:nvPr/>
        </p:nvSpPr>
        <p:spPr>
          <a:xfrm>
            <a:off x="170261" y="2062280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E79064-F61F-EF0F-BE95-AB51BF69E8AB}"/>
              </a:ext>
            </a:extLst>
          </p:cNvPr>
          <p:cNvSpPr txBox="1"/>
          <p:nvPr/>
        </p:nvSpPr>
        <p:spPr>
          <a:xfrm>
            <a:off x="4152902" y="2140863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731D52B-D527-7F8E-A78C-A9FCDA53440A}"/>
              </a:ext>
            </a:extLst>
          </p:cNvPr>
          <p:cNvSpPr/>
          <p:nvPr/>
        </p:nvSpPr>
        <p:spPr>
          <a:xfrm>
            <a:off x="291306" y="3525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E13A993-055C-1359-E272-9A88F46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509756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/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blipFill>
                <a:blip r:embed="rId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EAA702F-0066-C0EA-1B51-AE79B2B4A213}"/>
              </a:ext>
            </a:extLst>
          </p:cNvPr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D178E91-A931-9C98-ABB6-3C9B1315D7DB}"/>
              </a:ext>
            </a:extLst>
          </p:cNvPr>
          <p:cNvSpPr txBox="1"/>
          <p:nvPr/>
        </p:nvSpPr>
        <p:spPr>
          <a:xfrm>
            <a:off x="5929311" y="207902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" y="312964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6" y="2962691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9F639E3D-6E2E-EB55-B5A8-DAFC187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00" y="2778579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blipFill>
                <a:blip r:embed="rId3"/>
                <a:stretch>
                  <a:fillRect l="-476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17A479-7534-5CB3-C7F6-F63567ED3BDA}"/>
              </a:ext>
            </a:extLst>
          </p:cNvPr>
          <p:cNvSpPr txBox="1"/>
          <p:nvPr/>
        </p:nvSpPr>
        <p:spPr>
          <a:xfrm>
            <a:off x="142875" y="7784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HÌNH LẬP PHƯƠNG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210056C-914A-2413-74AC-08D3CA6C61FA}"/>
              </a:ext>
            </a:extLst>
          </p:cNvPr>
          <p:cNvSpPr txBox="1"/>
          <p:nvPr/>
        </p:nvSpPr>
        <p:spPr>
          <a:xfrm>
            <a:off x="721988" y="1209172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2803A2-4E9C-BDB9-1BB0-8DE920EFFAD9}"/>
              </a:ext>
            </a:extLst>
          </p:cNvPr>
          <p:cNvSpPr txBox="1"/>
          <p:nvPr/>
        </p:nvSpPr>
        <p:spPr>
          <a:xfrm>
            <a:off x="4675116" y="1209171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A106A6C-553C-7FBD-488C-0BBD2C2CBDD2}"/>
              </a:ext>
            </a:extLst>
          </p:cNvPr>
          <p:cNvSpPr/>
          <p:nvPr/>
        </p:nvSpPr>
        <p:spPr>
          <a:xfrm>
            <a:off x="213988" y="54877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FF52FE7-2818-FAAD-49E0-4A03CF1C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" y="1971604"/>
            <a:ext cx="3811728" cy="30808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8EB8925-EA2C-23FA-BD21-A4CE860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29" y="1808916"/>
            <a:ext cx="2621228" cy="3243572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040DC93B-B06C-F7E2-D2CA-A50C71F9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13573" y="77846"/>
            <a:ext cx="1016439" cy="9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, 4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chéo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D2DBAED-F533-87FD-E548-ECFB2970853B}"/>
              </a:ext>
            </a:extLst>
          </p:cNvPr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2C12EE8-43C6-96AD-1AE6-DD68DE14712B}"/>
              </a:ext>
            </a:extLst>
          </p:cNvPr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9020972-CA2F-CF54-9892-EF66D2D9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>
                <a:blip r:embed="rId3"/>
                <a:stretch>
                  <a:fillRect l="-1143" r="-2183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650CC34-15D9-38C8-44A5-61421DAA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84" y="797093"/>
            <a:ext cx="2931067" cy="333102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5" y="581650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1C48F53-ECDD-1113-9987-DAFA98C1A181}"/>
              </a:ext>
            </a:extLst>
          </p:cNvPr>
          <p:cNvSpPr txBox="1"/>
          <p:nvPr/>
        </p:nvSpPr>
        <p:spPr>
          <a:xfrm>
            <a:off x="617936" y="3568950"/>
            <a:ext cx="565223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F70639F-09FB-98A0-EC04-223765FD8897}"/>
              </a:ext>
            </a:extLst>
          </p:cNvPr>
          <p:cNvSpPr txBox="1"/>
          <p:nvPr/>
        </p:nvSpPr>
        <p:spPr>
          <a:xfrm>
            <a:off x="617936" y="2571750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9881B064-AB59-A3D1-8FB1-95F608D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2" y="293806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292AFE-DB5D-16FB-922C-8225104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>
                <a:blip r:embed="rId3"/>
                <a:stretch>
                  <a:fillRect l="-721" r="-226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739378" y="1473205"/>
            <a:ext cx="766524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HÌNH HỌC CHỮ NHẬT. HÌNH LẬP PHƯƠNG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D0AAA6-0A80-9FB8-7BB9-4C63A3D1C3B6}"/>
              </a:ext>
            </a:extLst>
          </p:cNvPr>
          <p:cNvSpPr txBox="1"/>
          <p:nvPr/>
        </p:nvSpPr>
        <p:spPr>
          <a:xfrm>
            <a:off x="4043650" y="375761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CEEC1DD-5FB0-0233-C8A3-A5B75332615F}"/>
              </a:ext>
            </a:extLst>
          </p:cNvPr>
          <p:cNvSpPr txBox="1"/>
          <p:nvPr/>
        </p:nvSpPr>
        <p:spPr>
          <a:xfrm>
            <a:off x="99056" y="64363"/>
            <a:ext cx="872090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III. DIỆN TÍCH XUNG QUANH VÀ THỂ TÍCH CỦA HÌNH HỘP CHỮ NHẬT, HÌNH LẬP PHƯƠNG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CBD6A7B-5A23-E9D6-5463-BFDF69D5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0" y="1457175"/>
            <a:ext cx="3664875" cy="334705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0DDD97-87DA-30A3-1667-A1B0DF43721F}"/>
              </a:ext>
            </a:extLst>
          </p:cNvPr>
          <p:cNvSpPr txBox="1"/>
          <p:nvPr/>
        </p:nvSpPr>
        <p:spPr>
          <a:xfrm>
            <a:off x="5897633" y="129087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/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/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blipFill>
                <a:blip r:embed="rId4"/>
                <a:stretch>
                  <a:fillRect l="-5085" r="-508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/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rộng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cao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blipFill>
                <a:blip r:embed="rId5"/>
                <a:stretch>
                  <a:fillRect l="-2467" r="-436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>
            <a:extLst>
              <a:ext uri="{FF2B5EF4-FFF2-40B4-BE49-F238E27FC236}">
                <a16:creationId xmlns:a16="http://schemas.microsoft.com/office/drawing/2014/main" id="{355B77FD-B020-A95D-5D88-2711FD221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76236" y="3750115"/>
            <a:ext cx="1755446" cy="13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9FA2E-9BAB-426A-5273-F70F11B1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20" y="305968"/>
            <a:ext cx="3410677" cy="437096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5BCCA13-68C0-DBF8-C618-85B6661FE58B}"/>
              </a:ext>
            </a:extLst>
          </p:cNvPr>
          <p:cNvSpPr txBox="1"/>
          <p:nvPr/>
        </p:nvSpPr>
        <p:spPr>
          <a:xfrm>
            <a:off x="5901162" y="932002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/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blipFill>
                <a:blip r:embed="rId3"/>
                <a:stretch>
                  <a:fillRect l="-4206" r="-140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/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blipFill>
                <a:blip r:embed="rId4"/>
                <a:stretch>
                  <a:fillRect l="-5844" r="-194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/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blipFill>
                <a:blip r:embed="rId5"/>
                <a:stretch>
                  <a:fillRect l="-269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>
            <a:extLst>
              <a:ext uri="{FF2B5EF4-FFF2-40B4-BE49-F238E27FC236}">
                <a16:creationId xmlns:a16="http://schemas.microsoft.com/office/drawing/2014/main" id="{2123CC27-A206-5C2F-26F7-3D6917F77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8874" y="42122"/>
            <a:ext cx="1085980" cy="11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61715C89-DA54-F22C-C93D-64FEA076D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40860"/>
              </p:ext>
            </p:extLst>
          </p:nvPr>
        </p:nvGraphicFramePr>
        <p:xfrm>
          <a:off x="710379" y="1422682"/>
          <a:ext cx="7837715" cy="28965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13392">
                  <a:extLst>
                    <a:ext uri="{9D8B030D-6E8A-4147-A177-3AD203B41FA5}">
                      <a16:colId xmlns:a16="http://schemas.microsoft.com/office/drawing/2014/main" val="3435844008"/>
                    </a:ext>
                  </a:extLst>
                </a:gridCol>
                <a:gridCol w="2626266">
                  <a:extLst>
                    <a:ext uri="{9D8B030D-6E8A-4147-A177-3AD203B41FA5}">
                      <a16:colId xmlns:a16="http://schemas.microsoft.com/office/drawing/2014/main" val="3059342402"/>
                    </a:ext>
                  </a:extLst>
                </a:gridCol>
                <a:gridCol w="2598057">
                  <a:extLst>
                    <a:ext uri="{9D8B030D-6E8A-4147-A177-3AD203B41FA5}">
                      <a16:colId xmlns:a16="http://schemas.microsoft.com/office/drawing/2014/main" val="1816637750"/>
                    </a:ext>
                  </a:extLst>
                </a:gridCol>
              </a:tblGrid>
              <a:tr h="965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452219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28234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2072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C0A15B7-D84F-8C72-860F-7E7140CEF0B8}"/>
              </a:ext>
            </a:extLst>
          </p:cNvPr>
          <p:cNvSpPr txBox="1"/>
          <p:nvPr/>
        </p:nvSpPr>
        <p:spPr>
          <a:xfrm>
            <a:off x="777298" y="265551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61E2895-768D-208E-C69D-2776136EE5A4}"/>
              </a:ext>
            </a:extLst>
          </p:cNvPr>
          <p:cNvSpPr txBox="1"/>
          <p:nvPr/>
        </p:nvSpPr>
        <p:spPr>
          <a:xfrm>
            <a:off x="881493" y="3664709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C72011-16AF-2DE3-8310-096BDC6E65D4}"/>
              </a:ext>
            </a:extLst>
          </p:cNvPr>
          <p:cNvSpPr txBox="1"/>
          <p:nvPr/>
        </p:nvSpPr>
        <p:spPr>
          <a:xfrm>
            <a:off x="3198149" y="1720031"/>
            <a:ext cx="288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xung</a:t>
            </a:r>
            <a:r>
              <a:rPr lang="en-US" sz="2200" dirty="0"/>
              <a:t> </a:t>
            </a:r>
            <a:r>
              <a:rPr lang="en-US" sz="2200" dirty="0" err="1"/>
              <a:t>quanh</a:t>
            </a:r>
            <a:endParaRPr lang="en-US" sz="2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2F6C0-CD13-C36A-8158-9704BD23F799}"/>
              </a:ext>
            </a:extLst>
          </p:cNvPr>
          <p:cNvSpPr txBox="1"/>
          <p:nvPr/>
        </p:nvSpPr>
        <p:spPr>
          <a:xfrm>
            <a:off x="6667066" y="1727441"/>
            <a:ext cx="130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/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/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blipFill>
                <a:blip r:embed="rId4"/>
                <a:stretch>
                  <a:fillRect l="-4206" r="-140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/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blipFill>
                <a:blip r:embed="rId5"/>
                <a:stretch>
                  <a:fillRect l="-5085" r="-508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/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blipFill>
                <a:blip r:embed="rId6"/>
                <a:stretch>
                  <a:fillRect l="-5882" r="-261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9A6105A-5FCE-51AC-2AD1-88DD89F7A070}"/>
              </a:ext>
            </a:extLst>
          </p:cNvPr>
          <p:cNvSpPr txBox="1"/>
          <p:nvPr/>
        </p:nvSpPr>
        <p:spPr>
          <a:xfrm>
            <a:off x="3127828" y="418528"/>
            <a:ext cx="370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BẢNG CÔNG THỨC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BA9AAE7D-A66C-3E07-7AE5-A080B4B12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23606" y="97701"/>
            <a:ext cx="889471" cy="90531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A17835F-13A5-055A-79CD-FF57421257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952" y="58100"/>
            <a:ext cx="1278692" cy="124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A74E0E7B-84B9-B0C6-7E25-F7AD656D5C7E}"/>
              </a:ext>
            </a:extLst>
          </p:cNvPr>
          <p:cNvSpPr/>
          <p:nvPr/>
        </p:nvSpPr>
        <p:spPr>
          <a:xfrm>
            <a:off x="94343" y="239488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D5124AD-7518-9E56-7DE8-336562BC937D}"/>
              </a:ext>
            </a:extLst>
          </p:cNvPr>
          <p:cNvSpPr txBox="1"/>
          <p:nvPr/>
        </p:nvSpPr>
        <p:spPr>
          <a:xfrm>
            <a:off x="1952170" y="91156"/>
            <a:ext cx="683622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4 cm, 5 cm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cm.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C257F38-5256-5635-F3EB-3ADFE1B7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3" y="1372921"/>
            <a:ext cx="1923239" cy="3531091"/>
          </a:xfrm>
          <a:prstGeom prst="rect">
            <a:avLst/>
          </a:prstGeom>
        </p:spPr>
      </p:pic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C7CE1093-5B97-FE3E-0BF5-13B3E95C9F87}"/>
              </a:ext>
            </a:extLst>
          </p:cNvPr>
          <p:cNvSpPr/>
          <p:nvPr/>
        </p:nvSpPr>
        <p:spPr>
          <a:xfrm>
            <a:off x="4281714" y="1613671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F45335C-91B1-EDC8-5543-13AB8A641995}"/>
              </a:ext>
            </a:extLst>
          </p:cNvPr>
          <p:cNvSpPr txBox="1"/>
          <p:nvPr/>
        </p:nvSpPr>
        <p:spPr>
          <a:xfrm>
            <a:off x="2423886" y="2300514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/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.12=216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blipFill>
                <a:blip r:embed="rId4"/>
                <a:stretch>
                  <a:fillRect l="-99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EA40D5E-4264-C835-734D-BD3DD2793780}"/>
              </a:ext>
            </a:extLst>
          </p:cNvPr>
          <p:cNvSpPr txBox="1"/>
          <p:nvPr/>
        </p:nvSpPr>
        <p:spPr>
          <a:xfrm>
            <a:off x="2423886" y="3308797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/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=4.5.12=240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blipFill>
                <a:blip r:embed="rId5"/>
                <a:stretch>
                  <a:fillRect l="-1559" r="-289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óng 3">
            <a:extLst>
              <a:ext uri="{FF2B5EF4-FFF2-40B4-BE49-F238E27FC236}">
                <a16:creationId xmlns:a16="http://schemas.microsoft.com/office/drawing/2014/main" id="{404EA928-3DA6-B4D6-96F1-E69FF5992C85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1A371D-673E-7711-2DFF-FCFDC70B0A27}"/>
              </a:ext>
            </a:extLst>
          </p:cNvPr>
          <p:cNvSpPr txBox="1"/>
          <p:nvPr/>
        </p:nvSpPr>
        <p:spPr>
          <a:xfrm>
            <a:off x="2336800" y="0"/>
            <a:ext cx="68072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sét</a:t>
            </a:r>
            <a:r>
              <a:rPr lang="en-US" sz="2000" dirty="0"/>
              <a:t> </a:t>
            </a:r>
            <a:r>
              <a:rPr lang="en-US" sz="2000" dirty="0" err="1"/>
              <a:t>nung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220 mm, 105 mm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65 mm.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</p:txBody>
      </p:sp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id="{A92FD99D-0A45-5EE7-8DC3-F37EB6212A72}"/>
              </a:ext>
            </a:extLst>
          </p:cNvPr>
          <p:cNvSpPr/>
          <p:nvPr/>
        </p:nvSpPr>
        <p:spPr>
          <a:xfrm>
            <a:off x="551542" y="2136185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/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2. 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220 + 105</m:t>
                        </m:r>
                      </m:e>
                    </m:d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65 = 42 250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220. 105. 65 = 1 501 500 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 15 015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blipFill>
                <a:blip r:embed="rId3"/>
                <a:stretch>
                  <a:fillRect l="-114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51F4E42-BE87-88F9-0BE9-9CC4B11D3269}"/>
              </a:ext>
            </a:extLst>
          </p:cNvPr>
          <p:cNvSpPr/>
          <p:nvPr/>
        </p:nvSpPr>
        <p:spPr>
          <a:xfrm>
            <a:off x="413658" y="287099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268B87-6F81-7D47-DDD8-52A782CDD819}"/>
              </a:ext>
            </a:extLst>
          </p:cNvPr>
          <p:cNvSpPr txBox="1"/>
          <p:nvPr/>
        </p:nvSpPr>
        <p:spPr>
          <a:xfrm>
            <a:off x="2801257" y="497556"/>
            <a:ext cx="629194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err="1"/>
              <a:t>Bể</a:t>
            </a:r>
            <a:r>
              <a:rPr lang="en-US" sz="2200"/>
              <a:t> cá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30 cm.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bể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B6D7A-CAB0-04E9-77E2-3DDC3BBA0144}"/>
              </a:ext>
            </a:extLst>
          </p:cNvPr>
          <p:cNvSpPr txBox="1"/>
          <p:nvPr/>
        </p:nvSpPr>
        <p:spPr>
          <a:xfrm>
            <a:off x="5319484" y="1937658"/>
            <a:ext cx="725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>
                <a:solidFill>
                  <a:srgbClr val="FF0000"/>
                </a:solidFill>
              </a:rPr>
              <a:t>Giải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/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=27 000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blipFill>
                <a:blip r:embed="rId3"/>
                <a:stretch>
                  <a:fillRect l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0C69FE-58C2-0C4E-99AF-C4C20087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1" y="2293257"/>
            <a:ext cx="2240603" cy="2712309"/>
          </a:xfrm>
          <a:prstGeom prst="rect">
            <a:avLst/>
          </a:prstGeom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id="{10A3DFDD-719C-DC1A-B6AE-BE8B04615772}"/>
              </a:ext>
            </a:extLst>
          </p:cNvPr>
          <p:cNvSpPr/>
          <p:nvPr/>
        </p:nvSpPr>
        <p:spPr>
          <a:xfrm>
            <a:off x="0" y="4897917"/>
            <a:ext cx="9144000" cy="245583"/>
          </a:xfrm>
          <a:prstGeom prst="rect">
            <a:avLst/>
          </a:prstGeom>
          <a:solidFill>
            <a:srgbClr val="84653C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8A047DF-C7E6-BC3A-C55A-CCF0FDFD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s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2724D17-3068-577B-86F2-A41A896BA938}"/>
              </a:ext>
            </a:extLst>
          </p:cNvPr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807CED-F1D5-FDCA-3C66-3ED58218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1CB64B-411D-63A0-616E-804E916AF3A0}"/>
              </a:ext>
            </a:extLst>
          </p:cNvPr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0C064A4-5618-E995-3413-117F8535731B}"/>
              </a:ext>
            </a:extLst>
          </p:cNvPr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75ED2E6-B573-22DA-DCB8-FC03CFC31FE9}"/>
              </a:ext>
            </a:extLst>
          </p:cNvPr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9424E0B-025D-CC0D-498F-5413A0446391}"/>
              </a:ext>
            </a:extLst>
          </p:cNvPr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779AD5-54CA-2A0F-ED19-E96774F4E6A1}"/>
              </a:ext>
            </a:extLst>
          </p:cNvPr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90CB43B-1453-95EF-6261-D7D4382C6D00}"/>
              </a:ext>
            </a:extLst>
          </p:cNvPr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AD93A01-2785-7B33-56C6-0A5248FE141D}"/>
              </a:ext>
            </a:extLst>
          </p:cNvPr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7055C4F-CE13-B7BB-3802-408F2C8BBC11}"/>
              </a:ext>
            </a:extLst>
          </p:cNvPr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3808C78-6B54-EFE9-5AFF-271B4820A4AC}"/>
              </a:ext>
            </a:extLst>
          </p:cNvPr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2EE9860A-E867-37BE-E7B3-ADC3FE2F824B}"/>
              </a:ext>
            </a:extLst>
          </p:cNvPr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94DA0-02A6-E705-F9BC-2E34435D1FA3}"/>
              </a:ext>
            </a:extLst>
          </p:cNvPr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8844A9-B13D-8AB1-6D7F-B0807863E4B3}"/>
              </a:ext>
            </a:extLst>
          </p:cNvPr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8991B795-937C-3F21-9BAE-348EF01568DF}"/>
              </a:ext>
            </a:extLst>
          </p:cNvPr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37E7F546-1A47-A1E9-E95B-AD8544AA7846}"/>
              </a:ext>
            </a:extLst>
          </p:cNvPr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3D8E901-5CF2-0B1D-5063-AF389E4C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0" y="1537673"/>
            <a:ext cx="6982962" cy="194594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609B84-3559-FFD8-D6C2-578D7A74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457" y="280241"/>
            <a:ext cx="888159" cy="8881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5C1408-EB89-94BE-F53F-5CBE28DAEEEC}"/>
              </a:ext>
            </a:extLst>
          </p:cNvPr>
          <p:cNvSpPr txBox="1"/>
          <p:nvPr/>
        </p:nvSpPr>
        <p:spPr>
          <a:xfrm>
            <a:off x="1217616" y="203200"/>
            <a:ext cx="7620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mi-li-</a:t>
            </a:r>
            <a:r>
              <a:rPr lang="en-US" sz="2000" dirty="0" err="1"/>
              <a:t>mét</a:t>
            </a:r>
            <a:r>
              <a:rPr lang="en-US" sz="2000" dirty="0"/>
              <a:t> (mm)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/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blipFill>
                <a:blip r:embed="rId6"/>
                <a:stretch>
                  <a:fillRect l="-890" r="-342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28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32CF594-0901-AE09-7F72-EE6CED324969}"/>
              </a:ext>
            </a:extLst>
          </p:cNvPr>
          <p:cNvSpPr/>
          <p:nvPr/>
        </p:nvSpPr>
        <p:spPr>
          <a:xfrm>
            <a:off x="0" y="0"/>
            <a:ext cx="2632587" cy="101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VẬN DỤNG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C7C7397-80E6-45FA-5837-E953B4D3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367" y="1043755"/>
            <a:ext cx="819152" cy="8191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349C2-C429-4C86-5EDE-7103414765CD}"/>
              </a:ext>
            </a:extLst>
          </p:cNvPr>
          <p:cNvSpPr txBox="1"/>
          <p:nvPr/>
        </p:nvSpPr>
        <p:spPr>
          <a:xfrm>
            <a:off x="1692377" y="930720"/>
            <a:ext cx="679900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tiễn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446F2E-E835-12F1-6720-72136C56E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86" y="2206455"/>
            <a:ext cx="2779650" cy="206074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9E557C-1959-C793-0AE3-B1E47367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22661"/>
            <a:ext cx="3733800" cy="232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434575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1125002" y="1582489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571537E-2BC3-6C21-4A7D-4E5638E591D1}"/>
              </a:ext>
            </a:extLst>
          </p:cNvPr>
          <p:cNvSpPr/>
          <p:nvPr/>
        </p:nvSpPr>
        <p:spPr>
          <a:xfrm>
            <a:off x="5214939" y="158248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2" y="3449541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161B55-46D7-F4C5-145E-924A5C50E60F}"/>
              </a:ext>
            </a:extLst>
          </p:cNvPr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5E2AC1B-6BAC-F987-267A-8E7303A0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C9E1E47-FB38-9A6F-9AC9-B70261D75A7D}"/>
              </a:ext>
            </a:extLst>
          </p:cNvPr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hộp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A73D84C-8BC1-C3B2-08C3-8499071F2085}"/>
              </a:ext>
            </a:extLst>
          </p:cNvPr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E550F8-8EDD-9781-38E5-A65C327C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7" y="1389459"/>
            <a:ext cx="3559386" cy="267890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F176C5-280B-7D13-A31B-5E2634A142AB}"/>
              </a:ext>
            </a:extLst>
          </p:cNvPr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/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blipFill>
                <a:blip r:embed="rId4"/>
                <a:stretch>
                  <a:fillRect l="-1098" r="-54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508BDE65-170F-760E-1451-9F2C203E4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91807" y="3887297"/>
            <a:ext cx="1290354" cy="1311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D8ACD4F-7614-74FD-BC16-F4564BA30D9C}"/>
              </a:ext>
            </a:extLst>
          </p:cNvPr>
          <p:cNvSpPr txBox="1"/>
          <p:nvPr/>
        </p:nvSpPr>
        <p:spPr>
          <a:xfrm>
            <a:off x="4738688" y="568318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39C7D0A-75AB-4FE9-0932-A723A22E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670505"/>
            <a:ext cx="4098130" cy="30189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AA0D08C-1EB8-F27C-7C12-41B576336412}"/>
              </a:ext>
            </a:extLst>
          </p:cNvPr>
          <p:cNvSpPr/>
          <p:nvPr/>
        </p:nvSpPr>
        <p:spPr>
          <a:xfrm>
            <a:off x="2038348" y="300038"/>
            <a:ext cx="2207419" cy="107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4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22A68C9-2ED9-1DBB-0CF2-3BC0D9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7" y="1012537"/>
            <a:ext cx="3807619" cy="311842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6" y="581650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r="-176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/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blipFill>
                <a:blip r:embed="rId6"/>
                <a:stretch>
                  <a:fillRect l="-130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/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blipFill>
                <a:blip r:embed="rId7"/>
                <a:stretch>
                  <a:fillRect l="-1702" r="-10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1554</Words>
  <Application>Microsoft Office PowerPoint</Application>
  <PresentationFormat>On-screen Show (16:9)</PresentationFormat>
  <Paragraphs>147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Montserrat Light</vt:lpstr>
      <vt:lpstr>Montserrat</vt:lpstr>
      <vt:lpstr>Arial</vt:lpstr>
      <vt:lpstr>Oswald Regular</vt:lpstr>
      <vt:lpstr>Quicksand Light</vt:lpstr>
      <vt:lpstr>Bodoni</vt:lpstr>
      <vt:lpstr>Wingdings</vt:lpstr>
      <vt:lpstr>Arvo</vt:lpstr>
      <vt:lpstr>Open Sans Light</vt:lpstr>
      <vt:lpstr>Oswald</vt:lpstr>
      <vt:lpstr>Cambria Math</vt:lpstr>
      <vt:lpstr>Open Sans</vt:lpstr>
      <vt:lpstr>Montserrat Black</vt:lpstr>
      <vt:lpstr>Colour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diem ly</cp:lastModifiedBy>
  <cp:revision>4</cp:revision>
  <dcterms:modified xsi:type="dcterms:W3CDTF">2024-04-16T09:16:01Z</dcterms:modified>
</cp:coreProperties>
</file>