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9"/>
  </p:notesMasterIdLst>
  <p:handoutMasterIdLst>
    <p:handoutMasterId r:id="rId40"/>
  </p:handoutMasterIdLst>
  <p:sldIdLst>
    <p:sldId id="259" r:id="rId5"/>
    <p:sldId id="257" r:id="rId6"/>
    <p:sldId id="258" r:id="rId7"/>
    <p:sldId id="261" r:id="rId8"/>
    <p:sldId id="267" r:id="rId9"/>
    <p:sldId id="260" r:id="rId10"/>
    <p:sldId id="262" r:id="rId11"/>
    <p:sldId id="270" r:id="rId12"/>
    <p:sldId id="305" r:id="rId13"/>
    <p:sldId id="306" r:id="rId14"/>
    <p:sldId id="26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64" r:id="rId30"/>
    <p:sldId id="321" r:id="rId31"/>
    <p:sldId id="263" r:id="rId32"/>
    <p:sldId id="325" r:id="rId33"/>
    <p:sldId id="326" r:id="rId34"/>
    <p:sldId id="271" r:id="rId35"/>
    <p:sldId id="272" r:id="rId36"/>
    <p:sldId id="273" r:id="rId37"/>
    <p:sldId id="32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16/04/2024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16/04/2024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311752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64573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212665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00902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424548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5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03012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5621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62832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649" r:id="rId21"/>
    <p:sldLayoutId id="2147483663" r:id="rId22"/>
    <p:sldLayoutId id="2147483664" r:id="rId23"/>
    <p:sldLayoutId id="2147483665" r:id="rId24"/>
    <p:sldLayoutId id="2147483666" r:id="rId25"/>
    <p:sldLayoutId id="2147483652" r:id="rId26"/>
    <p:sldLayoutId id="2147483667" r:id="rId27"/>
    <p:sldLayoutId id="214748366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image" Target="../media/image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../media/media2.mp3"/><Relationship Id="rId7" Type="http://schemas.openxmlformats.org/officeDocument/2006/relationships/image" Target="../media/image5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../media/media2.mp3"/><Relationship Id="rId7" Type="http://schemas.openxmlformats.org/officeDocument/2006/relationships/image" Target="../media/image5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5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53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2.png"/><Relationship Id="rId4" Type="http://schemas.openxmlformats.org/officeDocument/2006/relationships/audio" Target="../media/media2.mp3"/><Relationship Id="rId9" Type="http://schemas.openxmlformats.org/officeDocument/2006/relationships/image" Target="../media/image55.png"/><Relationship Id="rId1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5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56.jp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2177</Words>
  <Application>Microsoft Office PowerPoint</Application>
  <PresentationFormat>Widescreen</PresentationFormat>
  <Paragraphs>194</Paragraphs>
  <Slides>34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diem ly</cp:lastModifiedBy>
  <cp:revision>4</cp:revision>
  <dcterms:created xsi:type="dcterms:W3CDTF">2022-08-09T04:15:14Z</dcterms:created>
  <dcterms:modified xsi:type="dcterms:W3CDTF">2024-04-16T09:07:21Z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