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9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0" r:id="rId15"/>
    <p:sldId id="261" r:id="rId16"/>
    <p:sldId id="286" r:id="rId17"/>
    <p:sldId id="287" r:id="rId18"/>
    <p:sldId id="263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0AC1-6858-A713-BF37-E3B41B21B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1BE51-D00E-1AFE-AC79-9F2528890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69B13-9A5D-7A45-DE42-1AD9FA53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333C9-0D40-808B-D5DF-28B815E5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4422F-CD67-7140-AD61-4B3D4F50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4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28BB-E608-E819-6794-A079C5E4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B5898-B654-685F-5F2A-B6646FFCE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3C4C9-8256-BCC8-199A-D8BF33624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02E9-EF77-D60E-225C-ACF8182A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691F-327B-CF96-7B0F-0E06DA34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DF97C7-2E13-4346-7322-132C69DB5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10DFE-73BC-49E5-F256-6DD5B7F1B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D5F2-964D-9E19-5FEF-7616F323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FE553-CD33-657E-C9DC-234B8F4E4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B7B5F-8F02-46AA-D485-94F31CE5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2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925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7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31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166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06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18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84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2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6D3C-31EA-BC1E-80DB-43E0C8DF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90E8D-73D7-0E8F-DA52-D4A0E2CC6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5001-358B-E5FB-FE4A-B394499AB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2F26E-A8AA-BA2D-FA94-BE0A75C4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1A3E5-06ED-1904-FF45-A3155B19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2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67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09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506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3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6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28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9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3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3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9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7BDF-A510-8F2A-C772-FD8753FF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8210F-135D-249A-1A17-A8CB46F3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7732D-E9C2-9DA3-360C-77010540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0B192-5707-27A0-A4CE-98B7F8F7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67139-E778-29D8-D319-83DD46B9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3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32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45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5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0275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30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7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8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142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F46D-8B95-C9CA-1183-09463B16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41A98-2144-8A01-73A9-395AAEA8E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7FB31-0EEE-F0E2-DCF2-7C81494E9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FBAD6-993C-E13B-E2BC-BF628973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2CEF4-435B-9A3D-EA16-CF58B878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B4FB-DDD9-C7BC-C0A5-B6A564CE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7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432C-43E8-BDF9-BDFA-32DEE40D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4F849-3A94-3550-9FFF-6957FE434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137784-9DDB-491A-F565-DB0CE0E68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2EB24-78D0-C173-49EB-8673B2913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E9520-0720-1ABF-BA88-C7BE4F27B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3475C8-AAFC-51AE-4453-55F61F5F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FF295-ADAB-8EE6-B6C1-01D95739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2A1B6E-88BE-4670-9AAB-392DFEE9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3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0BF3-B876-D4FF-8AB6-004FDDA0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020D8-1209-BBF1-D9D5-A1CB50E1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64760-56E2-E51D-035C-5C0C22B0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0CDE5-6671-5EA6-7445-FD4F7275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2BE70-C813-E985-77C4-60655ADE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D57FF-E4F7-7B62-B2BA-38DD89A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11E4D-C37B-D834-0305-D3722339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4B11-0CE3-BCF3-C653-018CC98F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E300E-8B3A-7CD2-EF34-AEEDA936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7C520-A5F3-69BE-C5FA-84F3ED8F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9A51E-7F88-C729-6F9E-5DE94443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D7C44-F57D-3749-CCDA-984E362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D3F5F-7A5A-1913-BAF3-00B1B7B6B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3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50C9-EB30-3401-E427-18274603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00B3DD-EFA6-1767-5CE4-E06E8235E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7B42-4F84-4ED3-44C8-3AE0DC2B1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17D9E-C6C7-8D44-F0F0-778AF5DF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C2AC9-8B5D-E44D-9917-C1CC7299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2EF06-FAD8-A89C-C735-522DC1ED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6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95399-7312-B3A0-3DC8-DA907424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0C01B-A16C-F028-1B06-B25C8FF70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B96B-C4C2-E6C6-97C3-7A6423526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D36C1-2093-D7FF-3E37-61E924DEA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33FED-4980-6CC3-4267-342B53187D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C9F9D6-C73A-4F7E-AE61-5F9F657CB5FA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D83C-CEC6-4569-BBED-48A037A6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51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CDCAFC-8C0C-0A61-D556-BFA2D571B4BE}"/>
              </a:ext>
            </a:extLst>
          </p:cNvPr>
          <p:cNvSpPr/>
          <p:nvPr/>
        </p:nvSpPr>
        <p:spPr>
          <a:xfrm>
            <a:off x="537862" y="2505670"/>
            <a:ext cx="113829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BIỂU THỨC ĐẠI SỐ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74E75-B319-B422-1E56-84F1A9BEE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D60350-21CA-5E0F-5D12-BDDA704129BB}"/>
                  </a:ext>
                </a:extLst>
              </p:cNvPr>
              <p:cNvSpPr txBox="1"/>
              <p:nvPr/>
            </p:nvSpPr>
            <p:spPr>
              <a:xfrm>
                <a:off x="704849" y="419100"/>
                <a:ext cx="1090612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8: Khi phân tích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được: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6D60350-21CA-5E0F-5D12-BDDA70412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9" y="419100"/>
                <a:ext cx="10906125" cy="523220"/>
              </a:xfrm>
              <a:prstGeom prst="rect">
                <a:avLst/>
              </a:prstGeom>
              <a:blipFill>
                <a:blip r:embed="rId2"/>
                <a:stretch>
                  <a:fillRect l="-117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E96BD-D13B-FC26-D93A-7D2545396A63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495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6E96BD-D13B-FC26-D93A-7D2545396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4953000" cy="523220"/>
              </a:xfrm>
              <a:prstGeom prst="rect">
                <a:avLst/>
              </a:prstGeom>
              <a:blipFill>
                <a:blip r:embed="rId3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978643-EA96-E86B-297F-59941D74271D}"/>
                  </a:ext>
                </a:extLst>
              </p:cNvPr>
              <p:cNvSpPr txBox="1"/>
              <p:nvPr/>
            </p:nvSpPr>
            <p:spPr>
              <a:xfrm>
                <a:off x="6810374" y="1323975"/>
                <a:ext cx="4952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978643-EA96-E86B-297F-59941D742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4" y="1323975"/>
                <a:ext cx="4952999" cy="523220"/>
              </a:xfrm>
              <a:prstGeom prst="rect">
                <a:avLst/>
              </a:prstGeom>
              <a:blipFill>
                <a:blip r:embed="rId4"/>
                <a:stretch>
                  <a:fillRect l="-246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E015BB9-5F6F-A8A8-CE87-818D0104AC6A}"/>
              </a:ext>
            </a:extLst>
          </p:cNvPr>
          <p:cNvSpPr/>
          <p:nvPr/>
        </p:nvSpPr>
        <p:spPr>
          <a:xfrm>
            <a:off x="914400" y="1972224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6AA11E-E7E7-29F6-1358-AA9B6535E55E}"/>
                  </a:ext>
                </a:extLst>
              </p:cNvPr>
              <p:cNvSpPr txBox="1"/>
              <p:nvPr/>
            </p:nvSpPr>
            <p:spPr>
              <a:xfrm>
                <a:off x="1019174" y="1972224"/>
                <a:ext cx="50768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6AA11E-E7E7-29F6-1358-AA9B6535E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4" y="1972224"/>
                <a:ext cx="5076826" cy="523220"/>
              </a:xfrm>
              <a:prstGeom prst="rect">
                <a:avLst/>
              </a:prstGeom>
              <a:blipFill>
                <a:blip r:embed="rId5"/>
                <a:stretch>
                  <a:fillRect l="-2401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638F1-897A-30DD-5F50-F3EEA987EB97}"/>
                  </a:ext>
                </a:extLst>
              </p:cNvPr>
              <p:cNvSpPr txBox="1"/>
              <p:nvPr/>
            </p:nvSpPr>
            <p:spPr>
              <a:xfrm>
                <a:off x="6810373" y="1972224"/>
                <a:ext cx="4876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−2)(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C638F1-897A-30DD-5F50-F3EEA987E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73" y="1972224"/>
                <a:ext cx="4876801" cy="523220"/>
              </a:xfrm>
              <a:prstGeom prst="rect">
                <a:avLst/>
              </a:prstGeom>
              <a:blipFill>
                <a:blip r:embed="rId6"/>
                <a:stretch>
                  <a:fillRect l="-2500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4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6716-93D1-565A-40BD-6B60A8CF6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7E3F45-35E6-8F90-B4E7-184DF86FE96D}"/>
              </a:ext>
            </a:extLst>
          </p:cNvPr>
          <p:cNvSpPr txBox="1"/>
          <p:nvPr/>
        </p:nvSpPr>
        <p:spPr>
          <a:xfrm>
            <a:off x="2431256" y="2826603"/>
            <a:ext cx="7329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TỰ LUẬN</a:t>
            </a:r>
          </a:p>
        </p:txBody>
      </p:sp>
    </p:spTree>
    <p:extLst>
      <p:ext uri="{BB962C8B-B14F-4D97-AF65-F5344CB8AC3E}">
        <p14:creationId xmlns:p14="http://schemas.microsoft.com/office/powerpoint/2010/main" val="355960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D2EA-E273-2FAF-4924-C0FAA2D8B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C8C23-38B5-0734-930C-F7DEC4BF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7" t="51728" r="53124" b="32500"/>
          <a:stretch/>
        </p:blipFill>
        <p:spPr>
          <a:xfrm>
            <a:off x="704851" y="2933700"/>
            <a:ext cx="10610850" cy="2505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8E89B-FDDA-E1D7-D06E-6DE013D82D19}"/>
              </a:ext>
            </a:extLst>
          </p:cNvPr>
          <p:cNvSpPr txBox="1"/>
          <p:nvPr/>
        </p:nvSpPr>
        <p:spPr>
          <a:xfrm>
            <a:off x="704850" y="419100"/>
            <a:ext cx="486727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trị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00EC8-83FB-2612-7598-702B7F875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7" t="47744" r="60064" b="47790"/>
          <a:stretch/>
        </p:blipFill>
        <p:spPr>
          <a:xfrm>
            <a:off x="1560028" y="1095376"/>
            <a:ext cx="8024195" cy="6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29F2A-1BB6-60FA-AA9E-12C4AD147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366FD-FD01-EEEC-A339-7D7629617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0" t="52500" r="58750" b="23889"/>
          <a:stretch/>
        </p:blipFill>
        <p:spPr>
          <a:xfrm>
            <a:off x="704850" y="2409826"/>
            <a:ext cx="8128915" cy="336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703F59-758D-74C2-2A64-1500B5CCBA38}"/>
                  </a:ext>
                </a:extLst>
              </p:cNvPr>
              <p:cNvSpPr txBox="1"/>
              <p:nvPr/>
            </p:nvSpPr>
            <p:spPr>
              <a:xfrm>
                <a:off x="704850" y="419100"/>
                <a:ext cx="805815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10: 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703F59-758D-74C2-2A64-1500B5CCB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419100"/>
                <a:ext cx="8058150" cy="523220"/>
              </a:xfrm>
              <a:prstGeom prst="rect">
                <a:avLst/>
              </a:prstGeom>
              <a:blipFill>
                <a:blip r:embed="rId3"/>
                <a:stretch>
                  <a:fillRect l="-158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F62262-60A8-7C7E-4EEE-67A71B458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0" t="43472" r="57656" b="47639"/>
          <a:stretch/>
        </p:blipFill>
        <p:spPr>
          <a:xfrm>
            <a:off x="704850" y="1085849"/>
            <a:ext cx="664145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44AAB-6739-86C2-774E-6DD4025ED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F37AE0-D770-C906-62EC-F34AA78767F4}"/>
                  </a:ext>
                </a:extLst>
              </p:cNvPr>
              <p:cNvSpPr txBox="1"/>
              <p:nvPr/>
            </p:nvSpPr>
            <p:spPr>
              <a:xfrm>
                <a:off x="704850" y="419100"/>
                <a:ext cx="805815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10: 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F37AE0-D770-C906-62EC-F34AA7876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419100"/>
                <a:ext cx="8058150" cy="523220"/>
              </a:xfrm>
              <a:prstGeom prst="rect">
                <a:avLst/>
              </a:prstGeom>
              <a:blipFill>
                <a:blip r:embed="rId2"/>
                <a:stretch>
                  <a:fillRect l="-158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092EEC-F4A9-38D2-C552-38B810C9B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0" t="43472" r="57656" b="47639"/>
          <a:stretch/>
        </p:blipFill>
        <p:spPr>
          <a:xfrm>
            <a:off x="704850" y="1085849"/>
            <a:ext cx="6641455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9A797-077D-20C2-C285-DFAD83D583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3" t="62222" r="57031" b="15000"/>
          <a:stretch/>
        </p:blipFill>
        <p:spPr>
          <a:xfrm>
            <a:off x="800100" y="3249981"/>
            <a:ext cx="7962900" cy="3044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FC53D-49EE-3BBF-8B28-CD0EDD6C90EB}"/>
              </a:ext>
            </a:extLst>
          </p:cNvPr>
          <p:cNvSpPr txBox="1"/>
          <p:nvPr/>
        </p:nvSpPr>
        <p:spPr>
          <a:xfrm>
            <a:off x="800100" y="265664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0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E9DC9-17A0-2D54-2C5E-824683667170}"/>
              </a:ext>
            </a:extLst>
          </p:cNvPr>
          <p:cNvSpPr txBox="1"/>
          <p:nvPr/>
        </p:nvSpPr>
        <p:spPr>
          <a:xfrm>
            <a:off x="704850" y="419100"/>
            <a:ext cx="571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8D425-1F57-4360-57FF-EBE9D03706EA}"/>
              </a:ext>
            </a:extLst>
          </p:cNvPr>
          <p:cNvSpPr txBox="1"/>
          <p:nvPr/>
        </p:nvSpPr>
        <p:spPr>
          <a:xfrm>
            <a:off x="1304924" y="1162735"/>
            <a:ext cx="8048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s-ES" sz="2800" b="0" i="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y(5xy – 2x</a:t>
            </a:r>
            <a:r>
              <a:rPr lang="es-ES" sz="2800" b="0" i="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– y</a:t>
            </a:r>
            <a:r>
              <a:rPr lang="es-ES" sz="2800" b="0" i="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         b) (x – 2y)(2x</a:t>
            </a:r>
            <a:r>
              <a:rPr lang="es-ES" sz="2800" b="0" i="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+ 4xy).</a:t>
            </a:r>
            <a:endParaRPr lang="es-E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1948D-8C84-9878-28D2-CC5ADCB555E1}"/>
              </a:ext>
            </a:extLst>
          </p:cNvPr>
          <p:cNvSpPr txBox="1"/>
          <p:nvPr/>
        </p:nvSpPr>
        <p:spPr>
          <a:xfrm>
            <a:off x="766762" y="3772525"/>
            <a:ext cx="46767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y(5xy – 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– 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y.5xy –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y.2x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  –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y.y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43079-C502-C476-ED3E-175A98E98176}"/>
              </a:ext>
            </a:extLst>
          </p:cNvPr>
          <p:cNvSpPr txBox="1"/>
          <p:nvPr/>
        </p:nvSpPr>
        <p:spPr>
          <a:xfrm>
            <a:off x="766762" y="302889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F9512-EFE9-B57F-5CF2-7FFBB0BEB4D1}"/>
              </a:ext>
            </a:extLst>
          </p:cNvPr>
          <p:cNvSpPr txBox="1"/>
          <p:nvPr/>
        </p:nvSpPr>
        <p:spPr>
          <a:xfrm>
            <a:off x="6096000" y="3772525"/>
            <a:ext cx="49339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(x – 2y)(2x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+ 4xy)</a:t>
            </a:r>
          </a:p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x(2x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+ 4xy) – 2y.(2x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+ 4xy)</a:t>
            </a:r>
          </a:p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+ 4x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– 4x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– 8xy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8xy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9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8B828-0E20-EC3F-7D24-1776C2FC6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2F554-7BE8-C17E-36C2-28CBA41A5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34305" r="74688" b="54862"/>
          <a:stretch/>
        </p:blipFill>
        <p:spPr>
          <a:xfrm>
            <a:off x="704850" y="1066799"/>
            <a:ext cx="4074505" cy="1581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A4E87-61B6-32CC-1794-5456A6DC1DE7}"/>
              </a:ext>
            </a:extLst>
          </p:cNvPr>
          <p:cNvSpPr txBox="1"/>
          <p:nvPr/>
        </p:nvSpPr>
        <p:spPr>
          <a:xfrm>
            <a:off x="704850" y="419100"/>
            <a:ext cx="571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9316D-6825-153A-8ED0-E44D19D31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44722" r="67032" b="43598"/>
          <a:stretch/>
        </p:blipFill>
        <p:spPr>
          <a:xfrm>
            <a:off x="704850" y="3120888"/>
            <a:ext cx="6141720" cy="1727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20068A-0565-805D-A93A-82A753772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55993" r="67032" b="37222"/>
          <a:stretch/>
        </p:blipFill>
        <p:spPr>
          <a:xfrm>
            <a:off x="704850" y="5114925"/>
            <a:ext cx="6141720" cy="10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C8567-1FEA-C3B2-DA21-0FED51305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7FD5E-A1C5-0A69-5A7F-553FF7CC1111}"/>
              </a:ext>
            </a:extLst>
          </p:cNvPr>
          <p:cNvSpPr txBox="1"/>
          <p:nvPr/>
        </p:nvSpPr>
        <p:spPr>
          <a:xfrm>
            <a:off x="704849" y="419100"/>
            <a:ext cx="759142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12: Tính 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(2x + 5)(2x – 5) – (2x + 3)(3x – 2)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8A794-B770-D219-6FA8-0EB482D280AB}"/>
              </a:ext>
            </a:extLst>
          </p:cNvPr>
          <p:cNvSpPr txBox="1"/>
          <p:nvPr/>
        </p:nvSpPr>
        <p:spPr>
          <a:xfrm>
            <a:off x="704849" y="2504212"/>
            <a:ext cx="51435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(2x + 5)(2x – 5) – (2x + 3)(3x – 2)</a:t>
            </a:r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25 – (6x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4x + 9x – 6)</a:t>
            </a:r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25 – (6x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+ 5x – 6)</a:t>
            </a:r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4x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25 – 6x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5x + 6</a:t>
            </a:r>
          </a:p>
          <a:p>
            <a:pPr algn="just"/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–2x</a:t>
            </a:r>
            <a:r>
              <a:rPr lang="pt-BR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5x – 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09A95E-DE6C-9FE0-750F-0252A586C83C}"/>
              </a:ext>
            </a:extLst>
          </p:cNvPr>
          <p:cNvSpPr txBox="1"/>
          <p:nvPr/>
        </p:nvSpPr>
        <p:spPr>
          <a:xfrm>
            <a:off x="704849" y="170491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C265A-F3BE-45B9-A9F1-779F81AEA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B04EF0-7318-8EAC-FB4F-D7FB42EDBACF}"/>
              </a:ext>
            </a:extLst>
          </p:cNvPr>
          <p:cNvSpPr txBox="1"/>
          <p:nvPr/>
        </p:nvSpPr>
        <p:spPr>
          <a:xfrm>
            <a:off x="704850" y="419100"/>
            <a:ext cx="620077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A7004-37B1-D7A2-44D0-958D9A62E8F2}"/>
              </a:ext>
            </a:extLst>
          </p:cNvPr>
          <p:cNvSpPr txBox="1"/>
          <p:nvPr/>
        </p:nvSpPr>
        <p:spPr>
          <a:xfrm>
            <a:off x="704849" y="1047095"/>
            <a:ext cx="10696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(x – 1)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4;      b) 4x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+ 12x + 9;       c)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8y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     d)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s-ES" sz="28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2029-205D-165E-648F-890C25B7074F}"/>
              </a:ext>
            </a:extLst>
          </p:cNvPr>
          <p:cNvSpPr txBox="1"/>
          <p:nvPr/>
        </p:nvSpPr>
        <p:spPr>
          <a:xfrm>
            <a:off x="704849" y="170491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6C47F-EA4C-CFC8-935B-70348438191A}"/>
              </a:ext>
            </a:extLst>
          </p:cNvPr>
          <p:cNvSpPr txBox="1"/>
          <p:nvPr/>
        </p:nvSpPr>
        <p:spPr>
          <a:xfrm>
            <a:off x="704849" y="2362735"/>
            <a:ext cx="36766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(x – 1)</a:t>
            </a:r>
            <a:r>
              <a:rPr lang="pt-BR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4</a:t>
            </a: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 – 1)</a:t>
            </a:r>
            <a:r>
              <a:rPr lang="pt-BR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2</a:t>
            </a:r>
            <a:r>
              <a:rPr lang="pt-BR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 – 1 + 2)(x – 1 – 2)</a:t>
            </a:r>
          </a:p>
          <a:p>
            <a:pPr algn="just"/>
            <a:r>
              <a:rPr lang="pt-B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 + 1)(x – 3).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BEE82-9D44-4E53-B537-17F70C3FB8FF}"/>
              </a:ext>
            </a:extLst>
          </p:cNvPr>
          <p:cNvSpPr txBox="1"/>
          <p:nvPr/>
        </p:nvSpPr>
        <p:spPr>
          <a:xfrm>
            <a:off x="5819777" y="2362735"/>
            <a:ext cx="27908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pl-PL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+ 12x + 9</a:t>
            </a:r>
          </a:p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(2x</a:t>
            </a:r>
            <a:r>
              <a:rPr lang="pl-PL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+ 2.2x.3 + 3</a:t>
            </a:r>
            <a:r>
              <a:rPr lang="pl-PL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l-PL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(2x + 3)</a:t>
            </a:r>
            <a:r>
              <a:rPr lang="pl-PL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D352D-4C24-D236-1D52-75142EFF04F5}"/>
              </a:ext>
            </a:extLst>
          </p:cNvPr>
          <p:cNvSpPr txBox="1"/>
          <p:nvPr/>
        </p:nvSpPr>
        <p:spPr>
          <a:xfrm>
            <a:off x="704849" y="4161710"/>
            <a:ext cx="41052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x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8y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(2y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 – 2y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)[x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x.2y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(2y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/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 – 2y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)(x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+ 2xy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+ 4y</a:t>
            </a:r>
            <a:r>
              <a:rPr lang="es-E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4A77A3-FA5B-29A2-9E03-04350E35F670}"/>
              </a:ext>
            </a:extLst>
          </p:cNvPr>
          <p:cNvSpPr txBox="1"/>
          <p:nvPr/>
        </p:nvSpPr>
        <p:spPr>
          <a:xfrm>
            <a:off x="5915026" y="4161710"/>
            <a:ext cx="53911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+ 1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1)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1) – 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1)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1)(x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1)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 + 1)(x – 1).(x – 1).(x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x + 1)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(x + 1)(x – 1)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+ x + 1).</a:t>
            </a:r>
          </a:p>
        </p:txBody>
      </p:sp>
    </p:spTree>
    <p:extLst>
      <p:ext uri="{BB962C8B-B14F-4D97-AF65-F5344CB8AC3E}">
        <p14:creationId xmlns:p14="http://schemas.microsoft.com/office/powerpoint/2010/main" val="27396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95D83-6558-DDDD-15CF-67DB2B867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E4E5CC-2750-5D3C-8305-6A07B19BF09E}"/>
              </a:ext>
            </a:extLst>
          </p:cNvPr>
          <p:cNvSpPr txBox="1"/>
          <p:nvPr/>
        </p:nvSpPr>
        <p:spPr>
          <a:xfrm>
            <a:off x="1395412" y="2636103"/>
            <a:ext cx="9401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53794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5EB7C9-63C6-B452-DC7F-C2716533738D}"/>
              </a:ext>
            </a:extLst>
          </p:cNvPr>
          <p:cNvSpPr txBox="1"/>
          <p:nvPr/>
        </p:nvSpPr>
        <p:spPr>
          <a:xfrm>
            <a:off x="704850" y="419100"/>
            <a:ext cx="7924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FA01E-0761-2730-DFAB-82384E3DBF6D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1790700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FFA01E-0761-2730-DFAB-82384E3DB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1790700" cy="565155"/>
              </a:xfrm>
              <a:prstGeom prst="rect">
                <a:avLst/>
              </a:prstGeom>
              <a:blipFill>
                <a:blip r:embed="rId2"/>
                <a:stretch>
                  <a:fillRect l="-6803" t="-2151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EB6233-FC0B-5AE2-A39B-5C9406AC93D2}"/>
                  </a:ext>
                </a:extLst>
              </p:cNvPr>
              <p:cNvSpPr txBox="1"/>
              <p:nvPr/>
            </p:nvSpPr>
            <p:spPr>
              <a:xfrm>
                <a:off x="3381375" y="1317630"/>
                <a:ext cx="240030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EB6233-FC0B-5AE2-A39B-5C9406AC9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1317630"/>
                <a:ext cx="2400300" cy="700705"/>
              </a:xfrm>
              <a:prstGeom prst="rect">
                <a:avLst/>
              </a:prstGeom>
              <a:blipFill>
                <a:blip r:embed="rId3"/>
                <a:stretch>
                  <a:fillRect l="-5344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5DC55-798B-B225-3671-7C7EC6EADC3C}"/>
                  </a:ext>
                </a:extLst>
              </p:cNvPr>
              <p:cNvSpPr txBox="1"/>
              <p:nvPr/>
            </p:nvSpPr>
            <p:spPr>
              <a:xfrm>
                <a:off x="6353175" y="1317630"/>
                <a:ext cx="240030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95DC55-798B-B225-3671-7C7EC6EAD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75" y="1317630"/>
                <a:ext cx="2400300" cy="700705"/>
              </a:xfrm>
              <a:prstGeom prst="rect">
                <a:avLst/>
              </a:prstGeom>
              <a:blipFill>
                <a:blip r:embed="rId4"/>
                <a:stretch>
                  <a:fillRect l="-5076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9AEC5C-9533-F499-1E82-3F0202ECAC51}"/>
              </a:ext>
            </a:extLst>
          </p:cNvPr>
          <p:cNvSpPr txBox="1"/>
          <p:nvPr/>
        </p:nvSpPr>
        <p:spPr>
          <a:xfrm>
            <a:off x="8782050" y="131763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D. 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EA20AD-79BA-D4F1-6F58-4A52F1E049BE}"/>
              </a:ext>
            </a:extLst>
          </p:cNvPr>
          <p:cNvSpPr/>
          <p:nvPr/>
        </p:nvSpPr>
        <p:spPr>
          <a:xfrm>
            <a:off x="6267450" y="1433029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024F3-98E5-3245-CE33-2C4178F79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5BFFBF-3496-71EC-AD0F-A4811B0A13F8}"/>
                  </a:ext>
                </a:extLst>
              </p:cNvPr>
              <p:cNvSpPr txBox="1"/>
              <p:nvPr/>
            </p:nvSpPr>
            <p:spPr>
              <a:xfrm>
                <a:off x="704850" y="419100"/>
                <a:ext cx="923925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5BFFBF-3496-71EC-AD0F-A4811B0A1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419100"/>
                <a:ext cx="9239250" cy="523220"/>
              </a:xfrm>
              <a:prstGeom prst="rect">
                <a:avLst/>
              </a:prstGeom>
              <a:blipFill>
                <a:blip r:embed="rId2"/>
                <a:stretch>
                  <a:fillRect l="-138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C053EA-42CA-BF6B-F843-A3E12D46E1C3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1790700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𝑦𝑥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C053EA-42CA-BF6B-F843-A3E12D46E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1790700" cy="700705"/>
              </a:xfrm>
              <a:prstGeom prst="rect">
                <a:avLst/>
              </a:prstGeom>
              <a:blipFill>
                <a:blip r:embed="rId3"/>
                <a:stretch>
                  <a:fillRect l="-6803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DA3293-CBB4-AF93-2A79-48DF03106E1C}"/>
                  </a:ext>
                </a:extLst>
              </p:cNvPr>
              <p:cNvSpPr txBox="1"/>
              <p:nvPr/>
            </p:nvSpPr>
            <p:spPr>
              <a:xfrm>
                <a:off x="3381375" y="1317630"/>
                <a:ext cx="2400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DA3293-CBB4-AF93-2A79-48DF03106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1317630"/>
                <a:ext cx="2400300" cy="523220"/>
              </a:xfrm>
              <a:prstGeom prst="rect">
                <a:avLst/>
              </a:prstGeom>
              <a:blipFill>
                <a:blip r:embed="rId4"/>
                <a:stretch>
                  <a:fillRect l="-534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65E4EE-EE0A-F047-6ADB-7F7B48B9C7FC}"/>
                  </a:ext>
                </a:extLst>
              </p:cNvPr>
              <p:cNvSpPr txBox="1"/>
              <p:nvPr/>
            </p:nvSpPr>
            <p:spPr>
              <a:xfrm>
                <a:off x="6353175" y="1317630"/>
                <a:ext cx="2400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 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65E4EE-EE0A-F047-6ADB-7F7B48B9C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75" y="1317630"/>
                <a:ext cx="2400300" cy="523220"/>
              </a:xfrm>
              <a:prstGeom prst="rect">
                <a:avLst/>
              </a:prstGeom>
              <a:blipFill>
                <a:blip r:embed="rId5"/>
                <a:stretch>
                  <a:fillRect l="-507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186881-F2BD-2D71-7DE8-D20314B0EE81}"/>
                  </a:ext>
                </a:extLst>
              </p:cNvPr>
              <p:cNvSpPr txBox="1"/>
              <p:nvPr/>
            </p:nvSpPr>
            <p:spPr>
              <a:xfrm>
                <a:off x="8782050" y="1317630"/>
                <a:ext cx="2400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186881-F2BD-2D71-7DE8-D20314B0E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050" y="1317630"/>
                <a:ext cx="2400300" cy="523220"/>
              </a:xfrm>
              <a:prstGeom prst="rect">
                <a:avLst/>
              </a:prstGeom>
              <a:blipFill>
                <a:blip r:embed="rId6"/>
                <a:stretch>
                  <a:fillRect l="-5344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9BA185E-9FC6-C73E-7CF0-8B49247EE812}"/>
              </a:ext>
            </a:extLst>
          </p:cNvPr>
          <p:cNvSpPr/>
          <p:nvPr/>
        </p:nvSpPr>
        <p:spPr>
          <a:xfrm>
            <a:off x="990600" y="1439374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320AD-1407-EBF2-2FEE-2EB138011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897ABD-7C6C-D8A8-E241-704D3045C721}"/>
              </a:ext>
            </a:extLst>
          </p:cNvPr>
          <p:cNvSpPr txBox="1"/>
          <p:nvPr/>
        </p:nvSpPr>
        <p:spPr>
          <a:xfrm>
            <a:off x="704850" y="419100"/>
            <a:ext cx="92392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CF1D0C-0F23-40DF-73F2-758E5EA0BC45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1790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CF1D0C-0F23-40DF-73F2-758E5EA0B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1790700" cy="523220"/>
              </a:xfrm>
              <a:prstGeom prst="rect">
                <a:avLst/>
              </a:prstGeom>
              <a:blipFill>
                <a:blip r:embed="rId2"/>
                <a:stretch>
                  <a:fillRect l="-680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40F77-364E-4271-D1CF-BC99A86F10F6}"/>
                  </a:ext>
                </a:extLst>
              </p:cNvPr>
              <p:cNvSpPr txBox="1"/>
              <p:nvPr/>
            </p:nvSpPr>
            <p:spPr>
              <a:xfrm>
                <a:off x="3381375" y="1317630"/>
                <a:ext cx="24003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440F77-364E-4271-D1CF-BC99A86F1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75" y="1317630"/>
                <a:ext cx="2400300" cy="701602"/>
              </a:xfrm>
              <a:prstGeom prst="rect">
                <a:avLst/>
              </a:prstGeom>
              <a:blipFill>
                <a:blip r:embed="rId3"/>
                <a:stretch>
                  <a:fillRect l="-5344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BF57B3-02F0-2CC5-135E-A33BE9D6C8A5}"/>
                  </a:ext>
                </a:extLst>
              </p:cNvPr>
              <p:cNvSpPr txBox="1"/>
              <p:nvPr/>
            </p:nvSpPr>
            <p:spPr>
              <a:xfrm>
                <a:off x="6353175" y="1317630"/>
                <a:ext cx="2400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𝑥𝑦𝑧𝑡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BF57B3-02F0-2CC5-135E-A33BE9D6C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75" y="1317630"/>
                <a:ext cx="2400300" cy="523220"/>
              </a:xfrm>
              <a:prstGeom prst="rect">
                <a:avLst/>
              </a:prstGeom>
              <a:blipFill>
                <a:blip r:embed="rId4"/>
                <a:stretch>
                  <a:fillRect l="-507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0FF5B-080A-B268-6DAC-076D1EEFA8B9}"/>
                  </a:ext>
                </a:extLst>
              </p:cNvPr>
              <p:cNvSpPr txBox="1"/>
              <p:nvPr/>
            </p:nvSpPr>
            <p:spPr>
              <a:xfrm>
                <a:off x="9324975" y="1317630"/>
                <a:ext cx="24003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E0FF5B-080A-B268-6DAC-076D1EEFA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975" y="1317630"/>
                <a:ext cx="2400300" cy="528093"/>
              </a:xfrm>
              <a:prstGeom prst="rect">
                <a:avLst/>
              </a:prstGeom>
              <a:blipFill>
                <a:blip r:embed="rId5"/>
                <a:stretch>
                  <a:fillRect l="-5344" t="-919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9F86985-E3B8-7389-88F9-DE609DF4D8AD}"/>
              </a:ext>
            </a:extLst>
          </p:cNvPr>
          <p:cNvSpPr/>
          <p:nvPr/>
        </p:nvSpPr>
        <p:spPr>
          <a:xfrm>
            <a:off x="3381375" y="1433478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ADDA8-A3D6-2889-59DC-3E448E69F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6843DE-8F60-C36A-072F-6A74AE30B399}"/>
                  </a:ext>
                </a:extLst>
              </p:cNvPr>
              <p:cNvSpPr txBox="1"/>
              <p:nvPr/>
            </p:nvSpPr>
            <p:spPr>
              <a:xfrm>
                <a:off x="704850" y="419100"/>
                <a:ext cx="923925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−1)(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6843DE-8F60-C36A-072F-6A74AE30B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419100"/>
                <a:ext cx="9239250" cy="523220"/>
              </a:xfrm>
              <a:prstGeom prst="rect">
                <a:avLst/>
              </a:prstGeom>
              <a:blipFill>
                <a:blip r:embed="rId2"/>
                <a:stretch>
                  <a:fillRect l="-138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F11739-CA05-A4DB-9B52-CC1CC0FD5E64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3486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F11739-CA05-A4DB-9B52-CC1CC0FD5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3486150" cy="523220"/>
              </a:xfrm>
              <a:prstGeom prst="rect">
                <a:avLst/>
              </a:prstGeom>
              <a:blipFill>
                <a:blip r:embed="rId3"/>
                <a:stretch>
                  <a:fillRect l="-34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461A21-D7FD-8F92-8872-77D1FA943B8F}"/>
                  </a:ext>
                </a:extLst>
              </p:cNvPr>
              <p:cNvSpPr txBox="1"/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461A21-D7FD-8F92-8872-77D1FA943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blipFill>
                <a:blip r:embed="rId4"/>
                <a:stretch>
                  <a:fillRect l="-309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29EAA1F-2E2A-FAC0-CA0C-880346A89F0D}"/>
              </a:ext>
            </a:extLst>
          </p:cNvPr>
          <p:cNvSpPr/>
          <p:nvPr/>
        </p:nvSpPr>
        <p:spPr>
          <a:xfrm>
            <a:off x="5857875" y="1277551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4D96E3-99DD-4ECA-D8F1-370AD8CC0DB8}"/>
                  </a:ext>
                </a:extLst>
              </p:cNvPr>
              <p:cNvSpPr txBox="1"/>
              <p:nvPr/>
            </p:nvSpPr>
            <p:spPr>
              <a:xfrm>
                <a:off x="1019175" y="1972224"/>
                <a:ext cx="3486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4D96E3-99DD-4ECA-D8F1-370AD8CC0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972224"/>
                <a:ext cx="3486150" cy="523220"/>
              </a:xfrm>
              <a:prstGeom prst="rect">
                <a:avLst/>
              </a:prstGeom>
              <a:blipFill>
                <a:blip r:embed="rId5"/>
                <a:stretch>
                  <a:fillRect l="-349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F8A8E3-32D6-D95E-BA06-F337C954BD35}"/>
                  </a:ext>
                </a:extLst>
              </p:cNvPr>
              <p:cNvSpPr txBox="1"/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F8A8E3-32D6-D95E-BA06-F337C954B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blipFill>
                <a:blip r:embed="rId6"/>
                <a:stretch>
                  <a:fillRect l="-3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7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B9F6E-C8E4-8C8C-488A-E1C130D15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020B36-9F32-820E-4210-67552173DA3F}"/>
                  </a:ext>
                </a:extLst>
              </p:cNvPr>
              <p:cNvSpPr txBox="1"/>
              <p:nvPr/>
            </p:nvSpPr>
            <p:spPr>
              <a:xfrm>
                <a:off x="704850" y="419100"/>
                <a:ext cx="923925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+1)(4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020B36-9F32-820E-4210-67552173D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419100"/>
                <a:ext cx="9239250" cy="523220"/>
              </a:xfrm>
              <a:prstGeom prst="rect">
                <a:avLst/>
              </a:prstGeom>
              <a:blipFill>
                <a:blip r:embed="rId2"/>
                <a:stretch>
                  <a:fillRect l="-138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9F300C-2478-BBDA-F503-961B050D8F63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3486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9F300C-2478-BBDA-F503-961B050D8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3486150" cy="523220"/>
              </a:xfrm>
              <a:prstGeom prst="rect">
                <a:avLst/>
              </a:prstGeom>
              <a:blipFill>
                <a:blip r:embed="rId3"/>
                <a:stretch>
                  <a:fillRect l="-34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D29B16-0182-5ADB-654D-B87BEAE54E93}"/>
                  </a:ext>
                </a:extLst>
              </p:cNvPr>
              <p:cNvSpPr txBox="1"/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D29B16-0182-5ADB-654D-B87BEAE54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blipFill>
                <a:blip r:embed="rId4"/>
                <a:stretch>
                  <a:fillRect l="-309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4B76407-51A1-1BD0-2E3F-A97355727863}"/>
              </a:ext>
            </a:extLst>
          </p:cNvPr>
          <p:cNvSpPr/>
          <p:nvPr/>
        </p:nvSpPr>
        <p:spPr>
          <a:xfrm>
            <a:off x="952500" y="2025539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FB7F5-BAA5-CEA6-1987-015FC62E4CBE}"/>
                  </a:ext>
                </a:extLst>
              </p:cNvPr>
              <p:cNvSpPr txBox="1"/>
              <p:nvPr/>
            </p:nvSpPr>
            <p:spPr>
              <a:xfrm>
                <a:off x="1019175" y="1972224"/>
                <a:ext cx="3486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7FB7F5-BAA5-CEA6-1987-015FC62E4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972224"/>
                <a:ext cx="3486150" cy="523220"/>
              </a:xfrm>
              <a:prstGeom prst="rect">
                <a:avLst/>
              </a:prstGeom>
              <a:blipFill>
                <a:blip r:embed="rId5"/>
                <a:stretch>
                  <a:fillRect l="-349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3FC1D9-10D5-0A80-09E0-B871B1957503}"/>
                  </a:ext>
                </a:extLst>
              </p:cNvPr>
              <p:cNvSpPr txBox="1"/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3FC1D9-10D5-0A80-09E0-B871B1957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blipFill>
                <a:blip r:embed="rId6"/>
                <a:stretch>
                  <a:fillRect l="-3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8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DF3BE-FCEF-1FF8-D0D5-CF7C37005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6A4868-C961-2A1C-F365-555B1B9A915B}"/>
                  </a:ext>
                </a:extLst>
              </p:cNvPr>
              <p:cNvSpPr txBox="1"/>
              <p:nvPr/>
            </p:nvSpPr>
            <p:spPr>
              <a:xfrm>
                <a:off x="704850" y="419100"/>
                <a:ext cx="10172700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6: Khi phân tích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được: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6A4868-C961-2A1C-F365-555B1B9A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419100"/>
                <a:ext cx="10172700" cy="523220"/>
              </a:xfrm>
              <a:prstGeom prst="rect">
                <a:avLst/>
              </a:prstGeom>
              <a:blipFill>
                <a:blip r:embed="rId2"/>
                <a:stretch>
                  <a:fillRect l="-125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CBEA39-49C5-3693-4472-044C7896FCA4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396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2)(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CBEA39-49C5-3693-4472-044C7896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3962400" cy="523220"/>
              </a:xfrm>
              <a:prstGeom prst="rect">
                <a:avLst/>
              </a:prstGeom>
              <a:blipFill>
                <a:blip r:embed="rId3"/>
                <a:stretch>
                  <a:fillRect l="-307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F8483C-F493-CCD2-5786-68E577216199}"/>
                  </a:ext>
                </a:extLst>
              </p:cNvPr>
              <p:cNvSpPr txBox="1"/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2)(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F8483C-F493-CCD2-5786-68E577216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blipFill>
                <a:blip r:embed="rId4"/>
                <a:stretch>
                  <a:fillRect l="-309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F9C364A-62BE-9582-2978-C4B180D11D71}"/>
              </a:ext>
            </a:extLst>
          </p:cNvPr>
          <p:cNvSpPr/>
          <p:nvPr/>
        </p:nvSpPr>
        <p:spPr>
          <a:xfrm>
            <a:off x="942975" y="1350632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69AEC2-6F4E-6291-B666-47BB9F34FF5B}"/>
                  </a:ext>
                </a:extLst>
              </p:cNvPr>
              <p:cNvSpPr txBox="1"/>
              <p:nvPr/>
            </p:nvSpPr>
            <p:spPr>
              <a:xfrm>
                <a:off x="1019174" y="1972224"/>
                <a:ext cx="3962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+4)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69AEC2-6F4E-6291-B666-47BB9F34F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4" y="1972224"/>
                <a:ext cx="3962399" cy="523220"/>
              </a:xfrm>
              <a:prstGeom prst="rect">
                <a:avLst/>
              </a:prstGeom>
              <a:blipFill>
                <a:blip r:embed="rId5"/>
                <a:stretch>
                  <a:fillRect l="-307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DC7CF1-788C-8CAD-3A84-969E609FCB38}"/>
                  </a:ext>
                </a:extLst>
              </p:cNvPr>
              <p:cNvSpPr txBox="1"/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DC7CF1-788C-8CAD-3A84-969E609FC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blipFill>
                <a:blip r:embed="rId6"/>
                <a:stretch>
                  <a:fillRect l="-3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32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2663D-E61A-74F1-F2E1-C22AEDDB2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3318B0-E063-234E-0B30-25171ED538B9}"/>
                  </a:ext>
                </a:extLst>
              </p:cNvPr>
              <p:cNvSpPr txBox="1"/>
              <p:nvPr/>
            </p:nvSpPr>
            <p:spPr>
              <a:xfrm>
                <a:off x="704849" y="419100"/>
                <a:ext cx="10906125" cy="5232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7: Khi phân tích đa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được: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93318B0-E063-234E-0B30-25171ED53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49" y="419100"/>
                <a:ext cx="10906125" cy="523220"/>
              </a:xfrm>
              <a:prstGeom prst="rect">
                <a:avLst/>
              </a:prstGeom>
              <a:blipFill>
                <a:blip r:embed="rId2"/>
                <a:stretch>
                  <a:fillRect l="-1174" t="-12791" r="-44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E54617-B929-F1B7-1547-C673ABB9AE04}"/>
                  </a:ext>
                </a:extLst>
              </p:cNvPr>
              <p:cNvSpPr txBox="1"/>
              <p:nvPr/>
            </p:nvSpPr>
            <p:spPr>
              <a:xfrm>
                <a:off x="1019175" y="1323975"/>
                <a:ext cx="3962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E54617-B929-F1B7-1547-C673ABB9A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5" y="1323975"/>
                <a:ext cx="3962400" cy="523220"/>
              </a:xfrm>
              <a:prstGeom prst="rect">
                <a:avLst/>
              </a:prstGeom>
              <a:blipFill>
                <a:blip r:embed="rId3"/>
                <a:stretch>
                  <a:fillRect l="-307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A30A73-F109-F027-6D9F-EDF8106E56A0}"/>
                  </a:ext>
                </a:extLst>
              </p:cNvPr>
              <p:cNvSpPr txBox="1"/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A30A73-F109-F027-6D9F-EDF8106E5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224236"/>
                <a:ext cx="4133850" cy="523220"/>
              </a:xfrm>
              <a:prstGeom prst="rect">
                <a:avLst/>
              </a:prstGeom>
              <a:blipFill>
                <a:blip r:embed="rId4"/>
                <a:stretch>
                  <a:fillRect l="-309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78335C1-C7FC-4E48-09AB-C61E601F872B}"/>
              </a:ext>
            </a:extLst>
          </p:cNvPr>
          <p:cNvSpPr/>
          <p:nvPr/>
        </p:nvSpPr>
        <p:spPr>
          <a:xfrm>
            <a:off x="5919786" y="1873852"/>
            <a:ext cx="476250" cy="469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DA157-6815-5B49-239A-B89A26309FC9}"/>
                  </a:ext>
                </a:extLst>
              </p:cNvPr>
              <p:cNvSpPr txBox="1"/>
              <p:nvPr/>
            </p:nvSpPr>
            <p:spPr>
              <a:xfrm>
                <a:off x="1019174" y="1972224"/>
                <a:ext cx="39623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4DA157-6815-5B49-239A-B89A26309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74" y="1972224"/>
                <a:ext cx="3962399" cy="523220"/>
              </a:xfrm>
              <a:prstGeom prst="rect">
                <a:avLst/>
              </a:prstGeom>
              <a:blipFill>
                <a:blip r:embed="rId5"/>
                <a:stretch>
                  <a:fillRect l="-307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B8F08F-63E0-6EBF-7C76-56C8C1B2A3CC}"/>
                  </a:ext>
                </a:extLst>
              </p:cNvPr>
              <p:cNvSpPr txBox="1"/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B8F08F-63E0-6EBF-7C76-56C8C1B2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5" y="1847195"/>
                <a:ext cx="4133850" cy="523220"/>
              </a:xfrm>
              <a:prstGeom prst="rect">
                <a:avLst/>
              </a:prstGeom>
              <a:blipFill>
                <a:blip r:embed="rId6"/>
                <a:stretch>
                  <a:fillRect l="-309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903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Gill Sans MT</vt:lpstr>
      <vt:lpstr>Times New Roman</vt:lpstr>
      <vt:lpstr>Wingdings 3</vt:lpstr>
      <vt:lpstr>Office Theme</vt:lpstr>
      <vt:lpstr>Gallery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phung nguyen</dc:creator>
  <cp:lastModifiedBy>diem ly</cp:lastModifiedBy>
  <cp:revision>12</cp:revision>
  <dcterms:created xsi:type="dcterms:W3CDTF">2024-02-14T17:21:55Z</dcterms:created>
  <dcterms:modified xsi:type="dcterms:W3CDTF">2024-04-16T13:01:50Z</dcterms:modified>
</cp:coreProperties>
</file>