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12069-CC8E-3146-408B-872ADA3A2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429B54-AE6D-A335-24D0-F0F1C3118F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AA566-708C-6960-1825-699C1938F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734B-5EE6-4A9B-9635-7A8DEC519EE8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CB939-F6C1-C180-9B7D-F44920FFF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EC6E7-BD3B-2A85-4898-FBB6223D5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0336-305D-45BE-9F69-4B84AF0D7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63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455A8-DDE4-3704-A776-1D7AE309C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037B02-8AC9-E213-C3C7-10226CF787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EA934-E6FD-A0A8-617F-8FEC88AF8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734B-5EE6-4A9B-9635-7A8DEC519EE8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D666B-5057-4F39-1473-3BC0CCF25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8C9DD-3867-ACB3-90E8-49D73515F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0336-305D-45BE-9F69-4B84AF0D7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2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8A2C50-A50B-77B8-E2E6-278B0B4695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56E9DB-FBEC-E82E-71BE-DC6ADDE412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49DC5-1218-09EB-5D2A-95126515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734B-5EE6-4A9B-9635-7A8DEC519EE8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1E7BC-2600-D63E-3B3A-8D16C7EB8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A65D5-504B-5768-A06B-65E2B4E3B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0336-305D-45BE-9F69-4B84AF0D7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26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835-416D-4B6C-F979-BF7FF0259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EF1CC-4D61-6589-9DDA-6D157B57D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2865C-67F1-C06E-0A58-B762752F8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734B-5EE6-4A9B-9635-7A8DEC519EE8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9A381-7C72-5FBF-B98B-66F36C1A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361F0-9874-8AA9-24FB-1749717E9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0336-305D-45BE-9F69-4B84AF0D7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72A39-DDB8-62F6-2331-659F42EB4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07293-B10E-AFAE-AC2C-DD254CDB5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2F30D-AB24-C8FE-A9BB-500C3F903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734B-5EE6-4A9B-9635-7A8DEC519EE8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7ECC3-7E57-D137-C950-CF7A22264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80025-7CC8-DD8D-341E-6AD18DCA0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0336-305D-45BE-9F69-4B84AF0D7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85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AA55F-C6BC-2073-C3B7-D42116B07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41C34-A9D3-6DBF-E6AB-C95262BDD8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D80723-B89A-B5B0-46E2-F5231812F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617244-309E-8A48-1037-4017FB033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734B-5EE6-4A9B-9635-7A8DEC519EE8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D022E-468C-6593-6373-742784B69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857600-0DEF-7DCE-E581-23FFBF0BB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0336-305D-45BE-9F69-4B84AF0D7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88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B0D96-AA50-29C6-2518-48F36B142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68422-3641-0ABE-1232-ADB80832C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3169CD-8E66-A721-5A22-66E862B99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CE2866-F1F4-CC30-12A7-90150E3D1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27187C-5A35-E9D7-D20B-453F349630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758752-3A90-0608-1D44-9258F1EC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734B-5EE6-4A9B-9635-7A8DEC519EE8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F5BE4A-E10B-13D5-E919-3402D36E4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0F96C7-FE2F-34FC-1CB5-B2312F003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0336-305D-45BE-9F69-4B84AF0D7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39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849C6-31FC-2D87-69D4-AB988C685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1B362B-6F13-A909-12C4-66A625668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734B-5EE6-4A9B-9635-7A8DEC519EE8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0EFACC-3490-76A3-9300-C018D9E3A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7AA202-3C2E-DBDC-B19F-897DA34C9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0336-305D-45BE-9F69-4B84AF0D7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08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3C7C01-5E99-7A36-C18B-32D052EBF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734B-5EE6-4A9B-9635-7A8DEC519EE8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2DE083-38FB-B4CB-D4A0-E3B78D11B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A880D6-5578-6B31-228A-5ABF1038B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0336-305D-45BE-9F69-4B84AF0D7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86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9F128-0B99-E65E-7F2E-84F174EE8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0231F-4784-B31B-5D9D-AB060BDDE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8E9A2F-9C5C-A572-7F01-E776F1728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8BFD3-E95A-C8C5-3A28-F003CE04E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734B-5EE6-4A9B-9635-7A8DEC519EE8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6C08C8-DB7D-C50D-9CBA-198183755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DAE90-AAF8-943A-9A3D-1F37A2F9B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0336-305D-45BE-9F69-4B84AF0D7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0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DF9E5-E9CA-BDBB-E4F0-2C636BDAC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B4A1E0-A26E-514A-A782-0603936FAF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18D138-1189-996B-053C-9B53C6430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C4A23-24C5-C311-607C-208FA5BA6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734B-5EE6-4A9B-9635-7A8DEC519EE8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70C53-475F-6B92-A196-A418DB9E6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DAA27E-B473-C87E-3147-11B100E41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0336-305D-45BE-9F69-4B84AF0D7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3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B767FD-9D92-AB3D-BB87-5B2CDA6B7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1F2B7-A003-D534-ED38-06BED8292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D8C9F-B4C4-662B-7B15-E112427538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9734B-5EE6-4A9B-9635-7A8DEC519EE8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06D3D-D730-0A09-05F6-5B6BF06F14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5E83E-CEE2-C496-B656-9B30585465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40336-305D-45BE-9F69-4B84AF0D7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9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8C1D7-FD08-FD60-069C-D1B000E60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135" y="144168"/>
            <a:ext cx="11132287" cy="2387600"/>
          </a:xfrm>
        </p:spPr>
        <p:txBody>
          <a:bodyPr>
            <a:normAutofit/>
          </a:bodyPr>
          <a:lstStyle/>
          <a:p>
            <a:r>
              <a:rPr lang="vi-VN" sz="7200" b="1" dirty="0">
                <a:solidFill>
                  <a:srgbClr val="FF0000"/>
                </a:solidFill>
              </a:rPr>
              <a:t>CÂU LẠC BỘ</a:t>
            </a:r>
            <a:br>
              <a:rPr lang="vi-VN" sz="7200" b="1" dirty="0">
                <a:solidFill>
                  <a:srgbClr val="FF0000"/>
                </a:solidFill>
              </a:rPr>
            </a:br>
            <a:r>
              <a:rPr lang="vi-VN" sz="7200" b="1" dirty="0">
                <a:solidFill>
                  <a:srgbClr val="FF0000"/>
                </a:solidFill>
              </a:rPr>
              <a:t>TIẾNG ANH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572CAE-1A01-C88E-58D3-C53D325C3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0326" y="2804597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.VnArabia" panose="020B7200000000000000" pitchFamily="34" charset="0"/>
              </a:rPr>
              <a:t>THÁNG 1</a:t>
            </a:r>
            <a:r>
              <a:rPr lang="vi-VN" sz="4000" b="1" dirty="0">
                <a:solidFill>
                  <a:schemeClr val="accent5">
                    <a:lumMod val="50000"/>
                  </a:schemeClr>
                </a:solidFill>
                <a:latin typeface=".VnArabia" panose="020B7200000000000000" pitchFamily="34" charset="0"/>
              </a:rPr>
              <a:t>0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.VnArabia" panose="020B7200000000000000" pitchFamily="34" charset="0"/>
              </a:rPr>
              <a:t>/2024</a:t>
            </a:r>
            <a:endParaRPr lang="vi-VN" sz="40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vi-VN" sz="4000" b="1" dirty="0">
                <a:solidFill>
                  <a:schemeClr val="accent5">
                    <a:lumMod val="50000"/>
                  </a:schemeClr>
                </a:solidFill>
                <a:latin typeface=".VnTifani Heavy" panose="020B7200000000000000" pitchFamily="34" charset="0"/>
              </a:rPr>
              <a:t>HAPPY VIETNAMESE</a:t>
            </a:r>
          </a:p>
          <a:p>
            <a:r>
              <a:rPr lang="vi-VN" sz="4000" b="1" dirty="0">
                <a:solidFill>
                  <a:schemeClr val="accent5">
                    <a:lumMod val="50000"/>
                  </a:schemeClr>
                </a:solidFill>
                <a:latin typeface=".VnTifani Heavy" panose="020B7200000000000000" pitchFamily="34" charset="0"/>
              </a:rPr>
              <a:t>WOMEN’S DAY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.VnTifani Heavy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355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8D328E-C938-BBBB-C39D-722345F5D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07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590D89-2D90-BB6F-F138-1B78AD3F6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98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211D05-5646-8746-1F0B-43C316204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229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48CDE9-7541-8C6A-2ADE-4E2305621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01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93E516-81F0-0495-873A-A79D2E295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21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2C3259-00DF-8C02-B589-483B965DD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26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B4E833-C72C-BFFE-2764-D5537C576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63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14</Words>
  <Application>Microsoft Office PowerPoint</Application>
  <PresentationFormat>Widescreen</PresentationFormat>
  <Paragraphs>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.VnArabia</vt:lpstr>
      <vt:lpstr>.VnTifani Heavy</vt:lpstr>
      <vt:lpstr>Arial</vt:lpstr>
      <vt:lpstr>Calibri</vt:lpstr>
      <vt:lpstr>Calibri Light</vt:lpstr>
      <vt:lpstr>Office Theme</vt:lpstr>
      <vt:lpstr>CÂU LẠC BỘ TIẾNG ANH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3</cp:revision>
  <dcterms:created xsi:type="dcterms:W3CDTF">2024-11-13T11:23:24Z</dcterms:created>
  <dcterms:modified xsi:type="dcterms:W3CDTF">2024-11-13T11:50:19Z</dcterms:modified>
</cp:coreProperties>
</file>