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B200-2CC2-9228-B408-E49C6B698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C9CAC-C41E-56EE-504A-3FD8E1A8F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119B6-18E1-F530-76E7-74BC4625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9EEB-E60A-4523-8B45-6CBA245B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92971-7049-9833-E6DE-2ABF761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0C4F-1607-DF49-BE32-A0076DD9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03845-14FB-EBD7-2417-AB370BE90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3EA70-F95E-4808-5038-2EA165BF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3B49-7729-6E56-5682-D4C88EAA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0F18-09E4-BCF2-C48D-771EDC79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F516E-7D7B-4326-846F-04CD18A0E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4C695-827C-9A6F-B3E7-E053B108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55FE4-3941-C516-A306-32738262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B3DF3-57B7-17E5-F041-5F24551E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73C8-FB90-903A-DFDA-BA25F48F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4969-30E2-AD9B-8656-0F9F564D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2FF6-4AC9-CF86-51AD-A81C9975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4482C-2E08-23C5-E5F5-08E86B16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47A3-87EE-EF0E-24D1-268F9053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56EC2-7313-14D5-DC83-3020F927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779A-AA0A-63AB-FBA6-C9C3970D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5C4EF-8BF4-92D1-D9CA-54B72406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E79B-D7D7-A9F2-74FD-42D227E2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5ACB-92A1-07C2-0CD6-A0A505A9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C0B8-2E66-3876-DAB1-6697AA21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4137-9309-E2D2-7664-E62C73A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D032-65AC-5968-8D58-332029F8C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162B5-ACF8-74FC-AFC8-3656F7BCC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759E5-100B-5D25-2CE9-A525FB34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C0743-6CF9-0068-405E-8EFA423A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81F2-6D9C-CA11-235D-7BBFDA82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7CF6-8927-39EB-62BB-801214C3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B0CEB-34DB-916C-AFD7-923C32027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355EF-8452-7B0B-EA88-DCF31B987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40EE7-84A1-FF2D-F3E2-36C7FC08F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99007-DCE3-A10D-13C0-B9475DE74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C33DC1-C1B8-DB27-9E1A-C38792C6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4A870-EF0E-8577-8A7C-5C2BCD16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EBCBB-D85B-E60C-4CB6-FD0ED5E5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4946-0FD4-80DD-6A5C-EA4EDF52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72D1D-C4F0-8BCF-E81E-D75E1815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3990F-C42C-C5CC-D865-20BF5769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1D602-89D5-ED95-9CA2-563E7705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E71CB-38DA-0C2F-1D1A-43926B1F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0EFB2-2FAA-2216-7D3B-CED92498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8EA57-8826-16A0-4B43-306C0373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1AB8-22DE-DC57-06A6-569763A9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E09C-A301-512F-088A-A95F45B92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07850-561E-C3A3-8AB7-F0B83CE93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D11A2-1309-1C94-17FA-905879FE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8B8FA-C177-8A9F-C27F-B4833939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B8C04-6395-8EE9-CD80-3E172C69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7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ACE9-0D46-5D90-0DEE-8C910F88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62C69-D1B1-7034-68A4-643D20C6A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ABA1F-D879-30B6-1B06-DDF0EADE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5A15-E700-20D8-7F71-7A9DEEAB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E1777-D12C-31BA-7441-F4E3DB67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326A7-6158-89C2-C1AB-01B55245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574F3-B837-05AA-7309-B9F5EE68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66071-B8D5-7A77-4598-C2FFBB88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27034-6FB6-D1ED-5B0B-C184EB216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D719-EDF3-490F-B044-C619B2CF79E2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1D2E8-12BD-F598-CA3F-4D8BCD141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605DC-735A-6094-5420-45A271168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F131-B735-4D11-B7FD-7FA7C515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E64D99-76E7-FE8E-80B5-E3B0CB67B0BB}"/>
              </a:ext>
            </a:extLst>
          </p:cNvPr>
          <p:cNvSpPr txBox="1"/>
          <p:nvPr/>
        </p:nvSpPr>
        <p:spPr>
          <a:xfrm>
            <a:off x="2337732" y="411061"/>
            <a:ext cx="751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PHẦN ĐIỆN TỪ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84E72-0B66-1AB5-2F87-D8AA3D9CF496}"/>
              </a:ext>
            </a:extLst>
          </p:cNvPr>
          <p:cNvSpPr txBox="1"/>
          <p:nvPr/>
        </p:nvSpPr>
        <p:spPr>
          <a:xfrm>
            <a:off x="1300294" y="1082180"/>
            <a:ext cx="9873842" cy="391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KIẾN THỨC TRỌNG TÂM: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Vật Lí lớp 9 | Tổng hợp Lý thuyết - Bài tập Vật Lý 9 có đáp án">
            <a:extLst>
              <a:ext uri="{FF2B5EF4-FFF2-40B4-BE49-F238E27FC236}">
                <a16:creationId xmlns:a16="http://schemas.microsoft.com/office/drawing/2014/main" id="{7630A5A6-26A4-7396-E84E-5391AC0E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230" y="4862399"/>
            <a:ext cx="5784421" cy="182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45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CD8C45-2830-3887-AF48-D07DF5A98DA3}"/>
              </a:ext>
            </a:extLst>
          </p:cNvPr>
          <p:cNvSpPr txBox="1"/>
          <p:nvPr/>
        </p:nvSpPr>
        <p:spPr>
          <a:xfrm>
            <a:off x="1015068" y="783981"/>
            <a:ext cx="10161864" cy="479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0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486B2B-A52A-996F-2566-96146A8AE7C2}"/>
              </a:ext>
            </a:extLst>
          </p:cNvPr>
          <p:cNvSpPr txBox="1"/>
          <p:nvPr/>
        </p:nvSpPr>
        <p:spPr>
          <a:xfrm>
            <a:off x="444617" y="369116"/>
            <a:ext cx="11107023" cy="463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+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rôto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Vật Lí lớp 9 | Tổng hợp Lý thuyết - Bài tập Vật Lý 9 có đáp án">
            <a:extLst>
              <a:ext uri="{FF2B5EF4-FFF2-40B4-BE49-F238E27FC236}">
                <a16:creationId xmlns:a16="http://schemas.microsoft.com/office/drawing/2014/main" id="{5CA543C0-40B1-52F7-550A-F69BDBB4E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268" y="4132256"/>
            <a:ext cx="5717446" cy="259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6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A37F89-E7A5-8300-D1AE-CC0C594D45F4}"/>
              </a:ext>
            </a:extLst>
          </p:cNvPr>
          <p:cNvSpPr txBox="1"/>
          <p:nvPr/>
        </p:nvSpPr>
        <p:spPr>
          <a:xfrm>
            <a:off x="4370665" y="3061983"/>
            <a:ext cx="4047611" cy="373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B4EEC462-274A-8C51-40F8-F5810BAE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968" y="952284"/>
            <a:ext cx="103422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35422C-8BB7-D0C9-D77B-F082A16BC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48885"/>
              </p:ext>
            </p:extLst>
          </p:nvPr>
        </p:nvGraphicFramePr>
        <p:xfrm>
          <a:off x="4892734" y="3311469"/>
          <a:ext cx="1893960" cy="110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19040" progId="Equation.DSMT4">
                  <p:embed/>
                </p:oleObj>
              </mc:Choice>
              <mc:Fallback>
                <p:oleObj name="Equation" r:id="rId2" imgW="67284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734" y="3311469"/>
                        <a:ext cx="1893960" cy="11053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>
            <a:extLst>
              <a:ext uri="{FF2B5EF4-FFF2-40B4-BE49-F238E27FC236}">
                <a16:creationId xmlns:a16="http://schemas.microsoft.com/office/drawing/2014/main" id="{5AAEBE3C-4A73-7321-7D79-563BA6141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967" y="4234788"/>
            <a:ext cx="99060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07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DBC94-FFDC-0FE6-1178-50A29A7AFBC8}"/>
              </a:ext>
            </a:extLst>
          </p:cNvPr>
          <p:cNvSpPr txBox="1"/>
          <p:nvPr/>
        </p:nvSpPr>
        <p:spPr>
          <a:xfrm>
            <a:off x="687895" y="83890"/>
            <a:ext cx="107630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Vật Lí lớp 9 | Tổng hợp Lý thuyết - Bài tập Vật Lý 9 có đáp án">
            <a:extLst>
              <a:ext uri="{FF2B5EF4-FFF2-40B4-BE49-F238E27FC236}">
                <a16:creationId xmlns:a16="http://schemas.microsoft.com/office/drawing/2014/main" id="{6B4338C0-C4D6-47CC-5A7B-135E09DC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45" y="3256589"/>
            <a:ext cx="3492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33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9DBC94-FFDC-0FE6-1178-50A29A7AFBC8}"/>
                  </a:ext>
                </a:extLst>
              </p:cNvPr>
              <p:cNvSpPr txBox="1"/>
              <p:nvPr/>
            </p:nvSpPr>
            <p:spPr>
              <a:xfrm>
                <a:off x="687895" y="83890"/>
                <a:ext cx="11392251" cy="4899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n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2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Ở 2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thụ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9DBC94-FFDC-0FE6-1178-50A29A7A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95" y="83890"/>
                <a:ext cx="11392251" cy="4899931"/>
              </a:xfrm>
              <a:prstGeom prst="rect">
                <a:avLst/>
              </a:prstGeom>
              <a:blipFill>
                <a:blip r:embed="rId2"/>
                <a:stretch>
                  <a:fillRect l="-1124" t="-871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Vật Lí lớp 9 | Tổng hợp Lý thuyết - Bài tập Vật Lý 9 có đáp án">
            <a:extLst>
              <a:ext uri="{FF2B5EF4-FFF2-40B4-BE49-F238E27FC236}">
                <a16:creationId xmlns:a16="http://schemas.microsoft.com/office/drawing/2014/main" id="{6580745E-9996-2035-0918-B3E860CF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380" y="3854657"/>
            <a:ext cx="4311941" cy="29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688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74B729-D489-69B2-3F00-50E1B791C3A6}"/>
              </a:ext>
            </a:extLst>
          </p:cNvPr>
          <p:cNvSpPr txBox="1"/>
          <p:nvPr/>
        </p:nvSpPr>
        <p:spPr>
          <a:xfrm>
            <a:off x="838898" y="536895"/>
            <a:ext cx="11218878" cy="617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BÀI TẬP: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8034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5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326943-BA45-8C38-FC3B-C6F5CEC8B875}"/>
              </a:ext>
            </a:extLst>
          </p:cNvPr>
          <p:cNvSpPr txBox="1"/>
          <p:nvPr/>
        </p:nvSpPr>
        <p:spPr>
          <a:xfrm>
            <a:off x="478172" y="828160"/>
            <a:ext cx="11543252" cy="562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4500V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13500V?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100km,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15000V.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0,3Ω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1km.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740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Chấn Nam - 208A140008</dc:creator>
  <cp:lastModifiedBy>Nguyễn Chấn Nam - 208A140008</cp:lastModifiedBy>
  <cp:revision>3</cp:revision>
  <dcterms:created xsi:type="dcterms:W3CDTF">2024-03-16T05:11:23Z</dcterms:created>
  <dcterms:modified xsi:type="dcterms:W3CDTF">2024-03-16T05:30:30Z</dcterms:modified>
</cp:coreProperties>
</file>