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8" r:id="rId1"/>
    <p:sldMasterId id="2147484686" r:id="rId2"/>
  </p:sldMasterIdLst>
  <p:notesMasterIdLst>
    <p:notesMasterId r:id="rId15"/>
  </p:notesMasterIdLst>
  <p:sldIdLst>
    <p:sldId id="396" r:id="rId3"/>
    <p:sldId id="259" r:id="rId4"/>
    <p:sldId id="384" r:id="rId5"/>
    <p:sldId id="389" r:id="rId6"/>
    <p:sldId id="394" r:id="rId7"/>
    <p:sldId id="266" r:id="rId8"/>
    <p:sldId id="267" r:id="rId9"/>
    <p:sldId id="395" r:id="rId10"/>
    <p:sldId id="345" r:id="rId11"/>
    <p:sldId id="346" r:id="rId12"/>
    <p:sldId id="330" r:id="rId13"/>
    <p:sldId id="29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anose="02030600000101010101" pitchFamily="18" charset="-127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anose="02030600000101010101" pitchFamily="18" charset="-127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anose="02030600000101010101" pitchFamily="18" charset="-127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anose="02030600000101010101" pitchFamily="18" charset="-127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anose="02030600000101010101" pitchFamily="18" charset="-127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Batang" panose="02030600000101010101" pitchFamily="18" charset="-127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Batang" panose="02030600000101010101" pitchFamily="18" charset="-127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Batang" panose="02030600000101010101" pitchFamily="18" charset="-127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Batang" panose="02030600000101010101" pitchFamily="18" charset="-127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CC3399"/>
    <a:srgbClr val="FFFF66"/>
    <a:srgbClr val="33CC33"/>
    <a:srgbClr val="993366"/>
    <a:srgbClr val="FF3399"/>
    <a:srgbClr val="F1A151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8CF11FCA-9DF8-196E-34CA-AACE46DBE2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F72DF1BE-390C-2986-4949-F2414933BF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0AF231E0-D345-409C-B2A3-C0A26B2F85F3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CE76788F-7540-2536-FBF7-A05DA49041D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9509" name="Rectangle 5">
            <a:extLst>
              <a:ext uri="{FF2B5EF4-FFF2-40B4-BE49-F238E27FC236}">
                <a16:creationId xmlns:a16="http://schemas.microsoft.com/office/drawing/2014/main" id="{4C68B226-D7F2-FE76-FBF7-CA11770F749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9510" name="Rectangle 6">
            <a:extLst>
              <a:ext uri="{FF2B5EF4-FFF2-40B4-BE49-F238E27FC236}">
                <a16:creationId xmlns:a16="http://schemas.microsoft.com/office/drawing/2014/main" id="{856AE148-FD30-F259-B71B-B265CD5FF0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11" name="Rectangle 7">
            <a:extLst>
              <a:ext uri="{FF2B5EF4-FFF2-40B4-BE49-F238E27FC236}">
                <a16:creationId xmlns:a16="http://schemas.microsoft.com/office/drawing/2014/main" id="{C4D057B2-93F5-50BB-C204-B4FA7CC7A4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F873B48-05C5-4CCE-AE83-502A893168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Date Placeholder 29">
            <a:extLst>
              <a:ext uri="{FF2B5EF4-FFF2-40B4-BE49-F238E27FC236}">
                <a16:creationId xmlns:a16="http://schemas.microsoft.com/office/drawing/2014/main" id="{D8904EE1-7AB6-9230-FC2D-DD43F4D34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A8740-2154-48BB-8C68-66C7DBFD9C8C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06F2112B-933A-9FDF-95E6-8602BD40B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6">
            <a:extLst>
              <a:ext uri="{FF2B5EF4-FFF2-40B4-BE49-F238E27FC236}">
                <a16:creationId xmlns:a16="http://schemas.microsoft.com/office/drawing/2014/main" id="{00F2BE15-D951-9E5E-4EC3-015C1EC5E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968CF4F8-C548-41BB-B112-33C9AF09E9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4153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8E1CDC32-7793-951C-F5F5-47734A6D7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F0E4-88CE-4183-9590-12E7FA12C8FC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BBC1A48A-CBDA-1D9E-008D-E8CACA42D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131ED2AB-5B41-001F-120C-D95EC6458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2550E-43CB-4438-9250-9A8B607218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02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9E0509C9-7B39-52BD-81AB-EE07C850C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D0B49-6D2E-47DA-9921-3A0230AB4334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2462A9E-A529-B101-EC53-54374A452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85DD3B8A-08C4-CD44-701E-ED5BA4D9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85677-8DDF-4B63-9293-25B4220DA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807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26B6B-7F49-3FAD-2603-7C629A89C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6F65A-2551-2673-D904-CE3D043E6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169C0-D734-AC52-81F6-919AC796F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26312C-46A4-4F08-9D68-A9767E6FA0FC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291E6-4A88-8C10-2473-56215FAC5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C1035-EEEE-61CB-1CBA-F6DF007C0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8686E-576F-4242-9C88-6F1575D34A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604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D2605-F218-6FAA-329C-8FF1720EB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38221-E2A0-354F-AFC5-D00E35038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B486B-1E60-EC1D-4FFA-D18F9E2AB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CAC9F7-524B-4A4B-A19F-353783864669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2128B-675A-9D0E-4B9B-B61158408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FDECB-4421-6DFD-22CF-6928CF674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FF0B5-711E-4365-9153-58E552B0DB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738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3CC39-9D1C-2B71-3ABB-4ABC829A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3FC25-6BF8-EABA-4EF8-0B9EB0CB8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D15AB-B5BA-7456-1472-464AA2379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A482C3-842B-4780-9D2D-02DD134D89AA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A62E1-22EC-6D33-D921-DAFEF0D3B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22054-9F1E-56D1-FC04-3F5395231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E99CE-40F1-4368-AE70-C89F529D6C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4127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1DFA3-B118-5391-E922-07DBA9C3C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51038-B3BB-E57E-95D9-772FD0014E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CA33E0-B22A-4D6F-DD44-3455C7964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727CB-BAAD-D882-2FBB-3EB2F1530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CAC9F7-524B-4A4B-A19F-353783864669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5C7E5-7BD5-99CA-F542-8F03B8C38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FC28F0-9DC4-4453-01C1-66FFCF789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FF0B5-711E-4365-9153-58E552B0DB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535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5E112-BC55-7862-736D-7C2C53132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95C8D-783F-E2C0-8009-A6DCFFFBF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3614F-8663-15DD-0032-8BAE35541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48C1B0-B697-B813-2DF1-7C6809E86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3E104-EB31-E42D-F749-62A0BC05B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7697B-377A-12EB-F6F8-A2D36D102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78BF33-99F4-4BA1-84E3-C209C5558DC7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822A9B-8AF6-FDEC-DD65-8A808FE9B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E7CF38-7A93-4F8D-96DF-82B746A7A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255BA3-E852-4FA4-BA27-50C2E2D2B6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067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227EC-C85B-8D8F-4035-AB3E42CD2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3C099D-C0CE-890D-8FCE-5ED6767ED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8B6B33-C103-475F-BD77-D4BF6901BD75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1826D6-810F-3FBB-90DE-BF56B69E9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252AEA-8354-9C23-879D-1A3D0C61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A4DDD-0EAA-45C3-A1C9-A8DB5CD26C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7879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CF3CF4-1827-531D-3662-3D90046AF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B36A64-7E1A-42BA-8413-B7A3534361C4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31A4FC-75CC-CFBB-1E82-D07DEB74C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C0ACE-C2D8-3B64-25AC-D88732780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444E4A-78B4-4630-A159-2B9B25836A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51826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13AB5-FFE2-27B1-6298-FD5556B51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E247E-3128-E7AA-81A8-31341BECA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96FF26-D951-CEEA-B712-AA7AD87AA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B9548-3412-0261-2513-1B3BC8EB7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29C9C7-E49D-4EA7-BA31-E78802036812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EB9219-34C1-FB12-6FC3-677F24389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CFF06D-265E-6552-DE14-720AA4B37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6C0BF-83C7-42D7-BA89-5EFF34C60F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43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4891B981-C51A-14E2-5F16-155AA5FBF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8787E-4D29-43EC-B5D6-3AB1EF7EBE4D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E69CBED-D358-6A0C-5A6E-DCE7D91E7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3D709505-B265-D025-6561-6D2BE6C34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80D18-8553-40CA-BA8C-B195C6972D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4407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B6FA8-3207-0957-EE71-6A229F1BC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83DCA2-2706-1BBE-7414-A6DE16B692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27EFBD-549A-67D5-1E4B-7333E56000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FFBD7-5FCD-3756-6E04-53C843B1A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46D666-95C4-4035-8B7A-CDB341124B13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9937A-4D18-3817-C9B4-F564CC3D3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45D19-24FB-5988-11EA-E83F0BEA6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A524DC-09CD-4D9A-A5F3-F8EF1794EA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909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E81B8-E360-EB82-5929-EFE06F6D1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A6A53-7950-D260-824B-70A47EE8D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8206E-FDED-2C36-9015-2C006F233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B161EC-0CBE-41A1-A2F4-CDC6A9758A48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BFD04-5412-E72D-91FF-C18043B60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604D7-238B-8667-F68D-8DADF233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53910D-8DDC-492B-972F-09B7C657B9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98530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76E5CB-9E0F-8769-6718-8DBD85DF3A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AF59A-48CB-988B-EF42-38419A13F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5D49F-F013-9533-8566-8D87204BC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93344-53ED-49BA-9D75-5FE85F76A1C4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32E65-7DC7-9CA8-AE76-E69FB1900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B4211-3410-8618-9221-72B5DFAA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747AA6-6823-4575-8F7E-9B82A6F1370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32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93533-AC01-C1E2-9D45-7EE38B218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CFF26-2317-457D-AEB6-468A5AE804F4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A0452-CD46-8E3F-91E3-78E9ED40C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1801E-8751-5ECC-174F-3D5AF944E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C9299EE7-5C3F-490E-B4A5-81F711754A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699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73F834DD-252A-B5DA-704C-A44F5D7B0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4BE64-575D-45E6-AF5C-1F2EBE09763F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05EE6A44-E197-97BA-344F-316B19992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CFF68D2A-6196-4A5E-A5D0-A0E99988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984E1-4071-49F2-9DE9-854F711D3B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875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89145D42-1B92-4347-9FE8-DC7608FBF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C152A-102C-437A-88DE-7C5265719DD1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8F3C894B-AFA7-0027-001C-F588400D7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134EFAF9-A37C-7E1D-5F7D-1A5A88E2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8248D-FC75-4FE4-8F67-9F6FB563D9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603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CD28B378-0C38-E8FE-61C9-A0C387507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35409-B630-4812-B44C-0A312723285F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38F29609-FD75-1F3E-D5FB-DA445F833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07C3F8FC-49D2-21D1-03DF-4BD1EB03A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6B5C-4136-48F6-B24F-81DA30CE84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91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D78933B2-D169-71C5-4FCE-4F876019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A2E48-A29E-4FFA-B424-8F279206762C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449F11FE-A137-AC50-C9DD-939407A10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E541BA62-BA20-9C4B-B577-2471423DC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CC7D5-E86A-4802-B1EE-95ABF9F423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1746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EB15D23E-ABF8-2DFC-DF4B-AEE92385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2B19E-618D-4A84-B30D-93E1BB6AB2B4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3EC166B1-8273-90B5-3550-CA4F96298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07DCB368-DC2B-33E8-DCAB-87BD0C7B2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195CD-4C64-403D-9BFB-A495596015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117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B102C03D-4FE7-6276-A905-56A9F2F249AD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06C4F5B5-1E7E-2C0E-AA6B-5BD150E49725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EA700008-3238-DA86-1F57-77CAE6A98020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DF67CBC0-CC52-6040-5DEA-7B5CD85B0C13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8EF156EE-E6D9-D865-CC56-E43B27D70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C7CDE-3B90-47C8-9660-CBF29DBABA31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DBC22B22-7FAB-5793-4623-7E78D3EE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3C99F8A-011A-645D-99B8-C38BBDB92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78CE6-D362-4623-B22A-2ED27FD5E8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6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9AD5163A-FA14-8974-A86C-21A102271922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CBBC13A9-B002-56FC-2A23-36F56DC4C06D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  <a:cs typeface="+mn-cs"/>
            </a:endParaRPr>
          </a:p>
        </p:txBody>
      </p:sp>
      <p:sp>
        <p:nvSpPr>
          <p:cNvPr id="2052" name="Title Placeholder 8">
            <a:extLst>
              <a:ext uri="{FF2B5EF4-FFF2-40B4-BE49-F238E27FC236}">
                <a16:creationId xmlns:a16="http://schemas.microsoft.com/office/drawing/2014/main" id="{C963888E-8886-CBA2-407E-28AD3DDDAA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3" name="Text Placeholder 29">
            <a:extLst>
              <a:ext uri="{FF2B5EF4-FFF2-40B4-BE49-F238E27FC236}">
                <a16:creationId xmlns:a16="http://schemas.microsoft.com/office/drawing/2014/main" id="{EBB299D9-D213-04FC-9712-2355FBA8E3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8553CD8-A340-D296-8639-037422D79F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F02C66D-5CB4-4ECA-955E-4CD2F7E318C8}" type="datetimeFigureOut">
              <a:rPr lang="en-US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35C7783A-1CA2-9748-27A9-94DC1042A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A95AD52-45F6-B3D0-43E2-437E0FCB2F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50DBB99B-95EF-4C36-ADBC-2A6E4E58A4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7" name="Group 1">
            <a:extLst>
              <a:ext uri="{FF2B5EF4-FFF2-40B4-BE49-F238E27FC236}">
                <a16:creationId xmlns:a16="http://schemas.microsoft.com/office/drawing/2014/main" id="{26CB6A4C-5AC3-934A-F51E-C827C56077F7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793F99E-6CE7-A373-0C47-EBFE8FF65D9B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kumimoji="0"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BB7FC37-84AD-1A4B-771F-CEE4FDACFB58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52" r:id="rId2"/>
    <p:sldLayoutId id="2147484677" r:id="rId3"/>
    <p:sldLayoutId id="2147484653" r:id="rId4"/>
    <p:sldLayoutId id="2147484654" r:id="rId5"/>
    <p:sldLayoutId id="2147484655" r:id="rId6"/>
    <p:sldLayoutId id="2147484656" r:id="rId7"/>
    <p:sldLayoutId id="2147484657" r:id="rId8"/>
    <p:sldLayoutId id="2147484678" r:id="rId9"/>
    <p:sldLayoutId id="2147484658" r:id="rId10"/>
    <p:sldLayoutId id="2147484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BD35C5-C77B-0D11-45C1-110DFC41A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ED03A-5E33-608F-3D43-BA10C8E29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8DB81-D008-00AC-6F19-8CF529763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F02C66D-5CB4-4ECA-955E-4CD2F7E318C8}" type="datetimeFigureOut">
              <a:rPr lang="en-US" smtClean="0"/>
              <a:pPr>
                <a:defRPr/>
              </a:pPr>
              <a:t>26/2/2024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9D882-DB47-D11F-D8BF-464C7F6753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C77EA-FA21-A75B-BFDA-1A34BF25F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DBB99B-95EF-4C36-ADBC-2A6E4E58A46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567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7" r:id="rId1"/>
    <p:sldLayoutId id="2147484688" r:id="rId2"/>
    <p:sldLayoutId id="2147484689" r:id="rId3"/>
    <p:sldLayoutId id="2147484690" r:id="rId4"/>
    <p:sldLayoutId id="2147484691" r:id="rId5"/>
    <p:sldLayoutId id="2147484692" r:id="rId6"/>
    <p:sldLayoutId id="2147484693" r:id="rId7"/>
    <p:sldLayoutId id="2147484694" r:id="rId8"/>
    <p:sldLayoutId id="2147484695" r:id="rId9"/>
    <p:sldLayoutId id="2147484696" r:id="rId10"/>
    <p:sldLayoutId id="21474846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2A839-9E89-6562-A05D-BC79824AA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204" y="685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E74AA-6FF9-DEAA-07D3-8A7A4AEAA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306" y="2209800"/>
            <a:ext cx="8229600" cy="43894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TĐN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094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03C227E-23C9-7EA9-AE43-29BF099743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6111875"/>
          </a:xfrm>
        </p:spPr>
        <p:txBody>
          <a:bodyPr/>
          <a:lstStyle/>
          <a:p>
            <a:pPr algn="l" eaLnBrk="1" hangingPunct="1">
              <a:lnSpc>
                <a:spcPct val="115000"/>
              </a:lnSpc>
            </a:pP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1/2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nửa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1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1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rưỡi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2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 </a:t>
            </a:r>
            <a:r>
              <a:rPr lang="en-US" altLang="en-US" sz="28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alt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rưỡi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đúng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:3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rưỡi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4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4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rưỡi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5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5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rưỡi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 </a:t>
            </a:r>
            <a:r>
              <a:rPr lang="en-US" altLang="en-US" sz="28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6 </a:t>
            </a:r>
            <a:r>
              <a:rPr lang="en-US" alt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br>
              <a:rPr lang="en-US" alt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alt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5" name="Rectangle 7">
            <a:extLst>
              <a:ext uri="{FF2B5EF4-FFF2-40B4-BE49-F238E27FC236}">
                <a16:creationId xmlns:a16="http://schemas.microsoft.com/office/drawing/2014/main" id="{A78D09A3-E527-D392-5916-3634D1611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993012"/>
            <a:ext cx="8610600" cy="243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371600" indent="-4572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828800" indent="-4572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86000" indent="-4572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5400" b="1" u="sng" dirty="0" err="1">
                <a:solidFill>
                  <a:srgbClr val="FF0000"/>
                </a:solidFill>
              </a:rPr>
              <a:t>Âm</a:t>
            </a:r>
            <a:r>
              <a:rPr kumimoji="0" lang="en-US" altLang="en-US" sz="5400" b="1" u="sng" dirty="0">
                <a:solidFill>
                  <a:srgbClr val="FF0000"/>
                </a:solidFill>
              </a:rPr>
              <a:t> </a:t>
            </a:r>
            <a:r>
              <a:rPr kumimoji="0" lang="en-US" altLang="en-US" sz="5400" b="1" u="sng" dirty="0" err="1">
                <a:solidFill>
                  <a:srgbClr val="FF0000"/>
                </a:solidFill>
              </a:rPr>
              <a:t>nhạc</a:t>
            </a:r>
            <a:r>
              <a:rPr kumimoji="0" lang="en-US" altLang="en-US" sz="5400" b="1" u="sng" dirty="0">
                <a:solidFill>
                  <a:srgbClr val="FF0000"/>
                </a:solidFill>
              </a:rPr>
              <a:t> </a:t>
            </a:r>
            <a:r>
              <a:rPr kumimoji="0" lang="en-US" altLang="en-US" sz="5400" b="1" u="sng" dirty="0" err="1">
                <a:solidFill>
                  <a:srgbClr val="FF0000"/>
                </a:solidFill>
              </a:rPr>
              <a:t>thường</a:t>
            </a:r>
            <a:r>
              <a:rPr kumimoji="0" lang="en-US" altLang="en-US" sz="5400" b="1" u="sng" dirty="0">
                <a:solidFill>
                  <a:srgbClr val="FF0000"/>
                </a:solidFill>
              </a:rPr>
              <a:t> </a:t>
            </a:r>
            <a:r>
              <a:rPr kumimoji="0" lang="en-US" altLang="en-US" sz="5400" b="1" u="sng" dirty="0" err="1">
                <a:solidFill>
                  <a:srgbClr val="FF0000"/>
                </a:solidFill>
              </a:rPr>
              <a:t>thức</a:t>
            </a:r>
            <a:endParaRPr kumimoji="0" lang="en-US" altLang="en-US" sz="5400" b="1" u="sng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5400" b="1" dirty="0">
                <a:solidFill>
                  <a:srgbClr val="FF0000"/>
                </a:solidFill>
              </a:rPr>
              <a:t>	</a:t>
            </a:r>
            <a:r>
              <a:rPr kumimoji="0" lang="en-US" altLang="en-US" sz="5400" b="1" dirty="0">
                <a:solidFill>
                  <a:srgbClr val="0070C0"/>
                </a:solidFill>
              </a:rPr>
              <a:t>Ca </a:t>
            </a:r>
            <a:r>
              <a:rPr kumimoji="0" lang="en-US" altLang="en-US" sz="5400" b="1" dirty="0" err="1">
                <a:solidFill>
                  <a:srgbClr val="0070C0"/>
                </a:solidFill>
              </a:rPr>
              <a:t>khúc</a:t>
            </a:r>
            <a:r>
              <a:rPr kumimoji="0" lang="en-US" altLang="en-US" sz="5400" b="1" dirty="0">
                <a:solidFill>
                  <a:srgbClr val="0070C0"/>
                </a:solidFill>
              </a:rPr>
              <a:t> </a:t>
            </a:r>
            <a:r>
              <a:rPr kumimoji="0" lang="en-US" altLang="en-US" sz="5400" b="1" dirty="0" err="1">
                <a:solidFill>
                  <a:srgbClr val="0070C0"/>
                </a:solidFill>
              </a:rPr>
              <a:t>thiếu</a:t>
            </a:r>
            <a:r>
              <a:rPr kumimoji="0" lang="en-US" altLang="en-US" sz="5400" b="1" dirty="0">
                <a:solidFill>
                  <a:srgbClr val="0070C0"/>
                </a:solidFill>
              </a:rPr>
              <a:t> </a:t>
            </a:r>
            <a:r>
              <a:rPr kumimoji="0" lang="en-US" altLang="en-US" sz="5400" b="1" dirty="0" err="1">
                <a:solidFill>
                  <a:srgbClr val="0070C0"/>
                </a:solidFill>
              </a:rPr>
              <a:t>nhi</a:t>
            </a:r>
            <a:r>
              <a:rPr kumimoji="0" lang="en-US" altLang="en-US" sz="5400" b="1" dirty="0">
                <a:solidFill>
                  <a:srgbClr val="0070C0"/>
                </a:solidFill>
              </a:rPr>
              <a:t> </a:t>
            </a:r>
            <a:r>
              <a:rPr kumimoji="0" lang="en-US" altLang="en-US" sz="5400" b="1" dirty="0" err="1">
                <a:solidFill>
                  <a:srgbClr val="0070C0"/>
                </a:solidFill>
              </a:rPr>
              <a:t>phổ</a:t>
            </a:r>
            <a:r>
              <a:rPr kumimoji="0" lang="en-US" altLang="en-US" sz="5400" b="1" dirty="0">
                <a:solidFill>
                  <a:srgbClr val="0070C0"/>
                </a:solidFill>
              </a:rPr>
              <a:t> </a:t>
            </a:r>
            <a:r>
              <a:rPr kumimoji="0" lang="en-US" altLang="en-US" sz="5400" b="1" dirty="0" err="1">
                <a:solidFill>
                  <a:srgbClr val="0070C0"/>
                </a:solidFill>
              </a:rPr>
              <a:t>thơ</a:t>
            </a:r>
            <a:endParaRPr kumimoji="0" lang="en-US" altLang="en-US" sz="5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9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9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>
            <a:extLst>
              <a:ext uri="{FF2B5EF4-FFF2-40B4-BE49-F238E27FC236}">
                <a16:creationId xmlns:a16="http://schemas.microsoft.com/office/drawing/2014/main" id="{DC32213D-A0AB-AC99-0F17-8481DB4D6A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37343"/>
            <a:ext cx="7886700" cy="1325563"/>
          </a:xfrm>
        </p:spPr>
        <p:txBody>
          <a:bodyPr/>
          <a:lstStyle/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KHÚC THIẾU NHI PHỔ THƠ</a:t>
            </a:r>
          </a:p>
        </p:txBody>
      </p:sp>
      <p:sp>
        <p:nvSpPr>
          <p:cNvPr id="15363" name="Rectangle 7">
            <a:extLst>
              <a:ext uri="{FF2B5EF4-FFF2-40B4-BE49-F238E27FC236}">
                <a16:creationId xmlns:a16="http://schemas.microsoft.com/office/drawing/2014/main" id="{B012A3E2-944B-EB69-435C-95E91C7B9C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2133600"/>
            <a:ext cx="5611813" cy="3724275"/>
          </a:xfrm>
        </p:spPr>
        <p:txBody>
          <a:bodyPr/>
          <a:lstStyle/>
          <a:p>
            <a:pPr eaLnBrk="1" hangingPunct="1"/>
            <a:r>
              <a:rPr lang="en-US" altLang="en-US" sz="3600" dirty="0" err="1"/>
              <a:t>Đi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học</a:t>
            </a:r>
            <a:endParaRPr lang="en-US" altLang="en-US" sz="3600" dirty="0"/>
          </a:p>
          <a:p>
            <a:pPr eaLnBrk="1" hangingPunct="1"/>
            <a:r>
              <a:rPr lang="en-US" altLang="en-US" sz="3600" dirty="0" err="1"/>
              <a:t>Bụi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phấn</a:t>
            </a:r>
            <a:endParaRPr lang="en-US" altLang="en-US" sz="3600" dirty="0"/>
          </a:p>
          <a:p>
            <a:pPr eaLnBrk="1" hangingPunct="1"/>
            <a:r>
              <a:rPr lang="en-US" altLang="en-US" sz="3600" dirty="0"/>
              <a:t>Cho con</a:t>
            </a:r>
          </a:p>
          <a:p>
            <a:pPr eaLnBrk="1" hangingPunct="1"/>
            <a:r>
              <a:rPr lang="en-US" altLang="en-US" sz="3600" dirty="0" err="1"/>
              <a:t>Hạt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gạo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làng</a:t>
            </a:r>
            <a:r>
              <a:rPr lang="en-US" altLang="en-US" sz="3600" dirty="0"/>
              <a:t> 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6063C41-3085-555D-3F87-B03B9DC8E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514600"/>
            <a:ext cx="8229600" cy="1143000"/>
          </a:xfrm>
        </p:spPr>
        <p:txBody>
          <a:bodyPr anchor="ctr"/>
          <a:lstStyle/>
          <a:p>
            <a:pPr algn="ctr" eaLnBrk="1" hangingPunct="1"/>
            <a:r>
              <a:rPr lang="en-US" altLang="en-US" sz="5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HÁT</a:t>
            </a:r>
          </a:p>
        </p:txBody>
      </p:sp>
      <p:sp>
        <p:nvSpPr>
          <p:cNvPr id="16387" name="Rectangle 6">
            <a:extLst>
              <a:ext uri="{FF2B5EF4-FFF2-40B4-BE49-F238E27FC236}">
                <a16:creationId xmlns:a16="http://schemas.microsoft.com/office/drawing/2014/main" id="{2F37ED5A-EF9F-0640-A6F4-12DACB13F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67" y="4191000"/>
            <a:ext cx="8153400" cy="14478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Batang" panose="02030600000101010101" pitchFamily="18" charset="-127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Batang" panose="02030600000101010101" pitchFamily="18" charset="-127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Batang" panose="02030600000101010101" pitchFamily="18" charset="-127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Batang" panose="02030600000101010101" pitchFamily="18" charset="-127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Batang" panose="02030600000101010101" pitchFamily="18" charset="-127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Batang" panose="02030600000101010101" pitchFamily="18" charset="-127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Batang" panose="02030600000101010101" pitchFamily="18" charset="-127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Batang" panose="02030600000101010101" pitchFamily="18" charset="-127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Batang" panose="02030600000101010101" pitchFamily="18" charset="-127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vi-VN" altLang="en-US" sz="4800" b="1" dirty="0">
                <a:solidFill>
                  <a:srgbClr val="0070C0"/>
                </a:solidFill>
                <a:latin typeface="+mn-lt"/>
              </a:rPr>
              <a:t>Ơ</a:t>
            </a:r>
            <a:r>
              <a:rPr lang="en-US" altLang="en-US" sz="4800" b="1" dirty="0" err="1">
                <a:solidFill>
                  <a:srgbClr val="0070C0"/>
                </a:solidFill>
                <a:latin typeface="+mn-lt"/>
              </a:rPr>
              <a:t>i</a:t>
            </a:r>
            <a:r>
              <a:rPr lang="en-US" altLang="en-US" sz="48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+mn-lt"/>
              </a:rPr>
              <a:t>cuộc</a:t>
            </a:r>
            <a:r>
              <a:rPr lang="en-US" altLang="en-US" sz="48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+mn-lt"/>
              </a:rPr>
              <a:t>sống</a:t>
            </a:r>
            <a:r>
              <a:rPr lang="en-US" altLang="en-US" sz="48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+mn-lt"/>
              </a:rPr>
              <a:t>mến</a:t>
            </a:r>
            <a:r>
              <a:rPr lang="en-US" altLang="en-US" sz="48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+mn-lt"/>
              </a:rPr>
              <a:t>thương</a:t>
            </a:r>
            <a:endParaRPr lang="en-US" altLang="en-US" sz="4800" b="1" dirty="0">
              <a:solidFill>
                <a:srgbClr val="0070C0"/>
              </a:solidFill>
              <a:latin typeface="+mn-lt"/>
            </a:endParaRPr>
          </a:p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None/>
              <a:defRPr/>
            </a:pPr>
            <a:endParaRPr lang="en-US" altLang="en-US" sz="4800" b="1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  <p:transition spd="med">
    <p:blind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A924B-F7A2-D09C-817B-9540A2FAB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762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08B20397-5670-95EB-6F9F-8989A3D54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pPr algn="just"/>
            <a:r>
              <a:rPr lang="vi-VN" altLang="en-US" sz="2800" b="1">
                <a:solidFill>
                  <a:srgbClr val="212529"/>
                </a:solidFill>
              </a:rPr>
              <a:t>Nguyễn Ngọc Thiện</a:t>
            </a:r>
            <a:r>
              <a:rPr lang="vi-VN" altLang="en-US" sz="2800">
                <a:solidFill>
                  <a:srgbClr val="212529"/>
                </a:solidFill>
              </a:rPr>
              <a:t> (sinh năm 1951) là một nhạc sĩ Việt Nam. Ngoài ra, ông còn là một nha sĩ.</a:t>
            </a:r>
          </a:p>
          <a:p>
            <a:pPr algn="just"/>
            <a:r>
              <a:rPr lang="vi-VN" altLang="en-US" sz="2800">
                <a:solidFill>
                  <a:srgbClr val="212529"/>
                </a:solidFill>
              </a:rPr>
              <a:t>Những ca khúc Nguyễn Ngọc Thiện trữ tình và trẻ trung, thiên về đề tài tình yêu và tuổi trẻ.</a:t>
            </a:r>
          </a:p>
          <a:p>
            <a:r>
              <a:rPr lang="en-US" altLang="en-US" sz="2800"/>
              <a:t>Tác phẩm: Ơi cuộc sống mến thương (1979); Ngọn lửa trái tim (1981); Người mẹ (1984); Kỷ niệm mùa hè (1989), Ngày đầu tiên đi học; Nhớ ơn thầy cô; Mùa xuân ơi….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hlinkClick r:id="" action="ppaction://noaction"/>
            <a:extLst>
              <a:ext uri="{FF2B5EF4-FFF2-40B4-BE49-F238E27FC236}">
                <a16:creationId xmlns:a16="http://schemas.microsoft.com/office/drawing/2014/main" id="{A5B96015-EFA8-4778-676C-DBD587E9C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49225"/>
            <a:ext cx="2133600" cy="2133600"/>
          </a:xfrm>
          <a:prstGeom prst="ellipse">
            <a:avLst/>
          </a:prstGeom>
          <a:solidFill>
            <a:srgbClr val="FFC000"/>
          </a:solidFill>
          <a:ln w="12700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Tác giả?</a:t>
            </a:r>
          </a:p>
        </p:txBody>
      </p:sp>
      <p:sp>
        <p:nvSpPr>
          <p:cNvPr id="4" name="Oval 3">
            <a:hlinkClick r:id="" action="ppaction://noaction"/>
            <a:extLst>
              <a:ext uri="{FF2B5EF4-FFF2-40B4-BE49-F238E27FC236}">
                <a16:creationId xmlns:a16="http://schemas.microsoft.com/office/drawing/2014/main" id="{FB8AB337-F285-24BE-C58F-614970CE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600" y="4419600"/>
            <a:ext cx="2133600" cy="2133600"/>
          </a:xfrm>
          <a:prstGeom prst="ellipse">
            <a:avLst/>
          </a:prstGeom>
          <a:solidFill>
            <a:srgbClr val="00CCFF"/>
          </a:solidFill>
          <a:ln w="12700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Nội dung 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Bài hát</a:t>
            </a:r>
            <a:r>
              <a:rPr lang="vi-VN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?</a:t>
            </a:r>
            <a:endParaRPr lang="en-US" altLang="en-US" sz="2400" b="1">
              <a:solidFill>
                <a:schemeClr val="tx1"/>
              </a:solidFill>
              <a:latin typeface="Batang" panose="02030600000101010101" pitchFamily="18" charset="-127"/>
            </a:endParaRPr>
          </a:p>
        </p:txBody>
      </p:sp>
      <p:sp>
        <p:nvSpPr>
          <p:cNvPr id="5" name="Oval 4">
            <a:hlinkClick r:id="" action="ppaction://noaction"/>
            <a:extLst>
              <a:ext uri="{FF2B5EF4-FFF2-40B4-BE49-F238E27FC236}">
                <a16:creationId xmlns:a16="http://schemas.microsoft.com/office/drawing/2014/main" id="{82C6D672-269D-1D84-65EA-53C18A9A9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6863" y="990600"/>
            <a:ext cx="2133600" cy="2133600"/>
          </a:xfrm>
          <a:prstGeom prst="ellipse">
            <a:avLst/>
          </a:prstGeom>
          <a:solidFill>
            <a:srgbClr val="FF3399"/>
          </a:solidFill>
          <a:ln w="12700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Nhịp mấy</a:t>
            </a:r>
            <a:r>
              <a:rPr lang="vi-VN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?</a:t>
            </a:r>
            <a:endParaRPr lang="en-US" altLang="en-US" sz="2400" b="1">
              <a:solidFill>
                <a:schemeClr val="tx1"/>
              </a:solidFill>
              <a:latin typeface="Batang" panose="02030600000101010101" pitchFamily="18" charset="-127"/>
            </a:endParaRPr>
          </a:p>
        </p:txBody>
      </p:sp>
      <p:sp>
        <p:nvSpPr>
          <p:cNvPr id="6" name="Oval 5">
            <a:hlinkClick r:id="" action="ppaction://noaction"/>
            <a:extLst>
              <a:ext uri="{FF2B5EF4-FFF2-40B4-BE49-F238E27FC236}">
                <a16:creationId xmlns:a16="http://schemas.microsoft.com/office/drawing/2014/main" id="{21066577-A81A-BCF3-3410-6C84F78E7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149600"/>
            <a:ext cx="2133600" cy="2133600"/>
          </a:xfrm>
          <a:prstGeom prst="ellipse">
            <a:avLst/>
          </a:prstGeom>
          <a:solidFill>
            <a:srgbClr val="CC3399"/>
          </a:solidFill>
          <a:ln w="12700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Giọng gì</a:t>
            </a:r>
            <a:r>
              <a:rPr lang="vi-VN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?</a:t>
            </a:r>
            <a:endParaRPr lang="en-US" altLang="en-US" sz="2400" b="1">
              <a:solidFill>
                <a:schemeClr val="tx1"/>
              </a:solidFill>
              <a:latin typeface="Batang" panose="02030600000101010101" pitchFamily="18" charset="-127"/>
            </a:endParaRPr>
          </a:p>
        </p:txBody>
      </p:sp>
      <p:sp>
        <p:nvSpPr>
          <p:cNvPr id="7" name="Oval 6">
            <a:hlinkClick r:id="" action="ppaction://noaction"/>
            <a:extLst>
              <a:ext uri="{FF2B5EF4-FFF2-40B4-BE49-F238E27FC236}">
                <a16:creationId xmlns:a16="http://schemas.microsoft.com/office/drawing/2014/main" id="{832D5AC7-DD7B-9783-EFF0-0CEBEBF86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241425"/>
            <a:ext cx="2133600" cy="2133600"/>
          </a:xfrm>
          <a:prstGeom prst="ellipse">
            <a:avLst/>
          </a:prstGeom>
          <a:solidFill>
            <a:srgbClr val="FFFF66"/>
          </a:solidFill>
          <a:ln w="12700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Ký hiệu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Âm nhạc</a:t>
            </a:r>
            <a:r>
              <a:rPr lang="vi-VN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?</a:t>
            </a:r>
            <a:endParaRPr lang="en-US" altLang="en-US" sz="2400" b="1">
              <a:solidFill>
                <a:schemeClr val="tx1"/>
              </a:solidFill>
              <a:latin typeface="Batang" panose="02030600000101010101" pitchFamily="18" charset="-127"/>
            </a:endParaRPr>
          </a:p>
        </p:txBody>
      </p:sp>
      <p:sp>
        <p:nvSpPr>
          <p:cNvPr id="8" name="Oval 7">
            <a:hlinkClick r:id="" action="ppaction://noaction"/>
            <a:extLst>
              <a:ext uri="{FF2B5EF4-FFF2-40B4-BE49-F238E27FC236}">
                <a16:creationId xmlns:a16="http://schemas.microsoft.com/office/drawing/2014/main" id="{F5BD37FA-A501-AD70-D4B9-4ACDEE1E3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462338"/>
            <a:ext cx="2133600" cy="2133600"/>
          </a:xfrm>
          <a:prstGeom prst="ellipse">
            <a:avLst/>
          </a:prstGeom>
          <a:solidFill>
            <a:srgbClr val="33CC33"/>
          </a:solidFill>
          <a:ln w="12700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Có mấy đoạn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Mấy câu</a:t>
            </a:r>
            <a:r>
              <a:rPr lang="vi-VN" altLang="en-US" sz="2400" b="1">
                <a:solidFill>
                  <a:schemeClr val="tx1"/>
                </a:solidFill>
                <a:latin typeface="Batang" panose="02030600000101010101" pitchFamily="18" charset="-127"/>
              </a:rPr>
              <a:t>?</a:t>
            </a:r>
            <a:endParaRPr lang="en-US" altLang="en-US" sz="2400" b="1">
              <a:solidFill>
                <a:schemeClr val="tx1"/>
              </a:solidFill>
              <a:latin typeface="Batang" panose="02030600000101010101" pitchFamily="18" charset="-127"/>
            </a:endParaRPr>
          </a:p>
        </p:txBody>
      </p:sp>
      <p:sp>
        <p:nvSpPr>
          <p:cNvPr id="20488" name="Oval 1">
            <a:extLst>
              <a:ext uri="{FF2B5EF4-FFF2-40B4-BE49-F238E27FC236}">
                <a16:creationId xmlns:a16="http://schemas.microsoft.com/office/drawing/2014/main" id="{9B0E55E8-53B8-9632-F0A1-1D2803930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575" y="2282825"/>
            <a:ext cx="2133600" cy="2111375"/>
          </a:xfrm>
          <a:prstGeom prst="ellipse">
            <a:avLst/>
          </a:prstGeom>
          <a:noFill/>
          <a:ln w="12700" cap="sq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Tìm hiểu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BÀI HÁT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1">
            <a:extLst>
              <a:ext uri="{FF2B5EF4-FFF2-40B4-BE49-F238E27FC236}">
                <a16:creationId xmlns:a16="http://schemas.microsoft.com/office/drawing/2014/main" id="{05491A95-E433-09CF-44F2-944D6E63D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" y="307975"/>
            <a:ext cx="5049838" cy="624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068AF19-6F19-0FC9-7C48-EB189335C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401638"/>
            <a:ext cx="1631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</a:rPr>
              <a:t>- Tác giả: 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F7C33B-F60C-5064-A47F-8CBD134AD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2463" y="3810000"/>
            <a:ext cx="2801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</a:rPr>
              <a:t>- Ký hiệu âm nhạc: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25E39E-E775-D90A-B595-D897DBE60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8175" y="2597150"/>
            <a:ext cx="1198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</a:rPr>
              <a:t>Giọng</a:t>
            </a:r>
            <a:endParaRPr lang="en-US" altLang="en-US" sz="24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D88DA7-56D1-A974-05E6-1D34A740E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513" y="1574800"/>
            <a:ext cx="1016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</a:rPr>
              <a:t>- Nhịp</a:t>
            </a:r>
            <a:endParaRPr lang="en-US" altLang="en-US" sz="24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FAA09A-5437-1F37-1A0F-7658CF0B5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63" y="5043488"/>
            <a:ext cx="33813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000" b="1">
                <a:solidFill>
                  <a:srgbClr val="C00000"/>
                </a:solidFill>
                <a:latin typeface="Batang" panose="02030600000101010101" pitchFamily="18" charset="-127"/>
              </a:rPr>
              <a:t>b1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CDD9A4-A7F3-0490-D780-C0585EE83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638800"/>
            <a:ext cx="338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000" b="1">
                <a:solidFill>
                  <a:srgbClr val="C00000"/>
                </a:solidFill>
                <a:latin typeface="Batang" panose="02030600000101010101" pitchFamily="18" charset="-127"/>
              </a:rPr>
              <a:t>b2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454102-1F6F-39D6-81E1-AEC0F6D16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3305175"/>
            <a:ext cx="3270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000" b="1">
                <a:solidFill>
                  <a:srgbClr val="C00000"/>
                </a:solidFill>
                <a:latin typeface="Batang" panose="02030600000101010101" pitchFamily="18" charset="-127"/>
              </a:rPr>
              <a:t>a2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F1B2BF-CB30-FB90-CED5-70C7CDAE5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188" y="1504950"/>
            <a:ext cx="3270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000" b="1">
                <a:solidFill>
                  <a:srgbClr val="C00000"/>
                </a:solidFill>
                <a:latin typeface="Batang" panose="02030600000101010101" pitchFamily="18" charset="-127"/>
              </a:rPr>
              <a:t>a1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65063E-6FDE-7E76-D660-35EF8F1E9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4963" y="1501775"/>
            <a:ext cx="3143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sym typeface="MS Reference Specialty" panose="05000500000000000000" pitchFamily="2" charset="2"/>
              </a:rPr>
              <a:t>2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sym typeface="MS Reference Specialty" panose="05000500000000000000" pitchFamily="2" charset="2"/>
              </a:rPr>
              <a:t>4</a:t>
            </a:r>
            <a:endParaRPr lang="en-US" altLang="en-US" sz="2000" b="1">
              <a:solidFill>
                <a:srgbClr val="FF0000"/>
              </a:solidFill>
              <a:latin typeface="Batang" panose="02030600000101010101" pitchFamily="18" charset="-12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00A8FE-52AF-0BDD-3BD1-D0BA3F374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25" y="259715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Son trưởng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CAFB10-BAFF-4689-8C0D-5660D7532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338" y="4402138"/>
            <a:ext cx="33956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. Nốt hoa mỹ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. dấu nối; dấu luyến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39FB30-224D-8B25-3DB9-221264726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3913" y="882650"/>
            <a:ext cx="2779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Nguyễn Ngọc Thiện</a:t>
            </a:r>
            <a:endParaRPr lang="en-US" altLang="en-US" sz="2400">
              <a:solidFill>
                <a:schemeClr val="tx1"/>
              </a:solidFill>
              <a:latin typeface="Batang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8" grpId="0"/>
      <p:bldP spid="21" grpId="0"/>
      <p:bldP spid="22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7">
            <a:extLst>
              <a:ext uri="{FF2B5EF4-FFF2-40B4-BE49-F238E27FC236}">
                <a16:creationId xmlns:a16="http://schemas.microsoft.com/office/drawing/2014/main" id="{E1BA5C5B-6A45-120E-A221-A16F3A941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143000"/>
            <a:ext cx="7543800" cy="37856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371600" indent="-4572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828800" indent="-4572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86000" indent="-4572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en-US" sz="6000" b="1" u="sng" dirty="0" err="1">
                <a:solidFill>
                  <a:srgbClr val="FF0000"/>
                </a:solidFill>
              </a:rPr>
              <a:t>Tập</a:t>
            </a:r>
            <a:r>
              <a:rPr kumimoji="0" lang="en-US" altLang="en-US" sz="6000" b="1" u="sng" dirty="0">
                <a:solidFill>
                  <a:srgbClr val="FF0000"/>
                </a:solidFill>
              </a:rPr>
              <a:t> </a:t>
            </a:r>
            <a:r>
              <a:rPr kumimoji="0" lang="en-US" altLang="en-US" sz="6000" b="1" u="sng" dirty="0" err="1">
                <a:solidFill>
                  <a:srgbClr val="FF0000"/>
                </a:solidFill>
              </a:rPr>
              <a:t>đọc</a:t>
            </a:r>
            <a:r>
              <a:rPr kumimoji="0" lang="en-US" altLang="en-US" sz="6000" b="1" u="sng" dirty="0">
                <a:solidFill>
                  <a:srgbClr val="FF0000"/>
                </a:solidFill>
              </a:rPr>
              <a:t> </a:t>
            </a:r>
            <a:r>
              <a:rPr kumimoji="0" lang="en-US" altLang="en-US" sz="6000" b="1" u="sng" dirty="0" err="1">
                <a:solidFill>
                  <a:srgbClr val="FF0000"/>
                </a:solidFill>
              </a:rPr>
              <a:t>nhạc</a:t>
            </a:r>
            <a:endParaRPr kumimoji="0" lang="en-US" altLang="en-US" sz="6000" b="1" u="sng" dirty="0">
              <a:solidFill>
                <a:srgbClr val="FF0000"/>
              </a:solidFill>
            </a:endParaRPr>
          </a:p>
          <a:p>
            <a:pPr marL="0" indent="0"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  <a:defRPr/>
            </a:pPr>
            <a:endParaRPr kumimoji="0" lang="en-US" altLang="en-US" sz="6000" b="1" u="sng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0" lang="en-US" altLang="en-US" sz="6000" b="1" dirty="0">
                <a:solidFill>
                  <a:srgbClr val="FF0000"/>
                </a:solidFill>
              </a:rPr>
              <a:t>		</a:t>
            </a:r>
            <a:r>
              <a:rPr kumimoji="0" lang="en-US" altLang="en-US" sz="6000" b="1" dirty="0">
                <a:solidFill>
                  <a:srgbClr val="0070C0"/>
                </a:solidFill>
              </a:rPr>
              <a:t>TĐN </a:t>
            </a:r>
            <a:r>
              <a:rPr kumimoji="0" lang="en-US" altLang="en-US" sz="6000" b="1" dirty="0" err="1">
                <a:solidFill>
                  <a:srgbClr val="0070C0"/>
                </a:solidFill>
              </a:rPr>
              <a:t>số</a:t>
            </a:r>
            <a:r>
              <a:rPr kumimoji="0" lang="en-US" altLang="en-US" sz="6000" b="1" dirty="0">
                <a:solidFill>
                  <a:srgbClr val="0070C0"/>
                </a:solidFill>
              </a:rPr>
              <a:t> 1 – </a:t>
            </a:r>
            <a:r>
              <a:rPr kumimoji="0" lang="en-US" altLang="en-US" sz="6000" b="1" dirty="0" err="1">
                <a:solidFill>
                  <a:srgbClr val="0070C0"/>
                </a:solidFill>
              </a:rPr>
              <a:t>Cây</a:t>
            </a:r>
            <a:r>
              <a:rPr kumimoji="0" lang="en-US" altLang="en-US" sz="6000" b="1" dirty="0">
                <a:solidFill>
                  <a:srgbClr val="0070C0"/>
                </a:solidFill>
              </a:rPr>
              <a:t> </a:t>
            </a:r>
            <a:r>
              <a:rPr kumimoji="0" lang="en-US" altLang="en-US" sz="6000" b="1" dirty="0" err="1">
                <a:solidFill>
                  <a:srgbClr val="0070C0"/>
                </a:solidFill>
              </a:rPr>
              <a:t>sáo</a:t>
            </a:r>
            <a:endParaRPr kumimoji="0" lang="en-US" altLang="en-US" sz="60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kumimoji="0" lang="en-US" alt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0">
            <a:extLst>
              <a:ext uri="{FF2B5EF4-FFF2-40B4-BE49-F238E27FC236}">
                <a16:creationId xmlns:a16="http://schemas.microsoft.com/office/drawing/2014/main" id="{DACE9369-9D21-E4C1-5942-B86514D19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144000" cy="629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22" descr="1147863vfq6fp3e9x">
            <a:extLst>
              <a:ext uri="{FF2B5EF4-FFF2-40B4-BE49-F238E27FC236}">
                <a16:creationId xmlns:a16="http://schemas.microsoft.com/office/drawing/2014/main" id="{585529BA-602C-118A-8576-A406D1B8AF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950913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B975C0-19BE-F7BC-5126-B87CE6AEAB69}"/>
              </a:ext>
            </a:extLst>
          </p:cNvPr>
          <p:cNvSpPr txBox="1"/>
          <p:nvPr/>
        </p:nvSpPr>
        <p:spPr>
          <a:xfrm>
            <a:off x="914400" y="2133600"/>
            <a:ext cx="77724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en-US" sz="6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Nhạc</a:t>
            </a:r>
            <a:r>
              <a:rPr kumimoji="0" lang="en-US" altLang="en-US" sz="6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6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lý</a:t>
            </a:r>
            <a:endParaRPr kumimoji="0" lang="en-US" altLang="en-US" sz="60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  <a:defRPr/>
            </a:pPr>
            <a:br>
              <a:rPr kumimoji="0" lang="en-US" alt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kumimoji="0" lang="en-US" alt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	</a:t>
            </a:r>
            <a:r>
              <a:rPr kumimoji="0" lang="en-US" alt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Giới</a:t>
            </a:r>
            <a:r>
              <a:rPr kumimoji="0" lang="en-US" altLang="en-US" sz="6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thiệu</a:t>
            </a:r>
            <a:r>
              <a:rPr kumimoji="0" lang="en-US" altLang="en-US" sz="6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về</a:t>
            </a:r>
            <a:r>
              <a:rPr kumimoji="0" lang="en-US" altLang="en-US" sz="6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quãng</a:t>
            </a:r>
            <a:endParaRPr kumimoji="0" lang="en-US" altLang="en-US" sz="6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246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7C478D9-CBB4-C0B5-E9CB-162955CEE0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936625"/>
            <a:ext cx="7886700" cy="1325563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1" name="Title 1">
            <a:extLst>
              <a:ext uri="{FF2B5EF4-FFF2-40B4-BE49-F238E27FC236}">
                <a16:creationId xmlns:a16="http://schemas.microsoft.com/office/drawing/2014/main" id="{B74FDD2B-3278-67A6-C0ED-F8B9D1AAB638}"/>
              </a:ext>
            </a:extLst>
          </p:cNvPr>
          <p:cNvSpPr txBox="1">
            <a:spLocks/>
          </p:cNvSpPr>
          <p:nvPr/>
        </p:nvSpPr>
        <p:spPr bwMode="auto">
          <a:xfrm>
            <a:off x="628650" y="2590800"/>
            <a:ext cx="78867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0" lang="en-US" altLang="en-US" sz="3300" b="1" dirty="0" err="1">
                <a:latin typeface="Times New Roman" panose="02020603050405020304" pitchFamily="18" charset="0"/>
              </a:rPr>
              <a:t>Mỗi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quãng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mang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một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tính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chất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riêng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.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Tuỳ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theo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số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lượng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cung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hoặc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nửa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cung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chứa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trong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quãng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đó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mà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xác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định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tên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gọi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và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tính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chất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các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quãng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là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trưởng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,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thứ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,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đúng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,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tăng</a:t>
            </a:r>
            <a:r>
              <a:rPr kumimoji="0" lang="en-US" altLang="en-US" sz="3300" b="1" dirty="0">
                <a:latin typeface="Times New Roman" panose="02020603050405020304" pitchFamily="18" charset="0"/>
              </a:rPr>
              <a:t>, </a:t>
            </a:r>
            <a:r>
              <a:rPr kumimoji="0" lang="en-US" altLang="en-US" sz="3300" b="1" dirty="0" err="1">
                <a:latin typeface="Times New Roman" panose="02020603050405020304" pitchFamily="18" charset="0"/>
              </a:rPr>
              <a:t>giảm</a:t>
            </a:r>
            <a:endParaRPr kumimoji="0" lang="en-US" altLang="en-US" sz="33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1681</TotalTime>
  <Words>398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Batang</vt:lpstr>
      <vt:lpstr>Arial</vt:lpstr>
      <vt:lpstr>Calibri</vt:lpstr>
      <vt:lpstr>Calibri Light</vt:lpstr>
      <vt:lpstr>Constantia</vt:lpstr>
      <vt:lpstr>Times New Roman</vt:lpstr>
      <vt:lpstr>Wingdings</vt:lpstr>
      <vt:lpstr>Wingdings 2</vt:lpstr>
      <vt:lpstr>Flow</vt:lpstr>
      <vt:lpstr>Office Theme</vt:lpstr>
      <vt:lpstr>BÀI 1</vt:lpstr>
      <vt:lpstr>HỌC HÁT</vt:lpstr>
      <vt:lpstr>Nhạc sĩ Nguyễn Ngọc Thiện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Quãng là khoảng cách về độ cao của hai âm thanh liền bậc hoặc cách bậc.</vt:lpstr>
      <vt:lpstr>Quãng 2 thứ: 1/2 cung (nửa cung) Quãng 2 trưởng: 1 cung Quãng 3 thứ: 1 cung rưỡi  Quãng 3 trưởng: 2 cung Quãng 4 đúng: 2 cung rưỡi Quãng 5 đúng:3 cung rưỡi Quãng 6 thứ: 4 cung Quãng 6 trưởng: 4 cung rưỡi Quãng 7 thứ: 5 cung Quãng 7 trưởng: 5 cung rưỡi Quãng 8 đúng: 6 cung </vt:lpstr>
      <vt:lpstr>PowerPoint Presentation</vt:lpstr>
      <vt:lpstr>CA KHÚC THIẾU NHI PHỔ THƠ</vt:lpstr>
    </vt:vector>
  </TitlesOfParts>
  <Company>Updatesofts Forums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và các em học sinh</dc:title>
  <dc:creator>Hanh Thuy</dc:creator>
  <cp:lastModifiedBy>Admin</cp:lastModifiedBy>
  <cp:revision>149</cp:revision>
  <dcterms:created xsi:type="dcterms:W3CDTF">2010-08-28T08:59:00Z</dcterms:created>
  <dcterms:modified xsi:type="dcterms:W3CDTF">2024-02-26T08:53:02Z</dcterms:modified>
</cp:coreProperties>
</file>