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78" r:id="rId3"/>
  </p:sldMasterIdLst>
  <p:notesMasterIdLst>
    <p:notesMasterId r:id="rId39"/>
  </p:notesMasterIdLst>
  <p:sldIdLst>
    <p:sldId id="281" r:id="rId4"/>
    <p:sldId id="315" r:id="rId5"/>
    <p:sldId id="316" r:id="rId6"/>
    <p:sldId id="259" r:id="rId7"/>
    <p:sldId id="256" r:id="rId8"/>
    <p:sldId id="318" r:id="rId9"/>
    <p:sldId id="261" r:id="rId10"/>
    <p:sldId id="297" r:id="rId11"/>
    <p:sldId id="317" r:id="rId12"/>
    <p:sldId id="323" r:id="rId13"/>
    <p:sldId id="319" r:id="rId14"/>
    <p:sldId id="321" r:id="rId15"/>
    <p:sldId id="324" r:id="rId16"/>
    <p:sldId id="325" r:id="rId17"/>
    <p:sldId id="326" r:id="rId18"/>
    <p:sldId id="327" r:id="rId19"/>
    <p:sldId id="328" r:id="rId20"/>
    <p:sldId id="329" r:id="rId21"/>
    <p:sldId id="330" r:id="rId22"/>
    <p:sldId id="331" r:id="rId23"/>
    <p:sldId id="332" r:id="rId24"/>
    <p:sldId id="292" r:id="rId25"/>
    <p:sldId id="335" r:id="rId26"/>
    <p:sldId id="287" r:id="rId27"/>
    <p:sldId id="313" r:id="rId28"/>
    <p:sldId id="314" r:id="rId29"/>
    <p:sldId id="288" r:id="rId30"/>
    <p:sldId id="289" r:id="rId31"/>
    <p:sldId id="290" r:id="rId32"/>
    <p:sldId id="334" r:id="rId33"/>
    <p:sldId id="291" r:id="rId34"/>
    <p:sldId id="293" r:id="rId35"/>
    <p:sldId id="294" r:id="rId36"/>
    <p:sldId id="295" r:id="rId37"/>
    <p:sldId id="29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C89FCA-084D-4FFD-8E8C-A32B6260E9FE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8840E0-D986-44AA-BEB7-3D11D94A92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13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DC8ECB7-49A6-4B9C-82BE-BC4857FF62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4A50CF8-608B-4898-8AAB-ED6A8858AD46}" type="datetime1">
              <a:rPr lang="en-US" smtClean="0"/>
              <a:t>2/23/2024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3C7086C-21EB-473C-A9C6-3855B9B0FF6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LÊ HOÀNG NGỌC TRÂN</a:t>
            </a:r>
            <a:endParaRPr lang="en-US" dirty="0"/>
          </a:p>
        </p:txBody>
      </p:sp>
      <p:sp>
        <p:nvSpPr>
          <p:cNvPr id="8" name="Header Placeholder 7">
            <a:extLst>
              <a:ext uri="{FF2B5EF4-FFF2-40B4-BE49-F238E27FC236}">
                <a16:creationId xmlns:a16="http://schemas.microsoft.com/office/drawing/2014/main" id="{BED4F0E3-DA8F-4691-ABE2-7B61BFB74A8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20/7/2021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69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6018115d82_1_7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6018115d82_1_7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46d0ea922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946d0ea922_0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g6039a3cf85_1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4" name="Google Shape;724;g6039a3cf85_1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355F5-7608-4873-ACF4-31E75800A2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C4A556-1DB3-4E59-BA58-C22AF0CE04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6FB3F-A917-44D5-AC87-63D6B81A4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4923-852D-42CF-9D98-3ECB9F24B76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E564C-2F54-4D1C-A491-982013980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E6791-6AEB-4DC8-B4A6-D12225577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DCFB-8997-4D3B-B837-B06C2DE5A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58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E50A1-CFF3-48D1-B9CF-34BA1673F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7D4E0B-0984-4C9A-9119-F1868CCB57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3A280-B443-4631-A686-30E6F60FE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4923-852D-42CF-9D98-3ECB9F24B76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6B4FE-021E-4CD2-A69D-1EF8CDDF5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913747-854D-474A-ABE7-1F3428536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DCFB-8997-4D3B-B837-B06C2DE5A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16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47C6C0-6C82-4F42-B7C2-D69D804541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CF1DEF-8F09-4C57-9CB0-5A2605C1A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227B4-BE05-422E-B2EC-F75C98727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4923-852D-42CF-9D98-3ECB9F24B76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71AE1-7EE4-4A84-A475-2EC88C2F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83EF8-9E5E-4479-B9F8-C6DCDA554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DCFB-8997-4D3B-B837-B06C2DE5A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096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344AB447-BDFD-4FA4-9A82-52202FFDC8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2801"/>
          <a:stretch/>
        </p:blipFill>
        <p:spPr>
          <a:xfrm>
            <a:off x="6858199" y="0"/>
            <a:ext cx="5295692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ADFEC34-EAD1-470C-B1D7-476DAA0BD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818" y="0"/>
            <a:ext cx="6859786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FF142A7-701F-6940-8E95-0D4830D764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9231" y="521172"/>
            <a:ext cx="6202648" cy="5815657"/>
          </a:xfrm>
          <a:prstGeom prst="rect">
            <a:avLst/>
          </a:prstGeom>
        </p:spPr>
      </p:pic>
      <p:sp>
        <p:nvSpPr>
          <p:cNvPr id="6" name="Text Placeholder Subtitle 1">
            <a:extLst>
              <a:ext uri="{FF2B5EF4-FFF2-40B4-BE49-F238E27FC236}">
                <a16:creationId xmlns:a16="http://schemas.microsoft.com/office/drawing/2014/main" id="{5A1F9EF5-B88C-405C-9168-EDE6A70749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15911" y="1752600"/>
            <a:ext cx="3758591" cy="6096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Subtitle 2">
            <a:extLst>
              <a:ext uri="{FF2B5EF4-FFF2-40B4-BE49-F238E27FC236}">
                <a16:creationId xmlns:a16="http://schemas.microsoft.com/office/drawing/2014/main" id="{D2282B87-09AC-4246-8C13-92CF93907CB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15911" y="4844142"/>
            <a:ext cx="3758591" cy="609600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4A909A-2E72-4DBE-BD02-0B20CFB25B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5909" y="2361521"/>
            <a:ext cx="3758592" cy="2481941"/>
          </a:xfrm>
        </p:spPr>
        <p:txBody>
          <a:bodyPr vert="horz" lIns="121899" tIns="60949" rIns="121899" bIns="60949" rtlCol="0" anchor="ctr">
            <a:normAutofit/>
          </a:bodyPr>
          <a:lstStyle>
            <a:lvl1pPr algn="ctr">
              <a:defRPr lang="en-US" sz="7200" b="1">
                <a:solidFill>
                  <a:schemeClr val="accent4"/>
                </a:solidFill>
                <a:ea typeface="+mn-ea"/>
                <a:cs typeface="+mn-cs"/>
              </a:defRPr>
            </a:lvl1pPr>
          </a:lstStyle>
          <a:p>
            <a:pPr marL="0" lvl="0" indent="0" algn="ctr">
              <a:lnSpc>
                <a:spcPct val="95000"/>
              </a:lnSpc>
              <a:spcBef>
                <a:spcPts val="1866"/>
              </a:spcBef>
              <a:buClr>
                <a:schemeClr val="accent6">
                  <a:lumMod val="50000"/>
                </a:schemeClr>
              </a:buClr>
              <a:buSzPct val="100000"/>
              <a:buFontTx/>
            </a:pPr>
            <a:r>
              <a:rPr lang="en-US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87159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rge Circle Layout_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357EB46-0628-42CB-95AC-AF38CFD68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2801"/>
          <a:stretch/>
        </p:blipFill>
        <p:spPr>
          <a:xfrm>
            <a:off x="6896308" y="0"/>
            <a:ext cx="5295692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5506675-2304-3948-8A18-BB70E847D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8750" t="25323" r="-17290" b="14356"/>
          <a:stretch/>
        </p:blipFill>
        <p:spPr>
          <a:xfrm>
            <a:off x="0" y="0"/>
            <a:ext cx="12017331" cy="6897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913" y="685800"/>
            <a:ext cx="5564049" cy="1143000"/>
          </a:xfrm>
        </p:spPr>
        <p:txBody>
          <a:bodyPr anchor="t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913" y="1828800"/>
            <a:ext cx="5564049" cy="447040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 marL="731392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2pPr>
            <a:lvl3pPr marL="1158037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3pPr>
            <a:lvl4pPr marL="1584683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4pPr>
            <a:lvl5pPr marL="2011328" indent="-304747">
              <a:buClr>
                <a:schemeClr val="bg1"/>
              </a:buClr>
              <a:buFont typeface="Courier New" panose="02070309020205020404" pitchFamily="49" charset="0"/>
              <a:buChar char="o"/>
              <a:defRPr sz="2000">
                <a:solidFill>
                  <a:schemeClr val="bg1"/>
                </a:solidFill>
              </a:defRPr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745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per layout">
    <p:bg>
      <p:bgPr>
        <a:blipFill dpi="0" rotWithShape="1">
          <a:blip r:embed="rId2">
            <a:alphaModFix amt="30000"/>
            <a:lum/>
          </a:blip>
          <a:srcRect/>
          <a:tile tx="203200" ty="20320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2325" y="685800"/>
            <a:ext cx="8765285" cy="990600"/>
          </a:xfrm>
        </p:spPr>
        <p:txBody>
          <a:bodyPr anchor="t"/>
          <a:lstStyle>
            <a:lvl1pPr>
              <a:lnSpc>
                <a:spcPct val="100000"/>
              </a:lnSpc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88A6A42-7A89-44E1-BBDF-14C2FD2245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0851" y="1309974"/>
            <a:ext cx="1830641" cy="46482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21512DC-20C8-4928-B94E-9F191902C57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742325" y="1828800"/>
            <a:ext cx="8765285" cy="4470400"/>
          </a:xfrm>
        </p:spPr>
        <p:txBody>
          <a:bodyPr>
            <a:normAutofit/>
          </a:bodyPr>
          <a:lstStyle>
            <a:lvl1pPr>
              <a:defRPr sz="2000"/>
            </a:lvl1pPr>
            <a:lvl2pPr marL="731392" indent="-304747">
              <a:buFont typeface="Courier New" panose="02070309020205020404" pitchFamily="49" charset="0"/>
              <a:buChar char="o"/>
              <a:defRPr sz="2000"/>
            </a:lvl2pPr>
            <a:lvl3pPr marL="1158037" indent="-304747">
              <a:buFont typeface="Courier New" panose="02070309020205020404" pitchFamily="49" charset="0"/>
              <a:buChar char="o"/>
              <a:defRPr sz="2000"/>
            </a:lvl3pPr>
            <a:lvl4pPr marL="1584683" indent="-304747">
              <a:buFont typeface="Courier New" panose="02070309020205020404" pitchFamily="49" charset="0"/>
              <a:buChar char="o"/>
              <a:defRPr sz="2000"/>
            </a:lvl4pPr>
            <a:lvl5pPr marL="2011328" indent="-304747">
              <a:buFont typeface="Courier New" panose="02070309020205020404" pitchFamily="49" charset="0"/>
              <a:buChar char="o"/>
              <a:defRPr sz="2000"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905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OPEN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415600" y="1930400"/>
            <a:ext cx="11360800" cy="19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415600" y="3849867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9280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8699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3457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41520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901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7195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42D79-0B8F-4692-846B-D532DF8E1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D5E2A-5C57-4CDE-A82D-CD63443BBA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96CB2-41E5-4311-8CF0-3B560434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4923-852D-42CF-9D98-3ECB9F24B76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DD5BF-CD00-4FED-B6C2-C887AED77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1698D-9400-4DC1-A9CC-592535903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DCFB-8997-4D3B-B837-B06C2DE5A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904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99045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2836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06666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1829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4776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92768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4011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98328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67905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643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FEEC3-4272-45A1-A495-84BBB81C0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0554A-5A8E-498F-B359-BB5B15512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99323-6175-4B15-A444-230B66D3D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4923-852D-42CF-9D98-3ECB9F24B76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C6952-78B6-4972-BEC4-092B50008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61EF5-E48C-4423-92CA-D84342A28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DCFB-8997-4D3B-B837-B06C2DE5A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838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97208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4260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17538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2689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993817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35888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8726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15772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81456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5818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69D68-5040-45F8-B1B4-8FE1E4415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3ECEF-7A37-4AD0-A1B9-73C76A3C0F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7039E4-62FE-432A-B809-77D8CA44C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77AEC0-FDD3-46DC-AC92-CADFB2063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4923-852D-42CF-9D98-3ECB9F24B76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0DA9D-F959-440E-9247-4EF40134A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BF831C-31F5-4F23-9EF2-2DDA2E855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DCFB-8997-4D3B-B837-B06C2DE5A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705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title" hasCustomPrompt="1"/>
          </p:nvPr>
        </p:nvSpPr>
        <p:spPr>
          <a:xfrm>
            <a:off x="4243356" y="1934033"/>
            <a:ext cx="36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22"/>
          <p:cNvSpPr txBox="1">
            <a:spLocks noGrp="1"/>
          </p:cNvSpPr>
          <p:nvPr>
            <p:ph type="title" idx="2" hasCustomPrompt="1"/>
          </p:nvPr>
        </p:nvSpPr>
        <p:spPr>
          <a:xfrm>
            <a:off x="7244089" y="3842200"/>
            <a:ext cx="3197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22"/>
          <p:cNvSpPr txBox="1">
            <a:spLocks noGrp="1"/>
          </p:cNvSpPr>
          <p:nvPr>
            <p:ph type="title" idx="3" hasCustomPrompt="1"/>
          </p:nvPr>
        </p:nvSpPr>
        <p:spPr>
          <a:xfrm>
            <a:off x="2199023" y="3842200"/>
            <a:ext cx="3197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64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22"/>
          <p:cNvSpPr txBox="1">
            <a:spLocks noGrp="1"/>
          </p:cNvSpPr>
          <p:nvPr>
            <p:ph type="subTitle" idx="1"/>
          </p:nvPr>
        </p:nvSpPr>
        <p:spPr>
          <a:xfrm>
            <a:off x="3922956" y="2558333"/>
            <a:ext cx="4314800" cy="7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subTitle" idx="4"/>
          </p:nvPr>
        </p:nvSpPr>
        <p:spPr>
          <a:xfrm>
            <a:off x="6685289" y="4367933"/>
            <a:ext cx="4314800" cy="7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subTitle" idx="5"/>
          </p:nvPr>
        </p:nvSpPr>
        <p:spPr>
          <a:xfrm>
            <a:off x="1640223" y="4367933"/>
            <a:ext cx="4314800" cy="7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737135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25713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871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94E05-B28E-43D9-8A39-AB6A50EBA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D9AD1-3291-49AC-AA8F-48979BF2D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CCDF33-F9CE-47DC-A340-CB3ECEFA01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8295DE-2B09-457E-B96B-A3342EA3D5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0F8856-0143-459B-BA8E-E0FC769575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B69E20-D753-40AE-A3B3-816D382D1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4923-852D-42CF-9D98-3ECB9F24B76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FE016B-6C3C-4369-9B48-261950342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D4F7E9-3AC6-4301-8C67-2D35B0DC9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DCFB-8997-4D3B-B837-B06C2DE5A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76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87744-3A0B-4476-A75D-0964392DB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C4956B-AA1A-474A-B70C-B38A33084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4923-852D-42CF-9D98-3ECB9F24B76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2A6FD9-4F31-4505-96C3-C6A84F260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1508BA-F45C-4D5F-92D4-53BB718C1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DCFB-8997-4D3B-B837-B06C2DE5A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19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D12A82-036E-4587-91C7-1F1964174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4923-852D-42CF-9D98-3ECB9F24B76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3A5536-C4CD-4E29-8150-A1DBF0963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53AB27-FDFF-47EB-8CEC-D993489D5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DCFB-8997-4D3B-B837-B06C2DE5A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84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8A067-FF30-40AB-8D0B-77B9D045E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87BD6-2A92-4F40-976A-24F5B37C2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862764-1E39-4D22-976F-B826E5051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A35DC6-B671-4A25-A6EF-B1172C7D3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4923-852D-42CF-9D98-3ECB9F24B76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5EE680-8318-4D53-B33B-F2AB25B58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CFA910-3258-4E21-B578-D9328F4CD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DCFB-8997-4D3B-B837-B06C2DE5A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43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2EBF4-2499-48C2-A2BE-51ED640B1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F2EAC5-BF67-4128-8A33-4E42C4A81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DF290-3C35-41DF-908D-17E46F2D9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5900E3-8C02-4743-B6BE-E0F27114B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E4923-852D-42CF-9D98-3ECB9F24B76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B0D884-2320-4627-8C0C-F80167E47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5BFD0C-A7B1-42EB-AE6B-EB947AD68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2DCFB-8997-4D3B-B837-B06C2DE5A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96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image" Target="../media/image12.jpg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38714B-5E05-4D67-B486-34C1C51D1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675A60-0C8D-406D-AD8C-17AB519D8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F99CB-5E11-4729-9934-845769B64A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E4923-852D-42CF-9D98-3ECB9F24B76B}" type="datetimeFigureOut">
              <a:rPr lang="en-US" smtClean="0"/>
              <a:t>2/23/2024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48F1F0-4732-4B3E-8EFC-3C1E58E189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9D41-DEAF-4154-B310-6B24C5D429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2DCFB-8997-4D3B-B837-B06C2DE5A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22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6077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6283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slide" Target="slide34.xml"/><Relationship Id="rId1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8.xml"/><Relationship Id="rId12" Type="http://schemas.openxmlformats.org/officeDocument/2006/relationships/slide" Target="slide33.xml"/><Relationship Id="rId17" Type="http://schemas.openxmlformats.org/officeDocument/2006/relationships/image" Target="../media/image32.gif"/><Relationship Id="rId2" Type="http://schemas.openxmlformats.org/officeDocument/2006/relationships/audio" Target="../media/media2.wav"/><Relationship Id="rId16" Type="http://schemas.openxmlformats.org/officeDocument/2006/relationships/image" Target="../media/image31.gif"/><Relationship Id="rId1" Type="http://schemas.microsoft.com/office/2007/relationships/media" Target="../media/media2.wav"/><Relationship Id="rId6" Type="http://schemas.openxmlformats.org/officeDocument/2006/relationships/slide" Target="slide27.xml"/><Relationship Id="rId11" Type="http://schemas.openxmlformats.org/officeDocument/2006/relationships/slide" Target="slide32.xml"/><Relationship Id="rId5" Type="http://schemas.openxmlformats.org/officeDocument/2006/relationships/image" Target="../media/image29.png"/><Relationship Id="rId15" Type="http://schemas.openxmlformats.org/officeDocument/2006/relationships/image" Target="../media/image30.gif"/><Relationship Id="rId10" Type="http://schemas.openxmlformats.org/officeDocument/2006/relationships/slide" Target="slide31.xml"/><Relationship Id="rId4" Type="http://schemas.openxmlformats.org/officeDocument/2006/relationships/image" Target="../media/image28.jpg"/><Relationship Id="rId9" Type="http://schemas.openxmlformats.org/officeDocument/2006/relationships/slide" Target="slide30.xml"/><Relationship Id="rId14" Type="http://schemas.openxmlformats.org/officeDocument/2006/relationships/slide" Target="slide3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slide" Target="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GIF"/><Relationship Id="rId4" Type="http://schemas.openxmlformats.org/officeDocument/2006/relationships/slide" Target="slide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GIF"/><Relationship Id="rId4" Type="http://schemas.openxmlformats.org/officeDocument/2006/relationships/slide" Target="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body" sz="quarter" idx="10"/>
          </p:nvPr>
        </p:nvSpPr>
        <p:spPr>
          <a:xfrm>
            <a:off x="3359888" y="2819400"/>
            <a:ext cx="5337545" cy="60960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CHƯƠNG 4 VÀ CHƯƠNG 5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48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03E9F3B-BC10-AFCF-0087-C35DFA72EC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https://i.pinimg.com/originals/f6/d9/e0/f6d9e0e89cc360bb12408d7f830604da.gif">
            <a:extLst>
              <a:ext uri="{FF2B5EF4-FFF2-40B4-BE49-F238E27FC236}">
                <a16:creationId xmlns:a16="http://schemas.microsoft.com/office/drawing/2014/main" id="{A24BF164-B6AE-EE6D-CC85-A1F15DF654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A96FCAAC-9A8F-54C3-5E22-DDA38BB46EAE}"/>
              </a:ext>
            </a:extLst>
          </p:cNvPr>
          <p:cNvSpPr txBox="1">
            <a:spLocks/>
          </p:cNvSpPr>
          <p:nvPr/>
        </p:nvSpPr>
        <p:spPr>
          <a:xfrm>
            <a:off x="3338450" y="1336569"/>
            <a:ext cx="5834076" cy="72424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US" sz="4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4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26DC3C-8301-D331-0AC5-88524960691C}"/>
              </a:ext>
            </a:extLst>
          </p:cNvPr>
          <p:cNvSpPr txBox="1"/>
          <p:nvPr/>
        </p:nvSpPr>
        <p:spPr>
          <a:xfrm>
            <a:off x="2987749" y="657985"/>
            <a:ext cx="1695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01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05;p28">
            <a:extLst>
              <a:ext uri="{FF2B5EF4-FFF2-40B4-BE49-F238E27FC236}">
                <a16:creationId xmlns:a16="http://schemas.microsoft.com/office/drawing/2014/main" id="{7CC4AA89-16ED-B2F0-69D8-B67BF1634902}"/>
              </a:ext>
            </a:extLst>
          </p:cNvPr>
          <p:cNvGrpSpPr/>
          <p:nvPr/>
        </p:nvGrpSpPr>
        <p:grpSpPr>
          <a:xfrm>
            <a:off x="676232" y="1468073"/>
            <a:ext cx="11051644" cy="5062023"/>
            <a:chOff x="305309" y="699608"/>
            <a:chExt cx="9129180" cy="3470942"/>
          </a:xfrm>
        </p:grpSpPr>
        <p:sp>
          <p:nvSpPr>
            <p:cNvPr id="5" name="Google Shape;206;p28">
              <a:extLst>
                <a:ext uri="{FF2B5EF4-FFF2-40B4-BE49-F238E27FC236}">
                  <a16:creationId xmlns:a16="http://schemas.microsoft.com/office/drawing/2014/main" id="{AFB80138-7D6A-CA1A-D11A-A7A39BD30DC3}"/>
                </a:ext>
              </a:extLst>
            </p:cNvPr>
            <p:cNvSpPr/>
            <p:nvPr/>
          </p:nvSpPr>
          <p:spPr>
            <a:xfrm rot="125998">
              <a:off x="359857" y="863815"/>
              <a:ext cx="9020083" cy="3142530"/>
            </a:xfrm>
            <a:custGeom>
              <a:avLst/>
              <a:gdLst/>
              <a:ahLst/>
              <a:cxnLst/>
              <a:rect l="l" t="t" r="r" b="b"/>
              <a:pathLst>
                <a:path w="73984" h="25776" extrusionOk="0">
                  <a:moveTo>
                    <a:pt x="62038" y="0"/>
                  </a:moveTo>
                  <a:lnTo>
                    <a:pt x="0" y="1854"/>
                  </a:lnTo>
                  <a:lnTo>
                    <a:pt x="699" y="25776"/>
                  </a:lnTo>
                  <a:lnTo>
                    <a:pt x="62737" y="23922"/>
                  </a:lnTo>
                  <a:lnTo>
                    <a:pt x="73983" y="11824"/>
                  </a:lnTo>
                  <a:lnTo>
                    <a:pt x="62038" y="0"/>
                  </a:lnTo>
                  <a:close/>
                </a:path>
              </a:pathLst>
            </a:custGeom>
            <a:solidFill>
              <a:srgbClr val="89E1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207;p28">
              <a:extLst>
                <a:ext uri="{FF2B5EF4-FFF2-40B4-BE49-F238E27FC236}">
                  <a16:creationId xmlns:a16="http://schemas.microsoft.com/office/drawing/2014/main" id="{CD53A65E-DB22-893B-6ECB-0EF732924B03}"/>
                </a:ext>
              </a:extLst>
            </p:cNvPr>
            <p:cNvSpPr/>
            <p:nvPr/>
          </p:nvSpPr>
          <p:spPr>
            <a:xfrm rot="125998">
              <a:off x="358820" y="920372"/>
              <a:ext cx="585579" cy="2931369"/>
            </a:xfrm>
            <a:custGeom>
              <a:avLst/>
              <a:gdLst/>
              <a:ahLst/>
              <a:cxnLst/>
              <a:rect l="l" t="t" r="r" b="b"/>
              <a:pathLst>
                <a:path w="4803" h="24044" extrusionOk="0">
                  <a:moveTo>
                    <a:pt x="4104" y="1"/>
                  </a:moveTo>
                  <a:lnTo>
                    <a:pt x="0" y="122"/>
                  </a:lnTo>
                  <a:lnTo>
                    <a:pt x="699" y="24044"/>
                  </a:lnTo>
                  <a:lnTo>
                    <a:pt x="4803" y="23922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60D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" name="Google Shape;208;p28">
            <a:extLst>
              <a:ext uri="{FF2B5EF4-FFF2-40B4-BE49-F238E27FC236}">
                <a16:creationId xmlns:a16="http://schemas.microsoft.com/office/drawing/2014/main" id="{59811A59-CEFE-A492-05B4-462CF568FF1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 rot="154">
            <a:off x="1509070" y="1807121"/>
            <a:ext cx="8925600" cy="425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indent="-457200">
              <a:buSzPts val="1100"/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màn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SzPts val="1100"/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Nhiệm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vụ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suy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nghĩ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đưa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30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giây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SzPts val="1100"/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sai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SzPts val="1100"/>
              <a:buNone/>
            </a:pPr>
            <a:endParaRPr lang="en-US" sz="3600" dirty="0">
              <a:latin typeface="Times New Roman" panose="02020603050405020304" pitchFamily="18" charset="0"/>
              <a:ea typeface="#9Slide03 Roboto Condensed Ligh" panose="02000000000000000000" pitchFamily="2" charset="0"/>
              <a:cs typeface="Times New Roman" panose="02020603050405020304" pitchFamily="18" charset="0"/>
            </a:endParaRPr>
          </a:p>
          <a:p>
            <a:pPr marL="0" indent="0" algn="ctr">
              <a:buSzPts val="1100"/>
              <a:buNone/>
            </a:pPr>
            <a:r>
              <a:rPr lang="en-US" sz="3600" i="1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Chúc</a:t>
            </a:r>
            <a:r>
              <a:rPr lang="en-US" sz="3600" i="1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i="1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600" i="1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may </a:t>
            </a:r>
            <a:r>
              <a:rPr lang="en-US" sz="3600" i="1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mắn</a:t>
            </a:r>
            <a:r>
              <a:rPr lang="en-US" sz="3600" i="1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!</a:t>
            </a:r>
            <a:endParaRPr sz="3600" i="1" dirty="0">
              <a:latin typeface="Times New Roman" panose="02020603050405020304" pitchFamily="18" charset="0"/>
              <a:ea typeface="#9Slide03 Roboto Condensed Ligh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oogle Shape;209;p28">
            <a:extLst>
              <a:ext uri="{FF2B5EF4-FFF2-40B4-BE49-F238E27FC236}">
                <a16:creationId xmlns:a16="http://schemas.microsoft.com/office/drawing/2014/main" id="{7A01FD6D-B60E-58C8-E548-239DEFC31648}"/>
              </a:ext>
            </a:extLst>
          </p:cNvPr>
          <p:cNvGrpSpPr/>
          <p:nvPr/>
        </p:nvGrpSpPr>
        <p:grpSpPr>
          <a:xfrm>
            <a:off x="751344" y="798857"/>
            <a:ext cx="6118529" cy="780948"/>
            <a:chOff x="611550" y="2773950"/>
            <a:chExt cx="2698875" cy="344475"/>
          </a:xfrm>
        </p:grpSpPr>
        <p:sp>
          <p:nvSpPr>
            <p:cNvPr id="9" name="Google Shape;210;p28">
              <a:extLst>
                <a:ext uri="{FF2B5EF4-FFF2-40B4-BE49-F238E27FC236}">
                  <a16:creationId xmlns:a16="http://schemas.microsoft.com/office/drawing/2014/main" id="{4D62948F-9F3F-0BFA-C0E2-8FBB62204735}"/>
                </a:ext>
              </a:extLst>
            </p:cNvPr>
            <p:cNvSpPr/>
            <p:nvPr/>
          </p:nvSpPr>
          <p:spPr>
            <a:xfrm>
              <a:off x="611550" y="2773950"/>
              <a:ext cx="2698875" cy="235275"/>
            </a:xfrm>
            <a:custGeom>
              <a:avLst/>
              <a:gdLst/>
              <a:ahLst/>
              <a:cxnLst/>
              <a:rect l="l" t="t" r="r" b="b"/>
              <a:pathLst>
                <a:path w="107955" h="9411" extrusionOk="0">
                  <a:moveTo>
                    <a:pt x="89672" y="0"/>
                  </a:moveTo>
                  <a:cubicBezTo>
                    <a:pt x="89569" y="0"/>
                    <a:pt x="89434" y="18"/>
                    <a:pt x="89285" y="52"/>
                  </a:cubicBezTo>
                  <a:cubicBezTo>
                    <a:pt x="88271" y="312"/>
                    <a:pt x="80855" y="505"/>
                    <a:pt x="76821" y="505"/>
                  </a:cubicBezTo>
                  <a:cubicBezTo>
                    <a:pt x="75707" y="505"/>
                    <a:pt x="74851" y="490"/>
                    <a:pt x="74459" y="458"/>
                  </a:cubicBezTo>
                  <a:cubicBezTo>
                    <a:pt x="73772" y="378"/>
                    <a:pt x="73085" y="340"/>
                    <a:pt x="72401" y="340"/>
                  </a:cubicBezTo>
                  <a:cubicBezTo>
                    <a:pt x="71502" y="340"/>
                    <a:pt x="70609" y="406"/>
                    <a:pt x="69727" y="532"/>
                  </a:cubicBezTo>
                  <a:cubicBezTo>
                    <a:pt x="66991" y="828"/>
                    <a:pt x="59153" y="680"/>
                    <a:pt x="55567" y="1013"/>
                  </a:cubicBezTo>
                  <a:cubicBezTo>
                    <a:pt x="55255" y="1040"/>
                    <a:pt x="55039" y="1051"/>
                    <a:pt x="54885" y="1051"/>
                  </a:cubicBezTo>
                  <a:cubicBezTo>
                    <a:pt x="54245" y="1051"/>
                    <a:pt x="54682" y="862"/>
                    <a:pt x="53780" y="862"/>
                  </a:cubicBezTo>
                  <a:cubicBezTo>
                    <a:pt x="53717" y="862"/>
                    <a:pt x="53648" y="863"/>
                    <a:pt x="53571" y="865"/>
                  </a:cubicBezTo>
                  <a:cubicBezTo>
                    <a:pt x="48654" y="1050"/>
                    <a:pt x="22035" y="2196"/>
                    <a:pt x="22035" y="2196"/>
                  </a:cubicBezTo>
                  <a:cubicBezTo>
                    <a:pt x="13530" y="2754"/>
                    <a:pt x="5419" y="3311"/>
                    <a:pt x="3838" y="3311"/>
                  </a:cubicBezTo>
                  <a:cubicBezTo>
                    <a:pt x="3742" y="3311"/>
                    <a:pt x="3670" y="3309"/>
                    <a:pt x="3623" y="3305"/>
                  </a:cubicBezTo>
                  <a:cubicBezTo>
                    <a:pt x="3376" y="3273"/>
                    <a:pt x="3169" y="3256"/>
                    <a:pt x="2992" y="3256"/>
                  </a:cubicBezTo>
                  <a:cubicBezTo>
                    <a:pt x="2564" y="3256"/>
                    <a:pt x="2317" y="3354"/>
                    <a:pt x="2108" y="3564"/>
                  </a:cubicBezTo>
                  <a:cubicBezTo>
                    <a:pt x="1257" y="4303"/>
                    <a:pt x="0" y="9183"/>
                    <a:pt x="962" y="9405"/>
                  </a:cubicBezTo>
                  <a:cubicBezTo>
                    <a:pt x="998" y="9409"/>
                    <a:pt x="1052" y="9411"/>
                    <a:pt x="1123" y="9411"/>
                  </a:cubicBezTo>
                  <a:cubicBezTo>
                    <a:pt x="2770" y="9411"/>
                    <a:pt x="13529" y="8420"/>
                    <a:pt x="18413" y="8420"/>
                  </a:cubicBezTo>
                  <a:cubicBezTo>
                    <a:pt x="19390" y="8420"/>
                    <a:pt x="20132" y="8460"/>
                    <a:pt x="20519" y="8555"/>
                  </a:cubicBezTo>
                  <a:cubicBezTo>
                    <a:pt x="22068" y="8428"/>
                    <a:pt x="32753" y="7383"/>
                    <a:pt x="38129" y="7383"/>
                  </a:cubicBezTo>
                  <a:cubicBezTo>
                    <a:pt x="39041" y="7383"/>
                    <a:pt x="39799" y="7413"/>
                    <a:pt x="40335" y="7483"/>
                  </a:cubicBezTo>
                  <a:cubicBezTo>
                    <a:pt x="42332" y="6743"/>
                    <a:pt x="60374" y="6854"/>
                    <a:pt x="60965" y="6669"/>
                  </a:cubicBezTo>
                  <a:cubicBezTo>
                    <a:pt x="61385" y="6549"/>
                    <a:pt x="62608" y="6483"/>
                    <a:pt x="63722" y="6483"/>
                  </a:cubicBezTo>
                  <a:cubicBezTo>
                    <a:pt x="64667" y="6483"/>
                    <a:pt x="65534" y="6531"/>
                    <a:pt x="65771" y="6632"/>
                  </a:cubicBezTo>
                  <a:cubicBezTo>
                    <a:pt x="66088" y="6781"/>
                    <a:pt x="66460" y="6831"/>
                    <a:pt x="66845" y="6831"/>
                  </a:cubicBezTo>
                  <a:cubicBezTo>
                    <a:pt x="67665" y="6831"/>
                    <a:pt x="68544" y="6602"/>
                    <a:pt x="69073" y="6602"/>
                  </a:cubicBezTo>
                  <a:cubicBezTo>
                    <a:pt x="69224" y="6602"/>
                    <a:pt x="69347" y="6621"/>
                    <a:pt x="69431" y="6669"/>
                  </a:cubicBezTo>
                  <a:cubicBezTo>
                    <a:pt x="73541" y="6293"/>
                    <a:pt x="72281" y="6211"/>
                    <a:pt x="81261" y="6211"/>
                  </a:cubicBezTo>
                  <a:cubicBezTo>
                    <a:pt x="83752" y="6211"/>
                    <a:pt x="87030" y="6218"/>
                    <a:pt x="91429" y="6226"/>
                  </a:cubicBezTo>
                  <a:cubicBezTo>
                    <a:pt x="95791" y="6226"/>
                    <a:pt x="95915" y="6078"/>
                    <a:pt x="97440" y="6078"/>
                  </a:cubicBezTo>
                  <a:cubicBezTo>
                    <a:pt x="98203" y="6078"/>
                    <a:pt x="99316" y="6115"/>
                    <a:pt x="101485" y="6226"/>
                  </a:cubicBezTo>
                  <a:cubicBezTo>
                    <a:pt x="102231" y="6266"/>
                    <a:pt x="102920" y="6296"/>
                    <a:pt x="103519" y="6296"/>
                  </a:cubicBezTo>
                  <a:cubicBezTo>
                    <a:pt x="104584" y="6296"/>
                    <a:pt x="105369" y="6200"/>
                    <a:pt x="105700" y="5893"/>
                  </a:cubicBezTo>
                  <a:cubicBezTo>
                    <a:pt x="106698" y="5006"/>
                    <a:pt x="107955" y="1272"/>
                    <a:pt x="107548" y="347"/>
                  </a:cubicBezTo>
                  <a:cubicBezTo>
                    <a:pt x="107510" y="247"/>
                    <a:pt x="106495" y="210"/>
                    <a:pt x="105155" y="210"/>
                  </a:cubicBezTo>
                  <a:cubicBezTo>
                    <a:pt x="102552" y="210"/>
                    <a:pt x="98722" y="348"/>
                    <a:pt x="98453" y="421"/>
                  </a:cubicBezTo>
                  <a:cubicBezTo>
                    <a:pt x="98388" y="443"/>
                    <a:pt x="98320" y="452"/>
                    <a:pt x="98255" y="452"/>
                  </a:cubicBezTo>
                  <a:cubicBezTo>
                    <a:pt x="98099" y="452"/>
                    <a:pt x="97962" y="400"/>
                    <a:pt x="97936" y="347"/>
                  </a:cubicBezTo>
                  <a:cubicBezTo>
                    <a:pt x="97899" y="273"/>
                    <a:pt x="89950" y="89"/>
                    <a:pt x="89876" y="89"/>
                  </a:cubicBezTo>
                  <a:cubicBezTo>
                    <a:pt x="89876" y="28"/>
                    <a:pt x="89798" y="0"/>
                    <a:pt x="89672" y="0"/>
                  </a:cubicBezTo>
                  <a:close/>
                </a:path>
              </a:pathLst>
            </a:custGeom>
            <a:solidFill>
              <a:srgbClr val="FD4D89">
                <a:alpha val="508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11;p28">
              <a:extLst>
                <a:ext uri="{FF2B5EF4-FFF2-40B4-BE49-F238E27FC236}">
                  <a16:creationId xmlns:a16="http://schemas.microsoft.com/office/drawing/2014/main" id="{4812A6D8-C252-3857-EF6E-E6DD6374F073}"/>
                </a:ext>
              </a:extLst>
            </p:cNvPr>
            <p:cNvSpPr/>
            <p:nvPr/>
          </p:nvSpPr>
          <p:spPr>
            <a:xfrm>
              <a:off x="851850" y="2919750"/>
              <a:ext cx="2011250" cy="198675"/>
            </a:xfrm>
            <a:custGeom>
              <a:avLst/>
              <a:gdLst/>
              <a:ahLst/>
              <a:cxnLst/>
              <a:rect l="l" t="t" r="r" b="b"/>
              <a:pathLst>
                <a:path w="80450" h="7947" extrusionOk="0">
                  <a:moveTo>
                    <a:pt x="53638" y="1"/>
                  </a:moveTo>
                  <a:cubicBezTo>
                    <a:pt x="53074" y="1"/>
                    <a:pt x="52509" y="47"/>
                    <a:pt x="51945" y="135"/>
                  </a:cubicBezTo>
                  <a:cubicBezTo>
                    <a:pt x="51383" y="196"/>
                    <a:pt x="50527" y="215"/>
                    <a:pt x="49526" y="215"/>
                  </a:cubicBezTo>
                  <a:cubicBezTo>
                    <a:pt x="47906" y="215"/>
                    <a:pt x="45905" y="166"/>
                    <a:pt x="44152" y="166"/>
                  </a:cubicBezTo>
                  <a:cubicBezTo>
                    <a:pt x="43069" y="166"/>
                    <a:pt x="42080" y="185"/>
                    <a:pt x="41334" y="246"/>
                  </a:cubicBezTo>
                  <a:cubicBezTo>
                    <a:pt x="41134" y="264"/>
                    <a:pt x="40987" y="271"/>
                    <a:pt x="40877" y="271"/>
                  </a:cubicBezTo>
                  <a:cubicBezTo>
                    <a:pt x="40340" y="271"/>
                    <a:pt x="40697" y="95"/>
                    <a:pt x="40027" y="95"/>
                  </a:cubicBezTo>
                  <a:cubicBezTo>
                    <a:pt x="39976" y="95"/>
                    <a:pt x="39919" y="96"/>
                    <a:pt x="39855" y="98"/>
                  </a:cubicBezTo>
                  <a:cubicBezTo>
                    <a:pt x="28062" y="320"/>
                    <a:pt x="16305" y="911"/>
                    <a:pt x="16305" y="911"/>
                  </a:cubicBezTo>
                  <a:cubicBezTo>
                    <a:pt x="9083" y="1441"/>
                    <a:pt x="4266" y="1853"/>
                    <a:pt x="2863" y="1853"/>
                  </a:cubicBezTo>
                  <a:cubicBezTo>
                    <a:pt x="2701" y="1853"/>
                    <a:pt x="2584" y="1847"/>
                    <a:pt x="2515" y="1836"/>
                  </a:cubicBezTo>
                  <a:cubicBezTo>
                    <a:pt x="2353" y="1818"/>
                    <a:pt x="2218" y="1808"/>
                    <a:pt x="2102" y="1808"/>
                  </a:cubicBezTo>
                  <a:cubicBezTo>
                    <a:pt x="1742" y="1808"/>
                    <a:pt x="1574" y="1898"/>
                    <a:pt x="1406" y="2094"/>
                  </a:cubicBezTo>
                  <a:cubicBezTo>
                    <a:pt x="777" y="2871"/>
                    <a:pt x="1" y="7714"/>
                    <a:pt x="740" y="7936"/>
                  </a:cubicBezTo>
                  <a:cubicBezTo>
                    <a:pt x="778" y="7943"/>
                    <a:pt x="841" y="7946"/>
                    <a:pt x="927" y="7946"/>
                  </a:cubicBezTo>
                  <a:cubicBezTo>
                    <a:pt x="2321" y="7946"/>
                    <a:pt x="9787" y="7077"/>
                    <a:pt x="13463" y="7077"/>
                  </a:cubicBezTo>
                  <a:cubicBezTo>
                    <a:pt x="14301" y="7077"/>
                    <a:pt x="14943" y="7122"/>
                    <a:pt x="15270" y="7233"/>
                  </a:cubicBezTo>
                  <a:cubicBezTo>
                    <a:pt x="17412" y="7025"/>
                    <a:pt x="23887" y="6314"/>
                    <a:pt x="27722" y="6314"/>
                  </a:cubicBezTo>
                  <a:cubicBezTo>
                    <a:pt x="28652" y="6314"/>
                    <a:pt x="29427" y="6356"/>
                    <a:pt x="29947" y="6457"/>
                  </a:cubicBezTo>
                  <a:cubicBezTo>
                    <a:pt x="30639" y="6128"/>
                    <a:pt x="33938" y="6059"/>
                    <a:pt x="37302" y="6059"/>
                  </a:cubicBezTo>
                  <a:cubicBezTo>
                    <a:pt x="39775" y="6059"/>
                    <a:pt x="42283" y="6096"/>
                    <a:pt x="43816" y="6096"/>
                  </a:cubicBezTo>
                  <a:cubicBezTo>
                    <a:pt x="44653" y="6096"/>
                    <a:pt x="45200" y="6085"/>
                    <a:pt x="45290" y="6050"/>
                  </a:cubicBezTo>
                  <a:cubicBezTo>
                    <a:pt x="45546" y="5970"/>
                    <a:pt x="46181" y="5932"/>
                    <a:pt x="46850" y="5932"/>
                  </a:cubicBezTo>
                  <a:cubicBezTo>
                    <a:pt x="47729" y="5932"/>
                    <a:pt x="48666" y="5998"/>
                    <a:pt x="48876" y="6124"/>
                  </a:cubicBezTo>
                  <a:cubicBezTo>
                    <a:pt x="49127" y="6299"/>
                    <a:pt x="49432" y="6354"/>
                    <a:pt x="49748" y="6354"/>
                  </a:cubicBezTo>
                  <a:cubicBezTo>
                    <a:pt x="50299" y="6354"/>
                    <a:pt x="50880" y="6186"/>
                    <a:pt x="51255" y="6186"/>
                  </a:cubicBezTo>
                  <a:cubicBezTo>
                    <a:pt x="51394" y="6186"/>
                    <a:pt x="51504" y="6209"/>
                    <a:pt x="51575" y="6272"/>
                  </a:cubicBezTo>
                  <a:cubicBezTo>
                    <a:pt x="52970" y="6159"/>
                    <a:pt x="53529" y="6036"/>
                    <a:pt x="55609" y="6036"/>
                  </a:cubicBezTo>
                  <a:cubicBezTo>
                    <a:pt x="57608" y="6036"/>
                    <a:pt x="61012" y="6150"/>
                    <a:pt x="67916" y="6494"/>
                  </a:cubicBezTo>
                  <a:cubicBezTo>
                    <a:pt x="69062" y="6546"/>
                    <a:pt x="69819" y="6562"/>
                    <a:pt x="70370" y="6562"/>
                  </a:cubicBezTo>
                  <a:cubicBezTo>
                    <a:pt x="71129" y="6562"/>
                    <a:pt x="71495" y="6533"/>
                    <a:pt x="71949" y="6533"/>
                  </a:cubicBezTo>
                  <a:cubicBezTo>
                    <a:pt x="72555" y="6533"/>
                    <a:pt x="73317" y="6584"/>
                    <a:pt x="75384" y="6827"/>
                  </a:cubicBezTo>
                  <a:cubicBezTo>
                    <a:pt x="76137" y="6916"/>
                    <a:pt x="76804" y="6989"/>
                    <a:pt x="77336" y="6989"/>
                  </a:cubicBezTo>
                  <a:cubicBezTo>
                    <a:pt x="77902" y="6989"/>
                    <a:pt x="78317" y="6907"/>
                    <a:pt x="78527" y="6679"/>
                  </a:cubicBezTo>
                  <a:cubicBezTo>
                    <a:pt x="79340" y="5791"/>
                    <a:pt x="80449" y="2094"/>
                    <a:pt x="80227" y="1170"/>
                  </a:cubicBezTo>
                  <a:cubicBezTo>
                    <a:pt x="80149" y="961"/>
                    <a:pt x="76915" y="862"/>
                    <a:pt x="74932" y="862"/>
                  </a:cubicBezTo>
                  <a:cubicBezTo>
                    <a:pt x="74115" y="862"/>
                    <a:pt x="73511" y="879"/>
                    <a:pt x="73425" y="911"/>
                  </a:cubicBezTo>
                  <a:cubicBezTo>
                    <a:pt x="73373" y="932"/>
                    <a:pt x="73321" y="941"/>
                    <a:pt x="73273" y="941"/>
                  </a:cubicBezTo>
                  <a:cubicBezTo>
                    <a:pt x="73148" y="941"/>
                    <a:pt x="73045" y="880"/>
                    <a:pt x="73018" y="800"/>
                  </a:cubicBezTo>
                  <a:cubicBezTo>
                    <a:pt x="72981" y="726"/>
                    <a:pt x="68027" y="357"/>
                    <a:pt x="67953" y="357"/>
                  </a:cubicBezTo>
                  <a:cubicBezTo>
                    <a:pt x="67768" y="320"/>
                    <a:pt x="67177" y="283"/>
                    <a:pt x="67029" y="283"/>
                  </a:cubicBezTo>
                  <a:cubicBezTo>
                    <a:pt x="67029" y="211"/>
                    <a:pt x="66952" y="170"/>
                    <a:pt x="66827" y="170"/>
                  </a:cubicBezTo>
                  <a:cubicBezTo>
                    <a:pt x="66759" y="170"/>
                    <a:pt x="66677" y="183"/>
                    <a:pt x="66585" y="209"/>
                  </a:cubicBezTo>
                  <a:cubicBezTo>
                    <a:pt x="66189" y="312"/>
                    <a:pt x="64551" y="350"/>
                    <a:pt x="62645" y="350"/>
                  </a:cubicBezTo>
                  <a:cubicBezTo>
                    <a:pt x="59748" y="350"/>
                    <a:pt x="56229" y="261"/>
                    <a:pt x="55494" y="172"/>
                  </a:cubicBezTo>
                  <a:cubicBezTo>
                    <a:pt x="54875" y="56"/>
                    <a:pt x="54257" y="1"/>
                    <a:pt x="53638" y="1"/>
                  </a:cubicBezTo>
                  <a:close/>
                </a:path>
              </a:pathLst>
            </a:custGeom>
            <a:solidFill>
              <a:srgbClr val="FD4D89">
                <a:alpha val="508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" name="Google Shape;212;p28">
            <a:extLst>
              <a:ext uri="{FF2B5EF4-FFF2-40B4-BE49-F238E27FC236}">
                <a16:creationId xmlns:a16="http://schemas.microsoft.com/office/drawing/2014/main" id="{00BA8287-4935-21AA-3D3F-6ACA97C839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75079" y="875100"/>
            <a:ext cx="3043364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b="1" dirty="0">
                <a:latin typeface="Times New Roman" panose="02020603050405020304" pitchFamily="18" charset="0"/>
                <a:ea typeface="HP Simplified Jpan" panose="020B0500000000000000" pitchFamily="34" charset="-128"/>
                <a:cs typeface="Times New Roman" panose="02020603050405020304" pitchFamily="18" charset="0"/>
              </a:rPr>
              <a:t>Quy tắc chơi</a:t>
            </a:r>
            <a:endParaRPr b="1" dirty="0">
              <a:latin typeface="Times New Roman" panose="02020603050405020304" pitchFamily="18" charset="0"/>
              <a:ea typeface="HP Simplified Jpan" panose="020B0500000000000000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12" name="Google Shape;213;p28">
            <a:extLst>
              <a:ext uri="{FF2B5EF4-FFF2-40B4-BE49-F238E27FC236}">
                <a16:creationId xmlns:a16="http://schemas.microsoft.com/office/drawing/2014/main" id="{DAD4FAE7-A569-5A6D-B1F5-8BEC68454ABC}"/>
              </a:ext>
            </a:extLst>
          </p:cNvPr>
          <p:cNvGrpSpPr/>
          <p:nvPr/>
        </p:nvGrpSpPr>
        <p:grpSpPr>
          <a:xfrm rot="-463532">
            <a:off x="9759899" y="694433"/>
            <a:ext cx="1747389" cy="816141"/>
            <a:chOff x="2358590" y="2770261"/>
            <a:chExt cx="701327" cy="327531"/>
          </a:xfrm>
        </p:grpSpPr>
        <p:sp>
          <p:nvSpPr>
            <p:cNvPr id="13" name="Google Shape;214;p28">
              <a:extLst>
                <a:ext uri="{FF2B5EF4-FFF2-40B4-BE49-F238E27FC236}">
                  <a16:creationId xmlns:a16="http://schemas.microsoft.com/office/drawing/2014/main" id="{7E541ED4-5C97-C2B2-005A-2331E70E566C}"/>
                </a:ext>
              </a:extLst>
            </p:cNvPr>
            <p:cNvSpPr/>
            <p:nvPr/>
          </p:nvSpPr>
          <p:spPr>
            <a:xfrm>
              <a:off x="2358590" y="2816992"/>
              <a:ext cx="660225" cy="280801"/>
            </a:xfrm>
            <a:custGeom>
              <a:avLst/>
              <a:gdLst/>
              <a:ahLst/>
              <a:cxnLst/>
              <a:rect l="l" t="t" r="r" b="b"/>
              <a:pathLst>
                <a:path w="50904" h="21650" extrusionOk="0">
                  <a:moveTo>
                    <a:pt x="2169" y="0"/>
                  </a:moveTo>
                  <a:lnTo>
                    <a:pt x="0" y="14244"/>
                  </a:lnTo>
                  <a:lnTo>
                    <a:pt x="48735" y="21649"/>
                  </a:lnTo>
                  <a:lnTo>
                    <a:pt x="50903" y="7406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" name="Google Shape;215;p28">
              <a:extLst>
                <a:ext uri="{FF2B5EF4-FFF2-40B4-BE49-F238E27FC236}">
                  <a16:creationId xmlns:a16="http://schemas.microsoft.com/office/drawing/2014/main" id="{21924B1C-5C3A-066F-B9DA-134E8FC6EFCA}"/>
                </a:ext>
              </a:extLst>
            </p:cNvPr>
            <p:cNvSpPr/>
            <p:nvPr/>
          </p:nvSpPr>
          <p:spPr>
            <a:xfrm>
              <a:off x="2358590" y="2770261"/>
              <a:ext cx="701327" cy="281112"/>
            </a:xfrm>
            <a:custGeom>
              <a:avLst/>
              <a:gdLst/>
              <a:ahLst/>
              <a:cxnLst/>
              <a:rect l="l" t="t" r="r" b="b"/>
              <a:pathLst>
                <a:path w="54073" h="21674" extrusionOk="0">
                  <a:moveTo>
                    <a:pt x="2736" y="1"/>
                  </a:moveTo>
                  <a:lnTo>
                    <a:pt x="0" y="17847"/>
                  </a:lnTo>
                  <a:cubicBezTo>
                    <a:pt x="0" y="17847"/>
                    <a:pt x="20463" y="21673"/>
                    <a:pt x="35986" y="21673"/>
                  </a:cubicBezTo>
                  <a:cubicBezTo>
                    <a:pt x="42728" y="21673"/>
                    <a:pt x="48539" y="20952"/>
                    <a:pt x="51337" y="18881"/>
                  </a:cubicBezTo>
                  <a:lnTo>
                    <a:pt x="54072" y="1035"/>
                  </a:lnTo>
                  <a:lnTo>
                    <a:pt x="54072" y="1035"/>
                  </a:lnTo>
                  <a:cubicBezTo>
                    <a:pt x="51431" y="2973"/>
                    <a:pt x="45726" y="3651"/>
                    <a:pt x="39042" y="3651"/>
                  </a:cubicBezTo>
                  <a:cubicBezTo>
                    <a:pt x="23527" y="3651"/>
                    <a:pt x="2736" y="1"/>
                    <a:pt x="2736" y="1"/>
                  </a:cubicBezTo>
                  <a:close/>
                </a:path>
              </a:pathLst>
            </a:custGeom>
            <a:solidFill>
              <a:srgbClr val="FFE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" name="Google Shape;216;p28">
              <a:extLst>
                <a:ext uri="{FF2B5EF4-FFF2-40B4-BE49-F238E27FC236}">
                  <a16:creationId xmlns:a16="http://schemas.microsoft.com/office/drawing/2014/main" id="{2886F528-CA50-2A7D-1E14-964C4342C207}"/>
                </a:ext>
              </a:extLst>
            </p:cNvPr>
            <p:cNvSpPr/>
            <p:nvPr/>
          </p:nvSpPr>
          <p:spPr>
            <a:xfrm>
              <a:off x="2358590" y="2770261"/>
              <a:ext cx="149272" cy="249219"/>
            </a:xfrm>
            <a:custGeom>
              <a:avLst/>
              <a:gdLst/>
              <a:ahLst/>
              <a:cxnLst/>
              <a:rect l="l" t="t" r="r" b="b"/>
              <a:pathLst>
                <a:path w="11509" h="19215" extrusionOk="0">
                  <a:moveTo>
                    <a:pt x="2702" y="1"/>
                  </a:moveTo>
                  <a:lnTo>
                    <a:pt x="0" y="17880"/>
                  </a:lnTo>
                  <a:lnTo>
                    <a:pt x="8807" y="19215"/>
                  </a:lnTo>
                  <a:lnTo>
                    <a:pt x="11509" y="1335"/>
                  </a:lnTo>
                  <a:lnTo>
                    <a:pt x="2702" y="1"/>
                  </a:lnTo>
                  <a:close/>
                </a:path>
              </a:pathLst>
            </a:custGeom>
            <a:solidFill>
              <a:srgbClr val="EDD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6" name="Google Shape;217;p28">
            <a:extLst>
              <a:ext uri="{FF2B5EF4-FFF2-40B4-BE49-F238E27FC236}">
                <a16:creationId xmlns:a16="http://schemas.microsoft.com/office/drawing/2014/main" id="{C858382F-BC00-0481-1DD2-27B4FE0BD9A8}"/>
              </a:ext>
            </a:extLst>
          </p:cNvPr>
          <p:cNvGrpSpPr/>
          <p:nvPr/>
        </p:nvGrpSpPr>
        <p:grpSpPr>
          <a:xfrm>
            <a:off x="10662514" y="5725013"/>
            <a:ext cx="367443" cy="544792"/>
            <a:chOff x="4508863" y="1528200"/>
            <a:chExt cx="318850" cy="472800"/>
          </a:xfrm>
        </p:grpSpPr>
        <p:sp>
          <p:nvSpPr>
            <p:cNvPr id="17" name="Google Shape;218;p28">
              <a:extLst>
                <a:ext uri="{FF2B5EF4-FFF2-40B4-BE49-F238E27FC236}">
                  <a16:creationId xmlns:a16="http://schemas.microsoft.com/office/drawing/2014/main" id="{06AE2B6E-2CE5-E6F9-3E25-27747FB27E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" name="Google Shape;219;p28">
              <a:extLst>
                <a:ext uri="{FF2B5EF4-FFF2-40B4-BE49-F238E27FC236}">
                  <a16:creationId xmlns:a16="http://schemas.microsoft.com/office/drawing/2014/main" id="{A3E3E02F-482A-B6AB-0B79-3A3173914389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" name="Google Shape;220;p28">
              <a:extLst>
                <a:ext uri="{FF2B5EF4-FFF2-40B4-BE49-F238E27FC236}">
                  <a16:creationId xmlns:a16="http://schemas.microsoft.com/office/drawing/2014/main" id="{55B2CE96-B890-FB56-2419-F95308DC29FF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" name="Google Shape;221;p28">
              <a:extLst>
                <a:ext uri="{FF2B5EF4-FFF2-40B4-BE49-F238E27FC236}">
                  <a16:creationId xmlns:a16="http://schemas.microsoft.com/office/drawing/2014/main" id="{E41793C0-DD3D-5785-C127-C2F402B124BD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1" name="Google Shape;222;p28">
            <a:extLst>
              <a:ext uri="{FF2B5EF4-FFF2-40B4-BE49-F238E27FC236}">
                <a16:creationId xmlns:a16="http://schemas.microsoft.com/office/drawing/2014/main" id="{91032337-6E10-C008-4F8E-A45FD9A5439C}"/>
              </a:ext>
            </a:extLst>
          </p:cNvPr>
          <p:cNvGrpSpPr/>
          <p:nvPr/>
        </p:nvGrpSpPr>
        <p:grpSpPr>
          <a:xfrm>
            <a:off x="11186915" y="5725013"/>
            <a:ext cx="367443" cy="544792"/>
            <a:chOff x="4508863" y="1528200"/>
            <a:chExt cx="318850" cy="472800"/>
          </a:xfrm>
        </p:grpSpPr>
        <p:sp>
          <p:nvSpPr>
            <p:cNvPr id="22" name="Google Shape;223;p28">
              <a:extLst>
                <a:ext uri="{FF2B5EF4-FFF2-40B4-BE49-F238E27FC236}">
                  <a16:creationId xmlns:a16="http://schemas.microsoft.com/office/drawing/2014/main" id="{215A3C21-CB80-F94B-0DFE-FB485B15E97D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" name="Google Shape;224;p28">
              <a:extLst>
                <a:ext uri="{FF2B5EF4-FFF2-40B4-BE49-F238E27FC236}">
                  <a16:creationId xmlns:a16="http://schemas.microsoft.com/office/drawing/2014/main" id="{1D991F6E-F085-4AEB-EF63-462752BE3CC8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" name="Google Shape;225;p28">
              <a:extLst>
                <a:ext uri="{FF2B5EF4-FFF2-40B4-BE49-F238E27FC236}">
                  <a16:creationId xmlns:a16="http://schemas.microsoft.com/office/drawing/2014/main" id="{455DB819-7CE6-E712-77EC-9149A5D36555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" name="Google Shape;226;p28">
              <a:extLst>
                <a:ext uri="{FF2B5EF4-FFF2-40B4-BE49-F238E27FC236}">
                  <a16:creationId xmlns:a16="http://schemas.microsoft.com/office/drawing/2014/main" id="{44E18B7F-6F96-CE89-515E-98009D991406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6" name="Google Shape;227;p28">
            <a:extLst>
              <a:ext uri="{FF2B5EF4-FFF2-40B4-BE49-F238E27FC236}">
                <a16:creationId xmlns:a16="http://schemas.microsoft.com/office/drawing/2014/main" id="{EE13C093-F06F-398B-9836-C3A0776A47CA}"/>
              </a:ext>
            </a:extLst>
          </p:cNvPr>
          <p:cNvSpPr/>
          <p:nvPr/>
        </p:nvSpPr>
        <p:spPr>
          <a:xfrm rot="10311944">
            <a:off x="540292" y="5329596"/>
            <a:ext cx="913809" cy="1141585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E638">
              <a:alpha val="379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28;p28">
            <a:extLst>
              <a:ext uri="{FF2B5EF4-FFF2-40B4-BE49-F238E27FC236}">
                <a16:creationId xmlns:a16="http://schemas.microsoft.com/office/drawing/2014/main" id="{4289D87A-FCF2-0FA2-994D-82EB8E3C68D8}"/>
              </a:ext>
            </a:extLst>
          </p:cNvPr>
          <p:cNvSpPr/>
          <p:nvPr/>
        </p:nvSpPr>
        <p:spPr>
          <a:xfrm rot="-6716069">
            <a:off x="10401774" y="2245625"/>
            <a:ext cx="1113481" cy="144857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E638">
              <a:alpha val="379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156;p27">
            <a:extLst>
              <a:ext uri="{FF2B5EF4-FFF2-40B4-BE49-F238E27FC236}">
                <a16:creationId xmlns:a16="http://schemas.microsoft.com/office/drawing/2014/main" id="{F573D2B2-F4BB-17A1-9F38-8BE41B6B7F76}"/>
              </a:ext>
            </a:extLst>
          </p:cNvPr>
          <p:cNvSpPr txBox="1">
            <a:spLocks/>
          </p:cNvSpPr>
          <p:nvPr/>
        </p:nvSpPr>
        <p:spPr>
          <a:xfrm>
            <a:off x="10100872" y="668134"/>
            <a:ext cx="1856439" cy="6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AutoNum type="arabicPeriod"/>
              <a:defRPr sz="1333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marR="0" lvl="1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2438339" marR="0" lvl="3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3047924" marR="0" lvl="4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3657509" marR="0" lvl="5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4267093" marR="0" lvl="6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4876678" marR="0" lvl="7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5486263" marR="0" lvl="8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  <a:sym typeface="Nunito"/>
                <a:hlinkClick r:id="" action="ppaction://hlinkshowjump?jump=nextslide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481982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4">
            <a:extLst>
              <a:ext uri="{FF2B5EF4-FFF2-40B4-BE49-F238E27FC236}">
                <a16:creationId xmlns:a16="http://schemas.microsoft.com/office/drawing/2014/main" id="{BB32C87A-9B93-71C5-A8B0-B0D8FFD8B954}"/>
              </a:ext>
            </a:extLst>
          </p:cNvPr>
          <p:cNvSpPr txBox="1"/>
          <p:nvPr/>
        </p:nvSpPr>
        <p:spPr>
          <a:xfrm>
            <a:off x="2767340" y="1061484"/>
            <a:ext cx="762320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1.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Ứng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dụng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công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nghệ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trong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quản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lí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vật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nuôi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lợi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ích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gì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pic>
        <p:nvPicPr>
          <p:cNvPr id="13" name="图片 6" descr="蝴蝶2">
            <a:extLst>
              <a:ext uri="{FF2B5EF4-FFF2-40B4-BE49-F238E27FC236}">
                <a16:creationId xmlns:a16="http://schemas.microsoft.com/office/drawing/2014/main" id="{14E33593-9DD4-3EE0-4290-3977EBD1D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0000" flipH="1">
            <a:off x="1769926" y="814977"/>
            <a:ext cx="770890" cy="697865"/>
          </a:xfrm>
          <a:prstGeom prst="rect">
            <a:avLst/>
          </a:prstGeom>
        </p:spPr>
      </p:pic>
      <p:grpSp>
        <p:nvGrpSpPr>
          <p:cNvPr id="14" name="组合 16">
            <a:extLst>
              <a:ext uri="{FF2B5EF4-FFF2-40B4-BE49-F238E27FC236}">
                <a16:creationId xmlns:a16="http://schemas.microsoft.com/office/drawing/2014/main" id="{657F5E36-D54E-775A-FA74-B0DD896A211F}"/>
              </a:ext>
            </a:extLst>
          </p:cNvPr>
          <p:cNvGrpSpPr/>
          <p:nvPr/>
        </p:nvGrpSpPr>
        <p:grpSpPr>
          <a:xfrm>
            <a:off x="2348865" y="2418698"/>
            <a:ext cx="979170" cy="791210"/>
            <a:chOff x="3123" y="2798"/>
            <a:chExt cx="1542" cy="1246"/>
          </a:xfrm>
        </p:grpSpPr>
        <p:sp>
          <p:nvSpPr>
            <p:cNvPr id="15" name="菱形 14">
              <a:extLst>
                <a:ext uri="{FF2B5EF4-FFF2-40B4-BE49-F238E27FC236}">
                  <a16:creationId xmlns:a16="http://schemas.microsoft.com/office/drawing/2014/main" id="{CEE2D60B-4A12-3809-9C5C-941B56409669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A</a:t>
              </a:r>
            </a:p>
          </p:txBody>
        </p:sp>
        <p:sp>
          <p:nvSpPr>
            <p:cNvPr id="16" name="菱形 15">
              <a:extLst>
                <a:ext uri="{FF2B5EF4-FFF2-40B4-BE49-F238E27FC236}">
                  <a16:creationId xmlns:a16="http://schemas.microsoft.com/office/drawing/2014/main" id="{894EC8D1-28D3-8C9F-63AB-E910745AD422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7" name="组合 17">
            <a:extLst>
              <a:ext uri="{FF2B5EF4-FFF2-40B4-BE49-F238E27FC236}">
                <a16:creationId xmlns:a16="http://schemas.microsoft.com/office/drawing/2014/main" id="{98AB5FF2-C167-F3DF-6D56-8E4536EB3F2F}"/>
              </a:ext>
            </a:extLst>
          </p:cNvPr>
          <p:cNvGrpSpPr/>
          <p:nvPr/>
        </p:nvGrpSpPr>
        <p:grpSpPr>
          <a:xfrm>
            <a:off x="2348865" y="3597893"/>
            <a:ext cx="979170" cy="791210"/>
            <a:chOff x="3123" y="2798"/>
            <a:chExt cx="1542" cy="1246"/>
          </a:xfrm>
        </p:grpSpPr>
        <p:sp>
          <p:nvSpPr>
            <p:cNvPr id="18" name="菱形 18">
              <a:extLst>
                <a:ext uri="{FF2B5EF4-FFF2-40B4-BE49-F238E27FC236}">
                  <a16:creationId xmlns:a16="http://schemas.microsoft.com/office/drawing/2014/main" id="{FD632073-69C4-4025-AD96-2D6D41067234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B</a:t>
              </a:r>
            </a:p>
          </p:txBody>
        </p:sp>
        <p:sp>
          <p:nvSpPr>
            <p:cNvPr id="19" name="菱形 19">
              <a:extLst>
                <a:ext uri="{FF2B5EF4-FFF2-40B4-BE49-F238E27FC236}">
                  <a16:creationId xmlns:a16="http://schemas.microsoft.com/office/drawing/2014/main" id="{EAA195E3-5370-CA1E-37AB-87F65F07E5AB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组合 20">
            <a:extLst>
              <a:ext uri="{FF2B5EF4-FFF2-40B4-BE49-F238E27FC236}">
                <a16:creationId xmlns:a16="http://schemas.microsoft.com/office/drawing/2014/main" id="{E79D8B87-8F3A-6ABA-45D7-DD6207F41A13}"/>
              </a:ext>
            </a:extLst>
          </p:cNvPr>
          <p:cNvGrpSpPr/>
          <p:nvPr/>
        </p:nvGrpSpPr>
        <p:grpSpPr>
          <a:xfrm>
            <a:off x="2348865" y="4747243"/>
            <a:ext cx="979170" cy="791210"/>
            <a:chOff x="3123" y="2798"/>
            <a:chExt cx="1542" cy="1246"/>
          </a:xfrm>
        </p:grpSpPr>
        <p:sp>
          <p:nvSpPr>
            <p:cNvPr id="21" name="菱形 21">
              <a:extLst>
                <a:ext uri="{FF2B5EF4-FFF2-40B4-BE49-F238E27FC236}">
                  <a16:creationId xmlns:a16="http://schemas.microsoft.com/office/drawing/2014/main" id="{76C3960A-04E7-6D29-39E5-98FDA946934A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C</a:t>
              </a:r>
            </a:p>
          </p:txBody>
        </p:sp>
        <p:sp>
          <p:nvSpPr>
            <p:cNvPr id="22" name="菱形 22">
              <a:extLst>
                <a:ext uri="{FF2B5EF4-FFF2-40B4-BE49-F238E27FC236}">
                  <a16:creationId xmlns:a16="http://schemas.microsoft.com/office/drawing/2014/main" id="{40A0AB34-2368-38D9-3D18-56A6A55702D3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" name="组合 23">
            <a:extLst>
              <a:ext uri="{FF2B5EF4-FFF2-40B4-BE49-F238E27FC236}">
                <a16:creationId xmlns:a16="http://schemas.microsoft.com/office/drawing/2014/main" id="{3E7AA4C8-FA27-7D52-EC0D-0A96FD8DC43D}"/>
              </a:ext>
            </a:extLst>
          </p:cNvPr>
          <p:cNvGrpSpPr/>
          <p:nvPr/>
        </p:nvGrpSpPr>
        <p:grpSpPr>
          <a:xfrm>
            <a:off x="2348865" y="5880083"/>
            <a:ext cx="979170" cy="791210"/>
            <a:chOff x="3123" y="2798"/>
            <a:chExt cx="1542" cy="1246"/>
          </a:xfrm>
        </p:grpSpPr>
        <p:sp>
          <p:nvSpPr>
            <p:cNvPr id="24" name="菱形 24">
              <a:extLst>
                <a:ext uri="{FF2B5EF4-FFF2-40B4-BE49-F238E27FC236}">
                  <a16:creationId xmlns:a16="http://schemas.microsoft.com/office/drawing/2014/main" id="{5CDBABBA-E937-FE29-6746-CD8C4928B1FF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D</a:t>
              </a:r>
            </a:p>
          </p:txBody>
        </p:sp>
        <p:sp>
          <p:nvSpPr>
            <p:cNvPr id="25" name="菱形 25">
              <a:extLst>
                <a:ext uri="{FF2B5EF4-FFF2-40B4-BE49-F238E27FC236}">
                  <a16:creationId xmlns:a16="http://schemas.microsoft.com/office/drawing/2014/main" id="{207F5309-6B51-5D40-D39D-7404ED19837E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26" name="直接连接符 26">
            <a:extLst>
              <a:ext uri="{FF2B5EF4-FFF2-40B4-BE49-F238E27FC236}">
                <a16:creationId xmlns:a16="http://schemas.microsoft.com/office/drawing/2014/main" id="{BB6C0C4B-3F47-B4BA-B495-E3E613EFEF01}"/>
              </a:ext>
            </a:extLst>
          </p:cNvPr>
          <p:cNvCxnSpPr/>
          <p:nvPr/>
        </p:nvCxnSpPr>
        <p:spPr>
          <a:xfrm flipV="1">
            <a:off x="2932430" y="3217528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7">
            <a:extLst>
              <a:ext uri="{FF2B5EF4-FFF2-40B4-BE49-F238E27FC236}">
                <a16:creationId xmlns:a16="http://schemas.microsoft.com/office/drawing/2014/main" id="{DF8C264D-9757-5944-20F0-5299A7CEEDE1}"/>
              </a:ext>
            </a:extLst>
          </p:cNvPr>
          <p:cNvCxnSpPr/>
          <p:nvPr/>
        </p:nvCxnSpPr>
        <p:spPr>
          <a:xfrm flipV="1">
            <a:off x="2932430" y="438148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8">
            <a:extLst>
              <a:ext uri="{FF2B5EF4-FFF2-40B4-BE49-F238E27FC236}">
                <a16:creationId xmlns:a16="http://schemas.microsoft.com/office/drawing/2014/main" id="{C20DB37E-F6DB-7B3A-9EAA-064DC1C6CC87}"/>
              </a:ext>
            </a:extLst>
          </p:cNvPr>
          <p:cNvCxnSpPr/>
          <p:nvPr/>
        </p:nvCxnSpPr>
        <p:spPr>
          <a:xfrm flipV="1">
            <a:off x="2932430" y="553083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9">
            <a:extLst>
              <a:ext uri="{FF2B5EF4-FFF2-40B4-BE49-F238E27FC236}">
                <a16:creationId xmlns:a16="http://schemas.microsoft.com/office/drawing/2014/main" id="{0FB08F4D-8AED-9248-D99E-FCB7C1128E18}"/>
              </a:ext>
            </a:extLst>
          </p:cNvPr>
          <p:cNvCxnSpPr/>
          <p:nvPr/>
        </p:nvCxnSpPr>
        <p:spPr>
          <a:xfrm flipV="1">
            <a:off x="2932430" y="666367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30">
            <a:extLst>
              <a:ext uri="{FF2B5EF4-FFF2-40B4-BE49-F238E27FC236}">
                <a16:creationId xmlns:a16="http://schemas.microsoft.com/office/drawing/2014/main" id="{7F0C9420-429C-7EFB-1F58-29994DAD8538}"/>
              </a:ext>
            </a:extLst>
          </p:cNvPr>
          <p:cNvSpPr txBox="1"/>
          <p:nvPr/>
        </p:nvSpPr>
        <p:spPr>
          <a:xfrm>
            <a:off x="3264959" y="2346336"/>
            <a:ext cx="77224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Theo </a:t>
            </a:r>
            <a:r>
              <a:rPr lang="vi-VN" sz="2800" dirty="0" err="1">
                <a:latin typeface="+mj-lt"/>
              </a:rPr>
              <a:t>dõi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được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hoạt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động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thường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ngày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của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người</a:t>
            </a:r>
            <a:r>
              <a:rPr lang="vi-VN" sz="2800" dirty="0">
                <a:latin typeface="+mj-lt"/>
              </a:rPr>
              <a:t> lao </a:t>
            </a:r>
            <a:r>
              <a:rPr lang="vi-VN" sz="2800" dirty="0" err="1">
                <a:latin typeface="+mj-lt"/>
              </a:rPr>
              <a:t>động</a:t>
            </a:r>
            <a:r>
              <a:rPr lang="vi-VN" sz="2800" dirty="0">
                <a:latin typeface="+mj-lt"/>
              </a:rPr>
              <a:t> chăn nuôi.</a:t>
            </a:r>
          </a:p>
          <a:p>
            <a:pPr lvl="0"/>
            <a:endParaRPr lang="en-SG" sz="2800" kern="0" dirty="0">
              <a:solidFill>
                <a:sysClr val="windowText" lastClr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1" name="文本框 31">
            <a:extLst>
              <a:ext uri="{FF2B5EF4-FFF2-40B4-BE49-F238E27FC236}">
                <a16:creationId xmlns:a16="http://schemas.microsoft.com/office/drawing/2014/main" id="{7AA2EE26-4A08-4567-2DC3-AC4E1E8BDE40}"/>
              </a:ext>
            </a:extLst>
          </p:cNvPr>
          <p:cNvSpPr txBox="1"/>
          <p:nvPr/>
        </p:nvSpPr>
        <p:spPr>
          <a:xfrm>
            <a:off x="3389258" y="3406890"/>
            <a:ext cx="7598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dirty="0" err="1">
                <a:latin typeface="+mj-lt"/>
              </a:rPr>
              <a:t>Quản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lí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được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đàn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vật</a:t>
            </a:r>
            <a:r>
              <a:rPr lang="vi-VN" sz="2800" dirty="0">
                <a:latin typeface="+mj-lt"/>
              </a:rPr>
              <a:t> nuôi </a:t>
            </a:r>
            <a:r>
              <a:rPr lang="vi-VN" sz="2800" dirty="0" err="1">
                <a:latin typeface="+mj-lt"/>
              </a:rPr>
              <a:t>với</a:t>
            </a:r>
            <a:r>
              <a:rPr lang="vi-VN" sz="2800" dirty="0">
                <a:latin typeface="+mj-lt"/>
              </a:rPr>
              <a:t> quy mô </a:t>
            </a:r>
            <a:r>
              <a:rPr lang="vi-VN" sz="2800" dirty="0" err="1">
                <a:latin typeface="+mj-lt"/>
              </a:rPr>
              <a:t>nhỏ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số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lượng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vật</a:t>
            </a:r>
            <a:r>
              <a:rPr lang="vi-VN" sz="2800" dirty="0">
                <a:latin typeface="+mj-lt"/>
              </a:rPr>
              <a:t> nuôi </a:t>
            </a:r>
            <a:r>
              <a:rPr lang="vi-VN" sz="2800" dirty="0" err="1">
                <a:latin typeface="+mj-lt"/>
              </a:rPr>
              <a:t>ít</a:t>
            </a:r>
            <a:r>
              <a:rPr lang="vi-VN" sz="2800" dirty="0">
                <a:latin typeface="+mj-lt"/>
              </a:rPr>
              <a:t>.</a:t>
            </a:r>
          </a:p>
        </p:txBody>
      </p:sp>
      <p:sp>
        <p:nvSpPr>
          <p:cNvPr id="32" name="文本框 34">
            <a:extLst>
              <a:ext uri="{FF2B5EF4-FFF2-40B4-BE49-F238E27FC236}">
                <a16:creationId xmlns:a16="http://schemas.microsoft.com/office/drawing/2014/main" id="{431C351F-446F-F2C8-5BB1-8C7C0835AC92}"/>
              </a:ext>
            </a:extLst>
          </p:cNvPr>
          <p:cNvSpPr txBox="1"/>
          <p:nvPr/>
        </p:nvSpPr>
        <p:spPr>
          <a:xfrm>
            <a:off x="3389257" y="5658397"/>
            <a:ext cx="7598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Theo </a:t>
            </a:r>
            <a:r>
              <a:rPr lang="vi-VN" sz="2800" dirty="0" err="1">
                <a:latin typeface="+mj-lt"/>
              </a:rPr>
              <a:t>dõi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được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tình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trạng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sức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khỏe</a:t>
            </a:r>
            <a:r>
              <a:rPr lang="vi-VN" sz="2800" dirty="0">
                <a:latin typeface="+mj-lt"/>
              </a:rPr>
              <a:t>, chu </a:t>
            </a:r>
            <a:r>
              <a:rPr lang="vi-VN" sz="2800" dirty="0" err="1">
                <a:latin typeface="+mj-lt"/>
              </a:rPr>
              <a:t>kì</a:t>
            </a:r>
            <a:r>
              <a:rPr lang="vi-VN" sz="2800" dirty="0">
                <a:latin typeface="+mj-lt"/>
              </a:rPr>
              <a:t> sinh </a:t>
            </a:r>
            <a:r>
              <a:rPr lang="vi-VN" sz="2800" dirty="0" err="1">
                <a:latin typeface="+mj-lt"/>
              </a:rPr>
              <a:t>sản</a:t>
            </a:r>
            <a:r>
              <a:rPr lang="vi-VN" sz="2800" dirty="0">
                <a:latin typeface="+mj-lt"/>
              </a:rPr>
              <a:t>…</a:t>
            </a:r>
            <a:r>
              <a:rPr lang="vi-VN" sz="2800" dirty="0" err="1">
                <a:latin typeface="+mj-lt"/>
              </a:rPr>
              <a:t>của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vật</a:t>
            </a:r>
            <a:r>
              <a:rPr lang="vi-VN" sz="2800" dirty="0">
                <a:latin typeface="+mj-lt"/>
              </a:rPr>
              <a:t> nuôi.</a:t>
            </a:r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5ECB935A-BCB7-35D3-A47F-42F12A9BF249}"/>
              </a:ext>
            </a:extLst>
          </p:cNvPr>
          <p:cNvSpPr txBox="1">
            <a:spLocks/>
          </p:cNvSpPr>
          <p:nvPr/>
        </p:nvSpPr>
        <p:spPr>
          <a:xfrm>
            <a:off x="2806675" y="254540"/>
            <a:ext cx="6966450" cy="72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“CHINH PHỤC TRI THỨC”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A687841-7C04-596F-1A47-1A0CBA3C8660}"/>
              </a:ext>
            </a:extLst>
          </p:cNvPr>
          <p:cNvGrpSpPr/>
          <p:nvPr/>
        </p:nvGrpSpPr>
        <p:grpSpPr>
          <a:xfrm rot="3121236">
            <a:off x="9721478" y="110745"/>
            <a:ext cx="674829" cy="533549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DD637B7-73A4-A481-DD27-5AEB3A16005E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DA68859-69D9-90AE-0564-37C8A1206BBF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DE7A46A-35E2-7B39-BE7C-66A29A422178}"/>
              </a:ext>
            </a:extLst>
          </p:cNvPr>
          <p:cNvGrpSpPr/>
          <p:nvPr/>
        </p:nvGrpSpPr>
        <p:grpSpPr>
          <a:xfrm rot="14011039">
            <a:off x="2203711" y="205297"/>
            <a:ext cx="617170" cy="431438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09E9BF2-411E-DCAE-C30E-A4E6618BAE24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9EB29273-6BD1-00B6-4C8E-C3F6027B2754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43" name="文本框 34">
            <a:extLst>
              <a:ext uri="{FF2B5EF4-FFF2-40B4-BE49-F238E27FC236}">
                <a16:creationId xmlns:a16="http://schemas.microsoft.com/office/drawing/2014/main" id="{4821F093-CB34-B721-FF97-C73FECF4BCE9}"/>
              </a:ext>
            </a:extLst>
          </p:cNvPr>
          <p:cNvSpPr txBox="1"/>
          <p:nvPr/>
        </p:nvSpPr>
        <p:spPr>
          <a:xfrm>
            <a:off x="3328034" y="4551456"/>
            <a:ext cx="76593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latin typeface="+mj-lt"/>
              </a:rPr>
              <a:t>Nắm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được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tình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trạng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địa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hình</a:t>
            </a:r>
            <a:r>
              <a:rPr lang="vi-VN" sz="2800" dirty="0">
                <a:latin typeface="+mj-lt"/>
              </a:rPr>
              <a:t> nơi đang chăn </a:t>
            </a:r>
            <a:r>
              <a:rPr lang="vi-VN" sz="2800" dirty="0" err="1">
                <a:latin typeface="+mj-lt"/>
              </a:rPr>
              <a:t>thả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đàn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vật</a:t>
            </a:r>
            <a:r>
              <a:rPr lang="vi-VN" sz="2800" dirty="0">
                <a:latin typeface="+mj-lt"/>
              </a:rPr>
              <a:t> nuôi</a:t>
            </a:r>
          </a:p>
          <a:p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10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>
            <a:extLst>
              <a:ext uri="{FF2B5EF4-FFF2-40B4-BE49-F238E27FC236}">
                <a16:creationId xmlns:a16="http://schemas.microsoft.com/office/drawing/2014/main" id="{6024A13F-3DBE-12DA-47FA-8E246364A05D}"/>
              </a:ext>
            </a:extLst>
          </p:cNvPr>
          <p:cNvSpPr txBox="1"/>
          <p:nvPr/>
        </p:nvSpPr>
        <p:spPr>
          <a:xfrm>
            <a:off x="2536825" y="1039906"/>
            <a:ext cx="8554051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2. </a:t>
            </a:r>
            <a:r>
              <a:rPr lang="vi-VN" sz="3600" b="1" dirty="0" err="1">
                <a:latin typeface="+mj-lt"/>
              </a:rPr>
              <a:t>Những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loại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vật</a:t>
            </a:r>
            <a:r>
              <a:rPr lang="vi-VN" sz="3600" b="1" dirty="0">
                <a:latin typeface="+mj-lt"/>
              </a:rPr>
              <a:t> nuôi </a:t>
            </a:r>
            <a:r>
              <a:rPr lang="vi-VN" sz="3600" b="1" dirty="0" err="1">
                <a:latin typeface="+mj-lt"/>
              </a:rPr>
              <a:t>nào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phù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hợp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với</a:t>
            </a:r>
            <a:r>
              <a:rPr lang="vi-VN" sz="3600" b="1" dirty="0">
                <a:latin typeface="+mj-lt"/>
              </a:rPr>
              <a:t> phương </a:t>
            </a:r>
            <a:r>
              <a:rPr lang="vi-VN" sz="3600" b="1" dirty="0" err="1">
                <a:latin typeface="+mj-lt"/>
              </a:rPr>
              <a:t>thức</a:t>
            </a:r>
            <a:r>
              <a:rPr lang="vi-VN" sz="3600" b="1" dirty="0">
                <a:latin typeface="+mj-lt"/>
              </a:rPr>
              <a:t> chăn nuôi chăn </a:t>
            </a:r>
            <a:r>
              <a:rPr lang="vi-VN" sz="3600" b="1" dirty="0" err="1">
                <a:latin typeface="+mj-lt"/>
              </a:rPr>
              <a:t>thả</a:t>
            </a:r>
            <a:r>
              <a:rPr lang="vi-VN" sz="3600" b="1" dirty="0">
                <a:latin typeface="+mj-lt"/>
              </a:rPr>
              <a:t>?</a:t>
            </a:r>
          </a:p>
        </p:txBody>
      </p:sp>
      <p:pic>
        <p:nvPicPr>
          <p:cNvPr id="5" name="图片 6" descr="蝴蝶2">
            <a:extLst>
              <a:ext uri="{FF2B5EF4-FFF2-40B4-BE49-F238E27FC236}">
                <a16:creationId xmlns:a16="http://schemas.microsoft.com/office/drawing/2014/main" id="{7EACBC84-B108-DF87-24E9-C827F8712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0000" flipH="1">
            <a:off x="1769926" y="814977"/>
            <a:ext cx="770890" cy="697865"/>
          </a:xfrm>
          <a:prstGeom prst="rect">
            <a:avLst/>
          </a:prstGeom>
        </p:spPr>
      </p:pic>
      <p:grpSp>
        <p:nvGrpSpPr>
          <p:cNvPr id="6" name="组合 16">
            <a:extLst>
              <a:ext uri="{FF2B5EF4-FFF2-40B4-BE49-F238E27FC236}">
                <a16:creationId xmlns:a16="http://schemas.microsoft.com/office/drawing/2014/main" id="{D8BE52F4-68EE-6E9F-C061-A80DBA158AE1}"/>
              </a:ext>
            </a:extLst>
          </p:cNvPr>
          <p:cNvGrpSpPr/>
          <p:nvPr/>
        </p:nvGrpSpPr>
        <p:grpSpPr>
          <a:xfrm>
            <a:off x="2348865" y="2418698"/>
            <a:ext cx="979170" cy="791210"/>
            <a:chOff x="3123" y="2798"/>
            <a:chExt cx="1542" cy="1246"/>
          </a:xfrm>
        </p:grpSpPr>
        <p:sp>
          <p:nvSpPr>
            <p:cNvPr id="7" name="菱形 14">
              <a:extLst>
                <a:ext uri="{FF2B5EF4-FFF2-40B4-BE49-F238E27FC236}">
                  <a16:creationId xmlns:a16="http://schemas.microsoft.com/office/drawing/2014/main" id="{535C1079-716F-BE16-ECAF-046D3FA13D79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A</a:t>
              </a:r>
            </a:p>
          </p:txBody>
        </p:sp>
        <p:sp>
          <p:nvSpPr>
            <p:cNvPr id="8" name="菱形 15">
              <a:extLst>
                <a:ext uri="{FF2B5EF4-FFF2-40B4-BE49-F238E27FC236}">
                  <a16:creationId xmlns:a16="http://schemas.microsoft.com/office/drawing/2014/main" id="{4696A371-4B41-FECA-F7E0-26D8223470A7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组合 17">
            <a:extLst>
              <a:ext uri="{FF2B5EF4-FFF2-40B4-BE49-F238E27FC236}">
                <a16:creationId xmlns:a16="http://schemas.microsoft.com/office/drawing/2014/main" id="{81094B2F-FB51-1C02-5F05-2852C5466263}"/>
              </a:ext>
            </a:extLst>
          </p:cNvPr>
          <p:cNvGrpSpPr/>
          <p:nvPr/>
        </p:nvGrpSpPr>
        <p:grpSpPr>
          <a:xfrm>
            <a:off x="2348865" y="3597893"/>
            <a:ext cx="979170" cy="791210"/>
            <a:chOff x="3123" y="2798"/>
            <a:chExt cx="1542" cy="1246"/>
          </a:xfrm>
        </p:grpSpPr>
        <p:sp>
          <p:nvSpPr>
            <p:cNvPr id="10" name="菱形 18">
              <a:extLst>
                <a:ext uri="{FF2B5EF4-FFF2-40B4-BE49-F238E27FC236}">
                  <a16:creationId xmlns:a16="http://schemas.microsoft.com/office/drawing/2014/main" id="{CC418623-A954-A795-5878-51FEDD249A5D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B</a:t>
              </a:r>
            </a:p>
          </p:txBody>
        </p:sp>
        <p:sp>
          <p:nvSpPr>
            <p:cNvPr id="11" name="菱形 19">
              <a:extLst>
                <a:ext uri="{FF2B5EF4-FFF2-40B4-BE49-F238E27FC236}">
                  <a16:creationId xmlns:a16="http://schemas.microsoft.com/office/drawing/2014/main" id="{43BA181D-91FF-3253-5CD2-788A07A121C1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组合 20">
            <a:extLst>
              <a:ext uri="{FF2B5EF4-FFF2-40B4-BE49-F238E27FC236}">
                <a16:creationId xmlns:a16="http://schemas.microsoft.com/office/drawing/2014/main" id="{143D9D17-2E9A-D662-C62D-48609E5CD7C0}"/>
              </a:ext>
            </a:extLst>
          </p:cNvPr>
          <p:cNvGrpSpPr/>
          <p:nvPr/>
        </p:nvGrpSpPr>
        <p:grpSpPr>
          <a:xfrm>
            <a:off x="2348865" y="4747243"/>
            <a:ext cx="979170" cy="791210"/>
            <a:chOff x="3123" y="2798"/>
            <a:chExt cx="1542" cy="1246"/>
          </a:xfrm>
        </p:grpSpPr>
        <p:sp>
          <p:nvSpPr>
            <p:cNvPr id="13" name="菱形 21">
              <a:extLst>
                <a:ext uri="{FF2B5EF4-FFF2-40B4-BE49-F238E27FC236}">
                  <a16:creationId xmlns:a16="http://schemas.microsoft.com/office/drawing/2014/main" id="{DACB6C97-A8FD-FF79-099C-1199EFDDC6BC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C</a:t>
              </a:r>
            </a:p>
          </p:txBody>
        </p:sp>
        <p:sp>
          <p:nvSpPr>
            <p:cNvPr id="14" name="菱形 22">
              <a:extLst>
                <a:ext uri="{FF2B5EF4-FFF2-40B4-BE49-F238E27FC236}">
                  <a16:creationId xmlns:a16="http://schemas.microsoft.com/office/drawing/2014/main" id="{8ACEFC44-4274-23DB-C951-0DA47E80B384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组合 23">
            <a:extLst>
              <a:ext uri="{FF2B5EF4-FFF2-40B4-BE49-F238E27FC236}">
                <a16:creationId xmlns:a16="http://schemas.microsoft.com/office/drawing/2014/main" id="{D055C594-78D4-8E36-137E-ABFD7475B433}"/>
              </a:ext>
            </a:extLst>
          </p:cNvPr>
          <p:cNvGrpSpPr/>
          <p:nvPr/>
        </p:nvGrpSpPr>
        <p:grpSpPr>
          <a:xfrm>
            <a:off x="2348865" y="5880083"/>
            <a:ext cx="979170" cy="791210"/>
            <a:chOff x="3123" y="2798"/>
            <a:chExt cx="1542" cy="1246"/>
          </a:xfrm>
        </p:grpSpPr>
        <p:sp>
          <p:nvSpPr>
            <p:cNvPr id="16" name="菱形 24">
              <a:extLst>
                <a:ext uri="{FF2B5EF4-FFF2-40B4-BE49-F238E27FC236}">
                  <a16:creationId xmlns:a16="http://schemas.microsoft.com/office/drawing/2014/main" id="{320AB70C-F590-D76B-F0CD-9A1AD31512A0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D</a:t>
              </a:r>
            </a:p>
          </p:txBody>
        </p:sp>
        <p:sp>
          <p:nvSpPr>
            <p:cNvPr id="17" name="菱形 25">
              <a:extLst>
                <a:ext uri="{FF2B5EF4-FFF2-40B4-BE49-F238E27FC236}">
                  <a16:creationId xmlns:a16="http://schemas.microsoft.com/office/drawing/2014/main" id="{EB0E1588-C83F-6F51-6F1F-B45C17C9CF2E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8" name="直接连接符 26">
            <a:extLst>
              <a:ext uri="{FF2B5EF4-FFF2-40B4-BE49-F238E27FC236}">
                <a16:creationId xmlns:a16="http://schemas.microsoft.com/office/drawing/2014/main" id="{C57FED53-81CD-C94B-4F70-099C6CEF5797}"/>
              </a:ext>
            </a:extLst>
          </p:cNvPr>
          <p:cNvCxnSpPr/>
          <p:nvPr/>
        </p:nvCxnSpPr>
        <p:spPr>
          <a:xfrm flipV="1">
            <a:off x="2932430" y="3217528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27">
            <a:extLst>
              <a:ext uri="{FF2B5EF4-FFF2-40B4-BE49-F238E27FC236}">
                <a16:creationId xmlns:a16="http://schemas.microsoft.com/office/drawing/2014/main" id="{9E0B4D45-E9B6-26D9-C54F-A06C3F96D21E}"/>
              </a:ext>
            </a:extLst>
          </p:cNvPr>
          <p:cNvCxnSpPr/>
          <p:nvPr/>
        </p:nvCxnSpPr>
        <p:spPr>
          <a:xfrm flipV="1">
            <a:off x="2932430" y="438148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8">
            <a:extLst>
              <a:ext uri="{FF2B5EF4-FFF2-40B4-BE49-F238E27FC236}">
                <a16:creationId xmlns:a16="http://schemas.microsoft.com/office/drawing/2014/main" id="{86DAA8DC-E0D8-6345-2FF4-2B384BCB9CD2}"/>
              </a:ext>
            </a:extLst>
          </p:cNvPr>
          <p:cNvCxnSpPr/>
          <p:nvPr/>
        </p:nvCxnSpPr>
        <p:spPr>
          <a:xfrm flipV="1">
            <a:off x="2932430" y="553083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9">
            <a:extLst>
              <a:ext uri="{FF2B5EF4-FFF2-40B4-BE49-F238E27FC236}">
                <a16:creationId xmlns:a16="http://schemas.microsoft.com/office/drawing/2014/main" id="{4D0EDC8D-8F2D-EF8D-DF4A-FEB53A29A83A}"/>
              </a:ext>
            </a:extLst>
          </p:cNvPr>
          <p:cNvCxnSpPr/>
          <p:nvPr/>
        </p:nvCxnSpPr>
        <p:spPr>
          <a:xfrm flipV="1">
            <a:off x="2932430" y="666367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30">
            <a:extLst>
              <a:ext uri="{FF2B5EF4-FFF2-40B4-BE49-F238E27FC236}">
                <a16:creationId xmlns:a16="http://schemas.microsoft.com/office/drawing/2014/main" id="{914BA07C-631B-0999-5F0E-AA30BC10EF85}"/>
              </a:ext>
            </a:extLst>
          </p:cNvPr>
          <p:cNvSpPr txBox="1"/>
          <p:nvPr/>
        </p:nvSpPr>
        <p:spPr>
          <a:xfrm>
            <a:off x="3271790" y="2684566"/>
            <a:ext cx="7199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SG" sz="2800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31">
            <a:extLst>
              <a:ext uri="{FF2B5EF4-FFF2-40B4-BE49-F238E27FC236}">
                <a16:creationId xmlns:a16="http://schemas.microsoft.com/office/drawing/2014/main" id="{5AB12B90-40A4-FABD-F7AC-D3D4DD43277E}"/>
              </a:ext>
            </a:extLst>
          </p:cNvPr>
          <p:cNvSpPr txBox="1"/>
          <p:nvPr/>
        </p:nvSpPr>
        <p:spPr>
          <a:xfrm>
            <a:off x="3358645" y="3843584"/>
            <a:ext cx="759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dirty="0" err="1">
                <a:latin typeface="+mj-lt"/>
              </a:rPr>
              <a:t>Lợn</a:t>
            </a:r>
            <a:r>
              <a:rPr lang="vi-VN" sz="2800" dirty="0">
                <a:latin typeface="+mj-lt"/>
              </a:rPr>
              <a:t>.</a:t>
            </a:r>
          </a:p>
        </p:txBody>
      </p:sp>
      <p:sp>
        <p:nvSpPr>
          <p:cNvPr id="24" name="文本框 34">
            <a:extLst>
              <a:ext uri="{FF2B5EF4-FFF2-40B4-BE49-F238E27FC236}">
                <a16:creationId xmlns:a16="http://schemas.microsoft.com/office/drawing/2014/main" id="{FD48E867-03FA-F2EF-4799-86D4C790C8F5}"/>
              </a:ext>
            </a:extLst>
          </p:cNvPr>
          <p:cNvSpPr txBox="1"/>
          <p:nvPr/>
        </p:nvSpPr>
        <p:spPr>
          <a:xfrm>
            <a:off x="3368430" y="6148073"/>
            <a:ext cx="759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800" dirty="0" err="1">
                <a:solidFill>
                  <a:srgbClr val="404040"/>
                </a:solidFill>
                <a:latin typeface="+mj-lt"/>
                <a:ea typeface="微软雅黑" panose="020B0503020204020204" charset="-122"/>
                <a:cs typeface="Times New Roman" pitchFamily="18" charset="0"/>
              </a:rPr>
              <a:t>Thỏ</a:t>
            </a:r>
            <a:r>
              <a:rPr lang="vi-VN" altLang="zh-CN" sz="2800" dirty="0">
                <a:solidFill>
                  <a:srgbClr val="404040"/>
                </a:solidFill>
                <a:latin typeface="+mj-lt"/>
                <a:ea typeface="微软雅黑" panose="020B0503020204020204" charset="-122"/>
                <a:cs typeface="Times New Roman" pitchFamily="18" charset="0"/>
              </a:rPr>
              <a:t>.</a:t>
            </a:r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BA77CFDD-C1FA-4E99-57A8-63BE70E108B2}"/>
              </a:ext>
            </a:extLst>
          </p:cNvPr>
          <p:cNvSpPr txBox="1">
            <a:spLocks/>
          </p:cNvSpPr>
          <p:nvPr/>
        </p:nvSpPr>
        <p:spPr>
          <a:xfrm>
            <a:off x="2806675" y="254540"/>
            <a:ext cx="6966450" cy="72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“CHINH PHỤC TRI THỨC”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6AFDAA3-ABE1-AAC6-AD62-3EEEFCBE09A8}"/>
              </a:ext>
            </a:extLst>
          </p:cNvPr>
          <p:cNvGrpSpPr/>
          <p:nvPr/>
        </p:nvGrpSpPr>
        <p:grpSpPr>
          <a:xfrm rot="3121236">
            <a:off x="9721478" y="110745"/>
            <a:ext cx="674829" cy="533549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BBFCC96-DCB9-C2CA-9F34-B6E6BD8B8C42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723C93D-EA52-194E-D17B-F04A91F0615C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234ABD0-25CE-E684-7587-EB3F42C8BD82}"/>
              </a:ext>
            </a:extLst>
          </p:cNvPr>
          <p:cNvGrpSpPr/>
          <p:nvPr/>
        </p:nvGrpSpPr>
        <p:grpSpPr>
          <a:xfrm rot="14011039">
            <a:off x="2203711" y="205297"/>
            <a:ext cx="617170" cy="431438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397B305-93E0-62CD-F85A-5C8B7F9586CC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0237C3E-6607-5F26-7042-E7BC6224E873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32" name="文本框 34">
            <a:extLst>
              <a:ext uri="{FF2B5EF4-FFF2-40B4-BE49-F238E27FC236}">
                <a16:creationId xmlns:a16="http://schemas.microsoft.com/office/drawing/2014/main" id="{BEEF9112-D06F-E0DD-F71F-2774925687F9}"/>
              </a:ext>
            </a:extLst>
          </p:cNvPr>
          <p:cNvSpPr txBox="1"/>
          <p:nvPr/>
        </p:nvSpPr>
        <p:spPr>
          <a:xfrm>
            <a:off x="3389257" y="4978062"/>
            <a:ext cx="765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800" dirty="0" err="1">
                <a:solidFill>
                  <a:srgbClr val="404040"/>
                </a:solidFill>
                <a:latin typeface="+mj-lt"/>
                <a:ea typeface="微软雅黑" panose="020B0503020204020204" charset="-122"/>
                <a:cs typeface="Times New Roman" pitchFamily="18" charset="0"/>
              </a:rPr>
              <a:t>Tằm</a:t>
            </a:r>
            <a:r>
              <a:rPr lang="vi-VN" altLang="zh-CN" sz="2800" dirty="0">
                <a:solidFill>
                  <a:srgbClr val="404040"/>
                </a:solidFill>
                <a:latin typeface="+mj-lt"/>
                <a:ea typeface="微软雅黑" panose="020B0503020204020204" charset="-122"/>
                <a:cs typeface="Times New Roman" pitchFamily="18" charset="0"/>
              </a:rPr>
              <a:t>.</a:t>
            </a:r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24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>
            <a:extLst>
              <a:ext uri="{FF2B5EF4-FFF2-40B4-BE49-F238E27FC236}">
                <a16:creationId xmlns:a16="http://schemas.microsoft.com/office/drawing/2014/main" id="{7CF34AE2-E18F-E7FB-B8B9-1977F17C0BCF}"/>
              </a:ext>
            </a:extLst>
          </p:cNvPr>
          <p:cNvSpPr txBox="1"/>
          <p:nvPr/>
        </p:nvSpPr>
        <p:spPr>
          <a:xfrm>
            <a:off x="2595551" y="1105406"/>
            <a:ext cx="8516737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3.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Những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loại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vật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nuôi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nào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phù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hợp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với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phương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thức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chăn nuôi công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nghiệp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pic>
        <p:nvPicPr>
          <p:cNvPr id="5" name="图片 6" descr="蝴蝶2">
            <a:extLst>
              <a:ext uri="{FF2B5EF4-FFF2-40B4-BE49-F238E27FC236}">
                <a16:creationId xmlns:a16="http://schemas.microsoft.com/office/drawing/2014/main" id="{FD78590A-5262-CB8D-166B-702A45510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0000" flipH="1">
            <a:off x="1769926" y="814977"/>
            <a:ext cx="770890" cy="697865"/>
          </a:xfrm>
          <a:prstGeom prst="rect">
            <a:avLst/>
          </a:prstGeom>
        </p:spPr>
      </p:pic>
      <p:grpSp>
        <p:nvGrpSpPr>
          <p:cNvPr id="6" name="组合 16">
            <a:extLst>
              <a:ext uri="{FF2B5EF4-FFF2-40B4-BE49-F238E27FC236}">
                <a16:creationId xmlns:a16="http://schemas.microsoft.com/office/drawing/2014/main" id="{A6455689-0D68-5E4E-66B5-505DC61A0EA5}"/>
              </a:ext>
            </a:extLst>
          </p:cNvPr>
          <p:cNvGrpSpPr/>
          <p:nvPr/>
        </p:nvGrpSpPr>
        <p:grpSpPr>
          <a:xfrm>
            <a:off x="2348865" y="2418698"/>
            <a:ext cx="979170" cy="791210"/>
            <a:chOff x="3123" y="2798"/>
            <a:chExt cx="1542" cy="1246"/>
          </a:xfrm>
        </p:grpSpPr>
        <p:sp>
          <p:nvSpPr>
            <p:cNvPr id="7" name="菱形 14">
              <a:extLst>
                <a:ext uri="{FF2B5EF4-FFF2-40B4-BE49-F238E27FC236}">
                  <a16:creationId xmlns:a16="http://schemas.microsoft.com/office/drawing/2014/main" id="{F73DBA6C-7B5E-04FC-0927-E3BAD267F759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A</a:t>
              </a:r>
            </a:p>
          </p:txBody>
        </p:sp>
        <p:sp>
          <p:nvSpPr>
            <p:cNvPr id="8" name="菱形 15">
              <a:extLst>
                <a:ext uri="{FF2B5EF4-FFF2-40B4-BE49-F238E27FC236}">
                  <a16:creationId xmlns:a16="http://schemas.microsoft.com/office/drawing/2014/main" id="{067574A1-E163-E999-22CF-BF43649285F2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组合 17">
            <a:extLst>
              <a:ext uri="{FF2B5EF4-FFF2-40B4-BE49-F238E27FC236}">
                <a16:creationId xmlns:a16="http://schemas.microsoft.com/office/drawing/2014/main" id="{F8944BAB-DF51-3CE4-8643-EDAA2B02A85D}"/>
              </a:ext>
            </a:extLst>
          </p:cNvPr>
          <p:cNvGrpSpPr/>
          <p:nvPr/>
        </p:nvGrpSpPr>
        <p:grpSpPr>
          <a:xfrm>
            <a:off x="2348865" y="3597893"/>
            <a:ext cx="979170" cy="791210"/>
            <a:chOff x="3123" y="2798"/>
            <a:chExt cx="1542" cy="1246"/>
          </a:xfrm>
        </p:grpSpPr>
        <p:sp>
          <p:nvSpPr>
            <p:cNvPr id="10" name="菱形 18">
              <a:extLst>
                <a:ext uri="{FF2B5EF4-FFF2-40B4-BE49-F238E27FC236}">
                  <a16:creationId xmlns:a16="http://schemas.microsoft.com/office/drawing/2014/main" id="{A39D9FB0-7867-9C34-A810-5738C98F3276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B</a:t>
              </a:r>
            </a:p>
          </p:txBody>
        </p:sp>
        <p:sp>
          <p:nvSpPr>
            <p:cNvPr id="11" name="菱形 19">
              <a:extLst>
                <a:ext uri="{FF2B5EF4-FFF2-40B4-BE49-F238E27FC236}">
                  <a16:creationId xmlns:a16="http://schemas.microsoft.com/office/drawing/2014/main" id="{02FF4038-5BF9-DF22-5BF3-E96BA773A1CA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组合 20">
            <a:extLst>
              <a:ext uri="{FF2B5EF4-FFF2-40B4-BE49-F238E27FC236}">
                <a16:creationId xmlns:a16="http://schemas.microsoft.com/office/drawing/2014/main" id="{5BA0372F-A67F-32DC-1F23-2686322BD553}"/>
              </a:ext>
            </a:extLst>
          </p:cNvPr>
          <p:cNvGrpSpPr/>
          <p:nvPr/>
        </p:nvGrpSpPr>
        <p:grpSpPr>
          <a:xfrm>
            <a:off x="2348865" y="4747243"/>
            <a:ext cx="979170" cy="791210"/>
            <a:chOff x="3123" y="2798"/>
            <a:chExt cx="1542" cy="1246"/>
          </a:xfrm>
        </p:grpSpPr>
        <p:sp>
          <p:nvSpPr>
            <p:cNvPr id="13" name="菱形 21">
              <a:extLst>
                <a:ext uri="{FF2B5EF4-FFF2-40B4-BE49-F238E27FC236}">
                  <a16:creationId xmlns:a16="http://schemas.microsoft.com/office/drawing/2014/main" id="{E3D0FD3D-22FE-7A9A-A134-F99FB08BCCE3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C</a:t>
              </a:r>
            </a:p>
          </p:txBody>
        </p:sp>
        <p:sp>
          <p:nvSpPr>
            <p:cNvPr id="14" name="菱形 22">
              <a:extLst>
                <a:ext uri="{FF2B5EF4-FFF2-40B4-BE49-F238E27FC236}">
                  <a16:creationId xmlns:a16="http://schemas.microsoft.com/office/drawing/2014/main" id="{7EAE917D-69CC-64C2-BCAE-F99857633792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组合 23">
            <a:extLst>
              <a:ext uri="{FF2B5EF4-FFF2-40B4-BE49-F238E27FC236}">
                <a16:creationId xmlns:a16="http://schemas.microsoft.com/office/drawing/2014/main" id="{7918695F-581A-377B-CC6C-CA0AD9EF948F}"/>
              </a:ext>
            </a:extLst>
          </p:cNvPr>
          <p:cNvGrpSpPr/>
          <p:nvPr/>
        </p:nvGrpSpPr>
        <p:grpSpPr>
          <a:xfrm>
            <a:off x="2348865" y="5880083"/>
            <a:ext cx="979170" cy="791210"/>
            <a:chOff x="3123" y="2798"/>
            <a:chExt cx="1542" cy="1246"/>
          </a:xfrm>
        </p:grpSpPr>
        <p:sp>
          <p:nvSpPr>
            <p:cNvPr id="16" name="菱形 24">
              <a:extLst>
                <a:ext uri="{FF2B5EF4-FFF2-40B4-BE49-F238E27FC236}">
                  <a16:creationId xmlns:a16="http://schemas.microsoft.com/office/drawing/2014/main" id="{C00A0AAD-7537-EEF6-60A8-DB23117F71E6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D</a:t>
              </a:r>
            </a:p>
          </p:txBody>
        </p:sp>
        <p:sp>
          <p:nvSpPr>
            <p:cNvPr id="17" name="菱形 25">
              <a:extLst>
                <a:ext uri="{FF2B5EF4-FFF2-40B4-BE49-F238E27FC236}">
                  <a16:creationId xmlns:a16="http://schemas.microsoft.com/office/drawing/2014/main" id="{4DBC3D0D-9F20-2619-79EE-85EA7A16E69B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8" name="直接连接符 26">
            <a:extLst>
              <a:ext uri="{FF2B5EF4-FFF2-40B4-BE49-F238E27FC236}">
                <a16:creationId xmlns:a16="http://schemas.microsoft.com/office/drawing/2014/main" id="{54087AC6-DE58-03DA-D558-F50C4199F243}"/>
              </a:ext>
            </a:extLst>
          </p:cNvPr>
          <p:cNvCxnSpPr/>
          <p:nvPr/>
        </p:nvCxnSpPr>
        <p:spPr>
          <a:xfrm flipV="1">
            <a:off x="2932430" y="3217528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27">
            <a:extLst>
              <a:ext uri="{FF2B5EF4-FFF2-40B4-BE49-F238E27FC236}">
                <a16:creationId xmlns:a16="http://schemas.microsoft.com/office/drawing/2014/main" id="{40832760-DFE7-F7E6-90BF-3240A7476D57}"/>
              </a:ext>
            </a:extLst>
          </p:cNvPr>
          <p:cNvCxnSpPr/>
          <p:nvPr/>
        </p:nvCxnSpPr>
        <p:spPr>
          <a:xfrm flipV="1">
            <a:off x="2932430" y="438148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8">
            <a:extLst>
              <a:ext uri="{FF2B5EF4-FFF2-40B4-BE49-F238E27FC236}">
                <a16:creationId xmlns:a16="http://schemas.microsoft.com/office/drawing/2014/main" id="{879EDB73-2B20-1BF8-BD2B-488900CBBF9E}"/>
              </a:ext>
            </a:extLst>
          </p:cNvPr>
          <p:cNvCxnSpPr/>
          <p:nvPr/>
        </p:nvCxnSpPr>
        <p:spPr>
          <a:xfrm flipV="1">
            <a:off x="2932430" y="553083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9">
            <a:extLst>
              <a:ext uri="{FF2B5EF4-FFF2-40B4-BE49-F238E27FC236}">
                <a16:creationId xmlns:a16="http://schemas.microsoft.com/office/drawing/2014/main" id="{F85072C2-6B29-A0EB-578F-86DE43E88C5A}"/>
              </a:ext>
            </a:extLst>
          </p:cNvPr>
          <p:cNvCxnSpPr/>
          <p:nvPr/>
        </p:nvCxnSpPr>
        <p:spPr>
          <a:xfrm flipV="1">
            <a:off x="2932430" y="666367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30">
            <a:extLst>
              <a:ext uri="{FF2B5EF4-FFF2-40B4-BE49-F238E27FC236}">
                <a16:creationId xmlns:a16="http://schemas.microsoft.com/office/drawing/2014/main" id="{232807A4-CB12-52B9-AC20-76326AD60858}"/>
              </a:ext>
            </a:extLst>
          </p:cNvPr>
          <p:cNvSpPr txBox="1"/>
          <p:nvPr/>
        </p:nvSpPr>
        <p:spPr>
          <a:xfrm>
            <a:off x="3264959" y="2647365"/>
            <a:ext cx="77224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latin typeface="+mj-lt"/>
              </a:rPr>
              <a:t>Gà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vịt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lợn</a:t>
            </a:r>
            <a:r>
              <a:rPr lang="vi-VN" sz="2800" dirty="0">
                <a:latin typeface="+mj-lt"/>
              </a:rPr>
              <a:t>.</a:t>
            </a:r>
          </a:p>
          <a:p>
            <a:pPr lvl="0"/>
            <a:endParaRPr lang="en-SG" sz="2800" kern="0" dirty="0">
              <a:solidFill>
                <a:sysClr val="windowText" lastClr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文本框 31">
            <a:extLst>
              <a:ext uri="{FF2B5EF4-FFF2-40B4-BE49-F238E27FC236}">
                <a16:creationId xmlns:a16="http://schemas.microsoft.com/office/drawing/2014/main" id="{783CA499-02CA-0129-B432-D25168362169}"/>
              </a:ext>
            </a:extLst>
          </p:cNvPr>
          <p:cNvSpPr txBox="1"/>
          <p:nvPr/>
        </p:nvSpPr>
        <p:spPr>
          <a:xfrm>
            <a:off x="3389257" y="3804106"/>
            <a:ext cx="759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dirty="0">
                <a:latin typeface="+mj-lt"/>
              </a:rPr>
              <a:t>Trâu, </a:t>
            </a:r>
            <a:r>
              <a:rPr lang="vi-VN" sz="2800" dirty="0" err="1">
                <a:latin typeface="+mj-lt"/>
              </a:rPr>
              <a:t>bò</a:t>
            </a:r>
            <a:r>
              <a:rPr lang="vi-VN" sz="2800" dirty="0">
                <a:latin typeface="+mj-lt"/>
              </a:rPr>
              <a:t>.</a:t>
            </a:r>
          </a:p>
        </p:txBody>
      </p:sp>
      <p:sp>
        <p:nvSpPr>
          <p:cNvPr id="24" name="文本框 34">
            <a:extLst>
              <a:ext uri="{FF2B5EF4-FFF2-40B4-BE49-F238E27FC236}">
                <a16:creationId xmlns:a16="http://schemas.microsoft.com/office/drawing/2014/main" id="{6011A2EF-C182-6EAE-9AF6-C0501EF3E5A6}"/>
              </a:ext>
            </a:extLst>
          </p:cNvPr>
          <p:cNvSpPr txBox="1"/>
          <p:nvPr/>
        </p:nvSpPr>
        <p:spPr>
          <a:xfrm>
            <a:off x="3450480" y="6116323"/>
            <a:ext cx="759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800" dirty="0" err="1">
                <a:latin typeface="+mj-lt"/>
              </a:rPr>
              <a:t>Cừu</a:t>
            </a:r>
            <a:r>
              <a:rPr lang="vi-VN" altLang="zh-CN" sz="2800" dirty="0">
                <a:latin typeface="+mj-lt"/>
              </a:rPr>
              <a:t>, dê.</a:t>
            </a:r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4741BCE5-3387-D4D1-E7FF-77864CB12B56}"/>
              </a:ext>
            </a:extLst>
          </p:cNvPr>
          <p:cNvSpPr txBox="1">
            <a:spLocks/>
          </p:cNvSpPr>
          <p:nvPr/>
        </p:nvSpPr>
        <p:spPr>
          <a:xfrm>
            <a:off x="2806675" y="254540"/>
            <a:ext cx="6966450" cy="72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“CHINH PHỤC TRI THỨC”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56213AB-1967-BA5F-CE2F-119A85611455}"/>
              </a:ext>
            </a:extLst>
          </p:cNvPr>
          <p:cNvGrpSpPr/>
          <p:nvPr/>
        </p:nvGrpSpPr>
        <p:grpSpPr>
          <a:xfrm rot="3121236">
            <a:off x="9721478" y="110745"/>
            <a:ext cx="674829" cy="533549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B4D3CF0-4995-EEC3-1BAC-7994C46911F2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C2BF0B1-CE9B-B4EF-C40A-C11C91B101FD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2455632-8AE7-1226-CE40-0D13F8BCA8CF}"/>
              </a:ext>
            </a:extLst>
          </p:cNvPr>
          <p:cNvGrpSpPr/>
          <p:nvPr/>
        </p:nvGrpSpPr>
        <p:grpSpPr>
          <a:xfrm rot="14011039">
            <a:off x="2203711" y="205297"/>
            <a:ext cx="617170" cy="431438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ACC9265-4487-E7E0-3250-336B271A1BF4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3060515-6E1D-B7B0-60D2-3CD7CA1A2A4A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32" name="文本框 34">
            <a:extLst>
              <a:ext uri="{FF2B5EF4-FFF2-40B4-BE49-F238E27FC236}">
                <a16:creationId xmlns:a16="http://schemas.microsoft.com/office/drawing/2014/main" id="{FA919972-9CA1-001A-8F01-95423CE12F37}"/>
              </a:ext>
            </a:extLst>
          </p:cNvPr>
          <p:cNvSpPr txBox="1"/>
          <p:nvPr/>
        </p:nvSpPr>
        <p:spPr>
          <a:xfrm>
            <a:off x="3389257" y="4991103"/>
            <a:ext cx="7659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800" dirty="0">
                <a:solidFill>
                  <a:srgbClr val="404040"/>
                </a:solidFill>
                <a:latin typeface="+mj-lt"/>
                <a:ea typeface="微软雅黑" panose="020B0503020204020204" charset="-122"/>
                <a:cs typeface="Times New Roman" pitchFamily="18" charset="0"/>
              </a:rPr>
              <a:t>Ong. </a:t>
            </a:r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88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>
            <a:extLst>
              <a:ext uri="{FF2B5EF4-FFF2-40B4-BE49-F238E27FC236}">
                <a16:creationId xmlns:a16="http://schemas.microsoft.com/office/drawing/2014/main" id="{8C54C1BC-C0FB-07D2-6192-89619538AC95}"/>
              </a:ext>
            </a:extLst>
          </p:cNvPr>
          <p:cNvSpPr txBox="1"/>
          <p:nvPr/>
        </p:nvSpPr>
        <p:spPr>
          <a:xfrm>
            <a:off x="2595552" y="1105406"/>
            <a:ext cx="762320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4. Phương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thức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chăn nuôi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bán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chăn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thả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đặc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điểm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gì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pic>
        <p:nvPicPr>
          <p:cNvPr id="5" name="图片 6" descr="蝴蝶2">
            <a:extLst>
              <a:ext uri="{FF2B5EF4-FFF2-40B4-BE49-F238E27FC236}">
                <a16:creationId xmlns:a16="http://schemas.microsoft.com/office/drawing/2014/main" id="{01A271D1-2846-BA81-F03B-0E11F914C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0000" flipH="1">
            <a:off x="1769926" y="814977"/>
            <a:ext cx="770890" cy="697865"/>
          </a:xfrm>
          <a:prstGeom prst="rect">
            <a:avLst/>
          </a:prstGeom>
        </p:spPr>
      </p:pic>
      <p:grpSp>
        <p:nvGrpSpPr>
          <p:cNvPr id="6" name="组合 16">
            <a:extLst>
              <a:ext uri="{FF2B5EF4-FFF2-40B4-BE49-F238E27FC236}">
                <a16:creationId xmlns:a16="http://schemas.microsoft.com/office/drawing/2014/main" id="{EE3D3360-5050-6851-564B-04E24190283E}"/>
              </a:ext>
            </a:extLst>
          </p:cNvPr>
          <p:cNvGrpSpPr/>
          <p:nvPr/>
        </p:nvGrpSpPr>
        <p:grpSpPr>
          <a:xfrm>
            <a:off x="2348865" y="2418698"/>
            <a:ext cx="979170" cy="791210"/>
            <a:chOff x="3123" y="2798"/>
            <a:chExt cx="1542" cy="1246"/>
          </a:xfrm>
        </p:grpSpPr>
        <p:sp>
          <p:nvSpPr>
            <p:cNvPr id="7" name="菱形 14">
              <a:extLst>
                <a:ext uri="{FF2B5EF4-FFF2-40B4-BE49-F238E27FC236}">
                  <a16:creationId xmlns:a16="http://schemas.microsoft.com/office/drawing/2014/main" id="{45503D99-69BF-929A-C9F8-412D4CC4EE4F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A</a:t>
              </a:r>
            </a:p>
          </p:txBody>
        </p:sp>
        <p:sp>
          <p:nvSpPr>
            <p:cNvPr id="8" name="菱形 15">
              <a:extLst>
                <a:ext uri="{FF2B5EF4-FFF2-40B4-BE49-F238E27FC236}">
                  <a16:creationId xmlns:a16="http://schemas.microsoft.com/office/drawing/2014/main" id="{C3332160-0A81-0EF5-0E82-0ACD217C64F7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组合 17">
            <a:extLst>
              <a:ext uri="{FF2B5EF4-FFF2-40B4-BE49-F238E27FC236}">
                <a16:creationId xmlns:a16="http://schemas.microsoft.com/office/drawing/2014/main" id="{09148810-380B-BABA-A40C-244965ADE5B9}"/>
              </a:ext>
            </a:extLst>
          </p:cNvPr>
          <p:cNvGrpSpPr/>
          <p:nvPr/>
        </p:nvGrpSpPr>
        <p:grpSpPr>
          <a:xfrm>
            <a:off x="2348865" y="3597893"/>
            <a:ext cx="979170" cy="791210"/>
            <a:chOff x="3123" y="2798"/>
            <a:chExt cx="1542" cy="1246"/>
          </a:xfrm>
        </p:grpSpPr>
        <p:sp>
          <p:nvSpPr>
            <p:cNvPr id="10" name="菱形 18">
              <a:extLst>
                <a:ext uri="{FF2B5EF4-FFF2-40B4-BE49-F238E27FC236}">
                  <a16:creationId xmlns:a16="http://schemas.microsoft.com/office/drawing/2014/main" id="{3DC83683-B717-B5D5-0D02-9FFC92DB4AA6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B</a:t>
              </a:r>
            </a:p>
          </p:txBody>
        </p:sp>
        <p:sp>
          <p:nvSpPr>
            <p:cNvPr id="11" name="菱形 19">
              <a:extLst>
                <a:ext uri="{FF2B5EF4-FFF2-40B4-BE49-F238E27FC236}">
                  <a16:creationId xmlns:a16="http://schemas.microsoft.com/office/drawing/2014/main" id="{6D128778-E6C5-D40C-3F2E-B849255271B2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组合 20">
            <a:extLst>
              <a:ext uri="{FF2B5EF4-FFF2-40B4-BE49-F238E27FC236}">
                <a16:creationId xmlns:a16="http://schemas.microsoft.com/office/drawing/2014/main" id="{5D5F4CA8-2DD9-60F9-A5B1-C8897DCAFBAA}"/>
              </a:ext>
            </a:extLst>
          </p:cNvPr>
          <p:cNvGrpSpPr/>
          <p:nvPr/>
        </p:nvGrpSpPr>
        <p:grpSpPr>
          <a:xfrm>
            <a:off x="2348865" y="4747243"/>
            <a:ext cx="979170" cy="791210"/>
            <a:chOff x="3123" y="2798"/>
            <a:chExt cx="1542" cy="1246"/>
          </a:xfrm>
        </p:grpSpPr>
        <p:sp>
          <p:nvSpPr>
            <p:cNvPr id="13" name="菱形 21">
              <a:extLst>
                <a:ext uri="{FF2B5EF4-FFF2-40B4-BE49-F238E27FC236}">
                  <a16:creationId xmlns:a16="http://schemas.microsoft.com/office/drawing/2014/main" id="{FC3E6675-3591-D7D1-8DE2-CFB1627A83F6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C</a:t>
              </a:r>
            </a:p>
          </p:txBody>
        </p:sp>
        <p:sp>
          <p:nvSpPr>
            <p:cNvPr id="14" name="菱形 22">
              <a:extLst>
                <a:ext uri="{FF2B5EF4-FFF2-40B4-BE49-F238E27FC236}">
                  <a16:creationId xmlns:a16="http://schemas.microsoft.com/office/drawing/2014/main" id="{916BB5A8-392C-13AC-1171-D07C584D686B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组合 23">
            <a:extLst>
              <a:ext uri="{FF2B5EF4-FFF2-40B4-BE49-F238E27FC236}">
                <a16:creationId xmlns:a16="http://schemas.microsoft.com/office/drawing/2014/main" id="{C5BB9C53-7707-601B-E884-80E26D7F8E01}"/>
              </a:ext>
            </a:extLst>
          </p:cNvPr>
          <p:cNvGrpSpPr/>
          <p:nvPr/>
        </p:nvGrpSpPr>
        <p:grpSpPr>
          <a:xfrm>
            <a:off x="2348865" y="5880083"/>
            <a:ext cx="979170" cy="791210"/>
            <a:chOff x="3123" y="2798"/>
            <a:chExt cx="1542" cy="1246"/>
          </a:xfrm>
        </p:grpSpPr>
        <p:sp>
          <p:nvSpPr>
            <p:cNvPr id="16" name="菱形 24">
              <a:extLst>
                <a:ext uri="{FF2B5EF4-FFF2-40B4-BE49-F238E27FC236}">
                  <a16:creationId xmlns:a16="http://schemas.microsoft.com/office/drawing/2014/main" id="{DEE44E0C-442C-E926-4DB8-DAEF8170C867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D</a:t>
              </a:r>
            </a:p>
          </p:txBody>
        </p:sp>
        <p:sp>
          <p:nvSpPr>
            <p:cNvPr id="17" name="菱形 25">
              <a:extLst>
                <a:ext uri="{FF2B5EF4-FFF2-40B4-BE49-F238E27FC236}">
                  <a16:creationId xmlns:a16="http://schemas.microsoft.com/office/drawing/2014/main" id="{F97F0DC1-7ED9-1911-AB01-F8CFEF175107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8" name="直接连接符 26">
            <a:extLst>
              <a:ext uri="{FF2B5EF4-FFF2-40B4-BE49-F238E27FC236}">
                <a16:creationId xmlns:a16="http://schemas.microsoft.com/office/drawing/2014/main" id="{D87F0AFC-59B0-E0A3-6FC9-8C7BD74125C1}"/>
              </a:ext>
            </a:extLst>
          </p:cNvPr>
          <p:cNvCxnSpPr/>
          <p:nvPr/>
        </p:nvCxnSpPr>
        <p:spPr>
          <a:xfrm flipV="1">
            <a:off x="2932430" y="3217528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27">
            <a:extLst>
              <a:ext uri="{FF2B5EF4-FFF2-40B4-BE49-F238E27FC236}">
                <a16:creationId xmlns:a16="http://schemas.microsoft.com/office/drawing/2014/main" id="{1E63BEDF-CA69-F3B4-D46C-CE636669AB09}"/>
              </a:ext>
            </a:extLst>
          </p:cNvPr>
          <p:cNvCxnSpPr/>
          <p:nvPr/>
        </p:nvCxnSpPr>
        <p:spPr>
          <a:xfrm flipV="1">
            <a:off x="2932430" y="438148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8">
            <a:extLst>
              <a:ext uri="{FF2B5EF4-FFF2-40B4-BE49-F238E27FC236}">
                <a16:creationId xmlns:a16="http://schemas.microsoft.com/office/drawing/2014/main" id="{56DEF7AD-CEC9-C998-F266-CFF13B9E8A2D}"/>
              </a:ext>
            </a:extLst>
          </p:cNvPr>
          <p:cNvCxnSpPr/>
          <p:nvPr/>
        </p:nvCxnSpPr>
        <p:spPr>
          <a:xfrm flipV="1">
            <a:off x="2932430" y="553083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9">
            <a:extLst>
              <a:ext uri="{FF2B5EF4-FFF2-40B4-BE49-F238E27FC236}">
                <a16:creationId xmlns:a16="http://schemas.microsoft.com/office/drawing/2014/main" id="{37EE7233-FCEF-7C67-EC8A-31DD99779C4E}"/>
              </a:ext>
            </a:extLst>
          </p:cNvPr>
          <p:cNvCxnSpPr/>
          <p:nvPr/>
        </p:nvCxnSpPr>
        <p:spPr>
          <a:xfrm flipV="1">
            <a:off x="2932430" y="666367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30">
            <a:extLst>
              <a:ext uri="{FF2B5EF4-FFF2-40B4-BE49-F238E27FC236}">
                <a16:creationId xmlns:a16="http://schemas.microsoft.com/office/drawing/2014/main" id="{78A45486-899F-5D62-2EB5-8CE0A33C00EC}"/>
              </a:ext>
            </a:extLst>
          </p:cNvPr>
          <p:cNvSpPr txBox="1"/>
          <p:nvPr/>
        </p:nvSpPr>
        <p:spPr>
          <a:xfrm>
            <a:off x="3264959" y="2664614"/>
            <a:ext cx="77224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latin typeface="+mj-lt"/>
              </a:rPr>
              <a:t>Vật</a:t>
            </a:r>
            <a:r>
              <a:rPr lang="vi-VN" sz="2800" dirty="0">
                <a:latin typeface="+mj-lt"/>
              </a:rPr>
              <a:t> nuôi đi </a:t>
            </a:r>
            <a:r>
              <a:rPr lang="vi-VN" sz="2800" dirty="0" err="1">
                <a:latin typeface="+mj-lt"/>
              </a:rPr>
              <a:t>lại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tự</a:t>
            </a:r>
            <a:r>
              <a:rPr lang="vi-VN" sz="2800" dirty="0">
                <a:latin typeface="+mj-lt"/>
              </a:rPr>
              <a:t> do, không </a:t>
            </a:r>
            <a:r>
              <a:rPr lang="vi-VN" sz="2800" dirty="0" err="1">
                <a:latin typeface="+mj-lt"/>
              </a:rPr>
              <a:t>có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chuồng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trại</a:t>
            </a:r>
            <a:r>
              <a:rPr lang="vi-VN" sz="2800" dirty="0">
                <a:latin typeface="+mj-lt"/>
              </a:rPr>
              <a:t>.</a:t>
            </a:r>
          </a:p>
          <a:p>
            <a:pPr lvl="0"/>
            <a:endParaRPr lang="en-SG" sz="2800" kern="0" dirty="0">
              <a:solidFill>
                <a:sysClr val="windowText" lastClr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文本框 31">
            <a:extLst>
              <a:ext uri="{FF2B5EF4-FFF2-40B4-BE49-F238E27FC236}">
                <a16:creationId xmlns:a16="http://schemas.microsoft.com/office/drawing/2014/main" id="{F77FE2A6-F750-A76F-F25D-87AF2D2A9B5E}"/>
              </a:ext>
            </a:extLst>
          </p:cNvPr>
          <p:cNvSpPr txBox="1"/>
          <p:nvPr/>
        </p:nvSpPr>
        <p:spPr>
          <a:xfrm>
            <a:off x="3358645" y="3695137"/>
            <a:ext cx="759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dirty="0" err="1">
                <a:latin typeface="+mj-lt"/>
              </a:rPr>
              <a:t>Vật</a:t>
            </a:r>
            <a:r>
              <a:rPr lang="vi-VN" sz="2800" dirty="0">
                <a:latin typeface="+mj-lt"/>
              </a:rPr>
              <a:t> nuôi </a:t>
            </a:r>
            <a:r>
              <a:rPr lang="vi-VN" sz="2800" dirty="0" err="1">
                <a:latin typeface="+mj-lt"/>
              </a:rPr>
              <a:t>tự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kiếm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thức</a:t>
            </a:r>
            <a:r>
              <a:rPr lang="vi-VN" sz="2800" dirty="0">
                <a:latin typeface="+mj-lt"/>
              </a:rPr>
              <a:t> ăn </a:t>
            </a:r>
            <a:r>
              <a:rPr lang="vi-VN" sz="2800" dirty="0" err="1">
                <a:latin typeface="+mj-lt"/>
              </a:rPr>
              <a:t>có</a:t>
            </a:r>
            <a:r>
              <a:rPr lang="vi-VN" sz="2800" dirty="0">
                <a:latin typeface="+mj-lt"/>
              </a:rPr>
              <a:t> trong thiên nhiên. </a:t>
            </a:r>
          </a:p>
        </p:txBody>
      </p:sp>
      <p:sp>
        <p:nvSpPr>
          <p:cNvPr id="24" name="文本框 34">
            <a:extLst>
              <a:ext uri="{FF2B5EF4-FFF2-40B4-BE49-F238E27FC236}">
                <a16:creationId xmlns:a16="http://schemas.microsoft.com/office/drawing/2014/main" id="{C0253FA1-3F96-2CC1-4278-37E203BAA1B1}"/>
              </a:ext>
            </a:extLst>
          </p:cNvPr>
          <p:cNvSpPr txBox="1"/>
          <p:nvPr/>
        </p:nvSpPr>
        <p:spPr>
          <a:xfrm>
            <a:off x="3389257" y="5658397"/>
            <a:ext cx="7598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800" dirty="0" err="1">
                <a:latin typeface="+mj-lt"/>
              </a:rPr>
              <a:t>Vật</a:t>
            </a:r>
            <a:r>
              <a:rPr lang="vi-VN" altLang="zh-CN" sz="2800" dirty="0">
                <a:latin typeface="+mj-lt"/>
              </a:rPr>
              <a:t> nuôi </a:t>
            </a:r>
            <a:r>
              <a:rPr lang="vi-VN" altLang="zh-CN" sz="2800" dirty="0" err="1">
                <a:latin typeface="+mj-lt"/>
              </a:rPr>
              <a:t>chỉ</a:t>
            </a:r>
            <a:r>
              <a:rPr lang="vi-VN" altLang="zh-CN" sz="2800" dirty="0">
                <a:latin typeface="+mj-lt"/>
              </a:rPr>
              <a:t> </a:t>
            </a:r>
            <a:r>
              <a:rPr lang="vi-VN" altLang="zh-CN" sz="2800" dirty="0" err="1">
                <a:latin typeface="+mj-lt"/>
              </a:rPr>
              <a:t>sử</a:t>
            </a:r>
            <a:r>
              <a:rPr lang="vi-VN" altLang="zh-CN" sz="2800" dirty="0">
                <a:latin typeface="+mj-lt"/>
              </a:rPr>
              <a:t> </a:t>
            </a:r>
            <a:r>
              <a:rPr lang="vi-VN" altLang="zh-CN" sz="2800" dirty="0" err="1">
                <a:latin typeface="+mj-lt"/>
              </a:rPr>
              <a:t>dụng</a:t>
            </a:r>
            <a:r>
              <a:rPr lang="vi-VN" altLang="zh-CN" sz="2800" dirty="0">
                <a:latin typeface="+mj-lt"/>
              </a:rPr>
              <a:t> </a:t>
            </a:r>
            <a:r>
              <a:rPr lang="vi-VN" altLang="zh-CN" sz="2800" dirty="0" err="1">
                <a:latin typeface="+mj-lt"/>
              </a:rPr>
              <a:t>thức</a:t>
            </a:r>
            <a:r>
              <a:rPr lang="vi-VN" altLang="zh-CN" sz="2800" dirty="0">
                <a:latin typeface="+mj-lt"/>
              </a:rPr>
              <a:t> ăn, </a:t>
            </a:r>
            <a:r>
              <a:rPr lang="vi-VN" altLang="zh-CN" sz="2800" dirty="0" err="1">
                <a:latin typeface="+mj-lt"/>
              </a:rPr>
              <a:t>nước</a:t>
            </a:r>
            <a:r>
              <a:rPr lang="vi-VN" altLang="zh-CN" sz="2800" dirty="0">
                <a:latin typeface="+mj-lt"/>
              </a:rPr>
              <a:t> </a:t>
            </a:r>
            <a:r>
              <a:rPr lang="vi-VN" altLang="zh-CN" sz="2800" dirty="0" err="1">
                <a:latin typeface="+mj-lt"/>
              </a:rPr>
              <a:t>uống</a:t>
            </a:r>
            <a:r>
              <a:rPr lang="vi-VN" altLang="zh-CN" sz="2800" dirty="0">
                <a:latin typeface="+mj-lt"/>
              </a:rPr>
              <a:t> do </a:t>
            </a:r>
            <a:r>
              <a:rPr lang="vi-VN" altLang="zh-CN" sz="2800" dirty="0" err="1">
                <a:latin typeface="+mj-lt"/>
              </a:rPr>
              <a:t>người</a:t>
            </a:r>
            <a:r>
              <a:rPr lang="vi-VN" altLang="zh-CN" sz="2800" dirty="0">
                <a:latin typeface="+mj-lt"/>
              </a:rPr>
              <a:t> chăn nuôi cung </a:t>
            </a:r>
            <a:r>
              <a:rPr lang="vi-VN" altLang="zh-CN" sz="2800" dirty="0" err="1">
                <a:latin typeface="+mj-lt"/>
              </a:rPr>
              <a:t>cấp</a:t>
            </a:r>
            <a:r>
              <a:rPr lang="vi-VN" altLang="zh-CN" sz="2800" dirty="0">
                <a:latin typeface="+mj-lt"/>
              </a:rPr>
              <a:t>.</a:t>
            </a:r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31FFF819-5DCE-C2B8-460D-2C204AFAE634}"/>
              </a:ext>
            </a:extLst>
          </p:cNvPr>
          <p:cNvSpPr txBox="1">
            <a:spLocks/>
          </p:cNvSpPr>
          <p:nvPr/>
        </p:nvSpPr>
        <p:spPr>
          <a:xfrm>
            <a:off x="2806675" y="254540"/>
            <a:ext cx="6966450" cy="72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“CHINH PHỤC TRI THỨC”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C955630-B268-86D1-FC96-1500BBECB31B}"/>
              </a:ext>
            </a:extLst>
          </p:cNvPr>
          <p:cNvGrpSpPr/>
          <p:nvPr/>
        </p:nvGrpSpPr>
        <p:grpSpPr>
          <a:xfrm rot="3121236">
            <a:off x="9721478" y="110745"/>
            <a:ext cx="674829" cy="533549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CBE9E22-711E-A5AD-C282-2E190980B30A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7F97DB8-07D1-8E98-3582-50DBCB747336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5D60C2-6F55-E671-DF08-0598E2C58D85}"/>
              </a:ext>
            </a:extLst>
          </p:cNvPr>
          <p:cNvGrpSpPr/>
          <p:nvPr/>
        </p:nvGrpSpPr>
        <p:grpSpPr>
          <a:xfrm rot="14011039">
            <a:off x="2203711" y="205297"/>
            <a:ext cx="617170" cy="431438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6C51B18-77AC-C1D3-C800-D842E146D9B5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1731BA3-3C2A-A746-F1C2-0789C2681A5D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32" name="文本框 34">
            <a:extLst>
              <a:ext uri="{FF2B5EF4-FFF2-40B4-BE49-F238E27FC236}">
                <a16:creationId xmlns:a16="http://schemas.microsoft.com/office/drawing/2014/main" id="{947A6DC3-8D90-03F8-60B0-51629756D77B}"/>
              </a:ext>
            </a:extLst>
          </p:cNvPr>
          <p:cNvSpPr txBox="1"/>
          <p:nvPr/>
        </p:nvSpPr>
        <p:spPr>
          <a:xfrm>
            <a:off x="3328034" y="4551456"/>
            <a:ext cx="76593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latin typeface="+mj-lt"/>
              </a:rPr>
              <a:t>Vật</a:t>
            </a:r>
            <a:r>
              <a:rPr lang="vi-VN" sz="2800" dirty="0">
                <a:latin typeface="+mj-lt"/>
              </a:rPr>
              <a:t> nuôi </a:t>
            </a:r>
            <a:r>
              <a:rPr lang="vi-VN" sz="2800" dirty="0" err="1">
                <a:latin typeface="+mj-lt"/>
              </a:rPr>
              <a:t>sử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dụng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thức</a:t>
            </a:r>
            <a:r>
              <a:rPr lang="vi-VN" sz="2800" dirty="0">
                <a:latin typeface="+mj-lt"/>
              </a:rPr>
              <a:t> ăn công </a:t>
            </a:r>
            <a:r>
              <a:rPr lang="vi-VN" sz="2800" dirty="0" err="1">
                <a:latin typeface="+mj-lt"/>
              </a:rPr>
              <a:t>nghiệp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kết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hợp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thức</a:t>
            </a:r>
            <a:r>
              <a:rPr lang="vi-VN" sz="2800" dirty="0">
                <a:latin typeface="+mj-lt"/>
              </a:rPr>
              <a:t> ăn </a:t>
            </a:r>
            <a:r>
              <a:rPr lang="vi-VN" sz="2800" dirty="0" err="1">
                <a:latin typeface="+mj-lt"/>
              </a:rPr>
              <a:t>tự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tìm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kiếm</a:t>
            </a:r>
            <a:r>
              <a:rPr lang="vi-VN" sz="2800" dirty="0">
                <a:latin typeface="+mj-lt"/>
              </a:rPr>
              <a:t>.</a:t>
            </a:r>
          </a:p>
          <a:p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3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>
            <a:extLst>
              <a:ext uri="{FF2B5EF4-FFF2-40B4-BE49-F238E27FC236}">
                <a16:creationId xmlns:a16="http://schemas.microsoft.com/office/drawing/2014/main" id="{D054DBE2-5001-02FB-79D3-159D826D2EA4}"/>
              </a:ext>
            </a:extLst>
          </p:cNvPr>
          <p:cNvSpPr txBox="1"/>
          <p:nvPr/>
        </p:nvSpPr>
        <p:spPr>
          <a:xfrm>
            <a:off x="2348865" y="1105497"/>
            <a:ext cx="9105381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5.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Đặc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điểm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cơ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thể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ảnh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hưởng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đến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quá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trình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sinh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trưởng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vật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nuôi non như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thế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nào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? </a:t>
            </a:r>
          </a:p>
        </p:txBody>
      </p:sp>
      <p:pic>
        <p:nvPicPr>
          <p:cNvPr id="5" name="图片 6" descr="蝴蝶2">
            <a:extLst>
              <a:ext uri="{FF2B5EF4-FFF2-40B4-BE49-F238E27FC236}">
                <a16:creationId xmlns:a16="http://schemas.microsoft.com/office/drawing/2014/main" id="{E4B8D90E-7AE4-AED2-2E0F-3EF4BC29B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0000" flipH="1">
            <a:off x="1769926" y="814977"/>
            <a:ext cx="770890" cy="697865"/>
          </a:xfrm>
          <a:prstGeom prst="rect">
            <a:avLst/>
          </a:prstGeom>
        </p:spPr>
      </p:pic>
      <p:grpSp>
        <p:nvGrpSpPr>
          <p:cNvPr id="6" name="组合 16">
            <a:extLst>
              <a:ext uri="{FF2B5EF4-FFF2-40B4-BE49-F238E27FC236}">
                <a16:creationId xmlns:a16="http://schemas.microsoft.com/office/drawing/2014/main" id="{3F440B82-9620-CAC4-72AB-C3D8C52A866F}"/>
              </a:ext>
            </a:extLst>
          </p:cNvPr>
          <p:cNvGrpSpPr/>
          <p:nvPr/>
        </p:nvGrpSpPr>
        <p:grpSpPr>
          <a:xfrm>
            <a:off x="2348865" y="2418698"/>
            <a:ext cx="979170" cy="791210"/>
            <a:chOff x="3123" y="2798"/>
            <a:chExt cx="1542" cy="1246"/>
          </a:xfrm>
        </p:grpSpPr>
        <p:sp>
          <p:nvSpPr>
            <p:cNvPr id="7" name="菱形 14">
              <a:extLst>
                <a:ext uri="{FF2B5EF4-FFF2-40B4-BE49-F238E27FC236}">
                  <a16:creationId xmlns:a16="http://schemas.microsoft.com/office/drawing/2014/main" id="{A013F5C7-6EE6-43F7-C9A2-50B0CAEC3A25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A</a:t>
              </a:r>
            </a:p>
          </p:txBody>
        </p:sp>
        <p:sp>
          <p:nvSpPr>
            <p:cNvPr id="8" name="菱形 15">
              <a:extLst>
                <a:ext uri="{FF2B5EF4-FFF2-40B4-BE49-F238E27FC236}">
                  <a16:creationId xmlns:a16="http://schemas.microsoft.com/office/drawing/2014/main" id="{FC6F11B0-299A-E122-C3EC-C7FB6C115D0F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组合 17">
            <a:extLst>
              <a:ext uri="{FF2B5EF4-FFF2-40B4-BE49-F238E27FC236}">
                <a16:creationId xmlns:a16="http://schemas.microsoft.com/office/drawing/2014/main" id="{97CC30EC-4815-C129-C25E-BDB0AA91606E}"/>
              </a:ext>
            </a:extLst>
          </p:cNvPr>
          <p:cNvGrpSpPr/>
          <p:nvPr/>
        </p:nvGrpSpPr>
        <p:grpSpPr>
          <a:xfrm>
            <a:off x="2348865" y="3597893"/>
            <a:ext cx="979170" cy="791210"/>
            <a:chOff x="3123" y="2798"/>
            <a:chExt cx="1542" cy="1246"/>
          </a:xfrm>
        </p:grpSpPr>
        <p:sp>
          <p:nvSpPr>
            <p:cNvPr id="10" name="菱形 18">
              <a:extLst>
                <a:ext uri="{FF2B5EF4-FFF2-40B4-BE49-F238E27FC236}">
                  <a16:creationId xmlns:a16="http://schemas.microsoft.com/office/drawing/2014/main" id="{CABD9EFA-F049-3DF2-93D5-C2829C0DC676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B</a:t>
              </a:r>
            </a:p>
          </p:txBody>
        </p:sp>
        <p:sp>
          <p:nvSpPr>
            <p:cNvPr id="11" name="菱形 19">
              <a:extLst>
                <a:ext uri="{FF2B5EF4-FFF2-40B4-BE49-F238E27FC236}">
                  <a16:creationId xmlns:a16="http://schemas.microsoft.com/office/drawing/2014/main" id="{CF3D4C2E-77FA-0E17-2C9A-34212E2EF9E7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组合 20">
            <a:extLst>
              <a:ext uri="{FF2B5EF4-FFF2-40B4-BE49-F238E27FC236}">
                <a16:creationId xmlns:a16="http://schemas.microsoft.com/office/drawing/2014/main" id="{23E1F044-1623-7D04-17D7-EFDB56F5926D}"/>
              </a:ext>
            </a:extLst>
          </p:cNvPr>
          <p:cNvGrpSpPr/>
          <p:nvPr/>
        </p:nvGrpSpPr>
        <p:grpSpPr>
          <a:xfrm>
            <a:off x="2348865" y="4747243"/>
            <a:ext cx="979170" cy="791210"/>
            <a:chOff x="3123" y="2798"/>
            <a:chExt cx="1542" cy="1246"/>
          </a:xfrm>
        </p:grpSpPr>
        <p:sp>
          <p:nvSpPr>
            <p:cNvPr id="13" name="菱形 21">
              <a:extLst>
                <a:ext uri="{FF2B5EF4-FFF2-40B4-BE49-F238E27FC236}">
                  <a16:creationId xmlns:a16="http://schemas.microsoft.com/office/drawing/2014/main" id="{87A7D2C4-80FD-24CD-34A1-F5C2D866D1B9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C</a:t>
              </a:r>
            </a:p>
          </p:txBody>
        </p:sp>
        <p:sp>
          <p:nvSpPr>
            <p:cNvPr id="14" name="菱形 22">
              <a:extLst>
                <a:ext uri="{FF2B5EF4-FFF2-40B4-BE49-F238E27FC236}">
                  <a16:creationId xmlns:a16="http://schemas.microsoft.com/office/drawing/2014/main" id="{5E879AB3-9759-2012-00A6-AE0DC9976A1A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组合 23">
            <a:extLst>
              <a:ext uri="{FF2B5EF4-FFF2-40B4-BE49-F238E27FC236}">
                <a16:creationId xmlns:a16="http://schemas.microsoft.com/office/drawing/2014/main" id="{3B65D86B-4C33-96C7-CE46-AC3F397E8E01}"/>
              </a:ext>
            </a:extLst>
          </p:cNvPr>
          <p:cNvGrpSpPr/>
          <p:nvPr/>
        </p:nvGrpSpPr>
        <p:grpSpPr>
          <a:xfrm>
            <a:off x="2348865" y="5880083"/>
            <a:ext cx="979170" cy="791210"/>
            <a:chOff x="3123" y="2798"/>
            <a:chExt cx="1542" cy="1246"/>
          </a:xfrm>
        </p:grpSpPr>
        <p:sp>
          <p:nvSpPr>
            <p:cNvPr id="16" name="菱形 24">
              <a:extLst>
                <a:ext uri="{FF2B5EF4-FFF2-40B4-BE49-F238E27FC236}">
                  <a16:creationId xmlns:a16="http://schemas.microsoft.com/office/drawing/2014/main" id="{C394C0F9-4154-FED1-45A9-F2D76FD7CAC2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D</a:t>
              </a:r>
            </a:p>
          </p:txBody>
        </p:sp>
        <p:sp>
          <p:nvSpPr>
            <p:cNvPr id="17" name="菱形 25">
              <a:extLst>
                <a:ext uri="{FF2B5EF4-FFF2-40B4-BE49-F238E27FC236}">
                  <a16:creationId xmlns:a16="http://schemas.microsoft.com/office/drawing/2014/main" id="{1BA27791-F605-2E8C-5573-3BD1D138869E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8" name="直接连接符 26">
            <a:extLst>
              <a:ext uri="{FF2B5EF4-FFF2-40B4-BE49-F238E27FC236}">
                <a16:creationId xmlns:a16="http://schemas.microsoft.com/office/drawing/2014/main" id="{51EB4BDF-ED90-A3B3-9EDF-7E1A9F471379}"/>
              </a:ext>
            </a:extLst>
          </p:cNvPr>
          <p:cNvCxnSpPr/>
          <p:nvPr/>
        </p:nvCxnSpPr>
        <p:spPr>
          <a:xfrm flipV="1">
            <a:off x="2932430" y="3217528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27">
            <a:extLst>
              <a:ext uri="{FF2B5EF4-FFF2-40B4-BE49-F238E27FC236}">
                <a16:creationId xmlns:a16="http://schemas.microsoft.com/office/drawing/2014/main" id="{E21D5D64-46CC-96E4-6236-CEB8CB0A6CE7}"/>
              </a:ext>
            </a:extLst>
          </p:cNvPr>
          <p:cNvCxnSpPr/>
          <p:nvPr/>
        </p:nvCxnSpPr>
        <p:spPr>
          <a:xfrm flipV="1">
            <a:off x="2932430" y="438148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8">
            <a:extLst>
              <a:ext uri="{FF2B5EF4-FFF2-40B4-BE49-F238E27FC236}">
                <a16:creationId xmlns:a16="http://schemas.microsoft.com/office/drawing/2014/main" id="{0CD005BD-6D74-68D4-E855-F47A11840BA2}"/>
              </a:ext>
            </a:extLst>
          </p:cNvPr>
          <p:cNvCxnSpPr/>
          <p:nvPr/>
        </p:nvCxnSpPr>
        <p:spPr>
          <a:xfrm flipV="1">
            <a:off x="2932430" y="553083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9">
            <a:extLst>
              <a:ext uri="{FF2B5EF4-FFF2-40B4-BE49-F238E27FC236}">
                <a16:creationId xmlns:a16="http://schemas.microsoft.com/office/drawing/2014/main" id="{6283D95C-2F3B-528E-5697-317EF2B3E1AC}"/>
              </a:ext>
            </a:extLst>
          </p:cNvPr>
          <p:cNvCxnSpPr/>
          <p:nvPr/>
        </p:nvCxnSpPr>
        <p:spPr>
          <a:xfrm flipV="1">
            <a:off x="2932430" y="666367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30">
            <a:extLst>
              <a:ext uri="{FF2B5EF4-FFF2-40B4-BE49-F238E27FC236}">
                <a16:creationId xmlns:a16="http://schemas.microsoft.com/office/drawing/2014/main" id="{C201E8C2-2EF0-85C1-03A5-6B1204039C96}"/>
              </a:ext>
            </a:extLst>
          </p:cNvPr>
          <p:cNvSpPr txBox="1"/>
          <p:nvPr/>
        </p:nvSpPr>
        <p:spPr>
          <a:xfrm>
            <a:off x="3389257" y="2378746"/>
            <a:ext cx="77224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latin typeface="+mj-lt"/>
              </a:rPr>
              <a:t>Ảnh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hưởng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đến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khả</a:t>
            </a:r>
            <a:r>
              <a:rPr lang="vi-VN" sz="2800" dirty="0">
                <a:latin typeface="+mj-lt"/>
              </a:rPr>
              <a:t> năng </a:t>
            </a:r>
            <a:r>
              <a:rPr lang="vi-VN" sz="2800" dirty="0" err="1">
                <a:latin typeface="+mj-lt"/>
              </a:rPr>
              <a:t>giữ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ấm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miễn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dịch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của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vật</a:t>
            </a:r>
            <a:r>
              <a:rPr lang="vi-VN" sz="2800" dirty="0">
                <a:latin typeface="+mj-lt"/>
              </a:rPr>
              <a:t> nuôi non.</a:t>
            </a:r>
          </a:p>
          <a:p>
            <a:pPr lvl="0"/>
            <a:endParaRPr lang="en-SG" sz="2800" kern="0" dirty="0">
              <a:solidFill>
                <a:sysClr val="windowText" lastClr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文本框 31">
            <a:extLst>
              <a:ext uri="{FF2B5EF4-FFF2-40B4-BE49-F238E27FC236}">
                <a16:creationId xmlns:a16="http://schemas.microsoft.com/office/drawing/2014/main" id="{51F72CCC-127B-667C-91E8-0B7AAD322D87}"/>
              </a:ext>
            </a:extLst>
          </p:cNvPr>
          <p:cNvSpPr txBox="1"/>
          <p:nvPr/>
        </p:nvSpPr>
        <p:spPr>
          <a:xfrm>
            <a:off x="3389258" y="3406890"/>
            <a:ext cx="7598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dirty="0" err="1">
                <a:latin typeface="+mj-lt"/>
              </a:rPr>
              <a:t>Ảnh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hưởng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đến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khả</a:t>
            </a:r>
            <a:r>
              <a:rPr lang="vi-VN" sz="2800" dirty="0">
                <a:latin typeface="+mj-lt"/>
              </a:rPr>
              <a:t> năng </a:t>
            </a:r>
            <a:r>
              <a:rPr lang="vi-VN" sz="2800" dirty="0" err="1">
                <a:latin typeface="+mj-lt"/>
              </a:rPr>
              <a:t>bú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sữa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mẹ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của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vật</a:t>
            </a:r>
            <a:r>
              <a:rPr lang="vi-VN" sz="2800" dirty="0">
                <a:latin typeface="+mj-lt"/>
              </a:rPr>
              <a:t> nuôi non.</a:t>
            </a:r>
          </a:p>
        </p:txBody>
      </p:sp>
      <p:sp>
        <p:nvSpPr>
          <p:cNvPr id="24" name="文本框 34">
            <a:extLst>
              <a:ext uri="{FF2B5EF4-FFF2-40B4-BE49-F238E27FC236}">
                <a16:creationId xmlns:a16="http://schemas.microsoft.com/office/drawing/2014/main" id="{C3C22152-4C80-E128-75DB-0E0FB2BA3F39}"/>
              </a:ext>
            </a:extLst>
          </p:cNvPr>
          <p:cNvSpPr txBox="1"/>
          <p:nvPr/>
        </p:nvSpPr>
        <p:spPr>
          <a:xfrm>
            <a:off x="3389257" y="5658397"/>
            <a:ext cx="7598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800" dirty="0" err="1">
                <a:latin typeface="+mj-lt"/>
              </a:rPr>
              <a:t>Ảnh</a:t>
            </a:r>
            <a:r>
              <a:rPr lang="vi-VN" altLang="zh-CN" sz="2800" dirty="0">
                <a:latin typeface="+mj-lt"/>
              </a:rPr>
              <a:t> </a:t>
            </a:r>
            <a:r>
              <a:rPr lang="vi-VN" altLang="zh-CN" sz="2800" dirty="0" err="1">
                <a:latin typeface="+mj-lt"/>
              </a:rPr>
              <a:t>hưởng</a:t>
            </a:r>
            <a:r>
              <a:rPr lang="vi-VN" altLang="zh-CN" sz="2800" dirty="0">
                <a:latin typeface="+mj-lt"/>
              </a:rPr>
              <a:t> </a:t>
            </a:r>
            <a:r>
              <a:rPr lang="vi-VN" altLang="zh-CN" sz="2800" dirty="0" err="1">
                <a:latin typeface="+mj-lt"/>
              </a:rPr>
              <a:t>đến</a:t>
            </a:r>
            <a:r>
              <a:rPr lang="vi-VN" altLang="zh-CN" sz="2800" dirty="0">
                <a:latin typeface="+mj-lt"/>
              </a:rPr>
              <a:t> </a:t>
            </a:r>
            <a:r>
              <a:rPr lang="vi-VN" altLang="zh-CN" sz="2800" dirty="0" err="1">
                <a:latin typeface="+mj-lt"/>
              </a:rPr>
              <a:t>thời</a:t>
            </a:r>
            <a:r>
              <a:rPr lang="vi-VN" altLang="zh-CN" sz="2800" dirty="0">
                <a:latin typeface="+mj-lt"/>
              </a:rPr>
              <a:t> gian </a:t>
            </a:r>
            <a:r>
              <a:rPr lang="vi-VN" altLang="zh-CN" sz="2800" dirty="0" err="1">
                <a:latin typeface="+mj-lt"/>
              </a:rPr>
              <a:t>vật</a:t>
            </a:r>
            <a:r>
              <a:rPr lang="vi-VN" altLang="zh-CN" sz="2800" dirty="0">
                <a:latin typeface="+mj-lt"/>
              </a:rPr>
              <a:t> nuôi non </a:t>
            </a:r>
            <a:r>
              <a:rPr lang="vi-VN" altLang="zh-CN" sz="2800" dirty="0" err="1">
                <a:latin typeface="+mj-lt"/>
              </a:rPr>
              <a:t>ngủ</a:t>
            </a:r>
            <a:r>
              <a:rPr lang="vi-VN" altLang="zh-CN" sz="2800" dirty="0">
                <a:latin typeface="+mj-lt"/>
              </a:rPr>
              <a:t> trong </a:t>
            </a:r>
            <a:r>
              <a:rPr lang="vi-VN" altLang="zh-CN" sz="2800" dirty="0" err="1">
                <a:latin typeface="+mj-lt"/>
              </a:rPr>
              <a:t>ngày</a:t>
            </a:r>
            <a:r>
              <a:rPr lang="vi-VN" altLang="zh-CN" sz="2800" dirty="0">
                <a:latin typeface="+mj-lt"/>
              </a:rPr>
              <a:t>.</a:t>
            </a:r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3C531A94-E462-6C3E-F985-4197C239F59C}"/>
              </a:ext>
            </a:extLst>
          </p:cNvPr>
          <p:cNvSpPr txBox="1">
            <a:spLocks/>
          </p:cNvSpPr>
          <p:nvPr/>
        </p:nvSpPr>
        <p:spPr>
          <a:xfrm>
            <a:off x="2806675" y="254540"/>
            <a:ext cx="6966450" cy="72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“CHINH PHỤC TRI THỨC”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5A2D0ED-37A1-0009-C020-AB413F3CA8FF}"/>
              </a:ext>
            </a:extLst>
          </p:cNvPr>
          <p:cNvGrpSpPr/>
          <p:nvPr/>
        </p:nvGrpSpPr>
        <p:grpSpPr>
          <a:xfrm rot="3121236">
            <a:off x="9721478" y="110745"/>
            <a:ext cx="674829" cy="533549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29BD68E-8ED3-F243-8539-BFAB1B4F4065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0211E32-8D85-4699-3D7D-83263A1F81CB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4FEB98D-D7E3-06C6-5BB7-969D087D716A}"/>
              </a:ext>
            </a:extLst>
          </p:cNvPr>
          <p:cNvGrpSpPr/>
          <p:nvPr/>
        </p:nvGrpSpPr>
        <p:grpSpPr>
          <a:xfrm rot="14011039">
            <a:off x="2203711" y="205297"/>
            <a:ext cx="617170" cy="431438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FA7D0A2-B5F9-5C7F-2CCD-1D5335307B70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919B0FB-2E71-31B6-52CE-9AB76B5AC076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32" name="文本框 34">
            <a:extLst>
              <a:ext uri="{FF2B5EF4-FFF2-40B4-BE49-F238E27FC236}">
                <a16:creationId xmlns:a16="http://schemas.microsoft.com/office/drawing/2014/main" id="{D3BAA3BB-51D5-2271-F5EB-946B58AC043C}"/>
              </a:ext>
            </a:extLst>
          </p:cNvPr>
          <p:cNvSpPr txBox="1"/>
          <p:nvPr/>
        </p:nvSpPr>
        <p:spPr>
          <a:xfrm>
            <a:off x="3328034" y="4551456"/>
            <a:ext cx="76593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latin typeface="+mj-lt"/>
              </a:rPr>
              <a:t>Ảnh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hưởng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đến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khả</a:t>
            </a:r>
            <a:r>
              <a:rPr lang="vi-VN" sz="2800" dirty="0">
                <a:latin typeface="+mj-lt"/>
              </a:rPr>
              <a:t> năng </a:t>
            </a:r>
            <a:r>
              <a:rPr lang="vi-VN" sz="2800" dirty="0" err="1">
                <a:latin typeface="+mj-lt"/>
              </a:rPr>
              <a:t>vận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động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của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vật</a:t>
            </a:r>
            <a:r>
              <a:rPr lang="vi-VN" sz="2800" dirty="0">
                <a:latin typeface="+mj-lt"/>
              </a:rPr>
              <a:t> nuôi non.</a:t>
            </a:r>
          </a:p>
          <a:p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35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>
            <a:extLst>
              <a:ext uri="{FF2B5EF4-FFF2-40B4-BE49-F238E27FC236}">
                <a16:creationId xmlns:a16="http://schemas.microsoft.com/office/drawing/2014/main" id="{4D60C52F-8F28-5A39-927E-54ACA8C8AF34}"/>
              </a:ext>
            </a:extLst>
          </p:cNvPr>
          <p:cNvSpPr txBox="1"/>
          <p:nvPr/>
        </p:nvSpPr>
        <p:spPr>
          <a:xfrm>
            <a:off x="2595552" y="1105406"/>
            <a:ext cx="762320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6.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Tại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sao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cần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tiêu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độc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,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khử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trùng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chuồng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trại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sau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mỗi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đợt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nuôi?</a:t>
            </a:r>
          </a:p>
        </p:txBody>
      </p:sp>
      <p:pic>
        <p:nvPicPr>
          <p:cNvPr id="5" name="图片 6" descr="蝴蝶2">
            <a:extLst>
              <a:ext uri="{FF2B5EF4-FFF2-40B4-BE49-F238E27FC236}">
                <a16:creationId xmlns:a16="http://schemas.microsoft.com/office/drawing/2014/main" id="{0DD1BFE5-3ACD-01AE-48E9-806B25C0A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0000" flipH="1">
            <a:off x="1769926" y="814977"/>
            <a:ext cx="770890" cy="697865"/>
          </a:xfrm>
          <a:prstGeom prst="rect">
            <a:avLst/>
          </a:prstGeom>
        </p:spPr>
      </p:pic>
      <p:grpSp>
        <p:nvGrpSpPr>
          <p:cNvPr id="6" name="组合 16">
            <a:extLst>
              <a:ext uri="{FF2B5EF4-FFF2-40B4-BE49-F238E27FC236}">
                <a16:creationId xmlns:a16="http://schemas.microsoft.com/office/drawing/2014/main" id="{BA42933A-7DFB-4B3B-47BA-4F54F148628A}"/>
              </a:ext>
            </a:extLst>
          </p:cNvPr>
          <p:cNvGrpSpPr/>
          <p:nvPr/>
        </p:nvGrpSpPr>
        <p:grpSpPr>
          <a:xfrm>
            <a:off x="2348865" y="2418698"/>
            <a:ext cx="979170" cy="791210"/>
            <a:chOff x="3123" y="2798"/>
            <a:chExt cx="1542" cy="1246"/>
          </a:xfrm>
        </p:grpSpPr>
        <p:sp>
          <p:nvSpPr>
            <p:cNvPr id="7" name="菱形 14">
              <a:extLst>
                <a:ext uri="{FF2B5EF4-FFF2-40B4-BE49-F238E27FC236}">
                  <a16:creationId xmlns:a16="http://schemas.microsoft.com/office/drawing/2014/main" id="{41133187-8C56-7F5B-55EF-CE23EBF6BCF2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A</a:t>
              </a:r>
            </a:p>
          </p:txBody>
        </p:sp>
        <p:sp>
          <p:nvSpPr>
            <p:cNvPr id="8" name="菱形 15">
              <a:extLst>
                <a:ext uri="{FF2B5EF4-FFF2-40B4-BE49-F238E27FC236}">
                  <a16:creationId xmlns:a16="http://schemas.microsoft.com/office/drawing/2014/main" id="{67DC0A1A-4B57-2EBF-419E-740794063D3A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组合 17">
            <a:extLst>
              <a:ext uri="{FF2B5EF4-FFF2-40B4-BE49-F238E27FC236}">
                <a16:creationId xmlns:a16="http://schemas.microsoft.com/office/drawing/2014/main" id="{5955F0FE-560D-9C8C-1AEA-B8F5E2CE249F}"/>
              </a:ext>
            </a:extLst>
          </p:cNvPr>
          <p:cNvGrpSpPr/>
          <p:nvPr/>
        </p:nvGrpSpPr>
        <p:grpSpPr>
          <a:xfrm>
            <a:off x="2348865" y="3597893"/>
            <a:ext cx="979170" cy="791210"/>
            <a:chOff x="3123" y="2798"/>
            <a:chExt cx="1542" cy="1246"/>
          </a:xfrm>
        </p:grpSpPr>
        <p:sp>
          <p:nvSpPr>
            <p:cNvPr id="10" name="菱形 18">
              <a:extLst>
                <a:ext uri="{FF2B5EF4-FFF2-40B4-BE49-F238E27FC236}">
                  <a16:creationId xmlns:a16="http://schemas.microsoft.com/office/drawing/2014/main" id="{BB64B83C-3BFF-CF4E-F1A3-2950515C63B7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B</a:t>
              </a:r>
            </a:p>
          </p:txBody>
        </p:sp>
        <p:sp>
          <p:nvSpPr>
            <p:cNvPr id="11" name="菱形 19">
              <a:extLst>
                <a:ext uri="{FF2B5EF4-FFF2-40B4-BE49-F238E27FC236}">
                  <a16:creationId xmlns:a16="http://schemas.microsoft.com/office/drawing/2014/main" id="{196C4ABE-3A5F-5BD7-F45C-2862BDC00F4D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组合 20">
            <a:extLst>
              <a:ext uri="{FF2B5EF4-FFF2-40B4-BE49-F238E27FC236}">
                <a16:creationId xmlns:a16="http://schemas.microsoft.com/office/drawing/2014/main" id="{71C9A11C-33F0-C2A2-DA5B-DEE420FE6EF6}"/>
              </a:ext>
            </a:extLst>
          </p:cNvPr>
          <p:cNvGrpSpPr/>
          <p:nvPr/>
        </p:nvGrpSpPr>
        <p:grpSpPr>
          <a:xfrm>
            <a:off x="2348865" y="4747243"/>
            <a:ext cx="979170" cy="791210"/>
            <a:chOff x="3123" y="2798"/>
            <a:chExt cx="1542" cy="1246"/>
          </a:xfrm>
        </p:grpSpPr>
        <p:sp>
          <p:nvSpPr>
            <p:cNvPr id="13" name="菱形 21">
              <a:extLst>
                <a:ext uri="{FF2B5EF4-FFF2-40B4-BE49-F238E27FC236}">
                  <a16:creationId xmlns:a16="http://schemas.microsoft.com/office/drawing/2014/main" id="{1F316CB4-BD1B-01AD-7B25-102E7CEA45F8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C</a:t>
              </a:r>
            </a:p>
          </p:txBody>
        </p:sp>
        <p:sp>
          <p:nvSpPr>
            <p:cNvPr id="14" name="菱形 22">
              <a:extLst>
                <a:ext uri="{FF2B5EF4-FFF2-40B4-BE49-F238E27FC236}">
                  <a16:creationId xmlns:a16="http://schemas.microsoft.com/office/drawing/2014/main" id="{0FDCE701-1A90-D6FF-5B1B-9794C17C51B8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组合 23">
            <a:extLst>
              <a:ext uri="{FF2B5EF4-FFF2-40B4-BE49-F238E27FC236}">
                <a16:creationId xmlns:a16="http://schemas.microsoft.com/office/drawing/2014/main" id="{287D7059-6998-45E1-51DF-3B5313C59CB7}"/>
              </a:ext>
            </a:extLst>
          </p:cNvPr>
          <p:cNvGrpSpPr/>
          <p:nvPr/>
        </p:nvGrpSpPr>
        <p:grpSpPr>
          <a:xfrm>
            <a:off x="2348865" y="5880083"/>
            <a:ext cx="979170" cy="791210"/>
            <a:chOff x="3123" y="2798"/>
            <a:chExt cx="1542" cy="1246"/>
          </a:xfrm>
        </p:grpSpPr>
        <p:sp>
          <p:nvSpPr>
            <p:cNvPr id="16" name="菱形 24">
              <a:extLst>
                <a:ext uri="{FF2B5EF4-FFF2-40B4-BE49-F238E27FC236}">
                  <a16:creationId xmlns:a16="http://schemas.microsoft.com/office/drawing/2014/main" id="{AF4B449F-0903-6F52-74BD-C3D3BA0FE86E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D</a:t>
              </a:r>
            </a:p>
          </p:txBody>
        </p:sp>
        <p:sp>
          <p:nvSpPr>
            <p:cNvPr id="17" name="菱形 25">
              <a:extLst>
                <a:ext uri="{FF2B5EF4-FFF2-40B4-BE49-F238E27FC236}">
                  <a16:creationId xmlns:a16="http://schemas.microsoft.com/office/drawing/2014/main" id="{74006EBD-9462-D3C8-0C0D-D6039337D578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8" name="直接连接符 26">
            <a:extLst>
              <a:ext uri="{FF2B5EF4-FFF2-40B4-BE49-F238E27FC236}">
                <a16:creationId xmlns:a16="http://schemas.microsoft.com/office/drawing/2014/main" id="{2A297550-ED2C-3B69-6219-A8EBD6F80356}"/>
              </a:ext>
            </a:extLst>
          </p:cNvPr>
          <p:cNvCxnSpPr/>
          <p:nvPr/>
        </p:nvCxnSpPr>
        <p:spPr>
          <a:xfrm flipV="1">
            <a:off x="2932430" y="3217528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27">
            <a:extLst>
              <a:ext uri="{FF2B5EF4-FFF2-40B4-BE49-F238E27FC236}">
                <a16:creationId xmlns:a16="http://schemas.microsoft.com/office/drawing/2014/main" id="{AB428D66-4123-E45A-6E30-9A02ADF48DBF}"/>
              </a:ext>
            </a:extLst>
          </p:cNvPr>
          <p:cNvCxnSpPr/>
          <p:nvPr/>
        </p:nvCxnSpPr>
        <p:spPr>
          <a:xfrm flipV="1">
            <a:off x="2932430" y="438148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8">
            <a:extLst>
              <a:ext uri="{FF2B5EF4-FFF2-40B4-BE49-F238E27FC236}">
                <a16:creationId xmlns:a16="http://schemas.microsoft.com/office/drawing/2014/main" id="{08D82FD8-B445-4F07-A8C4-A7740E83A88E}"/>
              </a:ext>
            </a:extLst>
          </p:cNvPr>
          <p:cNvCxnSpPr/>
          <p:nvPr/>
        </p:nvCxnSpPr>
        <p:spPr>
          <a:xfrm flipV="1">
            <a:off x="2932430" y="553083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9">
            <a:extLst>
              <a:ext uri="{FF2B5EF4-FFF2-40B4-BE49-F238E27FC236}">
                <a16:creationId xmlns:a16="http://schemas.microsoft.com/office/drawing/2014/main" id="{E8F7724F-C910-9631-A379-2353A62EFD8A}"/>
              </a:ext>
            </a:extLst>
          </p:cNvPr>
          <p:cNvCxnSpPr/>
          <p:nvPr/>
        </p:nvCxnSpPr>
        <p:spPr>
          <a:xfrm flipV="1">
            <a:off x="2932430" y="666367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30">
            <a:extLst>
              <a:ext uri="{FF2B5EF4-FFF2-40B4-BE49-F238E27FC236}">
                <a16:creationId xmlns:a16="http://schemas.microsoft.com/office/drawing/2014/main" id="{52056FFF-B632-960D-B966-022C8B3ED7CC}"/>
              </a:ext>
            </a:extLst>
          </p:cNvPr>
          <p:cNvSpPr txBox="1"/>
          <p:nvPr/>
        </p:nvSpPr>
        <p:spPr>
          <a:xfrm>
            <a:off x="3264959" y="2346336"/>
            <a:ext cx="77224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Ngăn </a:t>
            </a:r>
            <a:r>
              <a:rPr lang="vi-VN" sz="2800" dirty="0" err="1">
                <a:latin typeface="+mj-lt"/>
              </a:rPr>
              <a:t>ngừa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và</a:t>
            </a:r>
            <a:r>
              <a:rPr lang="vi-VN" sz="2800" dirty="0">
                <a:latin typeface="+mj-lt"/>
              </a:rPr>
              <a:t> tiêu </a:t>
            </a:r>
            <a:r>
              <a:rPr lang="vi-VN" sz="2800" dirty="0" err="1">
                <a:latin typeface="+mj-lt"/>
              </a:rPr>
              <a:t>diệt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mầm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bệnh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phát</a:t>
            </a:r>
            <a:r>
              <a:rPr lang="vi-VN" sz="2800" dirty="0">
                <a:latin typeface="+mj-lt"/>
              </a:rPr>
              <a:t> sinh, tranh lây </a:t>
            </a:r>
            <a:r>
              <a:rPr lang="vi-VN" sz="2800" dirty="0" err="1">
                <a:latin typeface="+mj-lt"/>
              </a:rPr>
              <a:t>nhiễm</a:t>
            </a:r>
            <a:r>
              <a:rPr lang="vi-VN" sz="2800" dirty="0">
                <a:latin typeface="+mj-lt"/>
              </a:rPr>
              <a:t>.</a:t>
            </a:r>
          </a:p>
          <a:p>
            <a:pPr lvl="0"/>
            <a:endParaRPr lang="en-SG" sz="2800" kern="0" dirty="0">
              <a:solidFill>
                <a:sysClr val="windowText" lastClr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文本框 31">
            <a:extLst>
              <a:ext uri="{FF2B5EF4-FFF2-40B4-BE49-F238E27FC236}">
                <a16:creationId xmlns:a16="http://schemas.microsoft.com/office/drawing/2014/main" id="{42862B53-CEBA-8C53-A812-D24900374868}"/>
              </a:ext>
            </a:extLst>
          </p:cNvPr>
          <p:cNvSpPr txBox="1"/>
          <p:nvPr/>
        </p:nvSpPr>
        <p:spPr>
          <a:xfrm>
            <a:off x="3389257" y="3761733"/>
            <a:ext cx="759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dirty="0" err="1">
                <a:latin typeface="+mj-lt"/>
              </a:rPr>
              <a:t>Giữ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vệ</a:t>
            </a:r>
            <a:r>
              <a:rPr lang="vi-VN" sz="2800" dirty="0">
                <a:latin typeface="+mj-lt"/>
              </a:rPr>
              <a:t> sinh </a:t>
            </a:r>
            <a:r>
              <a:rPr lang="vi-VN" sz="2800" dirty="0" err="1">
                <a:latin typeface="+mj-lt"/>
              </a:rPr>
              <a:t>chuồng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trại</a:t>
            </a:r>
            <a:r>
              <a:rPr lang="vi-VN" sz="2800" dirty="0">
                <a:latin typeface="+mj-lt"/>
              </a:rPr>
              <a:t> chăn nuôi.</a:t>
            </a:r>
          </a:p>
        </p:txBody>
      </p:sp>
      <p:sp>
        <p:nvSpPr>
          <p:cNvPr id="24" name="文本框 34">
            <a:extLst>
              <a:ext uri="{FF2B5EF4-FFF2-40B4-BE49-F238E27FC236}">
                <a16:creationId xmlns:a16="http://schemas.microsoft.com/office/drawing/2014/main" id="{588B650B-458F-AE2F-E956-A54E5588EBCB}"/>
              </a:ext>
            </a:extLst>
          </p:cNvPr>
          <p:cNvSpPr txBox="1"/>
          <p:nvPr/>
        </p:nvSpPr>
        <p:spPr>
          <a:xfrm>
            <a:off x="3389257" y="5658397"/>
            <a:ext cx="75981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800" dirty="0">
                <a:latin typeface="+mj-lt"/>
              </a:rPr>
              <a:t>Tiêu </a:t>
            </a:r>
            <a:r>
              <a:rPr lang="vi-VN" altLang="zh-CN" sz="2800" dirty="0" err="1">
                <a:latin typeface="+mj-lt"/>
              </a:rPr>
              <a:t>diệt</a:t>
            </a:r>
            <a:r>
              <a:rPr lang="vi-VN" altLang="zh-CN" sz="2800" dirty="0">
                <a:latin typeface="+mj-lt"/>
              </a:rPr>
              <a:t> vi sinh </a:t>
            </a:r>
            <a:r>
              <a:rPr lang="vi-VN" altLang="zh-CN" sz="2800" dirty="0" err="1">
                <a:latin typeface="+mj-lt"/>
              </a:rPr>
              <a:t>vật</a:t>
            </a:r>
            <a:r>
              <a:rPr lang="vi-VN" altLang="zh-CN" sz="2800" dirty="0">
                <a:latin typeface="+mj-lt"/>
              </a:rPr>
              <a:t> </a:t>
            </a:r>
            <a:r>
              <a:rPr lang="vi-VN" altLang="zh-CN" sz="2800" dirty="0" err="1">
                <a:latin typeface="+mj-lt"/>
              </a:rPr>
              <a:t>có</a:t>
            </a:r>
            <a:r>
              <a:rPr lang="vi-VN" altLang="zh-CN" sz="2800" dirty="0">
                <a:latin typeface="+mj-lt"/>
              </a:rPr>
              <a:t> </a:t>
            </a:r>
            <a:r>
              <a:rPr lang="vi-VN" altLang="zh-CN" sz="2800" dirty="0" err="1">
                <a:latin typeface="+mj-lt"/>
              </a:rPr>
              <a:t>hại</a:t>
            </a:r>
            <a:r>
              <a:rPr lang="vi-VN" altLang="zh-CN" sz="2800" dirty="0">
                <a:latin typeface="+mj-lt"/>
              </a:rPr>
              <a:t> cho </a:t>
            </a:r>
            <a:r>
              <a:rPr lang="vi-VN" altLang="zh-CN" sz="2800" dirty="0" err="1">
                <a:latin typeface="+mj-lt"/>
              </a:rPr>
              <a:t>vật</a:t>
            </a:r>
            <a:r>
              <a:rPr lang="vi-VN" altLang="zh-CN" sz="2800" dirty="0">
                <a:latin typeface="+mj-lt"/>
              </a:rPr>
              <a:t> nuôi (</a:t>
            </a:r>
            <a:r>
              <a:rPr lang="vi-VN" altLang="zh-CN" sz="2800" dirty="0" err="1">
                <a:latin typeface="+mj-lt"/>
              </a:rPr>
              <a:t>muỗi</a:t>
            </a:r>
            <a:r>
              <a:rPr lang="vi-VN" altLang="zh-CN" sz="2800" dirty="0">
                <a:latin typeface="+mj-lt"/>
              </a:rPr>
              <a:t>, côn </a:t>
            </a:r>
            <a:r>
              <a:rPr lang="vi-VN" altLang="zh-CN" sz="2800" dirty="0" err="1">
                <a:latin typeface="+mj-lt"/>
              </a:rPr>
              <a:t>trùng</a:t>
            </a:r>
            <a:r>
              <a:rPr lang="vi-VN" altLang="zh-CN" sz="2800" dirty="0">
                <a:latin typeface="+mj-lt"/>
              </a:rPr>
              <a:t>).</a:t>
            </a:r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08987CFB-06AC-B1CE-043E-5F0A0C2BB1BF}"/>
              </a:ext>
            </a:extLst>
          </p:cNvPr>
          <p:cNvSpPr txBox="1">
            <a:spLocks/>
          </p:cNvSpPr>
          <p:nvPr/>
        </p:nvSpPr>
        <p:spPr>
          <a:xfrm>
            <a:off x="2806675" y="254540"/>
            <a:ext cx="6966450" cy="72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“CHINH PHỤC TRI THỨC”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7DE4A2B-5648-317B-189F-FF7D8FC2AF26}"/>
              </a:ext>
            </a:extLst>
          </p:cNvPr>
          <p:cNvGrpSpPr/>
          <p:nvPr/>
        </p:nvGrpSpPr>
        <p:grpSpPr>
          <a:xfrm rot="3121236">
            <a:off x="9721478" y="110745"/>
            <a:ext cx="674829" cy="533549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FF005A3-7252-B37D-E0B7-961CABAB984F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3D85BA3-4139-8143-8BE0-64BFEBE117ED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2300F55-211F-A3BB-B48D-59AA3090B169}"/>
              </a:ext>
            </a:extLst>
          </p:cNvPr>
          <p:cNvGrpSpPr/>
          <p:nvPr/>
        </p:nvGrpSpPr>
        <p:grpSpPr>
          <a:xfrm rot="14011039">
            <a:off x="2203711" y="205297"/>
            <a:ext cx="617170" cy="431438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8941473-AD18-30C1-1D86-8E9C38228CE7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269AAD2-A8B7-5B1D-B119-16D4FC00E788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32" name="文本框 34">
            <a:extLst>
              <a:ext uri="{FF2B5EF4-FFF2-40B4-BE49-F238E27FC236}">
                <a16:creationId xmlns:a16="http://schemas.microsoft.com/office/drawing/2014/main" id="{A9C3A5A2-5F76-F1B0-7053-78088DDE7346}"/>
              </a:ext>
            </a:extLst>
          </p:cNvPr>
          <p:cNvSpPr txBox="1"/>
          <p:nvPr/>
        </p:nvSpPr>
        <p:spPr>
          <a:xfrm>
            <a:off x="3389257" y="4840718"/>
            <a:ext cx="7659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latin typeface="+mj-lt"/>
              </a:rPr>
              <a:t>Làm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sạch</a:t>
            </a:r>
            <a:r>
              <a:rPr lang="vi-VN" sz="2800" dirty="0">
                <a:latin typeface="+mj-lt"/>
              </a:rPr>
              <a:t> môi </a:t>
            </a:r>
            <a:r>
              <a:rPr lang="vi-VN" sz="2800" dirty="0" err="1">
                <a:latin typeface="+mj-lt"/>
              </a:rPr>
              <a:t>trường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sống</a:t>
            </a:r>
            <a:r>
              <a:rPr lang="vi-VN" sz="2800" dirty="0">
                <a:latin typeface="+mj-lt"/>
              </a:rPr>
              <a:t> xung quanh.</a:t>
            </a:r>
          </a:p>
          <a:p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81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>
            <a:extLst>
              <a:ext uri="{FF2B5EF4-FFF2-40B4-BE49-F238E27FC236}">
                <a16:creationId xmlns:a16="http://schemas.microsoft.com/office/drawing/2014/main" id="{EF386395-4422-F5B9-CE58-28A2107FB42D}"/>
              </a:ext>
            </a:extLst>
          </p:cNvPr>
          <p:cNvSpPr txBox="1"/>
          <p:nvPr/>
        </p:nvSpPr>
        <p:spPr>
          <a:xfrm>
            <a:off x="2595552" y="1105406"/>
            <a:ext cx="762320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tx1"/>
                </a:solidFill>
              </a:rPr>
              <a:t>7.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Những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vấn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đề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cần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chú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ý khi nuôi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dưỡng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vật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nuôi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cái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sinh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sản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là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:</a:t>
            </a:r>
          </a:p>
        </p:txBody>
      </p:sp>
      <p:pic>
        <p:nvPicPr>
          <p:cNvPr id="5" name="图片 6" descr="蝴蝶2">
            <a:extLst>
              <a:ext uri="{FF2B5EF4-FFF2-40B4-BE49-F238E27FC236}">
                <a16:creationId xmlns:a16="http://schemas.microsoft.com/office/drawing/2014/main" id="{188500B9-3D7D-04B0-6AE7-DECE67871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0000" flipH="1">
            <a:off x="1769926" y="814977"/>
            <a:ext cx="770890" cy="697865"/>
          </a:xfrm>
          <a:prstGeom prst="rect">
            <a:avLst/>
          </a:prstGeom>
        </p:spPr>
      </p:pic>
      <p:grpSp>
        <p:nvGrpSpPr>
          <p:cNvPr id="6" name="组合 16">
            <a:extLst>
              <a:ext uri="{FF2B5EF4-FFF2-40B4-BE49-F238E27FC236}">
                <a16:creationId xmlns:a16="http://schemas.microsoft.com/office/drawing/2014/main" id="{3554EED2-E67B-99B3-0C70-DCBACA38F8C8}"/>
              </a:ext>
            </a:extLst>
          </p:cNvPr>
          <p:cNvGrpSpPr/>
          <p:nvPr/>
        </p:nvGrpSpPr>
        <p:grpSpPr>
          <a:xfrm>
            <a:off x="2348865" y="2418698"/>
            <a:ext cx="979170" cy="791210"/>
            <a:chOff x="3123" y="2798"/>
            <a:chExt cx="1542" cy="1246"/>
          </a:xfrm>
        </p:grpSpPr>
        <p:sp>
          <p:nvSpPr>
            <p:cNvPr id="7" name="菱形 14">
              <a:extLst>
                <a:ext uri="{FF2B5EF4-FFF2-40B4-BE49-F238E27FC236}">
                  <a16:creationId xmlns:a16="http://schemas.microsoft.com/office/drawing/2014/main" id="{C8BA4223-3D40-E8AE-11B7-4C128C23432B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A</a:t>
              </a:r>
            </a:p>
          </p:txBody>
        </p:sp>
        <p:sp>
          <p:nvSpPr>
            <p:cNvPr id="8" name="菱形 15">
              <a:extLst>
                <a:ext uri="{FF2B5EF4-FFF2-40B4-BE49-F238E27FC236}">
                  <a16:creationId xmlns:a16="http://schemas.microsoft.com/office/drawing/2014/main" id="{4551CBF5-1F94-EE57-913A-9BC1CF160F7C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组合 17">
            <a:extLst>
              <a:ext uri="{FF2B5EF4-FFF2-40B4-BE49-F238E27FC236}">
                <a16:creationId xmlns:a16="http://schemas.microsoft.com/office/drawing/2014/main" id="{FA3E38D9-F000-6820-2A23-76B934D8DF44}"/>
              </a:ext>
            </a:extLst>
          </p:cNvPr>
          <p:cNvGrpSpPr/>
          <p:nvPr/>
        </p:nvGrpSpPr>
        <p:grpSpPr>
          <a:xfrm>
            <a:off x="2348865" y="3597893"/>
            <a:ext cx="979170" cy="791210"/>
            <a:chOff x="3123" y="2798"/>
            <a:chExt cx="1542" cy="1246"/>
          </a:xfrm>
        </p:grpSpPr>
        <p:sp>
          <p:nvSpPr>
            <p:cNvPr id="10" name="菱形 18">
              <a:extLst>
                <a:ext uri="{FF2B5EF4-FFF2-40B4-BE49-F238E27FC236}">
                  <a16:creationId xmlns:a16="http://schemas.microsoft.com/office/drawing/2014/main" id="{12EA97B8-656F-7862-D6C4-441FFDF87907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B</a:t>
              </a:r>
            </a:p>
          </p:txBody>
        </p:sp>
        <p:sp>
          <p:nvSpPr>
            <p:cNvPr id="11" name="菱形 19">
              <a:extLst>
                <a:ext uri="{FF2B5EF4-FFF2-40B4-BE49-F238E27FC236}">
                  <a16:creationId xmlns:a16="http://schemas.microsoft.com/office/drawing/2014/main" id="{48867FEF-6BF4-17A2-3315-88BA2813C18B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组合 20">
            <a:extLst>
              <a:ext uri="{FF2B5EF4-FFF2-40B4-BE49-F238E27FC236}">
                <a16:creationId xmlns:a16="http://schemas.microsoft.com/office/drawing/2014/main" id="{2F59CA79-A903-9BD6-D734-AE02F225A3B5}"/>
              </a:ext>
            </a:extLst>
          </p:cNvPr>
          <p:cNvGrpSpPr/>
          <p:nvPr/>
        </p:nvGrpSpPr>
        <p:grpSpPr>
          <a:xfrm>
            <a:off x="2348865" y="4747243"/>
            <a:ext cx="979170" cy="791210"/>
            <a:chOff x="3123" y="2798"/>
            <a:chExt cx="1542" cy="1246"/>
          </a:xfrm>
        </p:grpSpPr>
        <p:sp>
          <p:nvSpPr>
            <p:cNvPr id="13" name="菱形 21">
              <a:extLst>
                <a:ext uri="{FF2B5EF4-FFF2-40B4-BE49-F238E27FC236}">
                  <a16:creationId xmlns:a16="http://schemas.microsoft.com/office/drawing/2014/main" id="{227F9F6E-6ACF-E710-2580-1792598AA635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C</a:t>
              </a:r>
            </a:p>
          </p:txBody>
        </p:sp>
        <p:sp>
          <p:nvSpPr>
            <p:cNvPr id="14" name="菱形 22">
              <a:extLst>
                <a:ext uri="{FF2B5EF4-FFF2-40B4-BE49-F238E27FC236}">
                  <a16:creationId xmlns:a16="http://schemas.microsoft.com/office/drawing/2014/main" id="{FE90348C-988B-1D11-9289-BCA71FE7D855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组合 23">
            <a:extLst>
              <a:ext uri="{FF2B5EF4-FFF2-40B4-BE49-F238E27FC236}">
                <a16:creationId xmlns:a16="http://schemas.microsoft.com/office/drawing/2014/main" id="{28D25CAC-94C5-1D46-D1D4-DE36B9A19332}"/>
              </a:ext>
            </a:extLst>
          </p:cNvPr>
          <p:cNvGrpSpPr/>
          <p:nvPr/>
        </p:nvGrpSpPr>
        <p:grpSpPr>
          <a:xfrm>
            <a:off x="2348865" y="5880083"/>
            <a:ext cx="979170" cy="791210"/>
            <a:chOff x="3123" y="2798"/>
            <a:chExt cx="1542" cy="1246"/>
          </a:xfrm>
        </p:grpSpPr>
        <p:sp>
          <p:nvSpPr>
            <p:cNvPr id="16" name="菱形 24">
              <a:extLst>
                <a:ext uri="{FF2B5EF4-FFF2-40B4-BE49-F238E27FC236}">
                  <a16:creationId xmlns:a16="http://schemas.microsoft.com/office/drawing/2014/main" id="{14A9D4FD-96C9-AC22-8F8D-3F372FE2D492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D</a:t>
              </a:r>
            </a:p>
          </p:txBody>
        </p:sp>
        <p:sp>
          <p:nvSpPr>
            <p:cNvPr id="17" name="菱形 25">
              <a:extLst>
                <a:ext uri="{FF2B5EF4-FFF2-40B4-BE49-F238E27FC236}">
                  <a16:creationId xmlns:a16="http://schemas.microsoft.com/office/drawing/2014/main" id="{16527A06-4EF3-1247-859F-B8C28542B003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8" name="直接连接符 26">
            <a:extLst>
              <a:ext uri="{FF2B5EF4-FFF2-40B4-BE49-F238E27FC236}">
                <a16:creationId xmlns:a16="http://schemas.microsoft.com/office/drawing/2014/main" id="{1E67A6F7-FEE9-1AEC-8FE4-F4F750600DA3}"/>
              </a:ext>
            </a:extLst>
          </p:cNvPr>
          <p:cNvCxnSpPr/>
          <p:nvPr/>
        </p:nvCxnSpPr>
        <p:spPr>
          <a:xfrm flipV="1">
            <a:off x="2932430" y="3217528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27">
            <a:extLst>
              <a:ext uri="{FF2B5EF4-FFF2-40B4-BE49-F238E27FC236}">
                <a16:creationId xmlns:a16="http://schemas.microsoft.com/office/drawing/2014/main" id="{AF828A1B-EE7C-E55C-FA05-500281D9C1AA}"/>
              </a:ext>
            </a:extLst>
          </p:cNvPr>
          <p:cNvCxnSpPr/>
          <p:nvPr/>
        </p:nvCxnSpPr>
        <p:spPr>
          <a:xfrm flipV="1">
            <a:off x="2932430" y="438148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8">
            <a:extLst>
              <a:ext uri="{FF2B5EF4-FFF2-40B4-BE49-F238E27FC236}">
                <a16:creationId xmlns:a16="http://schemas.microsoft.com/office/drawing/2014/main" id="{E1BEC677-6226-E0DB-559C-99665356660F}"/>
              </a:ext>
            </a:extLst>
          </p:cNvPr>
          <p:cNvCxnSpPr/>
          <p:nvPr/>
        </p:nvCxnSpPr>
        <p:spPr>
          <a:xfrm flipV="1">
            <a:off x="2932430" y="553083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9">
            <a:extLst>
              <a:ext uri="{FF2B5EF4-FFF2-40B4-BE49-F238E27FC236}">
                <a16:creationId xmlns:a16="http://schemas.microsoft.com/office/drawing/2014/main" id="{D8976E93-5A07-F678-1C8C-198F8EA2EC3F}"/>
              </a:ext>
            </a:extLst>
          </p:cNvPr>
          <p:cNvCxnSpPr/>
          <p:nvPr/>
        </p:nvCxnSpPr>
        <p:spPr>
          <a:xfrm flipV="1">
            <a:off x="2932430" y="666367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30">
            <a:extLst>
              <a:ext uri="{FF2B5EF4-FFF2-40B4-BE49-F238E27FC236}">
                <a16:creationId xmlns:a16="http://schemas.microsoft.com/office/drawing/2014/main" id="{C7794728-F62D-36C8-9807-E909547F2E2C}"/>
              </a:ext>
            </a:extLst>
          </p:cNvPr>
          <p:cNvSpPr txBox="1"/>
          <p:nvPr/>
        </p:nvSpPr>
        <p:spPr>
          <a:xfrm>
            <a:off x="3328034" y="2595788"/>
            <a:ext cx="77224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latin typeface="+mj-lt"/>
              </a:rPr>
              <a:t>Thức</a:t>
            </a:r>
            <a:r>
              <a:rPr lang="vi-VN" sz="2800" dirty="0">
                <a:latin typeface="+mj-lt"/>
              </a:rPr>
              <a:t> ăn </a:t>
            </a:r>
            <a:r>
              <a:rPr lang="vi-VN" sz="2800" dirty="0" err="1">
                <a:latin typeface="+mj-lt"/>
              </a:rPr>
              <a:t>đủ</a:t>
            </a:r>
            <a:r>
              <a:rPr lang="vi-VN" sz="2800" dirty="0">
                <a:latin typeface="+mj-lt"/>
              </a:rPr>
              <a:t> năng </a:t>
            </a:r>
            <a:r>
              <a:rPr lang="vi-VN" sz="2800" dirty="0" err="1">
                <a:latin typeface="+mj-lt"/>
              </a:rPr>
              <a:t>lượng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và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các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chất</a:t>
            </a:r>
            <a:r>
              <a:rPr lang="vi-VN" sz="2800" dirty="0">
                <a:latin typeface="+mj-lt"/>
              </a:rPr>
              <a:t> dinh </a:t>
            </a:r>
            <a:r>
              <a:rPr lang="vi-VN" sz="2800" dirty="0" err="1">
                <a:latin typeface="+mj-lt"/>
              </a:rPr>
              <a:t>dưỡng</a:t>
            </a:r>
            <a:r>
              <a:rPr lang="vi-VN" sz="2800" dirty="0">
                <a:latin typeface="+mj-lt"/>
              </a:rPr>
              <a:t>.</a:t>
            </a:r>
          </a:p>
          <a:p>
            <a:pPr lvl="0"/>
            <a:endParaRPr lang="en-SG" sz="2800" kern="0" dirty="0">
              <a:solidFill>
                <a:sysClr val="windowText" lastClr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文本框 31">
            <a:extLst>
              <a:ext uri="{FF2B5EF4-FFF2-40B4-BE49-F238E27FC236}">
                <a16:creationId xmlns:a16="http://schemas.microsoft.com/office/drawing/2014/main" id="{4379EE8A-171D-FCB3-60C4-F567929D399A}"/>
              </a:ext>
            </a:extLst>
          </p:cNvPr>
          <p:cNvSpPr txBox="1"/>
          <p:nvPr/>
        </p:nvSpPr>
        <p:spPr>
          <a:xfrm>
            <a:off x="3358646" y="3761733"/>
            <a:ext cx="759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dirty="0" err="1">
                <a:latin typeface="+mj-lt"/>
              </a:rPr>
              <a:t>Bổ</a:t>
            </a:r>
            <a:r>
              <a:rPr lang="vi-VN" sz="2800" dirty="0">
                <a:latin typeface="+mj-lt"/>
              </a:rPr>
              <a:t> sung </a:t>
            </a:r>
            <a:r>
              <a:rPr lang="vi-VN" sz="2800" dirty="0" err="1">
                <a:latin typeface="+mj-lt"/>
              </a:rPr>
              <a:t>zinc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manganese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iodine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vào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thức</a:t>
            </a:r>
            <a:r>
              <a:rPr lang="vi-VN" sz="2800" dirty="0">
                <a:latin typeface="+mj-lt"/>
              </a:rPr>
              <a:t> ăn.</a:t>
            </a:r>
          </a:p>
        </p:txBody>
      </p:sp>
      <p:sp>
        <p:nvSpPr>
          <p:cNvPr id="24" name="文本框 34">
            <a:extLst>
              <a:ext uri="{FF2B5EF4-FFF2-40B4-BE49-F238E27FC236}">
                <a16:creationId xmlns:a16="http://schemas.microsoft.com/office/drawing/2014/main" id="{A25128DC-23E9-CA0B-0401-587B5B7BC075}"/>
              </a:ext>
            </a:extLst>
          </p:cNvPr>
          <p:cNvSpPr txBox="1"/>
          <p:nvPr/>
        </p:nvSpPr>
        <p:spPr>
          <a:xfrm>
            <a:off x="3389257" y="6080240"/>
            <a:ext cx="759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800" dirty="0" err="1">
                <a:latin typeface="+mj-lt"/>
              </a:rPr>
              <a:t>Nguồn</a:t>
            </a:r>
            <a:r>
              <a:rPr lang="vi-VN" altLang="zh-CN" sz="2800" dirty="0">
                <a:latin typeface="+mj-lt"/>
              </a:rPr>
              <a:t> </a:t>
            </a:r>
            <a:r>
              <a:rPr lang="vi-VN" altLang="zh-CN" sz="2800" dirty="0" err="1">
                <a:latin typeface="+mj-lt"/>
              </a:rPr>
              <a:t>nước</a:t>
            </a:r>
            <a:r>
              <a:rPr lang="vi-VN" altLang="zh-CN" sz="2800" dirty="0">
                <a:latin typeface="+mj-lt"/>
              </a:rPr>
              <a:t> cung </a:t>
            </a:r>
            <a:r>
              <a:rPr lang="vi-VN" altLang="zh-CN" sz="2800" dirty="0" err="1">
                <a:latin typeface="+mj-lt"/>
              </a:rPr>
              <a:t>cấp</a:t>
            </a:r>
            <a:r>
              <a:rPr lang="vi-VN" altLang="zh-CN" sz="2800" dirty="0">
                <a:latin typeface="+mj-lt"/>
              </a:rPr>
              <a:t> cho </a:t>
            </a:r>
            <a:r>
              <a:rPr lang="vi-VN" altLang="zh-CN" sz="2800" dirty="0" err="1">
                <a:latin typeface="+mj-lt"/>
              </a:rPr>
              <a:t>vật</a:t>
            </a:r>
            <a:r>
              <a:rPr lang="vi-VN" altLang="zh-CN" sz="2800" dirty="0">
                <a:latin typeface="+mj-lt"/>
              </a:rPr>
              <a:t> nuôi.</a:t>
            </a:r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DB89B69B-B869-4FCB-2D02-453E96846EA7}"/>
              </a:ext>
            </a:extLst>
          </p:cNvPr>
          <p:cNvSpPr txBox="1">
            <a:spLocks/>
          </p:cNvSpPr>
          <p:nvPr/>
        </p:nvSpPr>
        <p:spPr>
          <a:xfrm>
            <a:off x="2806675" y="254540"/>
            <a:ext cx="6966450" cy="72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“CHINH PHỤC TRI THỨC”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188077F-5140-2F23-12B0-FFA31EC41D5C}"/>
              </a:ext>
            </a:extLst>
          </p:cNvPr>
          <p:cNvGrpSpPr/>
          <p:nvPr/>
        </p:nvGrpSpPr>
        <p:grpSpPr>
          <a:xfrm rot="3121236">
            <a:off x="9721478" y="110745"/>
            <a:ext cx="674829" cy="533549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F67618D-F564-51C0-819B-4231D8EB2B66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D327B0-EC22-88F9-CD27-A2D28D68F1A4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C8E7E32-7DA7-2702-58E7-B7C872EFB965}"/>
              </a:ext>
            </a:extLst>
          </p:cNvPr>
          <p:cNvGrpSpPr/>
          <p:nvPr/>
        </p:nvGrpSpPr>
        <p:grpSpPr>
          <a:xfrm rot="14011039">
            <a:off x="2203711" y="205297"/>
            <a:ext cx="617170" cy="431438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B679284-D6AC-EDF2-AAD8-704AC42EF32C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E46D051-3A30-9396-3644-D629F55B1922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32" name="文本框 34">
            <a:extLst>
              <a:ext uri="{FF2B5EF4-FFF2-40B4-BE49-F238E27FC236}">
                <a16:creationId xmlns:a16="http://schemas.microsoft.com/office/drawing/2014/main" id="{78463D5F-691F-74C3-4F05-7C7D2255CA21}"/>
              </a:ext>
            </a:extLst>
          </p:cNvPr>
          <p:cNvSpPr txBox="1"/>
          <p:nvPr/>
        </p:nvSpPr>
        <p:spPr>
          <a:xfrm>
            <a:off x="3389257" y="4925976"/>
            <a:ext cx="7659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latin typeface="+mj-lt"/>
              </a:rPr>
              <a:t>Nguồn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gốc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của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thức</a:t>
            </a:r>
            <a:r>
              <a:rPr lang="vi-VN" sz="2800" dirty="0">
                <a:latin typeface="+mj-lt"/>
              </a:rPr>
              <a:t> ăn cung </a:t>
            </a:r>
            <a:r>
              <a:rPr lang="vi-VN" sz="2800" dirty="0" err="1">
                <a:latin typeface="+mj-lt"/>
              </a:rPr>
              <a:t>cấp</a:t>
            </a:r>
            <a:r>
              <a:rPr lang="vi-VN" sz="2800" dirty="0">
                <a:latin typeface="+mj-lt"/>
              </a:rPr>
              <a:t> cho </a:t>
            </a:r>
            <a:r>
              <a:rPr lang="vi-VN" sz="2800" dirty="0" err="1">
                <a:latin typeface="+mj-lt"/>
              </a:rPr>
              <a:t>vật</a:t>
            </a:r>
            <a:r>
              <a:rPr lang="vi-VN" sz="2800" dirty="0">
                <a:latin typeface="+mj-lt"/>
              </a:rPr>
              <a:t> nuôi.</a:t>
            </a:r>
          </a:p>
          <a:p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>
            <a:extLst>
              <a:ext uri="{FF2B5EF4-FFF2-40B4-BE49-F238E27FC236}">
                <a16:creationId xmlns:a16="http://schemas.microsoft.com/office/drawing/2014/main" id="{7E7D495A-329D-6053-233C-7E5393982705}"/>
              </a:ext>
            </a:extLst>
          </p:cNvPr>
          <p:cNvSpPr txBox="1"/>
          <p:nvPr/>
        </p:nvSpPr>
        <p:spPr>
          <a:xfrm>
            <a:off x="2806675" y="1423617"/>
            <a:ext cx="8391853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8.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Thế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nào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là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chuồng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nuôi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gà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hợp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vệ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sinh?</a:t>
            </a:r>
          </a:p>
        </p:txBody>
      </p:sp>
      <p:pic>
        <p:nvPicPr>
          <p:cNvPr id="5" name="图片 6" descr="蝴蝶2">
            <a:extLst>
              <a:ext uri="{FF2B5EF4-FFF2-40B4-BE49-F238E27FC236}">
                <a16:creationId xmlns:a16="http://schemas.microsoft.com/office/drawing/2014/main" id="{8264FBF8-A8DB-0D38-8D64-F88A6D56D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0000" flipH="1">
            <a:off x="1769926" y="814977"/>
            <a:ext cx="770890" cy="697865"/>
          </a:xfrm>
          <a:prstGeom prst="rect">
            <a:avLst/>
          </a:prstGeom>
        </p:spPr>
      </p:pic>
      <p:grpSp>
        <p:nvGrpSpPr>
          <p:cNvPr id="6" name="组合 16">
            <a:extLst>
              <a:ext uri="{FF2B5EF4-FFF2-40B4-BE49-F238E27FC236}">
                <a16:creationId xmlns:a16="http://schemas.microsoft.com/office/drawing/2014/main" id="{C3F37768-F2CE-1687-12F6-2A7523A5E0A5}"/>
              </a:ext>
            </a:extLst>
          </p:cNvPr>
          <p:cNvGrpSpPr/>
          <p:nvPr/>
        </p:nvGrpSpPr>
        <p:grpSpPr>
          <a:xfrm>
            <a:off x="2348865" y="2418698"/>
            <a:ext cx="979170" cy="791210"/>
            <a:chOff x="3123" y="2798"/>
            <a:chExt cx="1542" cy="1246"/>
          </a:xfrm>
        </p:grpSpPr>
        <p:sp>
          <p:nvSpPr>
            <p:cNvPr id="7" name="菱形 14">
              <a:extLst>
                <a:ext uri="{FF2B5EF4-FFF2-40B4-BE49-F238E27FC236}">
                  <a16:creationId xmlns:a16="http://schemas.microsoft.com/office/drawing/2014/main" id="{3438190B-0705-AA3E-A839-72E906273487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A</a:t>
              </a:r>
            </a:p>
          </p:txBody>
        </p:sp>
        <p:sp>
          <p:nvSpPr>
            <p:cNvPr id="8" name="菱形 15">
              <a:extLst>
                <a:ext uri="{FF2B5EF4-FFF2-40B4-BE49-F238E27FC236}">
                  <a16:creationId xmlns:a16="http://schemas.microsoft.com/office/drawing/2014/main" id="{7C54311D-4CF8-1089-E69E-D1583B09F563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组合 17">
            <a:extLst>
              <a:ext uri="{FF2B5EF4-FFF2-40B4-BE49-F238E27FC236}">
                <a16:creationId xmlns:a16="http://schemas.microsoft.com/office/drawing/2014/main" id="{9E38424D-E21F-098E-F5DE-234C1C994AB4}"/>
              </a:ext>
            </a:extLst>
          </p:cNvPr>
          <p:cNvGrpSpPr/>
          <p:nvPr/>
        </p:nvGrpSpPr>
        <p:grpSpPr>
          <a:xfrm>
            <a:off x="2348865" y="3597893"/>
            <a:ext cx="979170" cy="791210"/>
            <a:chOff x="3123" y="2798"/>
            <a:chExt cx="1542" cy="1246"/>
          </a:xfrm>
        </p:grpSpPr>
        <p:sp>
          <p:nvSpPr>
            <p:cNvPr id="10" name="菱形 18">
              <a:extLst>
                <a:ext uri="{FF2B5EF4-FFF2-40B4-BE49-F238E27FC236}">
                  <a16:creationId xmlns:a16="http://schemas.microsoft.com/office/drawing/2014/main" id="{10A49C84-4EF2-7865-232A-BFBCD14103D9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B</a:t>
              </a:r>
            </a:p>
          </p:txBody>
        </p:sp>
        <p:sp>
          <p:nvSpPr>
            <p:cNvPr id="11" name="菱形 19">
              <a:extLst>
                <a:ext uri="{FF2B5EF4-FFF2-40B4-BE49-F238E27FC236}">
                  <a16:creationId xmlns:a16="http://schemas.microsoft.com/office/drawing/2014/main" id="{8E84F1DD-492C-AFEB-F8D0-8F74ADA5CC31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组合 20">
            <a:extLst>
              <a:ext uri="{FF2B5EF4-FFF2-40B4-BE49-F238E27FC236}">
                <a16:creationId xmlns:a16="http://schemas.microsoft.com/office/drawing/2014/main" id="{7DE88B80-C314-AB76-0D89-96766A6205D6}"/>
              </a:ext>
            </a:extLst>
          </p:cNvPr>
          <p:cNvGrpSpPr/>
          <p:nvPr/>
        </p:nvGrpSpPr>
        <p:grpSpPr>
          <a:xfrm>
            <a:off x="2348865" y="4747243"/>
            <a:ext cx="979170" cy="791210"/>
            <a:chOff x="3123" y="2798"/>
            <a:chExt cx="1542" cy="1246"/>
          </a:xfrm>
        </p:grpSpPr>
        <p:sp>
          <p:nvSpPr>
            <p:cNvPr id="13" name="菱形 21">
              <a:extLst>
                <a:ext uri="{FF2B5EF4-FFF2-40B4-BE49-F238E27FC236}">
                  <a16:creationId xmlns:a16="http://schemas.microsoft.com/office/drawing/2014/main" id="{9C658754-088F-BC19-BB26-C346EB6E677F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C</a:t>
              </a:r>
            </a:p>
          </p:txBody>
        </p:sp>
        <p:sp>
          <p:nvSpPr>
            <p:cNvPr id="14" name="菱形 22">
              <a:extLst>
                <a:ext uri="{FF2B5EF4-FFF2-40B4-BE49-F238E27FC236}">
                  <a16:creationId xmlns:a16="http://schemas.microsoft.com/office/drawing/2014/main" id="{9F97A196-4121-3DE1-CBA8-F0A140643967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组合 23">
            <a:extLst>
              <a:ext uri="{FF2B5EF4-FFF2-40B4-BE49-F238E27FC236}">
                <a16:creationId xmlns:a16="http://schemas.microsoft.com/office/drawing/2014/main" id="{4BBC3894-F17B-EBE3-9526-558DC05F5740}"/>
              </a:ext>
            </a:extLst>
          </p:cNvPr>
          <p:cNvGrpSpPr/>
          <p:nvPr/>
        </p:nvGrpSpPr>
        <p:grpSpPr>
          <a:xfrm>
            <a:off x="2348865" y="5880083"/>
            <a:ext cx="979170" cy="791210"/>
            <a:chOff x="3123" y="2798"/>
            <a:chExt cx="1542" cy="1246"/>
          </a:xfrm>
        </p:grpSpPr>
        <p:sp>
          <p:nvSpPr>
            <p:cNvPr id="16" name="菱形 24">
              <a:extLst>
                <a:ext uri="{FF2B5EF4-FFF2-40B4-BE49-F238E27FC236}">
                  <a16:creationId xmlns:a16="http://schemas.microsoft.com/office/drawing/2014/main" id="{A0A72F9A-EFDD-39FD-9ECD-902DAF0CBBA1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D</a:t>
              </a:r>
            </a:p>
          </p:txBody>
        </p:sp>
        <p:sp>
          <p:nvSpPr>
            <p:cNvPr id="17" name="菱形 25">
              <a:extLst>
                <a:ext uri="{FF2B5EF4-FFF2-40B4-BE49-F238E27FC236}">
                  <a16:creationId xmlns:a16="http://schemas.microsoft.com/office/drawing/2014/main" id="{337ACD60-747C-4595-0CD9-7378346E3B4B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8" name="直接连接符 26">
            <a:extLst>
              <a:ext uri="{FF2B5EF4-FFF2-40B4-BE49-F238E27FC236}">
                <a16:creationId xmlns:a16="http://schemas.microsoft.com/office/drawing/2014/main" id="{F06F3BE4-AF78-3BC2-AF28-029192C7DF8A}"/>
              </a:ext>
            </a:extLst>
          </p:cNvPr>
          <p:cNvCxnSpPr/>
          <p:nvPr/>
        </p:nvCxnSpPr>
        <p:spPr>
          <a:xfrm flipV="1">
            <a:off x="2932430" y="3217528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27">
            <a:extLst>
              <a:ext uri="{FF2B5EF4-FFF2-40B4-BE49-F238E27FC236}">
                <a16:creationId xmlns:a16="http://schemas.microsoft.com/office/drawing/2014/main" id="{F7A35BB6-9DC6-C508-7DBC-B03B0D942246}"/>
              </a:ext>
            </a:extLst>
          </p:cNvPr>
          <p:cNvCxnSpPr/>
          <p:nvPr/>
        </p:nvCxnSpPr>
        <p:spPr>
          <a:xfrm flipV="1">
            <a:off x="2932430" y="438148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8">
            <a:extLst>
              <a:ext uri="{FF2B5EF4-FFF2-40B4-BE49-F238E27FC236}">
                <a16:creationId xmlns:a16="http://schemas.microsoft.com/office/drawing/2014/main" id="{1F3EAA80-1975-2A4A-8749-3C99D7D0BF7E}"/>
              </a:ext>
            </a:extLst>
          </p:cNvPr>
          <p:cNvCxnSpPr/>
          <p:nvPr/>
        </p:nvCxnSpPr>
        <p:spPr>
          <a:xfrm flipV="1">
            <a:off x="2932430" y="553083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9">
            <a:extLst>
              <a:ext uri="{FF2B5EF4-FFF2-40B4-BE49-F238E27FC236}">
                <a16:creationId xmlns:a16="http://schemas.microsoft.com/office/drawing/2014/main" id="{82E6BB2D-7DF2-B3EE-A844-2349B3226027}"/>
              </a:ext>
            </a:extLst>
          </p:cNvPr>
          <p:cNvCxnSpPr/>
          <p:nvPr/>
        </p:nvCxnSpPr>
        <p:spPr>
          <a:xfrm flipV="1">
            <a:off x="2932430" y="666367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30">
            <a:extLst>
              <a:ext uri="{FF2B5EF4-FFF2-40B4-BE49-F238E27FC236}">
                <a16:creationId xmlns:a16="http://schemas.microsoft.com/office/drawing/2014/main" id="{BFB2ABC7-71EF-030D-6C58-0E8381D2AB79}"/>
              </a:ext>
            </a:extLst>
          </p:cNvPr>
          <p:cNvSpPr txBox="1"/>
          <p:nvPr/>
        </p:nvSpPr>
        <p:spPr>
          <a:xfrm>
            <a:off x="3296496" y="2634336"/>
            <a:ext cx="7722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latin typeface="+mj-lt"/>
              </a:rPr>
              <a:t>Tường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chuồng</a:t>
            </a:r>
            <a:r>
              <a:rPr lang="vi-VN" sz="2800" dirty="0">
                <a:latin typeface="+mj-lt"/>
              </a:rPr>
              <a:t> nuôi </a:t>
            </a:r>
            <a:r>
              <a:rPr lang="vi-VN" sz="2800" dirty="0" err="1">
                <a:latin typeface="+mj-lt"/>
              </a:rPr>
              <a:t>gà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được</a:t>
            </a:r>
            <a:r>
              <a:rPr lang="vi-VN" sz="2800" dirty="0">
                <a:latin typeface="+mj-lt"/>
              </a:rPr>
              <a:t> sơn </a:t>
            </a:r>
            <a:r>
              <a:rPr lang="vi-VN" sz="2800" dirty="0" err="1">
                <a:latin typeface="+mj-lt"/>
              </a:rPr>
              <a:t>màu</a:t>
            </a:r>
            <a:r>
              <a:rPr lang="vi-VN" sz="2800" dirty="0">
                <a:latin typeface="+mj-lt"/>
              </a:rPr>
              <a:t> xanh.</a:t>
            </a:r>
          </a:p>
        </p:txBody>
      </p:sp>
      <p:sp>
        <p:nvSpPr>
          <p:cNvPr id="23" name="文本框 31">
            <a:extLst>
              <a:ext uri="{FF2B5EF4-FFF2-40B4-BE49-F238E27FC236}">
                <a16:creationId xmlns:a16="http://schemas.microsoft.com/office/drawing/2014/main" id="{67FB27D4-047E-F525-29BA-2009C27D3AA0}"/>
              </a:ext>
            </a:extLst>
          </p:cNvPr>
          <p:cNvSpPr txBox="1"/>
          <p:nvPr/>
        </p:nvSpPr>
        <p:spPr>
          <a:xfrm>
            <a:off x="3328034" y="3799138"/>
            <a:ext cx="759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dirty="0" err="1">
                <a:latin typeface="+mj-lt"/>
              </a:rPr>
              <a:t>Chuồng</a:t>
            </a:r>
            <a:r>
              <a:rPr lang="vi-VN" sz="2800" dirty="0">
                <a:latin typeface="+mj-lt"/>
              </a:rPr>
              <a:t> nuôi </a:t>
            </a:r>
            <a:r>
              <a:rPr lang="vi-VN" sz="2800" dirty="0" err="1">
                <a:latin typeface="+mj-lt"/>
              </a:rPr>
              <a:t>gà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được</a:t>
            </a:r>
            <a:r>
              <a:rPr lang="vi-VN" sz="2800" dirty="0">
                <a:latin typeface="+mj-lt"/>
              </a:rPr>
              <a:t> xây </a:t>
            </a:r>
            <a:r>
              <a:rPr lang="vi-VN" sz="2800" dirty="0" err="1">
                <a:latin typeface="+mj-lt"/>
              </a:rPr>
              <a:t>bằng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gạch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mái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lợp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ngói</a:t>
            </a:r>
            <a:r>
              <a:rPr lang="vi-VN" sz="2800" dirty="0">
                <a:latin typeface="+mj-lt"/>
              </a:rPr>
              <a:t>.</a:t>
            </a:r>
          </a:p>
        </p:txBody>
      </p:sp>
      <p:sp>
        <p:nvSpPr>
          <p:cNvPr id="24" name="文本框 34">
            <a:extLst>
              <a:ext uri="{FF2B5EF4-FFF2-40B4-BE49-F238E27FC236}">
                <a16:creationId xmlns:a16="http://schemas.microsoft.com/office/drawing/2014/main" id="{AD391384-6B0B-03B0-10EB-C965C3A0C5AD}"/>
              </a:ext>
            </a:extLst>
          </p:cNvPr>
          <p:cNvSpPr txBox="1"/>
          <p:nvPr/>
        </p:nvSpPr>
        <p:spPr>
          <a:xfrm>
            <a:off x="3328034" y="6080240"/>
            <a:ext cx="759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Trong </a:t>
            </a:r>
            <a:r>
              <a:rPr lang="vi-VN" sz="2800" dirty="0" err="1">
                <a:latin typeface="+mj-lt"/>
              </a:rPr>
              <a:t>chuồng</a:t>
            </a:r>
            <a:r>
              <a:rPr lang="vi-VN" sz="2800" dirty="0">
                <a:latin typeface="+mj-lt"/>
              </a:rPr>
              <a:t> nuôi </a:t>
            </a:r>
            <a:r>
              <a:rPr lang="vi-VN" sz="2800" dirty="0" err="1">
                <a:latin typeface="+mj-lt"/>
              </a:rPr>
              <a:t>gà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có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bóng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đèn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sưởi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ấm</a:t>
            </a:r>
            <a:r>
              <a:rPr lang="vi-VN" sz="2800" dirty="0">
                <a:latin typeface="+mj-lt"/>
              </a:rPr>
              <a:t> cho </a:t>
            </a:r>
            <a:r>
              <a:rPr lang="vi-VN" sz="2800" dirty="0" err="1">
                <a:latin typeface="+mj-lt"/>
              </a:rPr>
              <a:t>gà</a:t>
            </a:r>
            <a:r>
              <a:rPr lang="vi-VN" sz="2800" dirty="0">
                <a:latin typeface="+mj-lt"/>
              </a:rPr>
              <a:t>.</a:t>
            </a:r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13936FC0-631D-D4C7-1E19-24A1166D1F76}"/>
              </a:ext>
            </a:extLst>
          </p:cNvPr>
          <p:cNvSpPr txBox="1">
            <a:spLocks/>
          </p:cNvSpPr>
          <p:nvPr/>
        </p:nvSpPr>
        <p:spPr>
          <a:xfrm>
            <a:off x="2806675" y="254540"/>
            <a:ext cx="6966450" cy="72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“CHINH PHỤC TRI THỨC”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64EC6DF-C14F-8988-CD99-29E0239BFDBB}"/>
              </a:ext>
            </a:extLst>
          </p:cNvPr>
          <p:cNvGrpSpPr/>
          <p:nvPr/>
        </p:nvGrpSpPr>
        <p:grpSpPr>
          <a:xfrm rot="3121236">
            <a:off x="9721478" y="110745"/>
            <a:ext cx="674829" cy="533549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F66AF68-CC5F-9E5A-650F-0AEAF51E7E9C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C6D9691-78E1-CB08-D8DF-30CC8E129D98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778A341-D60C-9230-6BF9-D7FB41811668}"/>
              </a:ext>
            </a:extLst>
          </p:cNvPr>
          <p:cNvGrpSpPr/>
          <p:nvPr/>
        </p:nvGrpSpPr>
        <p:grpSpPr>
          <a:xfrm rot="14011039">
            <a:off x="2203711" y="205297"/>
            <a:ext cx="617170" cy="431438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81D4AB4-9B4E-F4B4-86DB-E14488F9D134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5CE9A8F-F42E-0A04-FE33-1F854357A527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32" name="文本框 34">
            <a:extLst>
              <a:ext uri="{FF2B5EF4-FFF2-40B4-BE49-F238E27FC236}">
                <a16:creationId xmlns:a16="http://schemas.microsoft.com/office/drawing/2014/main" id="{D6FA8E37-2DB5-FE7A-9687-8597A4E6822A}"/>
              </a:ext>
            </a:extLst>
          </p:cNvPr>
          <p:cNvSpPr txBox="1"/>
          <p:nvPr/>
        </p:nvSpPr>
        <p:spPr>
          <a:xfrm>
            <a:off x="3328034" y="4551456"/>
            <a:ext cx="7659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latin typeface="+mj-lt"/>
              </a:rPr>
              <a:t>Chuồng</a:t>
            </a:r>
            <a:r>
              <a:rPr lang="vi-VN" sz="2800" dirty="0">
                <a:latin typeface="+mj-lt"/>
              </a:rPr>
              <a:t> nuôi </a:t>
            </a:r>
            <a:r>
              <a:rPr lang="vi-VN" sz="2800" dirty="0" err="1">
                <a:latin typeface="+mj-lt"/>
              </a:rPr>
              <a:t>gà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sạch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sẽ</a:t>
            </a:r>
            <a:r>
              <a:rPr lang="vi-VN" sz="2800" dirty="0">
                <a:latin typeface="+mj-lt"/>
              </a:rPr>
              <a:t>, khô </a:t>
            </a:r>
            <a:r>
              <a:rPr lang="vi-VN" sz="2800" dirty="0" err="1">
                <a:latin typeface="+mj-lt"/>
              </a:rPr>
              <a:t>ráo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thoáng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mát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đủ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ánh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sáng</a:t>
            </a:r>
            <a:r>
              <a:rPr lang="vi-VN" sz="2800" dirty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602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5"/>
          <p:cNvSpPr txBox="1">
            <a:spLocks noGrp="1"/>
          </p:cNvSpPr>
          <p:nvPr>
            <p:ph type="ctrTitle" idx="5"/>
          </p:nvPr>
        </p:nvSpPr>
        <p:spPr>
          <a:xfrm>
            <a:off x="519361" y="846177"/>
            <a:ext cx="11360800" cy="97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1" name="Google Shape;601;p25"/>
          <p:cNvSpPr/>
          <p:nvPr/>
        </p:nvSpPr>
        <p:spPr>
          <a:xfrm>
            <a:off x="3726468" y="882886"/>
            <a:ext cx="4739072" cy="1410151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4000" kern="0">
              <a:solidFill>
                <a:srgbClr val="0C2B3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02" name="Google Shape;602;p25"/>
          <p:cNvSpPr txBox="1">
            <a:spLocks noGrp="1"/>
          </p:cNvSpPr>
          <p:nvPr>
            <p:ph type="title"/>
          </p:nvPr>
        </p:nvSpPr>
        <p:spPr>
          <a:xfrm>
            <a:off x="1241320" y="1674944"/>
            <a:ext cx="1245600" cy="76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4" name="Google Shape;604;p25"/>
          <p:cNvSpPr txBox="1">
            <a:spLocks noGrp="1"/>
          </p:cNvSpPr>
          <p:nvPr>
            <p:ph type="title" idx="3"/>
          </p:nvPr>
        </p:nvSpPr>
        <p:spPr>
          <a:xfrm>
            <a:off x="9081220" y="1735126"/>
            <a:ext cx="1304083" cy="91741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6" name="Google Shape;606;p25"/>
          <p:cNvSpPr/>
          <p:nvPr/>
        </p:nvSpPr>
        <p:spPr>
          <a:xfrm>
            <a:off x="1188888" y="1524067"/>
            <a:ext cx="1304083" cy="1066483"/>
          </a:xfrm>
          <a:custGeom>
            <a:avLst/>
            <a:gdLst/>
            <a:ahLst/>
            <a:cxnLst/>
            <a:rect l="l" t="t" r="r" b="b"/>
            <a:pathLst>
              <a:path w="21541" h="20955" extrusionOk="0">
                <a:moveTo>
                  <a:pt x="10380" y="1271"/>
                </a:moveTo>
                <a:cubicBezTo>
                  <a:pt x="10686" y="1271"/>
                  <a:pt x="10990" y="1334"/>
                  <a:pt x="11297" y="1350"/>
                </a:cubicBezTo>
                <a:cubicBezTo>
                  <a:pt x="12423" y="1411"/>
                  <a:pt x="13557" y="1522"/>
                  <a:pt x="14572" y="2027"/>
                </a:cubicBezTo>
                <a:cubicBezTo>
                  <a:pt x="15560" y="2518"/>
                  <a:pt x="16321" y="3332"/>
                  <a:pt x="17086" y="4124"/>
                </a:cubicBezTo>
                <a:cubicBezTo>
                  <a:pt x="17666" y="4726"/>
                  <a:pt x="18177" y="5369"/>
                  <a:pt x="18616" y="6078"/>
                </a:cubicBezTo>
                <a:cubicBezTo>
                  <a:pt x="19101" y="6865"/>
                  <a:pt x="19596" y="7620"/>
                  <a:pt x="19750" y="8581"/>
                </a:cubicBezTo>
                <a:cubicBezTo>
                  <a:pt x="19984" y="10037"/>
                  <a:pt x="19926" y="11472"/>
                  <a:pt x="19568" y="12875"/>
                </a:cubicBezTo>
                <a:cubicBezTo>
                  <a:pt x="19371" y="13651"/>
                  <a:pt x="18939" y="14348"/>
                  <a:pt x="18455" y="15033"/>
                </a:cubicBezTo>
                <a:cubicBezTo>
                  <a:pt x="18082" y="15557"/>
                  <a:pt x="17590" y="16027"/>
                  <a:pt x="17332" y="16647"/>
                </a:cubicBezTo>
                <a:cubicBezTo>
                  <a:pt x="17210" y="16943"/>
                  <a:pt x="16847" y="17036"/>
                  <a:pt x="16614" y="17250"/>
                </a:cubicBezTo>
                <a:cubicBezTo>
                  <a:pt x="15995" y="17816"/>
                  <a:pt x="15281" y="18277"/>
                  <a:pt x="14489" y="18633"/>
                </a:cubicBezTo>
                <a:cubicBezTo>
                  <a:pt x="13772" y="18956"/>
                  <a:pt x="13062" y="19125"/>
                  <a:pt x="12286" y="19223"/>
                </a:cubicBezTo>
                <a:cubicBezTo>
                  <a:pt x="11373" y="19339"/>
                  <a:pt x="10481" y="19499"/>
                  <a:pt x="9544" y="19499"/>
                </a:cubicBezTo>
                <a:cubicBezTo>
                  <a:pt x="9530" y="19499"/>
                  <a:pt x="9516" y="19499"/>
                  <a:pt x="9502" y="19499"/>
                </a:cubicBezTo>
                <a:cubicBezTo>
                  <a:pt x="8528" y="19495"/>
                  <a:pt x="7621" y="19191"/>
                  <a:pt x="6670" y="19111"/>
                </a:cubicBezTo>
                <a:cubicBezTo>
                  <a:pt x="6220" y="19073"/>
                  <a:pt x="5757" y="18589"/>
                  <a:pt x="5403" y="18213"/>
                </a:cubicBezTo>
                <a:cubicBezTo>
                  <a:pt x="4823" y="17598"/>
                  <a:pt x="4264" y="16952"/>
                  <a:pt x="3708" y="16314"/>
                </a:cubicBezTo>
                <a:cubicBezTo>
                  <a:pt x="3264" y="15802"/>
                  <a:pt x="2848" y="15294"/>
                  <a:pt x="2569" y="14698"/>
                </a:cubicBezTo>
                <a:cubicBezTo>
                  <a:pt x="2024" y="13538"/>
                  <a:pt x="1460" y="12373"/>
                  <a:pt x="1384" y="11032"/>
                </a:cubicBezTo>
                <a:cubicBezTo>
                  <a:pt x="1371" y="10207"/>
                  <a:pt x="1572" y="9394"/>
                  <a:pt x="1807" y="8604"/>
                </a:cubicBezTo>
                <a:cubicBezTo>
                  <a:pt x="2086" y="7660"/>
                  <a:pt x="2432" y="6700"/>
                  <a:pt x="3043" y="5933"/>
                </a:cubicBezTo>
                <a:cubicBezTo>
                  <a:pt x="3694" y="5116"/>
                  <a:pt x="4208" y="4176"/>
                  <a:pt x="5135" y="3562"/>
                </a:cubicBezTo>
                <a:cubicBezTo>
                  <a:pt x="5513" y="3311"/>
                  <a:pt x="5827" y="2918"/>
                  <a:pt x="6252" y="2686"/>
                </a:cubicBezTo>
                <a:cubicBezTo>
                  <a:pt x="6882" y="2342"/>
                  <a:pt x="7511" y="2007"/>
                  <a:pt x="8226" y="1848"/>
                </a:cubicBezTo>
                <a:cubicBezTo>
                  <a:pt x="8759" y="1732"/>
                  <a:pt x="9282" y="1574"/>
                  <a:pt x="9791" y="1375"/>
                </a:cubicBezTo>
                <a:cubicBezTo>
                  <a:pt x="9990" y="1296"/>
                  <a:pt x="10185" y="1271"/>
                  <a:pt x="10380" y="1271"/>
                </a:cubicBezTo>
                <a:close/>
                <a:moveTo>
                  <a:pt x="10799" y="1"/>
                </a:moveTo>
                <a:cubicBezTo>
                  <a:pt x="10727" y="1"/>
                  <a:pt x="10655" y="13"/>
                  <a:pt x="10584" y="42"/>
                </a:cubicBezTo>
                <a:cubicBezTo>
                  <a:pt x="10009" y="278"/>
                  <a:pt x="9375" y="91"/>
                  <a:pt x="8808" y="317"/>
                </a:cubicBezTo>
                <a:cubicBezTo>
                  <a:pt x="8754" y="261"/>
                  <a:pt x="8708" y="240"/>
                  <a:pt x="8667" y="240"/>
                </a:cubicBezTo>
                <a:cubicBezTo>
                  <a:pt x="8575" y="240"/>
                  <a:pt x="8504" y="341"/>
                  <a:pt x="8416" y="390"/>
                </a:cubicBezTo>
                <a:cubicBezTo>
                  <a:pt x="8052" y="594"/>
                  <a:pt x="7699" y="853"/>
                  <a:pt x="7306" y="961"/>
                </a:cubicBezTo>
                <a:cubicBezTo>
                  <a:pt x="6103" y="1289"/>
                  <a:pt x="5153" y="2041"/>
                  <a:pt x="4241" y="2808"/>
                </a:cubicBezTo>
                <a:cubicBezTo>
                  <a:pt x="3275" y="3620"/>
                  <a:pt x="2469" y="4600"/>
                  <a:pt x="1773" y="5672"/>
                </a:cubicBezTo>
                <a:cubicBezTo>
                  <a:pt x="1011" y="6846"/>
                  <a:pt x="733" y="8177"/>
                  <a:pt x="353" y="9481"/>
                </a:cubicBezTo>
                <a:cubicBezTo>
                  <a:pt x="1" y="10694"/>
                  <a:pt x="427" y="11817"/>
                  <a:pt x="670" y="12973"/>
                </a:cubicBezTo>
                <a:cubicBezTo>
                  <a:pt x="755" y="13377"/>
                  <a:pt x="957" y="13705"/>
                  <a:pt x="1085" y="14072"/>
                </a:cubicBezTo>
                <a:cubicBezTo>
                  <a:pt x="1301" y="14691"/>
                  <a:pt x="1405" y="15338"/>
                  <a:pt x="1968" y="15786"/>
                </a:cubicBezTo>
                <a:cubicBezTo>
                  <a:pt x="2086" y="15880"/>
                  <a:pt x="2254" y="16065"/>
                  <a:pt x="2223" y="16275"/>
                </a:cubicBezTo>
                <a:cubicBezTo>
                  <a:pt x="2188" y="16525"/>
                  <a:pt x="2279" y="16645"/>
                  <a:pt x="2528" y="16654"/>
                </a:cubicBezTo>
                <a:cubicBezTo>
                  <a:pt x="2795" y="16663"/>
                  <a:pt x="2823" y="16922"/>
                  <a:pt x="2885" y="17076"/>
                </a:cubicBezTo>
                <a:cubicBezTo>
                  <a:pt x="3254" y="17993"/>
                  <a:pt x="3963" y="18664"/>
                  <a:pt x="4684" y="19241"/>
                </a:cubicBezTo>
                <a:cubicBezTo>
                  <a:pt x="5224" y="19675"/>
                  <a:pt x="5899" y="20012"/>
                  <a:pt x="6632" y="20218"/>
                </a:cubicBezTo>
                <a:cubicBezTo>
                  <a:pt x="7431" y="20443"/>
                  <a:pt x="8204" y="20761"/>
                  <a:pt x="9041" y="20827"/>
                </a:cubicBezTo>
                <a:cubicBezTo>
                  <a:pt x="9525" y="20864"/>
                  <a:pt x="10024" y="20954"/>
                  <a:pt x="10505" y="20954"/>
                </a:cubicBezTo>
                <a:cubicBezTo>
                  <a:pt x="10680" y="20954"/>
                  <a:pt x="10852" y="20943"/>
                  <a:pt x="11021" y="20912"/>
                </a:cubicBezTo>
                <a:cubicBezTo>
                  <a:pt x="12688" y="20610"/>
                  <a:pt x="14399" y="20410"/>
                  <a:pt x="15888" y="19478"/>
                </a:cubicBezTo>
                <a:cubicBezTo>
                  <a:pt x="16547" y="19067"/>
                  <a:pt x="17225" y="18662"/>
                  <a:pt x="17756" y="18104"/>
                </a:cubicBezTo>
                <a:cubicBezTo>
                  <a:pt x="18284" y="17549"/>
                  <a:pt x="18700" y="16886"/>
                  <a:pt x="19148" y="16258"/>
                </a:cubicBezTo>
                <a:cubicBezTo>
                  <a:pt x="19286" y="16061"/>
                  <a:pt x="19312" y="15753"/>
                  <a:pt x="19485" y="15619"/>
                </a:cubicBezTo>
                <a:cubicBezTo>
                  <a:pt x="20144" y="15106"/>
                  <a:pt x="20516" y="14343"/>
                  <a:pt x="20738" y="13647"/>
                </a:cubicBezTo>
                <a:cubicBezTo>
                  <a:pt x="21268" y="11996"/>
                  <a:pt x="21541" y="10298"/>
                  <a:pt x="21107" y="8513"/>
                </a:cubicBezTo>
                <a:cubicBezTo>
                  <a:pt x="20928" y="7778"/>
                  <a:pt x="20725" y="7011"/>
                  <a:pt x="20499" y="6310"/>
                </a:cubicBezTo>
                <a:cubicBezTo>
                  <a:pt x="20254" y="5548"/>
                  <a:pt x="19604" y="4869"/>
                  <a:pt x="19087" y="4197"/>
                </a:cubicBezTo>
                <a:cubicBezTo>
                  <a:pt x="18280" y="3147"/>
                  <a:pt x="17121" y="2454"/>
                  <a:pt x="16070" y="1659"/>
                </a:cubicBezTo>
                <a:cubicBezTo>
                  <a:pt x="15430" y="1174"/>
                  <a:pt x="14692" y="917"/>
                  <a:pt x="13946" y="677"/>
                </a:cubicBezTo>
                <a:cubicBezTo>
                  <a:pt x="13430" y="511"/>
                  <a:pt x="12993" y="167"/>
                  <a:pt x="12399" y="156"/>
                </a:cubicBezTo>
                <a:cubicBezTo>
                  <a:pt x="12394" y="156"/>
                  <a:pt x="12390" y="156"/>
                  <a:pt x="12386" y="156"/>
                </a:cubicBezTo>
                <a:cubicBezTo>
                  <a:pt x="12166" y="156"/>
                  <a:pt x="11974" y="273"/>
                  <a:pt x="11741" y="273"/>
                </a:cubicBezTo>
                <a:cubicBezTo>
                  <a:pt x="11665" y="273"/>
                  <a:pt x="11585" y="260"/>
                  <a:pt x="11497" y="227"/>
                </a:cubicBezTo>
                <a:cubicBezTo>
                  <a:pt x="11300" y="151"/>
                  <a:pt x="11052" y="1"/>
                  <a:pt x="1079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4000" kern="0">
              <a:solidFill>
                <a:srgbClr val="0C2B3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08" name="Google Shape;608;p25"/>
          <p:cNvSpPr/>
          <p:nvPr/>
        </p:nvSpPr>
        <p:spPr>
          <a:xfrm>
            <a:off x="9086211" y="1497277"/>
            <a:ext cx="1365653" cy="1221595"/>
          </a:xfrm>
          <a:custGeom>
            <a:avLst/>
            <a:gdLst/>
            <a:ahLst/>
            <a:cxnLst/>
            <a:rect l="l" t="t" r="r" b="b"/>
            <a:pathLst>
              <a:path w="21541" h="20955" extrusionOk="0">
                <a:moveTo>
                  <a:pt x="10380" y="1271"/>
                </a:moveTo>
                <a:cubicBezTo>
                  <a:pt x="10686" y="1271"/>
                  <a:pt x="10990" y="1334"/>
                  <a:pt x="11297" y="1350"/>
                </a:cubicBezTo>
                <a:cubicBezTo>
                  <a:pt x="12423" y="1411"/>
                  <a:pt x="13557" y="1522"/>
                  <a:pt x="14572" y="2027"/>
                </a:cubicBezTo>
                <a:cubicBezTo>
                  <a:pt x="15560" y="2518"/>
                  <a:pt x="16321" y="3332"/>
                  <a:pt x="17086" y="4124"/>
                </a:cubicBezTo>
                <a:cubicBezTo>
                  <a:pt x="17666" y="4726"/>
                  <a:pt x="18177" y="5369"/>
                  <a:pt x="18616" y="6078"/>
                </a:cubicBezTo>
                <a:cubicBezTo>
                  <a:pt x="19101" y="6865"/>
                  <a:pt x="19596" y="7620"/>
                  <a:pt x="19750" y="8581"/>
                </a:cubicBezTo>
                <a:cubicBezTo>
                  <a:pt x="19984" y="10037"/>
                  <a:pt x="19926" y="11472"/>
                  <a:pt x="19568" y="12875"/>
                </a:cubicBezTo>
                <a:cubicBezTo>
                  <a:pt x="19371" y="13651"/>
                  <a:pt x="18939" y="14348"/>
                  <a:pt x="18455" y="15033"/>
                </a:cubicBezTo>
                <a:cubicBezTo>
                  <a:pt x="18082" y="15557"/>
                  <a:pt x="17590" y="16027"/>
                  <a:pt x="17332" y="16647"/>
                </a:cubicBezTo>
                <a:cubicBezTo>
                  <a:pt x="17210" y="16943"/>
                  <a:pt x="16847" y="17036"/>
                  <a:pt x="16614" y="17250"/>
                </a:cubicBezTo>
                <a:cubicBezTo>
                  <a:pt x="15995" y="17816"/>
                  <a:pt x="15281" y="18277"/>
                  <a:pt x="14489" y="18633"/>
                </a:cubicBezTo>
                <a:cubicBezTo>
                  <a:pt x="13772" y="18956"/>
                  <a:pt x="13062" y="19125"/>
                  <a:pt x="12286" y="19223"/>
                </a:cubicBezTo>
                <a:cubicBezTo>
                  <a:pt x="11373" y="19339"/>
                  <a:pt x="10481" y="19499"/>
                  <a:pt x="9544" y="19499"/>
                </a:cubicBezTo>
                <a:cubicBezTo>
                  <a:pt x="9530" y="19499"/>
                  <a:pt x="9516" y="19499"/>
                  <a:pt x="9502" y="19499"/>
                </a:cubicBezTo>
                <a:cubicBezTo>
                  <a:pt x="8528" y="19495"/>
                  <a:pt x="7621" y="19191"/>
                  <a:pt x="6670" y="19111"/>
                </a:cubicBezTo>
                <a:cubicBezTo>
                  <a:pt x="6220" y="19073"/>
                  <a:pt x="5757" y="18589"/>
                  <a:pt x="5403" y="18213"/>
                </a:cubicBezTo>
                <a:cubicBezTo>
                  <a:pt x="4823" y="17598"/>
                  <a:pt x="4264" y="16952"/>
                  <a:pt x="3708" y="16314"/>
                </a:cubicBezTo>
                <a:cubicBezTo>
                  <a:pt x="3264" y="15802"/>
                  <a:pt x="2848" y="15294"/>
                  <a:pt x="2569" y="14698"/>
                </a:cubicBezTo>
                <a:cubicBezTo>
                  <a:pt x="2024" y="13538"/>
                  <a:pt x="1460" y="12373"/>
                  <a:pt x="1384" y="11032"/>
                </a:cubicBezTo>
                <a:cubicBezTo>
                  <a:pt x="1371" y="10207"/>
                  <a:pt x="1572" y="9394"/>
                  <a:pt x="1807" y="8604"/>
                </a:cubicBezTo>
                <a:cubicBezTo>
                  <a:pt x="2086" y="7660"/>
                  <a:pt x="2432" y="6700"/>
                  <a:pt x="3043" y="5933"/>
                </a:cubicBezTo>
                <a:cubicBezTo>
                  <a:pt x="3694" y="5116"/>
                  <a:pt x="4208" y="4176"/>
                  <a:pt x="5135" y="3562"/>
                </a:cubicBezTo>
                <a:cubicBezTo>
                  <a:pt x="5513" y="3311"/>
                  <a:pt x="5827" y="2918"/>
                  <a:pt x="6252" y="2686"/>
                </a:cubicBezTo>
                <a:cubicBezTo>
                  <a:pt x="6882" y="2342"/>
                  <a:pt x="7511" y="2007"/>
                  <a:pt x="8226" y="1848"/>
                </a:cubicBezTo>
                <a:cubicBezTo>
                  <a:pt x="8759" y="1732"/>
                  <a:pt x="9282" y="1574"/>
                  <a:pt x="9791" y="1375"/>
                </a:cubicBezTo>
                <a:cubicBezTo>
                  <a:pt x="9990" y="1296"/>
                  <a:pt x="10185" y="1271"/>
                  <a:pt x="10380" y="1271"/>
                </a:cubicBezTo>
                <a:close/>
                <a:moveTo>
                  <a:pt x="10799" y="1"/>
                </a:moveTo>
                <a:cubicBezTo>
                  <a:pt x="10727" y="1"/>
                  <a:pt x="10655" y="13"/>
                  <a:pt x="10584" y="42"/>
                </a:cubicBezTo>
                <a:cubicBezTo>
                  <a:pt x="10009" y="278"/>
                  <a:pt x="9375" y="91"/>
                  <a:pt x="8808" y="317"/>
                </a:cubicBezTo>
                <a:cubicBezTo>
                  <a:pt x="8754" y="261"/>
                  <a:pt x="8708" y="240"/>
                  <a:pt x="8667" y="240"/>
                </a:cubicBezTo>
                <a:cubicBezTo>
                  <a:pt x="8575" y="240"/>
                  <a:pt x="8504" y="341"/>
                  <a:pt x="8416" y="390"/>
                </a:cubicBezTo>
                <a:cubicBezTo>
                  <a:pt x="8052" y="594"/>
                  <a:pt x="7699" y="853"/>
                  <a:pt x="7306" y="961"/>
                </a:cubicBezTo>
                <a:cubicBezTo>
                  <a:pt x="6103" y="1289"/>
                  <a:pt x="5153" y="2041"/>
                  <a:pt x="4241" y="2808"/>
                </a:cubicBezTo>
                <a:cubicBezTo>
                  <a:pt x="3275" y="3620"/>
                  <a:pt x="2469" y="4600"/>
                  <a:pt x="1773" y="5672"/>
                </a:cubicBezTo>
                <a:cubicBezTo>
                  <a:pt x="1011" y="6846"/>
                  <a:pt x="733" y="8177"/>
                  <a:pt x="353" y="9481"/>
                </a:cubicBezTo>
                <a:cubicBezTo>
                  <a:pt x="1" y="10694"/>
                  <a:pt x="427" y="11817"/>
                  <a:pt x="670" y="12973"/>
                </a:cubicBezTo>
                <a:cubicBezTo>
                  <a:pt x="755" y="13377"/>
                  <a:pt x="957" y="13705"/>
                  <a:pt x="1085" y="14072"/>
                </a:cubicBezTo>
                <a:cubicBezTo>
                  <a:pt x="1301" y="14691"/>
                  <a:pt x="1405" y="15338"/>
                  <a:pt x="1968" y="15786"/>
                </a:cubicBezTo>
                <a:cubicBezTo>
                  <a:pt x="2086" y="15880"/>
                  <a:pt x="2254" y="16065"/>
                  <a:pt x="2223" y="16275"/>
                </a:cubicBezTo>
                <a:cubicBezTo>
                  <a:pt x="2188" y="16525"/>
                  <a:pt x="2279" y="16645"/>
                  <a:pt x="2528" y="16654"/>
                </a:cubicBezTo>
                <a:cubicBezTo>
                  <a:pt x="2795" y="16663"/>
                  <a:pt x="2823" y="16922"/>
                  <a:pt x="2885" y="17076"/>
                </a:cubicBezTo>
                <a:cubicBezTo>
                  <a:pt x="3254" y="17993"/>
                  <a:pt x="3963" y="18664"/>
                  <a:pt x="4684" y="19241"/>
                </a:cubicBezTo>
                <a:cubicBezTo>
                  <a:pt x="5224" y="19675"/>
                  <a:pt x="5899" y="20012"/>
                  <a:pt x="6632" y="20218"/>
                </a:cubicBezTo>
                <a:cubicBezTo>
                  <a:pt x="7431" y="20443"/>
                  <a:pt x="8204" y="20761"/>
                  <a:pt x="9041" y="20827"/>
                </a:cubicBezTo>
                <a:cubicBezTo>
                  <a:pt x="9525" y="20864"/>
                  <a:pt x="10024" y="20954"/>
                  <a:pt x="10505" y="20954"/>
                </a:cubicBezTo>
                <a:cubicBezTo>
                  <a:pt x="10680" y="20954"/>
                  <a:pt x="10852" y="20943"/>
                  <a:pt x="11021" y="20912"/>
                </a:cubicBezTo>
                <a:cubicBezTo>
                  <a:pt x="12688" y="20610"/>
                  <a:pt x="14399" y="20410"/>
                  <a:pt x="15888" y="19478"/>
                </a:cubicBezTo>
                <a:cubicBezTo>
                  <a:pt x="16547" y="19067"/>
                  <a:pt x="17225" y="18662"/>
                  <a:pt x="17756" y="18104"/>
                </a:cubicBezTo>
                <a:cubicBezTo>
                  <a:pt x="18284" y="17549"/>
                  <a:pt x="18700" y="16886"/>
                  <a:pt x="19148" y="16258"/>
                </a:cubicBezTo>
                <a:cubicBezTo>
                  <a:pt x="19286" y="16061"/>
                  <a:pt x="19312" y="15753"/>
                  <a:pt x="19485" y="15619"/>
                </a:cubicBezTo>
                <a:cubicBezTo>
                  <a:pt x="20144" y="15106"/>
                  <a:pt x="20516" y="14343"/>
                  <a:pt x="20738" y="13647"/>
                </a:cubicBezTo>
                <a:cubicBezTo>
                  <a:pt x="21268" y="11996"/>
                  <a:pt x="21541" y="10298"/>
                  <a:pt x="21107" y="8513"/>
                </a:cubicBezTo>
                <a:cubicBezTo>
                  <a:pt x="20928" y="7778"/>
                  <a:pt x="20725" y="7011"/>
                  <a:pt x="20499" y="6310"/>
                </a:cubicBezTo>
                <a:cubicBezTo>
                  <a:pt x="20254" y="5548"/>
                  <a:pt x="19604" y="4869"/>
                  <a:pt x="19087" y="4197"/>
                </a:cubicBezTo>
                <a:cubicBezTo>
                  <a:pt x="18280" y="3147"/>
                  <a:pt x="17121" y="2454"/>
                  <a:pt x="16070" y="1659"/>
                </a:cubicBezTo>
                <a:cubicBezTo>
                  <a:pt x="15430" y="1174"/>
                  <a:pt x="14692" y="917"/>
                  <a:pt x="13946" y="677"/>
                </a:cubicBezTo>
                <a:cubicBezTo>
                  <a:pt x="13430" y="511"/>
                  <a:pt x="12993" y="167"/>
                  <a:pt x="12399" y="156"/>
                </a:cubicBezTo>
                <a:cubicBezTo>
                  <a:pt x="12394" y="156"/>
                  <a:pt x="12390" y="156"/>
                  <a:pt x="12386" y="156"/>
                </a:cubicBezTo>
                <a:cubicBezTo>
                  <a:pt x="12166" y="156"/>
                  <a:pt x="11974" y="273"/>
                  <a:pt x="11741" y="273"/>
                </a:cubicBezTo>
                <a:cubicBezTo>
                  <a:pt x="11665" y="273"/>
                  <a:pt x="11585" y="260"/>
                  <a:pt x="11497" y="227"/>
                </a:cubicBezTo>
                <a:cubicBezTo>
                  <a:pt x="11300" y="151"/>
                  <a:pt x="11052" y="1"/>
                  <a:pt x="10799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4000" kern="0">
              <a:solidFill>
                <a:srgbClr val="0C2B3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610" name="Google Shape;610;p25"/>
          <p:cNvGrpSpPr/>
          <p:nvPr/>
        </p:nvGrpSpPr>
        <p:grpSpPr>
          <a:xfrm>
            <a:off x="1836457" y="2807467"/>
            <a:ext cx="291891" cy="769620"/>
            <a:chOff x="3270375" y="3436275"/>
            <a:chExt cx="218918" cy="577215"/>
          </a:xfrm>
        </p:grpSpPr>
        <p:sp>
          <p:nvSpPr>
            <p:cNvPr id="611" name="Google Shape;611;p25"/>
            <p:cNvSpPr/>
            <p:nvPr/>
          </p:nvSpPr>
          <p:spPr>
            <a:xfrm>
              <a:off x="3270375" y="3436275"/>
              <a:ext cx="218918" cy="577215"/>
            </a:xfrm>
            <a:custGeom>
              <a:avLst/>
              <a:gdLst/>
              <a:ahLst/>
              <a:cxnLst/>
              <a:rect l="l" t="t" r="r" b="b"/>
              <a:pathLst>
                <a:path w="14956" h="39434" extrusionOk="0">
                  <a:moveTo>
                    <a:pt x="5006" y="1930"/>
                  </a:moveTo>
                  <a:lnTo>
                    <a:pt x="5006" y="1931"/>
                  </a:lnTo>
                  <a:cubicBezTo>
                    <a:pt x="5256" y="2638"/>
                    <a:pt x="5658" y="3258"/>
                    <a:pt x="5824" y="3950"/>
                  </a:cubicBezTo>
                  <a:cubicBezTo>
                    <a:pt x="5971" y="4557"/>
                    <a:pt x="6397" y="4810"/>
                    <a:pt x="6833" y="4810"/>
                  </a:cubicBezTo>
                  <a:cubicBezTo>
                    <a:pt x="7138" y="4810"/>
                    <a:pt x="7449" y="4686"/>
                    <a:pt x="7673" y="4472"/>
                  </a:cubicBezTo>
                  <a:cubicBezTo>
                    <a:pt x="8319" y="3855"/>
                    <a:pt x="9163" y="3816"/>
                    <a:pt x="9944" y="3626"/>
                  </a:cubicBezTo>
                  <a:cubicBezTo>
                    <a:pt x="10118" y="3583"/>
                    <a:pt x="10268" y="3421"/>
                    <a:pt x="10478" y="3421"/>
                  </a:cubicBezTo>
                  <a:cubicBezTo>
                    <a:pt x="10537" y="3421"/>
                    <a:pt x="10600" y="3433"/>
                    <a:pt x="10670" y="3465"/>
                  </a:cubicBezTo>
                  <a:cubicBezTo>
                    <a:pt x="10429" y="4028"/>
                    <a:pt x="10213" y="4615"/>
                    <a:pt x="9932" y="5172"/>
                  </a:cubicBezTo>
                  <a:cubicBezTo>
                    <a:pt x="9216" y="6594"/>
                    <a:pt x="8813" y="8123"/>
                    <a:pt x="8199" y="9577"/>
                  </a:cubicBezTo>
                  <a:cubicBezTo>
                    <a:pt x="7821" y="10469"/>
                    <a:pt x="7713" y="11424"/>
                    <a:pt x="7407" y="12335"/>
                  </a:cubicBezTo>
                  <a:cubicBezTo>
                    <a:pt x="7184" y="12992"/>
                    <a:pt x="7310" y="13746"/>
                    <a:pt x="7204" y="14446"/>
                  </a:cubicBezTo>
                  <a:cubicBezTo>
                    <a:pt x="7054" y="15437"/>
                    <a:pt x="7006" y="16439"/>
                    <a:pt x="7060" y="17439"/>
                  </a:cubicBezTo>
                  <a:cubicBezTo>
                    <a:pt x="7126" y="18636"/>
                    <a:pt x="6919" y="19837"/>
                    <a:pt x="7204" y="21038"/>
                  </a:cubicBezTo>
                  <a:cubicBezTo>
                    <a:pt x="7303" y="21458"/>
                    <a:pt x="7381" y="21930"/>
                    <a:pt x="7377" y="22373"/>
                  </a:cubicBezTo>
                  <a:cubicBezTo>
                    <a:pt x="7371" y="23073"/>
                    <a:pt x="7701" y="23695"/>
                    <a:pt x="7802" y="24372"/>
                  </a:cubicBezTo>
                  <a:cubicBezTo>
                    <a:pt x="7979" y="25565"/>
                    <a:pt x="8288" y="26757"/>
                    <a:pt x="8812" y="27877"/>
                  </a:cubicBezTo>
                  <a:cubicBezTo>
                    <a:pt x="9314" y="28948"/>
                    <a:pt x="9759" y="30045"/>
                    <a:pt x="10482" y="31015"/>
                  </a:cubicBezTo>
                  <a:cubicBezTo>
                    <a:pt x="10683" y="31286"/>
                    <a:pt x="10867" y="31428"/>
                    <a:pt x="11061" y="31428"/>
                  </a:cubicBezTo>
                  <a:cubicBezTo>
                    <a:pt x="11231" y="31428"/>
                    <a:pt x="11409" y="31318"/>
                    <a:pt x="11613" y="31093"/>
                  </a:cubicBezTo>
                  <a:cubicBezTo>
                    <a:pt x="11924" y="30747"/>
                    <a:pt x="12361" y="30632"/>
                    <a:pt x="12767" y="30494"/>
                  </a:cubicBezTo>
                  <a:cubicBezTo>
                    <a:pt x="12840" y="30469"/>
                    <a:pt x="12909" y="30458"/>
                    <a:pt x="12974" y="30458"/>
                  </a:cubicBezTo>
                  <a:cubicBezTo>
                    <a:pt x="13252" y="30458"/>
                    <a:pt x="13433" y="30678"/>
                    <a:pt x="13433" y="30998"/>
                  </a:cubicBezTo>
                  <a:cubicBezTo>
                    <a:pt x="13433" y="31950"/>
                    <a:pt x="13460" y="32906"/>
                    <a:pt x="13369" y="33853"/>
                  </a:cubicBezTo>
                  <a:cubicBezTo>
                    <a:pt x="13237" y="35219"/>
                    <a:pt x="12868" y="36543"/>
                    <a:pt x="12355" y="37828"/>
                  </a:cubicBezTo>
                  <a:cubicBezTo>
                    <a:pt x="12299" y="37970"/>
                    <a:pt x="12273" y="38090"/>
                    <a:pt x="12085" y="38104"/>
                  </a:cubicBezTo>
                  <a:cubicBezTo>
                    <a:pt x="11730" y="38131"/>
                    <a:pt x="11359" y="38229"/>
                    <a:pt x="11012" y="38229"/>
                  </a:cubicBezTo>
                  <a:cubicBezTo>
                    <a:pt x="10910" y="38229"/>
                    <a:pt x="10811" y="38220"/>
                    <a:pt x="10714" y="38199"/>
                  </a:cubicBezTo>
                  <a:cubicBezTo>
                    <a:pt x="9313" y="37891"/>
                    <a:pt x="7873" y="37706"/>
                    <a:pt x="6527" y="37217"/>
                  </a:cubicBezTo>
                  <a:cubicBezTo>
                    <a:pt x="5868" y="36978"/>
                    <a:pt x="5153" y="36791"/>
                    <a:pt x="4614" y="36306"/>
                  </a:cubicBezTo>
                  <a:cubicBezTo>
                    <a:pt x="4296" y="36022"/>
                    <a:pt x="4156" y="35784"/>
                    <a:pt x="4614" y="35462"/>
                  </a:cubicBezTo>
                  <a:cubicBezTo>
                    <a:pt x="5181" y="35063"/>
                    <a:pt x="5573" y="34467"/>
                    <a:pt x="6206" y="34131"/>
                  </a:cubicBezTo>
                  <a:cubicBezTo>
                    <a:pt x="6333" y="34063"/>
                    <a:pt x="6438" y="33998"/>
                    <a:pt x="6340" y="33863"/>
                  </a:cubicBezTo>
                  <a:cubicBezTo>
                    <a:pt x="6101" y="33524"/>
                    <a:pt x="6066" y="33127"/>
                    <a:pt x="5933" y="32767"/>
                  </a:cubicBezTo>
                  <a:cubicBezTo>
                    <a:pt x="5769" y="32323"/>
                    <a:pt x="5664" y="31818"/>
                    <a:pt x="5392" y="31436"/>
                  </a:cubicBezTo>
                  <a:cubicBezTo>
                    <a:pt x="4882" y="30720"/>
                    <a:pt x="4675" y="29901"/>
                    <a:pt x="4328" y="29133"/>
                  </a:cubicBezTo>
                  <a:cubicBezTo>
                    <a:pt x="3817" y="27997"/>
                    <a:pt x="3460" y="26803"/>
                    <a:pt x="3025" y="25638"/>
                  </a:cubicBezTo>
                  <a:cubicBezTo>
                    <a:pt x="2588" y="24465"/>
                    <a:pt x="2214" y="23281"/>
                    <a:pt x="1944" y="22069"/>
                  </a:cubicBezTo>
                  <a:cubicBezTo>
                    <a:pt x="1666" y="20820"/>
                    <a:pt x="1457" y="19561"/>
                    <a:pt x="1379" y="18278"/>
                  </a:cubicBezTo>
                  <a:cubicBezTo>
                    <a:pt x="1296" y="16911"/>
                    <a:pt x="1233" y="15546"/>
                    <a:pt x="1379" y="14187"/>
                  </a:cubicBezTo>
                  <a:cubicBezTo>
                    <a:pt x="1454" y="13484"/>
                    <a:pt x="1617" y="12782"/>
                    <a:pt x="1706" y="12083"/>
                  </a:cubicBezTo>
                  <a:cubicBezTo>
                    <a:pt x="1839" y="11030"/>
                    <a:pt x="2018" y="9989"/>
                    <a:pt x="2287" y="8969"/>
                  </a:cubicBezTo>
                  <a:cubicBezTo>
                    <a:pt x="2634" y="7649"/>
                    <a:pt x="3027" y="6344"/>
                    <a:pt x="3598" y="5078"/>
                  </a:cubicBezTo>
                  <a:cubicBezTo>
                    <a:pt x="4003" y="4180"/>
                    <a:pt x="4528" y="3317"/>
                    <a:pt x="4778" y="2353"/>
                  </a:cubicBezTo>
                  <a:cubicBezTo>
                    <a:pt x="4818" y="2204"/>
                    <a:pt x="4929" y="2071"/>
                    <a:pt x="5006" y="1930"/>
                  </a:cubicBezTo>
                  <a:close/>
                  <a:moveTo>
                    <a:pt x="5247" y="1"/>
                  </a:moveTo>
                  <a:cubicBezTo>
                    <a:pt x="5196" y="1"/>
                    <a:pt x="5141" y="18"/>
                    <a:pt x="5080" y="59"/>
                  </a:cubicBezTo>
                  <a:cubicBezTo>
                    <a:pt x="4765" y="270"/>
                    <a:pt x="4406" y="440"/>
                    <a:pt x="4248" y="822"/>
                  </a:cubicBezTo>
                  <a:cubicBezTo>
                    <a:pt x="4007" y="1412"/>
                    <a:pt x="3605" y="1925"/>
                    <a:pt x="3308" y="2493"/>
                  </a:cubicBezTo>
                  <a:cubicBezTo>
                    <a:pt x="2962" y="3155"/>
                    <a:pt x="2699" y="3847"/>
                    <a:pt x="2364" y="4513"/>
                  </a:cubicBezTo>
                  <a:cubicBezTo>
                    <a:pt x="1934" y="5365"/>
                    <a:pt x="1729" y="6281"/>
                    <a:pt x="1556" y="7214"/>
                  </a:cubicBezTo>
                  <a:cubicBezTo>
                    <a:pt x="1382" y="8142"/>
                    <a:pt x="1020" y="9023"/>
                    <a:pt x="883" y="9980"/>
                  </a:cubicBezTo>
                  <a:cubicBezTo>
                    <a:pt x="679" y="11392"/>
                    <a:pt x="327" y="12782"/>
                    <a:pt x="256" y="14219"/>
                  </a:cubicBezTo>
                  <a:cubicBezTo>
                    <a:pt x="207" y="15215"/>
                    <a:pt x="170" y="16213"/>
                    <a:pt x="124" y="17210"/>
                  </a:cubicBezTo>
                  <a:cubicBezTo>
                    <a:pt x="113" y="17475"/>
                    <a:pt x="309" y="17693"/>
                    <a:pt x="235" y="17973"/>
                  </a:cubicBezTo>
                  <a:cubicBezTo>
                    <a:pt x="1" y="18856"/>
                    <a:pt x="395" y="19707"/>
                    <a:pt x="442" y="20578"/>
                  </a:cubicBezTo>
                  <a:cubicBezTo>
                    <a:pt x="476" y="21233"/>
                    <a:pt x="635" y="21888"/>
                    <a:pt x="724" y="22532"/>
                  </a:cubicBezTo>
                  <a:cubicBezTo>
                    <a:pt x="819" y="23229"/>
                    <a:pt x="958" y="23935"/>
                    <a:pt x="1160" y="24582"/>
                  </a:cubicBezTo>
                  <a:cubicBezTo>
                    <a:pt x="1448" y="25511"/>
                    <a:pt x="1763" y="26439"/>
                    <a:pt x="2093" y="27359"/>
                  </a:cubicBezTo>
                  <a:cubicBezTo>
                    <a:pt x="2231" y="27745"/>
                    <a:pt x="2290" y="28162"/>
                    <a:pt x="2452" y="28520"/>
                  </a:cubicBezTo>
                  <a:cubicBezTo>
                    <a:pt x="2757" y="29190"/>
                    <a:pt x="2986" y="29890"/>
                    <a:pt x="3400" y="30529"/>
                  </a:cubicBezTo>
                  <a:cubicBezTo>
                    <a:pt x="3925" y="31338"/>
                    <a:pt x="4196" y="32309"/>
                    <a:pt x="4888" y="33006"/>
                  </a:cubicBezTo>
                  <a:cubicBezTo>
                    <a:pt x="5378" y="33499"/>
                    <a:pt x="5208" y="33681"/>
                    <a:pt x="4763" y="34014"/>
                  </a:cubicBezTo>
                  <a:cubicBezTo>
                    <a:pt x="4262" y="34389"/>
                    <a:pt x="3617" y="34645"/>
                    <a:pt x="3323" y="35216"/>
                  </a:cubicBezTo>
                  <a:cubicBezTo>
                    <a:pt x="2746" y="36333"/>
                    <a:pt x="3372" y="37232"/>
                    <a:pt x="4575" y="37692"/>
                  </a:cubicBezTo>
                  <a:cubicBezTo>
                    <a:pt x="5150" y="37912"/>
                    <a:pt x="5765" y="38066"/>
                    <a:pt x="6325" y="38291"/>
                  </a:cubicBezTo>
                  <a:cubicBezTo>
                    <a:pt x="7219" y="38649"/>
                    <a:pt x="9523" y="39433"/>
                    <a:pt x="11215" y="39433"/>
                  </a:cubicBezTo>
                  <a:cubicBezTo>
                    <a:pt x="11277" y="39433"/>
                    <a:pt x="11338" y="39432"/>
                    <a:pt x="11398" y="39430"/>
                  </a:cubicBezTo>
                  <a:cubicBezTo>
                    <a:pt x="11987" y="39408"/>
                    <a:pt x="12489" y="39280"/>
                    <a:pt x="12809" y="38988"/>
                  </a:cubicBezTo>
                  <a:cubicBezTo>
                    <a:pt x="13687" y="38186"/>
                    <a:pt x="14348" y="36173"/>
                    <a:pt x="14503" y="35024"/>
                  </a:cubicBezTo>
                  <a:cubicBezTo>
                    <a:pt x="14735" y="33320"/>
                    <a:pt x="14955" y="31600"/>
                    <a:pt x="14635" y="29867"/>
                  </a:cubicBezTo>
                  <a:cubicBezTo>
                    <a:pt x="14547" y="29393"/>
                    <a:pt x="14291" y="29052"/>
                    <a:pt x="13906" y="28907"/>
                  </a:cubicBezTo>
                  <a:cubicBezTo>
                    <a:pt x="13762" y="28852"/>
                    <a:pt x="13613" y="28827"/>
                    <a:pt x="13466" y="28827"/>
                  </a:cubicBezTo>
                  <a:cubicBezTo>
                    <a:pt x="13081" y="28827"/>
                    <a:pt x="12708" y="29003"/>
                    <a:pt x="12477" y="29299"/>
                  </a:cubicBezTo>
                  <a:cubicBezTo>
                    <a:pt x="12230" y="29615"/>
                    <a:pt x="11781" y="29587"/>
                    <a:pt x="11593" y="29944"/>
                  </a:cubicBezTo>
                  <a:cubicBezTo>
                    <a:pt x="11571" y="29986"/>
                    <a:pt x="11529" y="30003"/>
                    <a:pt x="11481" y="30003"/>
                  </a:cubicBezTo>
                  <a:cubicBezTo>
                    <a:pt x="11378" y="30003"/>
                    <a:pt x="11248" y="29922"/>
                    <a:pt x="11234" y="29840"/>
                  </a:cubicBezTo>
                  <a:cubicBezTo>
                    <a:pt x="11126" y="29207"/>
                    <a:pt x="10546" y="28826"/>
                    <a:pt x="10333" y="28244"/>
                  </a:cubicBezTo>
                  <a:cubicBezTo>
                    <a:pt x="9975" y="27270"/>
                    <a:pt x="9567" y="26321"/>
                    <a:pt x="9273" y="25318"/>
                  </a:cubicBezTo>
                  <a:cubicBezTo>
                    <a:pt x="8954" y="24225"/>
                    <a:pt x="8824" y="23110"/>
                    <a:pt x="8534" y="22020"/>
                  </a:cubicBezTo>
                  <a:cubicBezTo>
                    <a:pt x="8308" y="21170"/>
                    <a:pt x="8439" y="20280"/>
                    <a:pt x="8298" y="19443"/>
                  </a:cubicBezTo>
                  <a:cubicBezTo>
                    <a:pt x="8073" y="18105"/>
                    <a:pt x="8290" y="16802"/>
                    <a:pt x="8310" y="15487"/>
                  </a:cubicBezTo>
                  <a:cubicBezTo>
                    <a:pt x="8332" y="14114"/>
                    <a:pt x="8629" y="12763"/>
                    <a:pt x="8874" y="11414"/>
                  </a:cubicBezTo>
                  <a:cubicBezTo>
                    <a:pt x="9017" y="10627"/>
                    <a:pt x="9194" y="9820"/>
                    <a:pt x="9544" y="9103"/>
                  </a:cubicBezTo>
                  <a:cubicBezTo>
                    <a:pt x="9886" y="8399"/>
                    <a:pt x="10125" y="7667"/>
                    <a:pt x="10421" y="6951"/>
                  </a:cubicBezTo>
                  <a:cubicBezTo>
                    <a:pt x="10944" y="5686"/>
                    <a:pt x="11428" y="4405"/>
                    <a:pt x="11978" y="3151"/>
                  </a:cubicBezTo>
                  <a:cubicBezTo>
                    <a:pt x="12187" y="2673"/>
                    <a:pt x="11919" y="1970"/>
                    <a:pt x="11440" y="1970"/>
                  </a:cubicBezTo>
                  <a:cubicBezTo>
                    <a:pt x="11406" y="1970"/>
                    <a:pt x="11370" y="1973"/>
                    <a:pt x="11334" y="1981"/>
                  </a:cubicBezTo>
                  <a:cubicBezTo>
                    <a:pt x="10129" y="2230"/>
                    <a:pt x="8904" y="2522"/>
                    <a:pt x="7791" y="3008"/>
                  </a:cubicBezTo>
                  <a:cubicBezTo>
                    <a:pt x="7431" y="3165"/>
                    <a:pt x="7230" y="3268"/>
                    <a:pt x="7093" y="3268"/>
                  </a:cubicBezTo>
                  <a:cubicBezTo>
                    <a:pt x="6912" y="3268"/>
                    <a:pt x="6842" y="3090"/>
                    <a:pt x="6669" y="2622"/>
                  </a:cubicBezTo>
                  <a:cubicBezTo>
                    <a:pt x="6369" y="1812"/>
                    <a:pt x="6227" y="927"/>
                    <a:pt x="5599" y="236"/>
                  </a:cubicBezTo>
                  <a:cubicBezTo>
                    <a:pt x="5486" y="112"/>
                    <a:pt x="5378" y="1"/>
                    <a:pt x="52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12" name="Google Shape;612;p25"/>
            <p:cNvSpPr/>
            <p:nvPr/>
          </p:nvSpPr>
          <p:spPr>
            <a:xfrm>
              <a:off x="3288423" y="3464525"/>
              <a:ext cx="178987" cy="531341"/>
            </a:xfrm>
            <a:custGeom>
              <a:avLst/>
              <a:gdLst/>
              <a:ahLst/>
              <a:cxnLst/>
              <a:rect l="l" t="t" r="r" b="b"/>
              <a:pathLst>
                <a:path w="12228" h="36300" extrusionOk="0">
                  <a:moveTo>
                    <a:pt x="3773" y="1"/>
                  </a:moveTo>
                  <a:cubicBezTo>
                    <a:pt x="3696" y="141"/>
                    <a:pt x="3585" y="274"/>
                    <a:pt x="3545" y="425"/>
                  </a:cubicBezTo>
                  <a:cubicBezTo>
                    <a:pt x="3295" y="1387"/>
                    <a:pt x="2770" y="2250"/>
                    <a:pt x="2365" y="3148"/>
                  </a:cubicBezTo>
                  <a:cubicBezTo>
                    <a:pt x="1794" y="4416"/>
                    <a:pt x="1401" y="5720"/>
                    <a:pt x="1054" y="7039"/>
                  </a:cubicBezTo>
                  <a:cubicBezTo>
                    <a:pt x="785" y="8059"/>
                    <a:pt x="606" y="9100"/>
                    <a:pt x="473" y="10153"/>
                  </a:cubicBezTo>
                  <a:cubicBezTo>
                    <a:pt x="384" y="10853"/>
                    <a:pt x="221" y="11555"/>
                    <a:pt x="146" y="12257"/>
                  </a:cubicBezTo>
                  <a:cubicBezTo>
                    <a:pt x="0" y="13616"/>
                    <a:pt x="63" y="14981"/>
                    <a:pt x="146" y="16348"/>
                  </a:cubicBezTo>
                  <a:cubicBezTo>
                    <a:pt x="224" y="17632"/>
                    <a:pt x="433" y="18890"/>
                    <a:pt x="711" y="20140"/>
                  </a:cubicBezTo>
                  <a:cubicBezTo>
                    <a:pt x="981" y="21352"/>
                    <a:pt x="1355" y="22535"/>
                    <a:pt x="1792" y="23709"/>
                  </a:cubicBezTo>
                  <a:cubicBezTo>
                    <a:pt x="2227" y="24873"/>
                    <a:pt x="2584" y="26067"/>
                    <a:pt x="3095" y="27203"/>
                  </a:cubicBezTo>
                  <a:cubicBezTo>
                    <a:pt x="3442" y="27971"/>
                    <a:pt x="3649" y="28790"/>
                    <a:pt x="4159" y="29506"/>
                  </a:cubicBezTo>
                  <a:cubicBezTo>
                    <a:pt x="4431" y="29889"/>
                    <a:pt x="4536" y="30393"/>
                    <a:pt x="4700" y="30837"/>
                  </a:cubicBezTo>
                  <a:cubicBezTo>
                    <a:pt x="4833" y="31197"/>
                    <a:pt x="4868" y="31594"/>
                    <a:pt x="5107" y="31933"/>
                  </a:cubicBezTo>
                  <a:cubicBezTo>
                    <a:pt x="5205" y="32069"/>
                    <a:pt x="5100" y="32133"/>
                    <a:pt x="4973" y="32201"/>
                  </a:cubicBezTo>
                  <a:cubicBezTo>
                    <a:pt x="4340" y="32537"/>
                    <a:pt x="3948" y="33134"/>
                    <a:pt x="3381" y="33532"/>
                  </a:cubicBezTo>
                  <a:cubicBezTo>
                    <a:pt x="2923" y="33854"/>
                    <a:pt x="3063" y="34092"/>
                    <a:pt x="3381" y="34376"/>
                  </a:cubicBezTo>
                  <a:cubicBezTo>
                    <a:pt x="3920" y="34861"/>
                    <a:pt x="4635" y="35048"/>
                    <a:pt x="5294" y="35287"/>
                  </a:cubicBezTo>
                  <a:cubicBezTo>
                    <a:pt x="6640" y="35776"/>
                    <a:pt x="8080" y="35961"/>
                    <a:pt x="9481" y="36269"/>
                  </a:cubicBezTo>
                  <a:cubicBezTo>
                    <a:pt x="9578" y="36291"/>
                    <a:pt x="9678" y="36299"/>
                    <a:pt x="9781" y="36299"/>
                  </a:cubicBezTo>
                  <a:cubicBezTo>
                    <a:pt x="10127" y="36299"/>
                    <a:pt x="10498" y="36201"/>
                    <a:pt x="10852" y="36174"/>
                  </a:cubicBezTo>
                  <a:cubicBezTo>
                    <a:pt x="11040" y="36160"/>
                    <a:pt x="11066" y="36041"/>
                    <a:pt x="11122" y="35899"/>
                  </a:cubicBezTo>
                  <a:cubicBezTo>
                    <a:pt x="11635" y="34613"/>
                    <a:pt x="12004" y="33289"/>
                    <a:pt x="12136" y="31924"/>
                  </a:cubicBezTo>
                  <a:cubicBezTo>
                    <a:pt x="12227" y="30978"/>
                    <a:pt x="12200" y="30020"/>
                    <a:pt x="12200" y="29068"/>
                  </a:cubicBezTo>
                  <a:cubicBezTo>
                    <a:pt x="12200" y="28749"/>
                    <a:pt x="12020" y="28528"/>
                    <a:pt x="11742" y="28528"/>
                  </a:cubicBezTo>
                  <a:cubicBezTo>
                    <a:pt x="11677" y="28528"/>
                    <a:pt x="11608" y="28540"/>
                    <a:pt x="11534" y="28566"/>
                  </a:cubicBezTo>
                  <a:cubicBezTo>
                    <a:pt x="11128" y="28702"/>
                    <a:pt x="10691" y="28818"/>
                    <a:pt x="10380" y="29163"/>
                  </a:cubicBezTo>
                  <a:cubicBezTo>
                    <a:pt x="10175" y="29389"/>
                    <a:pt x="9998" y="29498"/>
                    <a:pt x="9827" y="29498"/>
                  </a:cubicBezTo>
                  <a:cubicBezTo>
                    <a:pt x="9634" y="29498"/>
                    <a:pt x="9450" y="29357"/>
                    <a:pt x="9249" y="29086"/>
                  </a:cubicBezTo>
                  <a:cubicBezTo>
                    <a:pt x="8526" y="28115"/>
                    <a:pt x="8081" y="27018"/>
                    <a:pt x="7579" y="25947"/>
                  </a:cubicBezTo>
                  <a:cubicBezTo>
                    <a:pt x="7055" y="24829"/>
                    <a:pt x="6746" y="23635"/>
                    <a:pt x="6569" y="22444"/>
                  </a:cubicBezTo>
                  <a:cubicBezTo>
                    <a:pt x="6468" y="21765"/>
                    <a:pt x="6138" y="21143"/>
                    <a:pt x="6144" y="20443"/>
                  </a:cubicBezTo>
                  <a:cubicBezTo>
                    <a:pt x="6148" y="20001"/>
                    <a:pt x="6070" y="19528"/>
                    <a:pt x="5971" y="19108"/>
                  </a:cubicBezTo>
                  <a:cubicBezTo>
                    <a:pt x="5686" y="17908"/>
                    <a:pt x="5893" y="16706"/>
                    <a:pt x="5827" y="15509"/>
                  </a:cubicBezTo>
                  <a:cubicBezTo>
                    <a:pt x="5773" y="14510"/>
                    <a:pt x="5821" y="13507"/>
                    <a:pt x="5971" y="12517"/>
                  </a:cubicBezTo>
                  <a:cubicBezTo>
                    <a:pt x="6077" y="11816"/>
                    <a:pt x="5951" y="11062"/>
                    <a:pt x="6174" y="10405"/>
                  </a:cubicBezTo>
                  <a:cubicBezTo>
                    <a:pt x="6480" y="9494"/>
                    <a:pt x="6588" y="8539"/>
                    <a:pt x="6966" y="7647"/>
                  </a:cubicBezTo>
                  <a:cubicBezTo>
                    <a:pt x="7580" y="6193"/>
                    <a:pt x="7983" y="4664"/>
                    <a:pt x="8699" y="3242"/>
                  </a:cubicBezTo>
                  <a:cubicBezTo>
                    <a:pt x="8980" y="2685"/>
                    <a:pt x="9196" y="2098"/>
                    <a:pt x="9437" y="1535"/>
                  </a:cubicBezTo>
                  <a:cubicBezTo>
                    <a:pt x="9367" y="1503"/>
                    <a:pt x="9304" y="1491"/>
                    <a:pt x="9245" y="1491"/>
                  </a:cubicBezTo>
                  <a:cubicBezTo>
                    <a:pt x="9035" y="1491"/>
                    <a:pt x="8885" y="1654"/>
                    <a:pt x="8711" y="1696"/>
                  </a:cubicBezTo>
                  <a:cubicBezTo>
                    <a:pt x="7930" y="1886"/>
                    <a:pt x="7086" y="1925"/>
                    <a:pt x="6440" y="2542"/>
                  </a:cubicBezTo>
                  <a:cubicBezTo>
                    <a:pt x="6216" y="2756"/>
                    <a:pt x="5905" y="2880"/>
                    <a:pt x="5600" y="2880"/>
                  </a:cubicBezTo>
                  <a:cubicBezTo>
                    <a:pt x="5164" y="2880"/>
                    <a:pt x="4738" y="2627"/>
                    <a:pt x="4591" y="2020"/>
                  </a:cubicBezTo>
                  <a:cubicBezTo>
                    <a:pt x="4425" y="1328"/>
                    <a:pt x="4023" y="708"/>
                    <a:pt x="3773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616" name="Google Shape;616;p25"/>
          <p:cNvGrpSpPr/>
          <p:nvPr/>
        </p:nvGrpSpPr>
        <p:grpSpPr>
          <a:xfrm>
            <a:off x="9374244" y="2781901"/>
            <a:ext cx="310881" cy="719599"/>
            <a:chOff x="5349941" y="3093980"/>
            <a:chExt cx="233161" cy="539699"/>
          </a:xfrm>
        </p:grpSpPr>
        <p:sp>
          <p:nvSpPr>
            <p:cNvPr id="617" name="Google Shape;617;p25"/>
            <p:cNvSpPr/>
            <p:nvPr/>
          </p:nvSpPr>
          <p:spPr>
            <a:xfrm>
              <a:off x="5349941" y="3093980"/>
              <a:ext cx="233161" cy="539699"/>
            </a:xfrm>
            <a:custGeom>
              <a:avLst/>
              <a:gdLst/>
              <a:ahLst/>
              <a:cxnLst/>
              <a:rect l="l" t="t" r="r" b="b"/>
              <a:pathLst>
                <a:path w="15929" h="36871" extrusionOk="0">
                  <a:moveTo>
                    <a:pt x="12927" y="1310"/>
                  </a:moveTo>
                  <a:cubicBezTo>
                    <a:pt x="13059" y="1310"/>
                    <a:pt x="13190" y="1410"/>
                    <a:pt x="13270" y="1603"/>
                  </a:cubicBezTo>
                  <a:cubicBezTo>
                    <a:pt x="14037" y="3447"/>
                    <a:pt x="14481" y="5410"/>
                    <a:pt x="14579" y="7405"/>
                  </a:cubicBezTo>
                  <a:cubicBezTo>
                    <a:pt x="14631" y="8401"/>
                    <a:pt x="14727" y="9404"/>
                    <a:pt x="14650" y="10394"/>
                  </a:cubicBezTo>
                  <a:cubicBezTo>
                    <a:pt x="14570" y="11450"/>
                    <a:pt x="14306" y="12494"/>
                    <a:pt x="14131" y="13546"/>
                  </a:cubicBezTo>
                  <a:cubicBezTo>
                    <a:pt x="13982" y="14438"/>
                    <a:pt x="13803" y="15329"/>
                    <a:pt x="13656" y="16221"/>
                  </a:cubicBezTo>
                  <a:cubicBezTo>
                    <a:pt x="13593" y="16615"/>
                    <a:pt x="13280" y="17030"/>
                    <a:pt x="13228" y="17476"/>
                  </a:cubicBezTo>
                  <a:cubicBezTo>
                    <a:pt x="13137" y="18254"/>
                    <a:pt x="12729" y="18969"/>
                    <a:pt x="12744" y="19765"/>
                  </a:cubicBezTo>
                  <a:cubicBezTo>
                    <a:pt x="12748" y="19962"/>
                    <a:pt x="12605" y="20084"/>
                    <a:pt x="12506" y="20227"/>
                  </a:cubicBezTo>
                  <a:cubicBezTo>
                    <a:pt x="12152" y="20745"/>
                    <a:pt x="12117" y="21370"/>
                    <a:pt x="11878" y="21917"/>
                  </a:cubicBezTo>
                  <a:cubicBezTo>
                    <a:pt x="11669" y="22395"/>
                    <a:pt x="11403" y="22852"/>
                    <a:pt x="11197" y="23339"/>
                  </a:cubicBezTo>
                  <a:cubicBezTo>
                    <a:pt x="10774" y="24333"/>
                    <a:pt x="10336" y="25329"/>
                    <a:pt x="9801" y="26271"/>
                  </a:cubicBezTo>
                  <a:cubicBezTo>
                    <a:pt x="9476" y="26843"/>
                    <a:pt x="9152" y="27421"/>
                    <a:pt x="8703" y="27949"/>
                  </a:cubicBezTo>
                  <a:cubicBezTo>
                    <a:pt x="8295" y="28429"/>
                    <a:pt x="8018" y="29096"/>
                    <a:pt x="7980" y="29777"/>
                  </a:cubicBezTo>
                  <a:cubicBezTo>
                    <a:pt x="7976" y="29848"/>
                    <a:pt x="8039" y="29955"/>
                    <a:pt x="8103" y="29991"/>
                  </a:cubicBezTo>
                  <a:cubicBezTo>
                    <a:pt x="8653" y="30287"/>
                    <a:pt x="9265" y="30417"/>
                    <a:pt x="9863" y="30417"/>
                  </a:cubicBezTo>
                  <a:cubicBezTo>
                    <a:pt x="10029" y="30417"/>
                    <a:pt x="10194" y="30407"/>
                    <a:pt x="10356" y="30388"/>
                  </a:cubicBezTo>
                  <a:cubicBezTo>
                    <a:pt x="10403" y="30382"/>
                    <a:pt x="10446" y="30380"/>
                    <a:pt x="10486" y="30380"/>
                  </a:cubicBezTo>
                  <a:cubicBezTo>
                    <a:pt x="10845" y="30380"/>
                    <a:pt x="10963" y="30592"/>
                    <a:pt x="11120" y="30749"/>
                  </a:cubicBezTo>
                  <a:cubicBezTo>
                    <a:pt x="11379" y="31008"/>
                    <a:pt x="11197" y="31415"/>
                    <a:pt x="11012" y="31581"/>
                  </a:cubicBezTo>
                  <a:cubicBezTo>
                    <a:pt x="10601" y="31950"/>
                    <a:pt x="10266" y="32382"/>
                    <a:pt x="9933" y="32794"/>
                  </a:cubicBezTo>
                  <a:cubicBezTo>
                    <a:pt x="9462" y="33377"/>
                    <a:pt x="8653" y="33346"/>
                    <a:pt x="8173" y="33865"/>
                  </a:cubicBezTo>
                  <a:cubicBezTo>
                    <a:pt x="7504" y="34590"/>
                    <a:pt x="6473" y="34738"/>
                    <a:pt x="5638" y="35201"/>
                  </a:cubicBezTo>
                  <a:cubicBezTo>
                    <a:pt x="5236" y="35424"/>
                    <a:pt x="4663" y="35606"/>
                    <a:pt x="4139" y="35715"/>
                  </a:cubicBezTo>
                  <a:cubicBezTo>
                    <a:pt x="4051" y="35733"/>
                    <a:pt x="3965" y="35742"/>
                    <a:pt x="3882" y="35742"/>
                  </a:cubicBezTo>
                  <a:cubicBezTo>
                    <a:pt x="3305" y="35742"/>
                    <a:pt x="2864" y="35319"/>
                    <a:pt x="2635" y="34737"/>
                  </a:cubicBezTo>
                  <a:cubicBezTo>
                    <a:pt x="2359" y="34039"/>
                    <a:pt x="2036" y="33360"/>
                    <a:pt x="1840" y="32632"/>
                  </a:cubicBezTo>
                  <a:cubicBezTo>
                    <a:pt x="1529" y="31483"/>
                    <a:pt x="1307" y="30321"/>
                    <a:pt x="1148" y="29146"/>
                  </a:cubicBezTo>
                  <a:cubicBezTo>
                    <a:pt x="1174" y="28775"/>
                    <a:pt x="1008" y="28419"/>
                    <a:pt x="1097" y="28043"/>
                  </a:cubicBezTo>
                  <a:cubicBezTo>
                    <a:pt x="1157" y="27799"/>
                    <a:pt x="1142" y="27603"/>
                    <a:pt x="1483" y="27443"/>
                  </a:cubicBezTo>
                  <a:cubicBezTo>
                    <a:pt x="1591" y="27393"/>
                    <a:pt x="1677" y="27372"/>
                    <a:pt x="1749" y="27372"/>
                  </a:cubicBezTo>
                  <a:cubicBezTo>
                    <a:pt x="1929" y="27372"/>
                    <a:pt x="2027" y="27499"/>
                    <a:pt x="2173" y="27605"/>
                  </a:cubicBezTo>
                  <a:cubicBezTo>
                    <a:pt x="2562" y="27884"/>
                    <a:pt x="2989" y="28107"/>
                    <a:pt x="3305" y="28491"/>
                  </a:cubicBezTo>
                  <a:cubicBezTo>
                    <a:pt x="3370" y="28570"/>
                    <a:pt x="3467" y="28604"/>
                    <a:pt x="3578" y="28604"/>
                  </a:cubicBezTo>
                  <a:cubicBezTo>
                    <a:pt x="3907" y="28604"/>
                    <a:pt x="4366" y="28308"/>
                    <a:pt x="4536" y="27980"/>
                  </a:cubicBezTo>
                  <a:cubicBezTo>
                    <a:pt x="4977" y="27132"/>
                    <a:pt x="5231" y="26216"/>
                    <a:pt x="5696" y="25369"/>
                  </a:cubicBezTo>
                  <a:cubicBezTo>
                    <a:pt x="5998" y="24820"/>
                    <a:pt x="6213" y="24169"/>
                    <a:pt x="6373" y="23540"/>
                  </a:cubicBezTo>
                  <a:cubicBezTo>
                    <a:pt x="6578" y="22733"/>
                    <a:pt x="6987" y="21995"/>
                    <a:pt x="7202" y="21198"/>
                  </a:cubicBezTo>
                  <a:cubicBezTo>
                    <a:pt x="7513" y="20044"/>
                    <a:pt x="7832" y="18890"/>
                    <a:pt x="8063" y="17721"/>
                  </a:cubicBezTo>
                  <a:cubicBezTo>
                    <a:pt x="8290" y="16565"/>
                    <a:pt x="8346" y="15382"/>
                    <a:pt x="8548" y="14217"/>
                  </a:cubicBezTo>
                  <a:cubicBezTo>
                    <a:pt x="8669" y="13519"/>
                    <a:pt x="8479" y="12782"/>
                    <a:pt x="8636" y="12077"/>
                  </a:cubicBezTo>
                  <a:cubicBezTo>
                    <a:pt x="8845" y="11130"/>
                    <a:pt x="8470" y="10201"/>
                    <a:pt x="8591" y="9254"/>
                  </a:cubicBezTo>
                  <a:cubicBezTo>
                    <a:pt x="8628" y="8964"/>
                    <a:pt x="8495" y="8640"/>
                    <a:pt x="8393" y="8347"/>
                  </a:cubicBezTo>
                  <a:cubicBezTo>
                    <a:pt x="8063" y="7404"/>
                    <a:pt x="8069" y="6405"/>
                    <a:pt x="7855" y="5440"/>
                  </a:cubicBezTo>
                  <a:cubicBezTo>
                    <a:pt x="7688" y="4686"/>
                    <a:pt x="7361" y="3983"/>
                    <a:pt x="7190" y="3230"/>
                  </a:cubicBezTo>
                  <a:cubicBezTo>
                    <a:pt x="7114" y="2892"/>
                    <a:pt x="7181" y="2640"/>
                    <a:pt x="7353" y="2457"/>
                  </a:cubicBezTo>
                  <a:cubicBezTo>
                    <a:pt x="7403" y="2403"/>
                    <a:pt x="7456" y="2383"/>
                    <a:pt x="7508" y="2383"/>
                  </a:cubicBezTo>
                  <a:cubicBezTo>
                    <a:pt x="7677" y="2383"/>
                    <a:pt x="7848" y="2592"/>
                    <a:pt x="7955" y="2592"/>
                  </a:cubicBezTo>
                  <a:cubicBezTo>
                    <a:pt x="7956" y="2592"/>
                    <a:pt x="7956" y="2592"/>
                    <a:pt x="7957" y="2592"/>
                  </a:cubicBezTo>
                  <a:cubicBezTo>
                    <a:pt x="7962" y="2592"/>
                    <a:pt x="7967" y="2592"/>
                    <a:pt x="7972" y="2592"/>
                  </a:cubicBezTo>
                  <a:cubicBezTo>
                    <a:pt x="8540" y="2592"/>
                    <a:pt x="8708" y="3323"/>
                    <a:pt x="9238" y="3323"/>
                  </a:cubicBezTo>
                  <a:cubicBezTo>
                    <a:pt x="9303" y="3323"/>
                    <a:pt x="9374" y="3311"/>
                    <a:pt x="9453" y="3286"/>
                  </a:cubicBezTo>
                  <a:lnTo>
                    <a:pt x="9453" y="3286"/>
                  </a:lnTo>
                  <a:cubicBezTo>
                    <a:pt x="9313" y="3820"/>
                    <a:pt x="10190" y="3615"/>
                    <a:pt x="10117" y="4113"/>
                  </a:cubicBezTo>
                  <a:cubicBezTo>
                    <a:pt x="10115" y="4128"/>
                    <a:pt x="10277" y="4185"/>
                    <a:pt x="10364" y="4186"/>
                  </a:cubicBezTo>
                  <a:cubicBezTo>
                    <a:pt x="10367" y="4186"/>
                    <a:pt x="10369" y="4186"/>
                    <a:pt x="10372" y="4186"/>
                  </a:cubicBezTo>
                  <a:cubicBezTo>
                    <a:pt x="10862" y="4186"/>
                    <a:pt x="11564" y="3564"/>
                    <a:pt x="11752" y="3116"/>
                  </a:cubicBezTo>
                  <a:cubicBezTo>
                    <a:pt x="11995" y="2544"/>
                    <a:pt x="12296" y="1996"/>
                    <a:pt x="12647" y="1484"/>
                  </a:cubicBezTo>
                  <a:cubicBezTo>
                    <a:pt x="12727" y="1367"/>
                    <a:pt x="12827" y="1310"/>
                    <a:pt x="12927" y="1310"/>
                  </a:cubicBezTo>
                  <a:close/>
                  <a:moveTo>
                    <a:pt x="12887" y="1"/>
                  </a:moveTo>
                  <a:cubicBezTo>
                    <a:pt x="12771" y="1"/>
                    <a:pt x="12650" y="41"/>
                    <a:pt x="12523" y="140"/>
                  </a:cubicBezTo>
                  <a:cubicBezTo>
                    <a:pt x="11957" y="581"/>
                    <a:pt x="11346" y="1034"/>
                    <a:pt x="11223" y="1824"/>
                  </a:cubicBezTo>
                  <a:cubicBezTo>
                    <a:pt x="11154" y="2269"/>
                    <a:pt x="10693" y="2710"/>
                    <a:pt x="10406" y="2710"/>
                  </a:cubicBezTo>
                  <a:cubicBezTo>
                    <a:pt x="10348" y="2710"/>
                    <a:pt x="10297" y="2692"/>
                    <a:pt x="10257" y="2652"/>
                  </a:cubicBezTo>
                  <a:cubicBezTo>
                    <a:pt x="9907" y="2293"/>
                    <a:pt x="9388" y="2203"/>
                    <a:pt x="9062" y="1830"/>
                  </a:cubicBezTo>
                  <a:cubicBezTo>
                    <a:pt x="8642" y="1350"/>
                    <a:pt x="8099" y="1195"/>
                    <a:pt x="7526" y="1195"/>
                  </a:cubicBezTo>
                  <a:cubicBezTo>
                    <a:pt x="7343" y="1195"/>
                    <a:pt x="7156" y="1210"/>
                    <a:pt x="6970" y="1237"/>
                  </a:cubicBezTo>
                  <a:cubicBezTo>
                    <a:pt x="6277" y="1333"/>
                    <a:pt x="5810" y="2349"/>
                    <a:pt x="6088" y="3136"/>
                  </a:cubicBezTo>
                  <a:cubicBezTo>
                    <a:pt x="6742" y="4984"/>
                    <a:pt x="7086" y="6890"/>
                    <a:pt x="7331" y="8817"/>
                  </a:cubicBezTo>
                  <a:cubicBezTo>
                    <a:pt x="7603" y="10944"/>
                    <a:pt x="7501" y="13074"/>
                    <a:pt x="7295" y="15197"/>
                  </a:cubicBezTo>
                  <a:cubicBezTo>
                    <a:pt x="7024" y="17985"/>
                    <a:pt x="6143" y="20642"/>
                    <a:pt x="5214" y="23277"/>
                  </a:cubicBezTo>
                  <a:cubicBezTo>
                    <a:pt x="4791" y="24475"/>
                    <a:pt x="4192" y="25614"/>
                    <a:pt x="3739" y="26803"/>
                  </a:cubicBezTo>
                  <a:cubicBezTo>
                    <a:pt x="3651" y="27033"/>
                    <a:pt x="3591" y="27123"/>
                    <a:pt x="3515" y="27123"/>
                  </a:cubicBezTo>
                  <a:cubicBezTo>
                    <a:pt x="3439" y="27123"/>
                    <a:pt x="3348" y="27036"/>
                    <a:pt x="3198" y="26910"/>
                  </a:cubicBezTo>
                  <a:cubicBezTo>
                    <a:pt x="2859" y="26625"/>
                    <a:pt x="2448" y="26398"/>
                    <a:pt x="2030" y="26234"/>
                  </a:cubicBezTo>
                  <a:cubicBezTo>
                    <a:pt x="1831" y="26156"/>
                    <a:pt x="1632" y="26109"/>
                    <a:pt x="1439" y="26109"/>
                  </a:cubicBezTo>
                  <a:cubicBezTo>
                    <a:pt x="1143" y="26109"/>
                    <a:pt x="859" y="26220"/>
                    <a:pt x="605" y="26501"/>
                  </a:cubicBezTo>
                  <a:cubicBezTo>
                    <a:pt x="136" y="27020"/>
                    <a:pt x="108" y="27630"/>
                    <a:pt x="61" y="28260"/>
                  </a:cubicBezTo>
                  <a:cubicBezTo>
                    <a:pt x="0" y="29096"/>
                    <a:pt x="120" y="29893"/>
                    <a:pt x="335" y="30707"/>
                  </a:cubicBezTo>
                  <a:cubicBezTo>
                    <a:pt x="804" y="32483"/>
                    <a:pt x="983" y="34337"/>
                    <a:pt x="2140" y="35903"/>
                  </a:cubicBezTo>
                  <a:cubicBezTo>
                    <a:pt x="2602" y="36528"/>
                    <a:pt x="3179" y="36870"/>
                    <a:pt x="3835" y="36870"/>
                  </a:cubicBezTo>
                  <a:cubicBezTo>
                    <a:pt x="4087" y="36870"/>
                    <a:pt x="4351" y="36820"/>
                    <a:pt x="4625" y="36715"/>
                  </a:cubicBezTo>
                  <a:cubicBezTo>
                    <a:pt x="4713" y="36681"/>
                    <a:pt x="4821" y="36622"/>
                    <a:pt x="4903" y="36622"/>
                  </a:cubicBezTo>
                  <a:cubicBezTo>
                    <a:pt x="4918" y="36622"/>
                    <a:pt x="4933" y="36625"/>
                    <a:pt x="4946" y="36630"/>
                  </a:cubicBezTo>
                  <a:cubicBezTo>
                    <a:pt x="5045" y="36666"/>
                    <a:pt x="5141" y="36681"/>
                    <a:pt x="5234" y="36681"/>
                  </a:cubicBezTo>
                  <a:cubicBezTo>
                    <a:pt x="5533" y="36681"/>
                    <a:pt x="5801" y="36526"/>
                    <a:pt x="6052" y="36426"/>
                  </a:cubicBezTo>
                  <a:cubicBezTo>
                    <a:pt x="7247" y="35943"/>
                    <a:pt x="8409" y="35368"/>
                    <a:pt x="9415" y="34583"/>
                  </a:cubicBezTo>
                  <a:cubicBezTo>
                    <a:pt x="9843" y="34248"/>
                    <a:pt x="10371" y="34059"/>
                    <a:pt x="10742" y="33679"/>
                  </a:cubicBezTo>
                  <a:cubicBezTo>
                    <a:pt x="11260" y="33149"/>
                    <a:pt x="11734" y="32578"/>
                    <a:pt x="12221" y="32019"/>
                  </a:cubicBezTo>
                  <a:cubicBezTo>
                    <a:pt x="12704" y="31466"/>
                    <a:pt x="12594" y="30289"/>
                    <a:pt x="12125" y="29759"/>
                  </a:cubicBezTo>
                  <a:cubicBezTo>
                    <a:pt x="11458" y="29005"/>
                    <a:pt x="10487" y="29296"/>
                    <a:pt x="9674" y="28966"/>
                  </a:cubicBezTo>
                  <a:cubicBezTo>
                    <a:pt x="10067" y="28223"/>
                    <a:pt x="10499" y="27502"/>
                    <a:pt x="10969" y="26805"/>
                  </a:cubicBezTo>
                  <a:cubicBezTo>
                    <a:pt x="11890" y="25436"/>
                    <a:pt x="12447" y="23934"/>
                    <a:pt x="13058" y="22452"/>
                  </a:cubicBezTo>
                  <a:cubicBezTo>
                    <a:pt x="13312" y="21834"/>
                    <a:pt x="13390" y="21105"/>
                    <a:pt x="13682" y="20514"/>
                  </a:cubicBezTo>
                  <a:cubicBezTo>
                    <a:pt x="14169" y="19526"/>
                    <a:pt x="14222" y="18455"/>
                    <a:pt x="14564" y="17445"/>
                  </a:cubicBezTo>
                  <a:cubicBezTo>
                    <a:pt x="14800" y="16742"/>
                    <a:pt x="14681" y="15916"/>
                    <a:pt x="14969" y="15241"/>
                  </a:cubicBezTo>
                  <a:cubicBezTo>
                    <a:pt x="15522" y="13946"/>
                    <a:pt x="15189" y="12538"/>
                    <a:pt x="15697" y="11240"/>
                  </a:cubicBezTo>
                  <a:cubicBezTo>
                    <a:pt x="15929" y="10648"/>
                    <a:pt x="15914" y="9967"/>
                    <a:pt x="15738" y="9296"/>
                  </a:cubicBezTo>
                  <a:cubicBezTo>
                    <a:pt x="15592" y="8741"/>
                    <a:pt x="15753" y="8143"/>
                    <a:pt x="15712" y="7553"/>
                  </a:cubicBezTo>
                  <a:cubicBezTo>
                    <a:pt x="15649" y="6681"/>
                    <a:pt x="15621" y="5792"/>
                    <a:pt x="15477" y="4936"/>
                  </a:cubicBezTo>
                  <a:cubicBezTo>
                    <a:pt x="15338" y="4101"/>
                    <a:pt x="14989" y="3286"/>
                    <a:pt x="14650" y="2495"/>
                  </a:cubicBezTo>
                  <a:cubicBezTo>
                    <a:pt x="14362" y="1822"/>
                    <a:pt x="14323" y="1029"/>
                    <a:pt x="13715" y="503"/>
                  </a:cubicBezTo>
                  <a:cubicBezTo>
                    <a:pt x="13473" y="293"/>
                    <a:pt x="13200" y="1"/>
                    <a:pt x="128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18" name="Google Shape;618;p25"/>
            <p:cNvSpPr/>
            <p:nvPr/>
          </p:nvSpPr>
          <p:spPr>
            <a:xfrm>
              <a:off x="5364681" y="3113155"/>
              <a:ext cx="200841" cy="503998"/>
            </a:xfrm>
            <a:custGeom>
              <a:avLst/>
              <a:gdLst/>
              <a:ahLst/>
              <a:cxnLst/>
              <a:rect l="l" t="t" r="r" b="b"/>
              <a:pathLst>
                <a:path w="13721" h="34432" extrusionOk="0">
                  <a:moveTo>
                    <a:pt x="11920" y="0"/>
                  </a:moveTo>
                  <a:cubicBezTo>
                    <a:pt x="11820" y="0"/>
                    <a:pt x="11720" y="57"/>
                    <a:pt x="11640" y="174"/>
                  </a:cubicBezTo>
                  <a:cubicBezTo>
                    <a:pt x="11289" y="686"/>
                    <a:pt x="10988" y="1234"/>
                    <a:pt x="10745" y="1808"/>
                  </a:cubicBezTo>
                  <a:cubicBezTo>
                    <a:pt x="10557" y="2254"/>
                    <a:pt x="9855" y="2877"/>
                    <a:pt x="9365" y="2877"/>
                  </a:cubicBezTo>
                  <a:cubicBezTo>
                    <a:pt x="9362" y="2877"/>
                    <a:pt x="9360" y="2877"/>
                    <a:pt x="9357" y="2877"/>
                  </a:cubicBezTo>
                  <a:cubicBezTo>
                    <a:pt x="9270" y="2876"/>
                    <a:pt x="9108" y="2818"/>
                    <a:pt x="9110" y="2803"/>
                  </a:cubicBezTo>
                  <a:cubicBezTo>
                    <a:pt x="9183" y="2306"/>
                    <a:pt x="8306" y="2510"/>
                    <a:pt x="8446" y="1976"/>
                  </a:cubicBezTo>
                  <a:lnTo>
                    <a:pt x="8446" y="1976"/>
                  </a:lnTo>
                  <a:cubicBezTo>
                    <a:pt x="8367" y="2001"/>
                    <a:pt x="8296" y="2013"/>
                    <a:pt x="8231" y="2013"/>
                  </a:cubicBezTo>
                  <a:cubicBezTo>
                    <a:pt x="7701" y="2013"/>
                    <a:pt x="7533" y="1282"/>
                    <a:pt x="6965" y="1282"/>
                  </a:cubicBezTo>
                  <a:cubicBezTo>
                    <a:pt x="6960" y="1282"/>
                    <a:pt x="6955" y="1282"/>
                    <a:pt x="6950" y="1282"/>
                  </a:cubicBezTo>
                  <a:cubicBezTo>
                    <a:pt x="6949" y="1282"/>
                    <a:pt x="6949" y="1282"/>
                    <a:pt x="6948" y="1282"/>
                  </a:cubicBezTo>
                  <a:cubicBezTo>
                    <a:pt x="6841" y="1282"/>
                    <a:pt x="6670" y="1074"/>
                    <a:pt x="6502" y="1074"/>
                  </a:cubicBezTo>
                  <a:cubicBezTo>
                    <a:pt x="6449" y="1074"/>
                    <a:pt x="6397" y="1094"/>
                    <a:pt x="6346" y="1148"/>
                  </a:cubicBezTo>
                  <a:cubicBezTo>
                    <a:pt x="6174" y="1331"/>
                    <a:pt x="6107" y="1582"/>
                    <a:pt x="6183" y="1920"/>
                  </a:cubicBezTo>
                  <a:cubicBezTo>
                    <a:pt x="6354" y="2673"/>
                    <a:pt x="6681" y="3376"/>
                    <a:pt x="6848" y="4132"/>
                  </a:cubicBezTo>
                  <a:cubicBezTo>
                    <a:pt x="7062" y="5095"/>
                    <a:pt x="7056" y="6094"/>
                    <a:pt x="7386" y="7037"/>
                  </a:cubicBezTo>
                  <a:cubicBezTo>
                    <a:pt x="7488" y="7330"/>
                    <a:pt x="7621" y="7654"/>
                    <a:pt x="7584" y="7944"/>
                  </a:cubicBezTo>
                  <a:cubicBezTo>
                    <a:pt x="7463" y="8891"/>
                    <a:pt x="7838" y="9820"/>
                    <a:pt x="7629" y="10767"/>
                  </a:cubicBezTo>
                  <a:cubicBezTo>
                    <a:pt x="7472" y="11472"/>
                    <a:pt x="7662" y="12210"/>
                    <a:pt x="7541" y="12907"/>
                  </a:cubicBezTo>
                  <a:cubicBezTo>
                    <a:pt x="7339" y="14072"/>
                    <a:pt x="7283" y="15255"/>
                    <a:pt x="7056" y="16411"/>
                  </a:cubicBezTo>
                  <a:cubicBezTo>
                    <a:pt x="6825" y="17580"/>
                    <a:pt x="6506" y="18735"/>
                    <a:pt x="6195" y="19888"/>
                  </a:cubicBezTo>
                  <a:cubicBezTo>
                    <a:pt x="5980" y="20687"/>
                    <a:pt x="5571" y="21423"/>
                    <a:pt x="5366" y="22230"/>
                  </a:cubicBezTo>
                  <a:cubicBezTo>
                    <a:pt x="5206" y="22859"/>
                    <a:pt x="4991" y="23510"/>
                    <a:pt x="4689" y="24060"/>
                  </a:cubicBezTo>
                  <a:cubicBezTo>
                    <a:pt x="4224" y="24906"/>
                    <a:pt x="3970" y="25822"/>
                    <a:pt x="3529" y="26670"/>
                  </a:cubicBezTo>
                  <a:cubicBezTo>
                    <a:pt x="3359" y="26998"/>
                    <a:pt x="2900" y="27295"/>
                    <a:pt x="2571" y="27295"/>
                  </a:cubicBezTo>
                  <a:cubicBezTo>
                    <a:pt x="2460" y="27295"/>
                    <a:pt x="2363" y="27260"/>
                    <a:pt x="2298" y="27181"/>
                  </a:cubicBezTo>
                  <a:cubicBezTo>
                    <a:pt x="1982" y="26797"/>
                    <a:pt x="1555" y="26575"/>
                    <a:pt x="1166" y="26295"/>
                  </a:cubicBezTo>
                  <a:cubicBezTo>
                    <a:pt x="1020" y="26189"/>
                    <a:pt x="922" y="26062"/>
                    <a:pt x="742" y="26062"/>
                  </a:cubicBezTo>
                  <a:cubicBezTo>
                    <a:pt x="670" y="26062"/>
                    <a:pt x="584" y="26083"/>
                    <a:pt x="476" y="26133"/>
                  </a:cubicBezTo>
                  <a:cubicBezTo>
                    <a:pt x="135" y="26295"/>
                    <a:pt x="150" y="26489"/>
                    <a:pt x="90" y="26733"/>
                  </a:cubicBezTo>
                  <a:cubicBezTo>
                    <a:pt x="1" y="27109"/>
                    <a:pt x="167" y="27465"/>
                    <a:pt x="141" y="27836"/>
                  </a:cubicBezTo>
                  <a:cubicBezTo>
                    <a:pt x="300" y="29011"/>
                    <a:pt x="522" y="30173"/>
                    <a:pt x="833" y="31324"/>
                  </a:cubicBezTo>
                  <a:cubicBezTo>
                    <a:pt x="1029" y="32052"/>
                    <a:pt x="1352" y="32729"/>
                    <a:pt x="1628" y="33427"/>
                  </a:cubicBezTo>
                  <a:cubicBezTo>
                    <a:pt x="1857" y="34010"/>
                    <a:pt x="2297" y="34432"/>
                    <a:pt x="2875" y="34432"/>
                  </a:cubicBezTo>
                  <a:cubicBezTo>
                    <a:pt x="2958" y="34432"/>
                    <a:pt x="3044" y="34423"/>
                    <a:pt x="3132" y="34405"/>
                  </a:cubicBezTo>
                  <a:cubicBezTo>
                    <a:pt x="3656" y="34296"/>
                    <a:pt x="4229" y="34115"/>
                    <a:pt x="4631" y="33892"/>
                  </a:cubicBezTo>
                  <a:cubicBezTo>
                    <a:pt x="5466" y="33428"/>
                    <a:pt x="6497" y="33280"/>
                    <a:pt x="7166" y="32555"/>
                  </a:cubicBezTo>
                  <a:cubicBezTo>
                    <a:pt x="7646" y="32036"/>
                    <a:pt x="8455" y="32067"/>
                    <a:pt x="8927" y="31485"/>
                  </a:cubicBezTo>
                  <a:cubicBezTo>
                    <a:pt x="9259" y="31072"/>
                    <a:pt x="9594" y="30641"/>
                    <a:pt x="10005" y="30272"/>
                  </a:cubicBezTo>
                  <a:cubicBezTo>
                    <a:pt x="10191" y="30106"/>
                    <a:pt x="10372" y="29698"/>
                    <a:pt x="10114" y="29439"/>
                  </a:cubicBezTo>
                  <a:cubicBezTo>
                    <a:pt x="9955" y="29282"/>
                    <a:pt x="9838" y="29070"/>
                    <a:pt x="9478" y="29070"/>
                  </a:cubicBezTo>
                  <a:cubicBezTo>
                    <a:pt x="9438" y="29070"/>
                    <a:pt x="9396" y="29072"/>
                    <a:pt x="9351" y="29078"/>
                  </a:cubicBezTo>
                  <a:cubicBezTo>
                    <a:pt x="9188" y="29097"/>
                    <a:pt x="9023" y="29107"/>
                    <a:pt x="8856" y="29107"/>
                  </a:cubicBezTo>
                  <a:cubicBezTo>
                    <a:pt x="8258" y="29107"/>
                    <a:pt x="7646" y="28977"/>
                    <a:pt x="7096" y="28681"/>
                  </a:cubicBezTo>
                  <a:cubicBezTo>
                    <a:pt x="7032" y="28645"/>
                    <a:pt x="6969" y="28538"/>
                    <a:pt x="6973" y="28467"/>
                  </a:cubicBezTo>
                  <a:cubicBezTo>
                    <a:pt x="7011" y="27786"/>
                    <a:pt x="7288" y="27119"/>
                    <a:pt x="7696" y="26639"/>
                  </a:cubicBezTo>
                  <a:cubicBezTo>
                    <a:pt x="8145" y="26113"/>
                    <a:pt x="8469" y="25534"/>
                    <a:pt x="8794" y="24961"/>
                  </a:cubicBezTo>
                  <a:cubicBezTo>
                    <a:pt x="9329" y="24019"/>
                    <a:pt x="9767" y="23024"/>
                    <a:pt x="10190" y="22029"/>
                  </a:cubicBezTo>
                  <a:cubicBezTo>
                    <a:pt x="10396" y="21542"/>
                    <a:pt x="10662" y="21086"/>
                    <a:pt x="10871" y="20607"/>
                  </a:cubicBezTo>
                  <a:cubicBezTo>
                    <a:pt x="11110" y="20060"/>
                    <a:pt x="11145" y="19435"/>
                    <a:pt x="11499" y="18918"/>
                  </a:cubicBezTo>
                  <a:cubicBezTo>
                    <a:pt x="11598" y="18774"/>
                    <a:pt x="11741" y="18652"/>
                    <a:pt x="11737" y="18455"/>
                  </a:cubicBezTo>
                  <a:cubicBezTo>
                    <a:pt x="11722" y="17659"/>
                    <a:pt x="12130" y="16944"/>
                    <a:pt x="12221" y="16166"/>
                  </a:cubicBezTo>
                  <a:cubicBezTo>
                    <a:pt x="12273" y="15720"/>
                    <a:pt x="12586" y="15306"/>
                    <a:pt x="12649" y="14911"/>
                  </a:cubicBezTo>
                  <a:cubicBezTo>
                    <a:pt x="12796" y="14019"/>
                    <a:pt x="12975" y="13130"/>
                    <a:pt x="13124" y="12236"/>
                  </a:cubicBezTo>
                  <a:cubicBezTo>
                    <a:pt x="13299" y="11185"/>
                    <a:pt x="13563" y="10141"/>
                    <a:pt x="13643" y="9084"/>
                  </a:cubicBezTo>
                  <a:cubicBezTo>
                    <a:pt x="13720" y="8094"/>
                    <a:pt x="13624" y="7091"/>
                    <a:pt x="13572" y="6095"/>
                  </a:cubicBezTo>
                  <a:cubicBezTo>
                    <a:pt x="13474" y="4100"/>
                    <a:pt x="13030" y="2137"/>
                    <a:pt x="12263" y="293"/>
                  </a:cubicBezTo>
                  <a:cubicBezTo>
                    <a:pt x="12183" y="100"/>
                    <a:pt x="12052" y="0"/>
                    <a:pt x="1192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0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622" name="Google Shape;622;p25"/>
          <p:cNvSpPr txBox="1">
            <a:spLocks noGrp="1"/>
          </p:cNvSpPr>
          <p:nvPr>
            <p:ph type="subTitle" idx="1"/>
          </p:nvPr>
        </p:nvSpPr>
        <p:spPr>
          <a:xfrm>
            <a:off x="195783" y="3794004"/>
            <a:ext cx="5196023" cy="218111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Trình bày tóm tắt những kiến thức đã học </a:t>
            </a:r>
            <a:r>
              <a:rPr lang="vi-VN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chăn nuôi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Google Shape;624;p25">
            <a:extLst>
              <a:ext uri="{FF2B5EF4-FFF2-40B4-BE49-F238E27FC236}">
                <a16:creationId xmlns:a16="http://schemas.microsoft.com/office/drawing/2014/main" id="{0B13A3B7-BE16-9C46-9E16-90A439FEC78B}"/>
              </a:ext>
            </a:extLst>
          </p:cNvPr>
          <p:cNvSpPr txBox="1">
            <a:spLocks/>
          </p:cNvSpPr>
          <p:nvPr/>
        </p:nvSpPr>
        <p:spPr>
          <a:xfrm>
            <a:off x="5900216" y="3744175"/>
            <a:ext cx="6096000" cy="2230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fortaa"/>
              <a:buNone/>
              <a:defRPr sz="14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indent="0" defTabSz="1219170"/>
            <a:r>
              <a:rPr lang="vi-VN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những kiến thức đã học chung quanh chủ đề </a:t>
            </a:r>
            <a:r>
              <a:rPr lang="vi-VN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chăn nuôi vào thực tiễn</a:t>
            </a:r>
            <a:r>
              <a:rPr lang="en-VN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2" grpId="0" build="p"/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>
            <a:extLst>
              <a:ext uri="{FF2B5EF4-FFF2-40B4-BE49-F238E27FC236}">
                <a16:creationId xmlns:a16="http://schemas.microsoft.com/office/drawing/2014/main" id="{8DDCBF70-E701-A981-0784-822F4C045DB7}"/>
              </a:ext>
            </a:extLst>
          </p:cNvPr>
          <p:cNvSpPr txBox="1"/>
          <p:nvPr/>
        </p:nvSpPr>
        <p:spPr>
          <a:xfrm>
            <a:off x="2595552" y="1105406"/>
            <a:ext cx="762320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9.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Việc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chăn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thả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đem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lại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những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ích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lợi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gì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cho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đàn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gà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thịt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thả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vườn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pic>
        <p:nvPicPr>
          <p:cNvPr id="5" name="图片 6" descr="蝴蝶2">
            <a:extLst>
              <a:ext uri="{FF2B5EF4-FFF2-40B4-BE49-F238E27FC236}">
                <a16:creationId xmlns:a16="http://schemas.microsoft.com/office/drawing/2014/main" id="{97F5B25A-47F3-02E2-0155-D99653A50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0000" flipH="1">
            <a:off x="1769926" y="814977"/>
            <a:ext cx="770890" cy="697865"/>
          </a:xfrm>
          <a:prstGeom prst="rect">
            <a:avLst/>
          </a:prstGeom>
        </p:spPr>
      </p:pic>
      <p:grpSp>
        <p:nvGrpSpPr>
          <p:cNvPr id="6" name="组合 16">
            <a:extLst>
              <a:ext uri="{FF2B5EF4-FFF2-40B4-BE49-F238E27FC236}">
                <a16:creationId xmlns:a16="http://schemas.microsoft.com/office/drawing/2014/main" id="{1857E678-B7DA-ABBF-0DD9-490198D1606E}"/>
              </a:ext>
            </a:extLst>
          </p:cNvPr>
          <p:cNvGrpSpPr/>
          <p:nvPr/>
        </p:nvGrpSpPr>
        <p:grpSpPr>
          <a:xfrm>
            <a:off x="2348865" y="2418698"/>
            <a:ext cx="979170" cy="791210"/>
            <a:chOff x="3123" y="2798"/>
            <a:chExt cx="1542" cy="1246"/>
          </a:xfrm>
        </p:grpSpPr>
        <p:sp>
          <p:nvSpPr>
            <p:cNvPr id="7" name="菱形 14">
              <a:extLst>
                <a:ext uri="{FF2B5EF4-FFF2-40B4-BE49-F238E27FC236}">
                  <a16:creationId xmlns:a16="http://schemas.microsoft.com/office/drawing/2014/main" id="{2E2C9083-8B68-AE04-79AF-3CA0FC7C07AC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A</a:t>
              </a:r>
            </a:p>
          </p:txBody>
        </p:sp>
        <p:sp>
          <p:nvSpPr>
            <p:cNvPr id="8" name="菱形 15">
              <a:extLst>
                <a:ext uri="{FF2B5EF4-FFF2-40B4-BE49-F238E27FC236}">
                  <a16:creationId xmlns:a16="http://schemas.microsoft.com/office/drawing/2014/main" id="{FC0892B3-B2A8-C044-54E6-71F8773833E9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组合 17">
            <a:extLst>
              <a:ext uri="{FF2B5EF4-FFF2-40B4-BE49-F238E27FC236}">
                <a16:creationId xmlns:a16="http://schemas.microsoft.com/office/drawing/2014/main" id="{E9A240AD-1C85-9D52-5CB3-2BCD695C6922}"/>
              </a:ext>
            </a:extLst>
          </p:cNvPr>
          <p:cNvGrpSpPr/>
          <p:nvPr/>
        </p:nvGrpSpPr>
        <p:grpSpPr>
          <a:xfrm>
            <a:off x="2348865" y="3597893"/>
            <a:ext cx="979170" cy="791210"/>
            <a:chOff x="3123" y="2798"/>
            <a:chExt cx="1542" cy="1246"/>
          </a:xfrm>
        </p:grpSpPr>
        <p:sp>
          <p:nvSpPr>
            <p:cNvPr id="10" name="菱形 18">
              <a:extLst>
                <a:ext uri="{FF2B5EF4-FFF2-40B4-BE49-F238E27FC236}">
                  <a16:creationId xmlns:a16="http://schemas.microsoft.com/office/drawing/2014/main" id="{5801180A-8152-1D0C-F4EA-5F4A90A78985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B</a:t>
              </a:r>
            </a:p>
          </p:txBody>
        </p:sp>
        <p:sp>
          <p:nvSpPr>
            <p:cNvPr id="11" name="菱形 19">
              <a:extLst>
                <a:ext uri="{FF2B5EF4-FFF2-40B4-BE49-F238E27FC236}">
                  <a16:creationId xmlns:a16="http://schemas.microsoft.com/office/drawing/2014/main" id="{59D1D640-58AB-37DF-342B-00C869A5E345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组合 20">
            <a:extLst>
              <a:ext uri="{FF2B5EF4-FFF2-40B4-BE49-F238E27FC236}">
                <a16:creationId xmlns:a16="http://schemas.microsoft.com/office/drawing/2014/main" id="{61F20615-D4D7-1549-6D9D-38BCAE0C0642}"/>
              </a:ext>
            </a:extLst>
          </p:cNvPr>
          <p:cNvGrpSpPr/>
          <p:nvPr/>
        </p:nvGrpSpPr>
        <p:grpSpPr>
          <a:xfrm>
            <a:off x="2348865" y="4747243"/>
            <a:ext cx="979170" cy="791210"/>
            <a:chOff x="3123" y="2798"/>
            <a:chExt cx="1542" cy="1246"/>
          </a:xfrm>
        </p:grpSpPr>
        <p:sp>
          <p:nvSpPr>
            <p:cNvPr id="13" name="菱形 21">
              <a:extLst>
                <a:ext uri="{FF2B5EF4-FFF2-40B4-BE49-F238E27FC236}">
                  <a16:creationId xmlns:a16="http://schemas.microsoft.com/office/drawing/2014/main" id="{E2256F15-44A2-8B3B-DB06-BFCC46479199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C</a:t>
              </a:r>
            </a:p>
          </p:txBody>
        </p:sp>
        <p:sp>
          <p:nvSpPr>
            <p:cNvPr id="14" name="菱形 22">
              <a:extLst>
                <a:ext uri="{FF2B5EF4-FFF2-40B4-BE49-F238E27FC236}">
                  <a16:creationId xmlns:a16="http://schemas.microsoft.com/office/drawing/2014/main" id="{72683C4B-26F5-EC8D-D1E5-5DB9F4654DC6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组合 23">
            <a:extLst>
              <a:ext uri="{FF2B5EF4-FFF2-40B4-BE49-F238E27FC236}">
                <a16:creationId xmlns:a16="http://schemas.microsoft.com/office/drawing/2014/main" id="{0EAF767C-FE98-2FB4-94E1-958934EDED24}"/>
              </a:ext>
            </a:extLst>
          </p:cNvPr>
          <p:cNvGrpSpPr/>
          <p:nvPr/>
        </p:nvGrpSpPr>
        <p:grpSpPr>
          <a:xfrm>
            <a:off x="2348865" y="5880083"/>
            <a:ext cx="979170" cy="791210"/>
            <a:chOff x="3123" y="2798"/>
            <a:chExt cx="1542" cy="1246"/>
          </a:xfrm>
        </p:grpSpPr>
        <p:sp>
          <p:nvSpPr>
            <p:cNvPr id="16" name="菱形 24">
              <a:extLst>
                <a:ext uri="{FF2B5EF4-FFF2-40B4-BE49-F238E27FC236}">
                  <a16:creationId xmlns:a16="http://schemas.microsoft.com/office/drawing/2014/main" id="{7A5BF768-5B30-AD8A-50B5-EE3C74C9F4EA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D</a:t>
              </a:r>
            </a:p>
          </p:txBody>
        </p:sp>
        <p:sp>
          <p:nvSpPr>
            <p:cNvPr id="17" name="菱形 25">
              <a:extLst>
                <a:ext uri="{FF2B5EF4-FFF2-40B4-BE49-F238E27FC236}">
                  <a16:creationId xmlns:a16="http://schemas.microsoft.com/office/drawing/2014/main" id="{51753E1D-E1F5-3635-E736-A899B7C9EF26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8" name="直接连接符 26">
            <a:extLst>
              <a:ext uri="{FF2B5EF4-FFF2-40B4-BE49-F238E27FC236}">
                <a16:creationId xmlns:a16="http://schemas.microsoft.com/office/drawing/2014/main" id="{3F2A45F7-2C66-74A6-767D-74E5AFB8EC14}"/>
              </a:ext>
            </a:extLst>
          </p:cNvPr>
          <p:cNvCxnSpPr/>
          <p:nvPr/>
        </p:nvCxnSpPr>
        <p:spPr>
          <a:xfrm flipV="1">
            <a:off x="2932430" y="3217528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27">
            <a:extLst>
              <a:ext uri="{FF2B5EF4-FFF2-40B4-BE49-F238E27FC236}">
                <a16:creationId xmlns:a16="http://schemas.microsoft.com/office/drawing/2014/main" id="{C486D414-3D93-4318-8860-0CFDB1761EB1}"/>
              </a:ext>
            </a:extLst>
          </p:cNvPr>
          <p:cNvCxnSpPr/>
          <p:nvPr/>
        </p:nvCxnSpPr>
        <p:spPr>
          <a:xfrm flipV="1">
            <a:off x="2932430" y="438148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8">
            <a:extLst>
              <a:ext uri="{FF2B5EF4-FFF2-40B4-BE49-F238E27FC236}">
                <a16:creationId xmlns:a16="http://schemas.microsoft.com/office/drawing/2014/main" id="{F2C4CEAB-8352-3D89-0B0A-09190C9AD7F2}"/>
              </a:ext>
            </a:extLst>
          </p:cNvPr>
          <p:cNvCxnSpPr/>
          <p:nvPr/>
        </p:nvCxnSpPr>
        <p:spPr>
          <a:xfrm flipV="1">
            <a:off x="2932430" y="553083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9">
            <a:extLst>
              <a:ext uri="{FF2B5EF4-FFF2-40B4-BE49-F238E27FC236}">
                <a16:creationId xmlns:a16="http://schemas.microsoft.com/office/drawing/2014/main" id="{D12FF42C-60BB-CA74-DBD1-340FBEB51FB4}"/>
              </a:ext>
            </a:extLst>
          </p:cNvPr>
          <p:cNvCxnSpPr/>
          <p:nvPr/>
        </p:nvCxnSpPr>
        <p:spPr>
          <a:xfrm flipV="1">
            <a:off x="2932430" y="666367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30">
            <a:extLst>
              <a:ext uri="{FF2B5EF4-FFF2-40B4-BE49-F238E27FC236}">
                <a16:creationId xmlns:a16="http://schemas.microsoft.com/office/drawing/2014/main" id="{028AC6BE-C22D-F343-1BA4-8D8C69AB7E76}"/>
              </a:ext>
            </a:extLst>
          </p:cNvPr>
          <p:cNvSpPr txBox="1"/>
          <p:nvPr/>
        </p:nvSpPr>
        <p:spPr>
          <a:xfrm>
            <a:off x="3285068" y="2715952"/>
            <a:ext cx="77224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 Nơi </a:t>
            </a:r>
            <a:r>
              <a:rPr lang="vi-VN" sz="2800" dirty="0" err="1">
                <a:latin typeface="+mj-lt"/>
              </a:rPr>
              <a:t>gà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nghỉ</a:t>
            </a:r>
            <a:r>
              <a:rPr lang="vi-VN" sz="2800" dirty="0">
                <a:latin typeface="+mj-lt"/>
              </a:rPr>
              <a:t> ngơi, </a:t>
            </a:r>
            <a:r>
              <a:rPr lang="vi-VN" sz="2800" dirty="0" err="1">
                <a:latin typeface="+mj-lt"/>
              </a:rPr>
              <a:t>tránh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nắng</a:t>
            </a:r>
            <a:r>
              <a:rPr lang="vi-VN" sz="2800" dirty="0">
                <a:latin typeface="+mj-lt"/>
              </a:rPr>
              <a:t>, mưa.</a:t>
            </a:r>
          </a:p>
          <a:p>
            <a:pPr lvl="0"/>
            <a:endParaRPr lang="en-SG" sz="2800" kern="0" dirty="0">
              <a:solidFill>
                <a:sysClr val="windowText" lastClr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文本框 31">
            <a:extLst>
              <a:ext uri="{FF2B5EF4-FFF2-40B4-BE49-F238E27FC236}">
                <a16:creationId xmlns:a16="http://schemas.microsoft.com/office/drawing/2014/main" id="{018B359B-160E-8BC0-7417-77CF06DDD12F}"/>
              </a:ext>
            </a:extLst>
          </p:cNvPr>
          <p:cNvSpPr txBox="1"/>
          <p:nvPr/>
        </p:nvSpPr>
        <p:spPr>
          <a:xfrm>
            <a:off x="3389257" y="3815616"/>
            <a:ext cx="759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dirty="0">
                <a:latin typeface="+mj-lt"/>
              </a:rPr>
              <a:t>Nơi </a:t>
            </a:r>
            <a:r>
              <a:rPr lang="vi-VN" sz="2800" dirty="0" err="1">
                <a:latin typeface="+mj-lt"/>
              </a:rPr>
              <a:t>gà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chạy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nhảy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vận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động</a:t>
            </a:r>
            <a:r>
              <a:rPr lang="vi-VN" sz="2800" dirty="0">
                <a:latin typeface="+mj-lt"/>
              </a:rPr>
              <a:t>.</a:t>
            </a:r>
          </a:p>
        </p:txBody>
      </p:sp>
      <p:sp>
        <p:nvSpPr>
          <p:cNvPr id="24" name="文本框 34">
            <a:extLst>
              <a:ext uri="{FF2B5EF4-FFF2-40B4-BE49-F238E27FC236}">
                <a16:creationId xmlns:a16="http://schemas.microsoft.com/office/drawing/2014/main" id="{DEAF35C9-9F94-0572-B645-5B2D0E239B82}"/>
              </a:ext>
            </a:extLst>
          </p:cNvPr>
          <p:cNvSpPr txBox="1"/>
          <p:nvPr/>
        </p:nvSpPr>
        <p:spPr>
          <a:xfrm>
            <a:off x="3347217" y="6140453"/>
            <a:ext cx="759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800" dirty="0">
                <a:latin typeface="+mj-lt"/>
              </a:rPr>
              <a:t>Nơi </a:t>
            </a:r>
            <a:r>
              <a:rPr lang="vi-VN" altLang="zh-CN" sz="2800" dirty="0" err="1">
                <a:latin typeface="+mj-lt"/>
              </a:rPr>
              <a:t>bổ</a:t>
            </a:r>
            <a:r>
              <a:rPr lang="vi-VN" altLang="zh-CN" sz="2800" dirty="0">
                <a:latin typeface="+mj-lt"/>
              </a:rPr>
              <a:t> sung thêm </a:t>
            </a:r>
            <a:r>
              <a:rPr lang="vi-VN" altLang="zh-CN" sz="2800" dirty="0" err="1">
                <a:latin typeface="+mj-lt"/>
              </a:rPr>
              <a:t>chất</a:t>
            </a:r>
            <a:r>
              <a:rPr lang="vi-VN" altLang="zh-CN" sz="2800" dirty="0">
                <a:latin typeface="+mj-lt"/>
              </a:rPr>
              <a:t> dinh </a:t>
            </a:r>
            <a:r>
              <a:rPr lang="vi-VN" altLang="zh-CN" sz="2800" dirty="0" err="1">
                <a:latin typeface="+mj-lt"/>
              </a:rPr>
              <a:t>dưỡng</a:t>
            </a:r>
            <a:r>
              <a:rPr lang="vi-VN" altLang="zh-CN" sz="2800" dirty="0">
                <a:latin typeface="+mj-lt"/>
              </a:rPr>
              <a:t>, </a:t>
            </a:r>
            <a:r>
              <a:rPr lang="vi-VN" altLang="zh-CN" sz="2800" dirty="0" err="1">
                <a:latin typeface="+mj-lt"/>
              </a:rPr>
              <a:t>vitamin</a:t>
            </a:r>
            <a:r>
              <a:rPr lang="vi-VN" altLang="zh-CN" sz="2800" dirty="0">
                <a:latin typeface="+mj-lt"/>
              </a:rPr>
              <a:t> cho </a:t>
            </a:r>
            <a:r>
              <a:rPr lang="vi-VN" altLang="zh-CN" sz="2800" dirty="0" err="1">
                <a:latin typeface="+mj-lt"/>
              </a:rPr>
              <a:t>gà</a:t>
            </a:r>
            <a:r>
              <a:rPr lang="vi-VN" altLang="zh-CN" sz="2800" dirty="0">
                <a:latin typeface="+mj-lt"/>
              </a:rPr>
              <a:t>.</a:t>
            </a:r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CC2CFE66-1ED1-ABEB-AFA0-0796563EA067}"/>
              </a:ext>
            </a:extLst>
          </p:cNvPr>
          <p:cNvSpPr txBox="1">
            <a:spLocks/>
          </p:cNvSpPr>
          <p:nvPr/>
        </p:nvSpPr>
        <p:spPr>
          <a:xfrm>
            <a:off x="2806675" y="254540"/>
            <a:ext cx="6966450" cy="72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“CHINH PHỤC TRI THỨC”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7EF44D0-87BB-2BC0-D37C-D4D80753275B}"/>
              </a:ext>
            </a:extLst>
          </p:cNvPr>
          <p:cNvGrpSpPr/>
          <p:nvPr/>
        </p:nvGrpSpPr>
        <p:grpSpPr>
          <a:xfrm rot="3121236">
            <a:off x="9721478" y="110745"/>
            <a:ext cx="674829" cy="533549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D13F45-268D-DE76-5C71-76BE5E861901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AE68967-55C2-8CF5-58E0-99251F8E7F09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6D3507F-818F-5B2C-1957-0E12D1D0D91F}"/>
              </a:ext>
            </a:extLst>
          </p:cNvPr>
          <p:cNvGrpSpPr/>
          <p:nvPr/>
        </p:nvGrpSpPr>
        <p:grpSpPr>
          <a:xfrm rot="14011039">
            <a:off x="2203711" y="205297"/>
            <a:ext cx="617170" cy="431438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C45FC8B-E683-82D7-CEE4-8F0B9F023E9C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AB968FB-5720-65A3-4794-722848121153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32" name="文本框 34">
            <a:extLst>
              <a:ext uri="{FF2B5EF4-FFF2-40B4-BE49-F238E27FC236}">
                <a16:creationId xmlns:a16="http://schemas.microsoft.com/office/drawing/2014/main" id="{39D7C3FE-33CA-FC39-913C-6ECD41766560}"/>
              </a:ext>
            </a:extLst>
          </p:cNvPr>
          <p:cNvSpPr txBox="1"/>
          <p:nvPr/>
        </p:nvSpPr>
        <p:spPr>
          <a:xfrm>
            <a:off x="3348143" y="4987002"/>
            <a:ext cx="7659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Nơi </a:t>
            </a:r>
            <a:r>
              <a:rPr lang="vi-VN" sz="2800" dirty="0" err="1">
                <a:latin typeface="+mj-lt"/>
              </a:rPr>
              <a:t>gà</a:t>
            </a:r>
            <a:r>
              <a:rPr lang="vi-VN" sz="2800" dirty="0">
                <a:latin typeface="+mj-lt"/>
              </a:rPr>
              <a:t> ăn </a:t>
            </a:r>
            <a:r>
              <a:rPr lang="vi-VN" sz="2800" dirty="0" err="1">
                <a:latin typeface="+mj-lt"/>
              </a:rPr>
              <a:t>và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uống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nước</a:t>
            </a:r>
            <a:r>
              <a:rPr lang="vi-VN" sz="2800" dirty="0">
                <a:latin typeface="+mj-lt"/>
              </a:rPr>
              <a:t>.</a:t>
            </a:r>
          </a:p>
          <a:p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30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4">
            <a:extLst>
              <a:ext uri="{FF2B5EF4-FFF2-40B4-BE49-F238E27FC236}">
                <a16:creationId xmlns:a16="http://schemas.microsoft.com/office/drawing/2014/main" id="{F2A7962B-5122-0C57-E2E3-F9C8F6FA8E35}"/>
              </a:ext>
            </a:extLst>
          </p:cNvPr>
          <p:cNvSpPr txBox="1"/>
          <p:nvPr/>
        </p:nvSpPr>
        <p:spPr>
          <a:xfrm>
            <a:off x="2288693" y="1105497"/>
            <a:ext cx="934244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10.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Thể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trạng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gà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con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giống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ảnh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hưởng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như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thế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nào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đến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quá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trình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phát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triển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của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đàn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3600" b="1" dirty="0" err="1">
                <a:solidFill>
                  <a:schemeClr val="tx1"/>
                </a:solidFill>
                <a:latin typeface="+mj-lt"/>
              </a:rPr>
              <a:t>gà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?</a:t>
            </a:r>
          </a:p>
        </p:txBody>
      </p:sp>
      <p:pic>
        <p:nvPicPr>
          <p:cNvPr id="5" name="图片 6" descr="蝴蝶2">
            <a:extLst>
              <a:ext uri="{FF2B5EF4-FFF2-40B4-BE49-F238E27FC236}">
                <a16:creationId xmlns:a16="http://schemas.microsoft.com/office/drawing/2014/main" id="{591B54D8-4F08-E036-529B-EC22BA518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0000" flipH="1">
            <a:off x="1769926" y="814977"/>
            <a:ext cx="770890" cy="697865"/>
          </a:xfrm>
          <a:prstGeom prst="rect">
            <a:avLst/>
          </a:prstGeom>
        </p:spPr>
      </p:pic>
      <p:grpSp>
        <p:nvGrpSpPr>
          <p:cNvPr id="6" name="组合 16">
            <a:extLst>
              <a:ext uri="{FF2B5EF4-FFF2-40B4-BE49-F238E27FC236}">
                <a16:creationId xmlns:a16="http://schemas.microsoft.com/office/drawing/2014/main" id="{3DE2C3C5-94AB-6B3A-E0C9-67A7300C21B4}"/>
              </a:ext>
            </a:extLst>
          </p:cNvPr>
          <p:cNvGrpSpPr/>
          <p:nvPr/>
        </p:nvGrpSpPr>
        <p:grpSpPr>
          <a:xfrm>
            <a:off x="2348865" y="2418698"/>
            <a:ext cx="979170" cy="791210"/>
            <a:chOff x="3123" y="2798"/>
            <a:chExt cx="1542" cy="1246"/>
          </a:xfrm>
        </p:grpSpPr>
        <p:sp>
          <p:nvSpPr>
            <p:cNvPr id="7" name="菱形 14">
              <a:extLst>
                <a:ext uri="{FF2B5EF4-FFF2-40B4-BE49-F238E27FC236}">
                  <a16:creationId xmlns:a16="http://schemas.microsoft.com/office/drawing/2014/main" id="{CFF59EF8-6C02-DB4B-2091-015A549977A0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A</a:t>
              </a:r>
            </a:p>
          </p:txBody>
        </p:sp>
        <p:sp>
          <p:nvSpPr>
            <p:cNvPr id="8" name="菱形 15">
              <a:extLst>
                <a:ext uri="{FF2B5EF4-FFF2-40B4-BE49-F238E27FC236}">
                  <a16:creationId xmlns:a16="http://schemas.microsoft.com/office/drawing/2014/main" id="{34B081F1-6EEF-6A50-A3E9-55274FAF1E01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组合 17">
            <a:extLst>
              <a:ext uri="{FF2B5EF4-FFF2-40B4-BE49-F238E27FC236}">
                <a16:creationId xmlns:a16="http://schemas.microsoft.com/office/drawing/2014/main" id="{F96EFDC8-7C28-C988-A47B-C7B492932EE1}"/>
              </a:ext>
            </a:extLst>
          </p:cNvPr>
          <p:cNvGrpSpPr/>
          <p:nvPr/>
        </p:nvGrpSpPr>
        <p:grpSpPr>
          <a:xfrm>
            <a:off x="2348865" y="3597893"/>
            <a:ext cx="979170" cy="791210"/>
            <a:chOff x="3123" y="2798"/>
            <a:chExt cx="1542" cy="1246"/>
          </a:xfrm>
        </p:grpSpPr>
        <p:sp>
          <p:nvSpPr>
            <p:cNvPr id="10" name="菱形 18">
              <a:extLst>
                <a:ext uri="{FF2B5EF4-FFF2-40B4-BE49-F238E27FC236}">
                  <a16:creationId xmlns:a16="http://schemas.microsoft.com/office/drawing/2014/main" id="{15298E18-EB25-E071-4332-157BA74C0EAE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B</a:t>
              </a:r>
            </a:p>
          </p:txBody>
        </p:sp>
        <p:sp>
          <p:nvSpPr>
            <p:cNvPr id="11" name="菱形 19">
              <a:extLst>
                <a:ext uri="{FF2B5EF4-FFF2-40B4-BE49-F238E27FC236}">
                  <a16:creationId xmlns:a16="http://schemas.microsoft.com/office/drawing/2014/main" id="{316870EE-E3BF-532B-251C-DDE5C7A435E4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组合 20">
            <a:extLst>
              <a:ext uri="{FF2B5EF4-FFF2-40B4-BE49-F238E27FC236}">
                <a16:creationId xmlns:a16="http://schemas.microsoft.com/office/drawing/2014/main" id="{3907BC2C-1ED5-E5D0-D7A4-51C0F49782A1}"/>
              </a:ext>
            </a:extLst>
          </p:cNvPr>
          <p:cNvGrpSpPr/>
          <p:nvPr/>
        </p:nvGrpSpPr>
        <p:grpSpPr>
          <a:xfrm>
            <a:off x="2348865" y="4747243"/>
            <a:ext cx="979170" cy="791210"/>
            <a:chOff x="3123" y="2798"/>
            <a:chExt cx="1542" cy="1246"/>
          </a:xfrm>
        </p:grpSpPr>
        <p:sp>
          <p:nvSpPr>
            <p:cNvPr id="13" name="菱形 21">
              <a:extLst>
                <a:ext uri="{FF2B5EF4-FFF2-40B4-BE49-F238E27FC236}">
                  <a16:creationId xmlns:a16="http://schemas.microsoft.com/office/drawing/2014/main" id="{995F1FE1-1180-A513-6DB2-5EC1B2B1FDBB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C</a:t>
              </a:r>
            </a:p>
          </p:txBody>
        </p:sp>
        <p:sp>
          <p:nvSpPr>
            <p:cNvPr id="14" name="菱形 22">
              <a:extLst>
                <a:ext uri="{FF2B5EF4-FFF2-40B4-BE49-F238E27FC236}">
                  <a16:creationId xmlns:a16="http://schemas.microsoft.com/office/drawing/2014/main" id="{574E5650-181F-8445-7A45-76FB0B13A535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组合 23">
            <a:extLst>
              <a:ext uri="{FF2B5EF4-FFF2-40B4-BE49-F238E27FC236}">
                <a16:creationId xmlns:a16="http://schemas.microsoft.com/office/drawing/2014/main" id="{7708D3A9-DFC3-1BED-C194-93E0329C431F}"/>
              </a:ext>
            </a:extLst>
          </p:cNvPr>
          <p:cNvGrpSpPr/>
          <p:nvPr/>
        </p:nvGrpSpPr>
        <p:grpSpPr>
          <a:xfrm>
            <a:off x="2348865" y="5880083"/>
            <a:ext cx="979170" cy="791210"/>
            <a:chOff x="3123" y="2798"/>
            <a:chExt cx="1542" cy="1246"/>
          </a:xfrm>
        </p:grpSpPr>
        <p:sp>
          <p:nvSpPr>
            <p:cNvPr id="16" name="菱形 24">
              <a:extLst>
                <a:ext uri="{FF2B5EF4-FFF2-40B4-BE49-F238E27FC236}">
                  <a16:creationId xmlns:a16="http://schemas.microsoft.com/office/drawing/2014/main" id="{158AB63E-EB28-3AAC-997B-10D496C70B10}"/>
                </a:ext>
              </a:extLst>
            </p:cNvPr>
            <p:cNvSpPr/>
            <p:nvPr/>
          </p:nvSpPr>
          <p:spPr>
            <a:xfrm>
              <a:off x="3123" y="2798"/>
              <a:ext cx="1246" cy="1246"/>
            </a:xfrm>
            <a:prstGeom prst="diamond">
              <a:avLst/>
            </a:prstGeom>
            <a:solidFill>
              <a:srgbClr val="5585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latin typeface="Times New Roman" pitchFamily="18" charset="0"/>
                  <a:ea typeface="微软雅黑" panose="020B0503020204020204" charset="-122"/>
                  <a:cs typeface="Times New Roman" pitchFamily="18" charset="0"/>
                </a:rPr>
                <a:t>D</a:t>
              </a:r>
            </a:p>
          </p:txBody>
        </p:sp>
        <p:sp>
          <p:nvSpPr>
            <p:cNvPr id="17" name="菱形 25">
              <a:extLst>
                <a:ext uri="{FF2B5EF4-FFF2-40B4-BE49-F238E27FC236}">
                  <a16:creationId xmlns:a16="http://schemas.microsoft.com/office/drawing/2014/main" id="{DC824F7A-0935-B8C5-D421-B6EFEDE7C460}"/>
                </a:ext>
              </a:extLst>
            </p:cNvPr>
            <p:cNvSpPr/>
            <p:nvPr/>
          </p:nvSpPr>
          <p:spPr>
            <a:xfrm>
              <a:off x="3419" y="2798"/>
              <a:ext cx="1246" cy="1246"/>
            </a:xfrm>
            <a:prstGeom prst="diamond">
              <a:avLst/>
            </a:prstGeom>
            <a:noFill/>
            <a:ln w="28575">
              <a:solidFill>
                <a:srgbClr val="5585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8" name="直接连接符 26">
            <a:extLst>
              <a:ext uri="{FF2B5EF4-FFF2-40B4-BE49-F238E27FC236}">
                <a16:creationId xmlns:a16="http://schemas.microsoft.com/office/drawing/2014/main" id="{034C9227-BB5C-C84D-27D5-E9B061D2EA0B}"/>
              </a:ext>
            </a:extLst>
          </p:cNvPr>
          <p:cNvCxnSpPr/>
          <p:nvPr/>
        </p:nvCxnSpPr>
        <p:spPr>
          <a:xfrm flipV="1">
            <a:off x="2932430" y="3217528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27">
            <a:extLst>
              <a:ext uri="{FF2B5EF4-FFF2-40B4-BE49-F238E27FC236}">
                <a16:creationId xmlns:a16="http://schemas.microsoft.com/office/drawing/2014/main" id="{E2203C46-4640-B0C0-2B6C-6BCC07B786C0}"/>
              </a:ext>
            </a:extLst>
          </p:cNvPr>
          <p:cNvCxnSpPr/>
          <p:nvPr/>
        </p:nvCxnSpPr>
        <p:spPr>
          <a:xfrm flipV="1">
            <a:off x="2932430" y="438148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28">
            <a:extLst>
              <a:ext uri="{FF2B5EF4-FFF2-40B4-BE49-F238E27FC236}">
                <a16:creationId xmlns:a16="http://schemas.microsoft.com/office/drawing/2014/main" id="{0A0D5DEA-5F02-E62D-EA5B-5B6BDDA1CF34}"/>
              </a:ext>
            </a:extLst>
          </p:cNvPr>
          <p:cNvCxnSpPr/>
          <p:nvPr/>
        </p:nvCxnSpPr>
        <p:spPr>
          <a:xfrm flipV="1">
            <a:off x="2932430" y="553083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9">
            <a:extLst>
              <a:ext uri="{FF2B5EF4-FFF2-40B4-BE49-F238E27FC236}">
                <a16:creationId xmlns:a16="http://schemas.microsoft.com/office/drawing/2014/main" id="{D027EA12-2CFC-A595-E344-1AD2662FBC41}"/>
              </a:ext>
            </a:extLst>
          </p:cNvPr>
          <p:cNvCxnSpPr/>
          <p:nvPr/>
        </p:nvCxnSpPr>
        <p:spPr>
          <a:xfrm flipV="1">
            <a:off x="2932430" y="6663673"/>
            <a:ext cx="8054975" cy="7620"/>
          </a:xfrm>
          <a:prstGeom prst="line">
            <a:avLst/>
          </a:prstGeom>
          <a:ln w="12700" cmpd="sng">
            <a:solidFill>
              <a:srgbClr val="55854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30">
            <a:extLst>
              <a:ext uri="{FF2B5EF4-FFF2-40B4-BE49-F238E27FC236}">
                <a16:creationId xmlns:a16="http://schemas.microsoft.com/office/drawing/2014/main" id="{0B77233A-C2EE-90D1-36A4-07E92C6CCACF}"/>
              </a:ext>
            </a:extLst>
          </p:cNvPr>
          <p:cNvSpPr txBox="1"/>
          <p:nvPr/>
        </p:nvSpPr>
        <p:spPr>
          <a:xfrm>
            <a:off x="3328034" y="2647456"/>
            <a:ext cx="77224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latin typeface="+mj-lt"/>
              </a:rPr>
              <a:t>Đàn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gà</a:t>
            </a:r>
            <a:r>
              <a:rPr lang="vi-VN" sz="2800" dirty="0">
                <a:latin typeface="+mj-lt"/>
              </a:rPr>
              <a:t> con </a:t>
            </a:r>
            <a:r>
              <a:rPr lang="vi-VN" sz="2800" dirty="0" err="1">
                <a:latin typeface="+mj-lt"/>
              </a:rPr>
              <a:t>dễ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thích</a:t>
            </a:r>
            <a:r>
              <a:rPr lang="vi-VN" sz="2800" dirty="0">
                <a:latin typeface="+mj-lt"/>
              </a:rPr>
              <a:t> nghi </a:t>
            </a:r>
            <a:r>
              <a:rPr lang="vi-VN" sz="2800" dirty="0" err="1">
                <a:latin typeface="+mj-lt"/>
              </a:rPr>
              <a:t>với</a:t>
            </a:r>
            <a:r>
              <a:rPr lang="vi-VN" sz="2800" dirty="0">
                <a:latin typeface="+mj-lt"/>
              </a:rPr>
              <a:t> môi </a:t>
            </a:r>
            <a:r>
              <a:rPr lang="vi-VN" sz="2800" dirty="0" err="1">
                <a:latin typeface="+mj-lt"/>
              </a:rPr>
              <a:t>trường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sống</a:t>
            </a:r>
            <a:r>
              <a:rPr lang="vi-VN" sz="2800" dirty="0">
                <a:latin typeface="+mj-lt"/>
              </a:rPr>
              <a:t>.</a:t>
            </a:r>
          </a:p>
          <a:p>
            <a:pPr lvl="0"/>
            <a:endParaRPr lang="en-SG" sz="2800" kern="0" dirty="0">
              <a:solidFill>
                <a:sysClr val="windowText" lastClr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3" name="文本框 31">
            <a:extLst>
              <a:ext uri="{FF2B5EF4-FFF2-40B4-BE49-F238E27FC236}">
                <a16:creationId xmlns:a16="http://schemas.microsoft.com/office/drawing/2014/main" id="{08858E60-57B5-3147-C322-2D51BE160395}"/>
              </a:ext>
            </a:extLst>
          </p:cNvPr>
          <p:cNvSpPr txBox="1"/>
          <p:nvPr/>
        </p:nvSpPr>
        <p:spPr>
          <a:xfrm>
            <a:off x="3328034" y="3845150"/>
            <a:ext cx="759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dirty="0" err="1">
                <a:latin typeface="+mj-lt"/>
              </a:rPr>
              <a:t>Màu</a:t>
            </a:r>
            <a:r>
              <a:rPr lang="vi-VN" sz="2800" dirty="0">
                <a:latin typeface="+mj-lt"/>
              </a:rPr>
              <a:t> lông </a:t>
            </a:r>
            <a:r>
              <a:rPr lang="vi-VN" sz="2800" dirty="0" err="1">
                <a:latin typeface="+mj-lt"/>
              </a:rPr>
              <a:t>của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gà</a:t>
            </a:r>
            <a:r>
              <a:rPr lang="vi-VN" sz="2800" dirty="0">
                <a:latin typeface="+mj-lt"/>
              </a:rPr>
              <a:t> không thay </a:t>
            </a:r>
            <a:r>
              <a:rPr lang="vi-VN" sz="2800" dirty="0" err="1">
                <a:latin typeface="+mj-lt"/>
              </a:rPr>
              <a:t>đổi</a:t>
            </a:r>
            <a:r>
              <a:rPr lang="vi-VN" sz="2800" dirty="0">
                <a:latin typeface="+mj-lt"/>
              </a:rPr>
              <a:t>.</a:t>
            </a:r>
          </a:p>
        </p:txBody>
      </p:sp>
      <p:sp>
        <p:nvSpPr>
          <p:cNvPr id="24" name="文本框 34">
            <a:extLst>
              <a:ext uri="{FF2B5EF4-FFF2-40B4-BE49-F238E27FC236}">
                <a16:creationId xmlns:a16="http://schemas.microsoft.com/office/drawing/2014/main" id="{FA11575C-4055-E5F5-3E8C-6FD92DF06600}"/>
              </a:ext>
            </a:extLst>
          </p:cNvPr>
          <p:cNvSpPr txBox="1"/>
          <p:nvPr/>
        </p:nvSpPr>
        <p:spPr>
          <a:xfrm>
            <a:off x="3389257" y="6156963"/>
            <a:ext cx="7598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2800" dirty="0" err="1">
                <a:latin typeface="+mj-lt"/>
              </a:rPr>
              <a:t>Khả</a:t>
            </a:r>
            <a:r>
              <a:rPr lang="vi-VN" altLang="zh-CN" sz="2800" dirty="0">
                <a:latin typeface="+mj-lt"/>
              </a:rPr>
              <a:t> năng tiêu </a:t>
            </a:r>
            <a:r>
              <a:rPr lang="vi-VN" altLang="zh-CN" sz="2800" dirty="0" err="1">
                <a:latin typeface="+mj-lt"/>
              </a:rPr>
              <a:t>hóa</a:t>
            </a:r>
            <a:r>
              <a:rPr lang="vi-VN" altLang="zh-CN" sz="2800" dirty="0">
                <a:latin typeface="+mj-lt"/>
              </a:rPr>
              <a:t> </a:t>
            </a:r>
            <a:r>
              <a:rPr lang="vi-VN" altLang="zh-CN" sz="2800" dirty="0" err="1">
                <a:latin typeface="+mj-lt"/>
              </a:rPr>
              <a:t>thức</a:t>
            </a:r>
            <a:r>
              <a:rPr lang="vi-VN" altLang="zh-CN" sz="2800" dirty="0">
                <a:latin typeface="+mj-lt"/>
              </a:rPr>
              <a:t> ăn </a:t>
            </a:r>
            <a:r>
              <a:rPr lang="vi-VN" altLang="zh-CN" sz="2800" dirty="0" err="1">
                <a:latin typeface="+mj-lt"/>
              </a:rPr>
              <a:t>của</a:t>
            </a:r>
            <a:r>
              <a:rPr lang="vi-VN" altLang="zh-CN" sz="2800" dirty="0">
                <a:latin typeface="+mj-lt"/>
              </a:rPr>
              <a:t> </a:t>
            </a:r>
            <a:r>
              <a:rPr lang="vi-VN" altLang="zh-CN" sz="2800" dirty="0" err="1">
                <a:latin typeface="+mj-lt"/>
              </a:rPr>
              <a:t>gà</a:t>
            </a:r>
            <a:r>
              <a:rPr lang="vi-VN" altLang="zh-CN" sz="2800" dirty="0">
                <a:latin typeface="+mj-lt"/>
              </a:rPr>
              <a:t> </a:t>
            </a:r>
            <a:r>
              <a:rPr lang="vi-VN" altLang="zh-CN" sz="2800" dirty="0" err="1">
                <a:latin typeface="+mj-lt"/>
              </a:rPr>
              <a:t>tốt</a:t>
            </a:r>
            <a:r>
              <a:rPr lang="vi-VN" altLang="zh-CN" sz="2800" dirty="0">
                <a:latin typeface="+mj-lt"/>
              </a:rPr>
              <a:t>.</a:t>
            </a:r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A948DE25-3A60-6F90-B0D8-F53BC1A30617}"/>
              </a:ext>
            </a:extLst>
          </p:cNvPr>
          <p:cNvSpPr txBox="1">
            <a:spLocks/>
          </p:cNvSpPr>
          <p:nvPr/>
        </p:nvSpPr>
        <p:spPr>
          <a:xfrm>
            <a:off x="2806675" y="254540"/>
            <a:ext cx="6966450" cy="723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“CHINH PHỤC TRI THỨC”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2423778-16AA-B818-FA45-03CA77FE6D22}"/>
              </a:ext>
            </a:extLst>
          </p:cNvPr>
          <p:cNvGrpSpPr/>
          <p:nvPr/>
        </p:nvGrpSpPr>
        <p:grpSpPr>
          <a:xfrm rot="3121236">
            <a:off x="9721478" y="110745"/>
            <a:ext cx="674829" cy="533549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8C8C5EC-AF32-005F-3342-61A79125FC2F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35FE7C9-6C15-0E75-97C9-5BD2E498A7AE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E06F46C-97D8-731E-C0B8-FFC3EF295AA1}"/>
              </a:ext>
            </a:extLst>
          </p:cNvPr>
          <p:cNvGrpSpPr/>
          <p:nvPr/>
        </p:nvGrpSpPr>
        <p:grpSpPr>
          <a:xfrm rot="14011039">
            <a:off x="2203711" y="205297"/>
            <a:ext cx="617170" cy="431438"/>
            <a:chOff x="3755403" y="3352246"/>
            <a:chExt cx="1133941" cy="792691"/>
          </a:xfrm>
          <a:solidFill>
            <a:schemeClr val="accent2"/>
          </a:solidFill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4566180-F086-A2A9-50DA-FBDE74AE586B}"/>
                </a:ext>
              </a:extLst>
            </p:cNvPr>
            <p:cNvSpPr/>
            <p:nvPr/>
          </p:nvSpPr>
          <p:spPr>
            <a:xfrm rot="679691">
              <a:off x="4208199" y="3352246"/>
              <a:ext cx="681145" cy="792691"/>
            </a:xfrm>
            <a:custGeom>
              <a:avLst/>
              <a:gdLst>
                <a:gd name="connsiteX0" fmla="*/ 316143 w 2733675"/>
                <a:gd name="connsiteY0" fmla="*/ 3128010 h 3181350"/>
                <a:gd name="connsiteX1" fmla="*/ 2161135 w 2733675"/>
                <a:gd name="connsiteY1" fmla="*/ 926782 h 3181350"/>
                <a:gd name="connsiteX2" fmla="*/ 2146848 w 2733675"/>
                <a:gd name="connsiteY2" fmla="*/ 956310 h 3181350"/>
                <a:gd name="connsiteX3" fmla="*/ 2131608 w 2733675"/>
                <a:gd name="connsiteY3" fmla="*/ 986790 h 3181350"/>
                <a:gd name="connsiteX4" fmla="*/ 977178 w 2733675"/>
                <a:gd name="connsiteY4" fmla="*/ 2490788 h 3181350"/>
                <a:gd name="connsiteX5" fmla="*/ 256135 w 2733675"/>
                <a:gd name="connsiteY5" fmla="*/ 3052763 h 3181350"/>
                <a:gd name="connsiteX6" fmla="*/ 222798 w 2733675"/>
                <a:gd name="connsiteY6" fmla="*/ 3041333 h 3181350"/>
                <a:gd name="connsiteX7" fmla="*/ 164695 w 2733675"/>
                <a:gd name="connsiteY7" fmla="*/ 2854642 h 3181350"/>
                <a:gd name="connsiteX8" fmla="*/ 22773 w 2733675"/>
                <a:gd name="connsiteY8" fmla="*/ 2218373 h 3181350"/>
                <a:gd name="connsiteX9" fmla="*/ 38965 w 2733675"/>
                <a:gd name="connsiteY9" fmla="*/ 1536382 h 3181350"/>
                <a:gd name="connsiteX10" fmla="*/ 212320 w 2733675"/>
                <a:gd name="connsiteY10" fmla="*/ 1156335 h 3181350"/>
                <a:gd name="connsiteX11" fmla="*/ 545695 w 2733675"/>
                <a:gd name="connsiteY11" fmla="*/ 865822 h 3181350"/>
                <a:gd name="connsiteX12" fmla="*/ 1077190 w 2733675"/>
                <a:gd name="connsiteY12" fmla="*/ 658177 h 3181350"/>
                <a:gd name="connsiteX13" fmla="*/ 1392468 w 2733675"/>
                <a:gd name="connsiteY13" fmla="*/ 579120 h 3181350"/>
                <a:gd name="connsiteX14" fmla="*/ 1986828 w 2733675"/>
                <a:gd name="connsiteY14" fmla="*/ 418147 h 3181350"/>
                <a:gd name="connsiteX15" fmla="*/ 2201140 w 2733675"/>
                <a:gd name="connsiteY15" fmla="*/ 322897 h 3181350"/>
                <a:gd name="connsiteX16" fmla="*/ 2529753 w 2733675"/>
                <a:gd name="connsiteY16" fmla="*/ 0 h 3181350"/>
                <a:gd name="connsiteX17" fmla="*/ 2555470 w 2733675"/>
                <a:gd name="connsiteY17" fmla="*/ 99060 h 3181350"/>
                <a:gd name="connsiteX18" fmla="*/ 2689773 w 2733675"/>
                <a:gd name="connsiteY18" fmla="*/ 775335 h 3181350"/>
                <a:gd name="connsiteX19" fmla="*/ 2726920 w 2733675"/>
                <a:gd name="connsiteY19" fmla="*/ 1599248 h 3181350"/>
                <a:gd name="connsiteX20" fmla="*/ 2524990 w 2733675"/>
                <a:gd name="connsiteY20" fmla="*/ 2387917 h 3181350"/>
                <a:gd name="connsiteX21" fmla="*/ 2271625 w 2733675"/>
                <a:gd name="connsiteY21" fmla="*/ 2735580 h 3181350"/>
                <a:gd name="connsiteX22" fmla="*/ 1782993 w 2733675"/>
                <a:gd name="connsiteY22" fmla="*/ 3046095 h 3181350"/>
                <a:gd name="connsiteX23" fmla="*/ 1406755 w 2733675"/>
                <a:gd name="connsiteY23" fmla="*/ 3146108 h 3181350"/>
                <a:gd name="connsiteX24" fmla="*/ 714288 w 2733675"/>
                <a:gd name="connsiteY24" fmla="*/ 3172778 h 3181350"/>
                <a:gd name="connsiteX25" fmla="*/ 334240 w 2733675"/>
                <a:gd name="connsiteY25" fmla="*/ 3129915 h 3181350"/>
                <a:gd name="connsiteX26" fmla="*/ 316143 w 2733675"/>
                <a:gd name="connsiteY26" fmla="*/ 3128010 h 3181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733675" h="3181350">
                  <a:moveTo>
                    <a:pt x="316143" y="3128010"/>
                  </a:moveTo>
                  <a:cubicBezTo>
                    <a:pt x="1211493" y="2624138"/>
                    <a:pt x="1817283" y="1884045"/>
                    <a:pt x="2161135" y="926782"/>
                  </a:cubicBezTo>
                  <a:cubicBezTo>
                    <a:pt x="2156373" y="936307"/>
                    <a:pt x="2151610" y="946785"/>
                    <a:pt x="2146848" y="956310"/>
                  </a:cubicBezTo>
                  <a:cubicBezTo>
                    <a:pt x="2142085" y="966788"/>
                    <a:pt x="2136370" y="976313"/>
                    <a:pt x="2131608" y="986790"/>
                  </a:cubicBezTo>
                  <a:cubicBezTo>
                    <a:pt x="1843953" y="1563053"/>
                    <a:pt x="1455333" y="2061210"/>
                    <a:pt x="977178" y="2490788"/>
                  </a:cubicBezTo>
                  <a:cubicBezTo>
                    <a:pt x="750483" y="2695575"/>
                    <a:pt x="508548" y="2880360"/>
                    <a:pt x="256135" y="3052763"/>
                  </a:cubicBezTo>
                  <a:cubicBezTo>
                    <a:pt x="236133" y="3066098"/>
                    <a:pt x="229465" y="3065145"/>
                    <a:pt x="222798" y="3041333"/>
                  </a:cubicBezTo>
                  <a:cubicBezTo>
                    <a:pt x="204700" y="2978467"/>
                    <a:pt x="183745" y="2917508"/>
                    <a:pt x="164695" y="2854642"/>
                  </a:cubicBezTo>
                  <a:cubicBezTo>
                    <a:pt x="100878" y="2646045"/>
                    <a:pt x="51348" y="2434590"/>
                    <a:pt x="22773" y="2218373"/>
                  </a:cubicBezTo>
                  <a:cubicBezTo>
                    <a:pt x="-7707" y="1990725"/>
                    <a:pt x="-12470" y="1763078"/>
                    <a:pt x="38965" y="1536382"/>
                  </a:cubicBezTo>
                  <a:cubicBezTo>
                    <a:pt x="70398" y="1396365"/>
                    <a:pt x="129453" y="1270635"/>
                    <a:pt x="212320" y="1156335"/>
                  </a:cubicBezTo>
                  <a:cubicBezTo>
                    <a:pt x="300903" y="1033463"/>
                    <a:pt x="416155" y="941070"/>
                    <a:pt x="545695" y="865822"/>
                  </a:cubicBezTo>
                  <a:cubicBezTo>
                    <a:pt x="712383" y="769620"/>
                    <a:pt x="892405" y="707707"/>
                    <a:pt x="1077190" y="658177"/>
                  </a:cubicBezTo>
                  <a:cubicBezTo>
                    <a:pt x="1181965" y="629602"/>
                    <a:pt x="1287693" y="604838"/>
                    <a:pt x="1392468" y="579120"/>
                  </a:cubicBezTo>
                  <a:cubicBezTo>
                    <a:pt x="1591540" y="530543"/>
                    <a:pt x="1792518" y="487680"/>
                    <a:pt x="1986828" y="418147"/>
                  </a:cubicBezTo>
                  <a:cubicBezTo>
                    <a:pt x="2060170" y="391477"/>
                    <a:pt x="2132560" y="360997"/>
                    <a:pt x="2201140" y="322897"/>
                  </a:cubicBezTo>
                  <a:cubicBezTo>
                    <a:pt x="2338300" y="246697"/>
                    <a:pt x="2453553" y="148590"/>
                    <a:pt x="2529753" y="0"/>
                  </a:cubicBezTo>
                  <a:cubicBezTo>
                    <a:pt x="2539278" y="37147"/>
                    <a:pt x="2547850" y="67627"/>
                    <a:pt x="2555470" y="99060"/>
                  </a:cubicBezTo>
                  <a:cubicBezTo>
                    <a:pt x="2610715" y="321945"/>
                    <a:pt x="2658340" y="546735"/>
                    <a:pt x="2689773" y="775335"/>
                  </a:cubicBezTo>
                  <a:cubicBezTo>
                    <a:pt x="2727873" y="1048702"/>
                    <a:pt x="2746923" y="1323023"/>
                    <a:pt x="2726920" y="1599248"/>
                  </a:cubicBezTo>
                  <a:cubicBezTo>
                    <a:pt x="2706918" y="1874520"/>
                    <a:pt x="2650720" y="2140267"/>
                    <a:pt x="2524990" y="2387917"/>
                  </a:cubicBezTo>
                  <a:cubicBezTo>
                    <a:pt x="2459268" y="2517458"/>
                    <a:pt x="2374495" y="2632710"/>
                    <a:pt x="2271625" y="2735580"/>
                  </a:cubicBezTo>
                  <a:cubicBezTo>
                    <a:pt x="2131608" y="2875598"/>
                    <a:pt x="1965873" y="2973705"/>
                    <a:pt x="1782993" y="3046095"/>
                  </a:cubicBezTo>
                  <a:cubicBezTo>
                    <a:pt x="1661073" y="3094673"/>
                    <a:pt x="1535343" y="3124200"/>
                    <a:pt x="1406755" y="3146108"/>
                  </a:cubicBezTo>
                  <a:cubicBezTo>
                    <a:pt x="1177203" y="3186113"/>
                    <a:pt x="945745" y="3188017"/>
                    <a:pt x="714288" y="3172778"/>
                  </a:cubicBezTo>
                  <a:cubicBezTo>
                    <a:pt x="586653" y="3164205"/>
                    <a:pt x="459970" y="3149917"/>
                    <a:pt x="334240" y="3129915"/>
                  </a:cubicBezTo>
                  <a:cubicBezTo>
                    <a:pt x="331383" y="3131820"/>
                    <a:pt x="328525" y="3130867"/>
                    <a:pt x="316143" y="31280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9041A28-A780-6CA6-7D49-2DE724733BD2}"/>
                </a:ext>
              </a:extLst>
            </p:cNvPr>
            <p:cNvSpPr/>
            <p:nvPr/>
          </p:nvSpPr>
          <p:spPr>
            <a:xfrm rot="19811027">
              <a:off x="3755403" y="3367093"/>
              <a:ext cx="386957" cy="623725"/>
            </a:xfrm>
            <a:custGeom>
              <a:avLst/>
              <a:gdLst>
                <a:gd name="connsiteX0" fmla="*/ 934992 w 2085975"/>
                <a:gd name="connsiteY0" fmla="*/ 822960 h 3362325"/>
                <a:gd name="connsiteX1" fmla="*/ 1095965 w 2085975"/>
                <a:gd name="connsiteY1" fmla="*/ 3340418 h 3362325"/>
                <a:gd name="connsiteX2" fmla="*/ 1072152 w 2085975"/>
                <a:gd name="connsiteY2" fmla="*/ 3334703 h 3362325"/>
                <a:gd name="connsiteX3" fmla="*/ 748302 w 2085975"/>
                <a:gd name="connsiteY3" fmla="*/ 3155633 h 3362325"/>
                <a:gd name="connsiteX4" fmla="*/ 506367 w 2085975"/>
                <a:gd name="connsiteY4" fmla="*/ 2975610 h 3362325"/>
                <a:gd name="connsiteX5" fmla="*/ 196805 w 2085975"/>
                <a:gd name="connsiteY5" fmla="*/ 2623185 h 3362325"/>
                <a:gd name="connsiteX6" fmla="*/ 1542 w 2085975"/>
                <a:gd name="connsiteY6" fmla="*/ 1878330 h 3362325"/>
                <a:gd name="connsiteX7" fmla="*/ 125367 w 2085975"/>
                <a:gd name="connsiteY7" fmla="*/ 1338263 h 3362325"/>
                <a:gd name="connsiteX8" fmla="*/ 290150 w 2085975"/>
                <a:gd name="connsiteY8" fmla="*/ 1003935 h 3362325"/>
                <a:gd name="connsiteX9" fmla="*/ 533990 w 2085975"/>
                <a:gd name="connsiteY9" fmla="*/ 645795 h 3362325"/>
                <a:gd name="connsiteX10" fmla="*/ 869270 w 2085975"/>
                <a:gd name="connsiteY10" fmla="*/ 260985 h 3362325"/>
                <a:gd name="connsiteX11" fmla="*/ 1139780 w 2085975"/>
                <a:gd name="connsiteY11" fmla="*/ 0 h 3362325"/>
                <a:gd name="connsiteX12" fmla="*/ 1145495 w 2085975"/>
                <a:gd name="connsiteY12" fmla="*/ 16193 h 3362325"/>
                <a:gd name="connsiteX13" fmla="*/ 1287417 w 2085975"/>
                <a:gd name="connsiteY13" fmla="*/ 554355 h 3362325"/>
                <a:gd name="connsiteX14" fmla="*/ 1752237 w 2085975"/>
                <a:gd name="connsiteY14" fmla="*/ 1176338 h 3362325"/>
                <a:gd name="connsiteX15" fmla="*/ 2081802 w 2085975"/>
                <a:gd name="connsiteY15" fmla="*/ 1904048 h 3362325"/>
                <a:gd name="connsiteX16" fmla="*/ 1946547 w 2085975"/>
                <a:gd name="connsiteY16" fmla="*/ 2621280 h 3362325"/>
                <a:gd name="connsiteX17" fmla="*/ 1444580 w 2085975"/>
                <a:gd name="connsiteY17" fmla="*/ 3253740 h 3362325"/>
                <a:gd name="connsiteX18" fmla="*/ 1323612 w 2085975"/>
                <a:gd name="connsiteY18" fmla="*/ 3355658 h 3362325"/>
                <a:gd name="connsiteX19" fmla="*/ 1275035 w 2085975"/>
                <a:gd name="connsiteY19" fmla="*/ 3358515 h 3362325"/>
                <a:gd name="connsiteX20" fmla="*/ 1215980 w 2085975"/>
                <a:gd name="connsiteY20" fmla="*/ 3300413 h 3362325"/>
                <a:gd name="connsiteX21" fmla="*/ 1103585 w 2085975"/>
                <a:gd name="connsiteY21" fmla="*/ 3075623 h 3362325"/>
                <a:gd name="connsiteX22" fmla="*/ 1004525 w 2085975"/>
                <a:gd name="connsiteY22" fmla="*/ 2750820 h 3362325"/>
                <a:gd name="connsiteX23" fmla="*/ 971187 w 2085975"/>
                <a:gd name="connsiteY23" fmla="*/ 2626043 h 3362325"/>
                <a:gd name="connsiteX24" fmla="*/ 921657 w 2085975"/>
                <a:gd name="connsiteY24" fmla="*/ 2357438 h 3362325"/>
                <a:gd name="connsiteX25" fmla="*/ 865460 w 2085975"/>
                <a:gd name="connsiteY25" fmla="*/ 1453515 h 3362325"/>
                <a:gd name="connsiteX26" fmla="*/ 934992 w 2085975"/>
                <a:gd name="connsiteY26" fmla="*/ 838200 h 3362325"/>
                <a:gd name="connsiteX27" fmla="*/ 934992 w 2085975"/>
                <a:gd name="connsiteY27" fmla="*/ 822960 h 3362325"/>
                <a:gd name="connsiteX28" fmla="*/ 938802 w 2085975"/>
                <a:gd name="connsiteY28" fmla="*/ 803910 h 3362325"/>
                <a:gd name="connsiteX29" fmla="*/ 938802 w 2085975"/>
                <a:gd name="connsiteY29" fmla="*/ 805815 h 3362325"/>
                <a:gd name="connsiteX30" fmla="*/ 937850 w 2085975"/>
                <a:gd name="connsiteY30" fmla="*/ 805815 h 3362325"/>
                <a:gd name="connsiteX31" fmla="*/ 938802 w 2085975"/>
                <a:gd name="connsiteY31" fmla="*/ 803910 h 3362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85975" h="3362325">
                  <a:moveTo>
                    <a:pt x="934992" y="822960"/>
                  </a:moveTo>
                  <a:cubicBezTo>
                    <a:pt x="685437" y="1681163"/>
                    <a:pt x="733062" y="2520315"/>
                    <a:pt x="1095965" y="3340418"/>
                  </a:cubicBezTo>
                  <a:cubicBezTo>
                    <a:pt x="1084535" y="3343275"/>
                    <a:pt x="1077867" y="3337560"/>
                    <a:pt x="1072152" y="3334703"/>
                  </a:cubicBezTo>
                  <a:cubicBezTo>
                    <a:pt x="959757" y="3282315"/>
                    <a:pt x="852125" y="3222308"/>
                    <a:pt x="748302" y="3155633"/>
                  </a:cubicBezTo>
                  <a:cubicBezTo>
                    <a:pt x="663530" y="3101340"/>
                    <a:pt x="583520" y="3041333"/>
                    <a:pt x="506367" y="2975610"/>
                  </a:cubicBezTo>
                  <a:cubicBezTo>
                    <a:pt x="386352" y="2872740"/>
                    <a:pt x="281577" y="2756535"/>
                    <a:pt x="196805" y="2623185"/>
                  </a:cubicBezTo>
                  <a:cubicBezTo>
                    <a:pt x="51072" y="2395538"/>
                    <a:pt x="-10840" y="2146935"/>
                    <a:pt x="1542" y="1878330"/>
                  </a:cubicBezTo>
                  <a:cubicBezTo>
                    <a:pt x="10115" y="1690688"/>
                    <a:pt x="56787" y="1511618"/>
                    <a:pt x="125367" y="1338263"/>
                  </a:cubicBezTo>
                  <a:cubicBezTo>
                    <a:pt x="171087" y="1222058"/>
                    <a:pt x="228237" y="1111568"/>
                    <a:pt x="290150" y="1003935"/>
                  </a:cubicBezTo>
                  <a:cubicBezTo>
                    <a:pt x="362540" y="879158"/>
                    <a:pt x="445407" y="761048"/>
                    <a:pt x="533990" y="645795"/>
                  </a:cubicBezTo>
                  <a:cubicBezTo>
                    <a:pt x="636860" y="510540"/>
                    <a:pt x="751160" y="383858"/>
                    <a:pt x="869270" y="260985"/>
                  </a:cubicBezTo>
                  <a:cubicBezTo>
                    <a:pt x="955947" y="170498"/>
                    <a:pt x="1048340" y="84773"/>
                    <a:pt x="1139780" y="0"/>
                  </a:cubicBezTo>
                  <a:cubicBezTo>
                    <a:pt x="1149305" y="3810"/>
                    <a:pt x="1145495" y="10478"/>
                    <a:pt x="1145495" y="16193"/>
                  </a:cubicBezTo>
                  <a:cubicBezTo>
                    <a:pt x="1138827" y="209550"/>
                    <a:pt x="1197882" y="386715"/>
                    <a:pt x="1287417" y="554355"/>
                  </a:cubicBezTo>
                  <a:cubicBezTo>
                    <a:pt x="1410290" y="785813"/>
                    <a:pt x="1578882" y="982980"/>
                    <a:pt x="1752237" y="1176338"/>
                  </a:cubicBezTo>
                  <a:cubicBezTo>
                    <a:pt x="1937975" y="1383983"/>
                    <a:pt x="2052275" y="1625918"/>
                    <a:pt x="2081802" y="1904048"/>
                  </a:cubicBezTo>
                  <a:cubicBezTo>
                    <a:pt x="2108472" y="2156460"/>
                    <a:pt x="2057037" y="2394585"/>
                    <a:pt x="1946547" y="2621280"/>
                  </a:cubicBezTo>
                  <a:cubicBezTo>
                    <a:pt x="1825580" y="2868930"/>
                    <a:pt x="1649367" y="3072765"/>
                    <a:pt x="1444580" y="3253740"/>
                  </a:cubicBezTo>
                  <a:cubicBezTo>
                    <a:pt x="1404575" y="3288983"/>
                    <a:pt x="1362665" y="3320415"/>
                    <a:pt x="1323612" y="3355658"/>
                  </a:cubicBezTo>
                  <a:cubicBezTo>
                    <a:pt x="1306467" y="3370898"/>
                    <a:pt x="1292180" y="3368993"/>
                    <a:pt x="1275035" y="3358515"/>
                  </a:cubicBezTo>
                  <a:cubicBezTo>
                    <a:pt x="1251222" y="3343275"/>
                    <a:pt x="1232172" y="3323273"/>
                    <a:pt x="1215980" y="3300413"/>
                  </a:cubicBezTo>
                  <a:cubicBezTo>
                    <a:pt x="1166450" y="3231833"/>
                    <a:pt x="1133112" y="3154680"/>
                    <a:pt x="1103585" y="3075623"/>
                  </a:cubicBezTo>
                  <a:cubicBezTo>
                    <a:pt x="1063580" y="2969895"/>
                    <a:pt x="1036910" y="2859405"/>
                    <a:pt x="1004525" y="2750820"/>
                  </a:cubicBezTo>
                  <a:cubicBezTo>
                    <a:pt x="992142" y="2708910"/>
                    <a:pt x="976902" y="2667953"/>
                    <a:pt x="971187" y="2626043"/>
                  </a:cubicBezTo>
                  <a:cubicBezTo>
                    <a:pt x="957852" y="2535555"/>
                    <a:pt x="935945" y="2447925"/>
                    <a:pt x="921657" y="2357438"/>
                  </a:cubicBezTo>
                  <a:cubicBezTo>
                    <a:pt x="872127" y="2058353"/>
                    <a:pt x="852125" y="1757363"/>
                    <a:pt x="865460" y="1453515"/>
                  </a:cubicBezTo>
                  <a:cubicBezTo>
                    <a:pt x="874032" y="1246823"/>
                    <a:pt x="897845" y="1041083"/>
                    <a:pt x="934992" y="838200"/>
                  </a:cubicBezTo>
                  <a:cubicBezTo>
                    <a:pt x="934040" y="832485"/>
                    <a:pt x="934040" y="827723"/>
                    <a:pt x="934992" y="822960"/>
                  </a:cubicBezTo>
                  <a:close/>
                  <a:moveTo>
                    <a:pt x="938802" y="803910"/>
                  </a:moveTo>
                  <a:lnTo>
                    <a:pt x="938802" y="805815"/>
                  </a:lnTo>
                  <a:lnTo>
                    <a:pt x="937850" y="805815"/>
                  </a:lnTo>
                  <a:lnTo>
                    <a:pt x="938802" y="80391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32" name="文本框 34">
            <a:extLst>
              <a:ext uri="{FF2B5EF4-FFF2-40B4-BE49-F238E27FC236}">
                <a16:creationId xmlns:a16="http://schemas.microsoft.com/office/drawing/2014/main" id="{928F78B3-33C0-91FB-5749-315F69C5A680}"/>
              </a:ext>
            </a:extLst>
          </p:cNvPr>
          <p:cNvSpPr txBox="1"/>
          <p:nvPr/>
        </p:nvSpPr>
        <p:spPr>
          <a:xfrm>
            <a:off x="3389257" y="5016536"/>
            <a:ext cx="76593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err="1">
                <a:latin typeface="+mj-lt"/>
              </a:rPr>
              <a:t>Đàn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gà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ít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mắc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bệnh</a:t>
            </a:r>
            <a:r>
              <a:rPr lang="vi-VN" sz="2800" dirty="0">
                <a:latin typeface="+mj-lt"/>
              </a:rPr>
              <a:t>, </a:t>
            </a:r>
            <a:r>
              <a:rPr lang="vi-VN" sz="2800" dirty="0" err="1">
                <a:latin typeface="+mj-lt"/>
              </a:rPr>
              <a:t>phát</a:t>
            </a:r>
            <a:r>
              <a:rPr lang="vi-VN" sz="2800" dirty="0">
                <a:latin typeface="+mj-lt"/>
              </a:rPr>
              <a:t> </a:t>
            </a:r>
            <a:r>
              <a:rPr lang="vi-VN" sz="2800" dirty="0" err="1">
                <a:latin typeface="+mj-lt"/>
              </a:rPr>
              <a:t>triển</a:t>
            </a:r>
            <a:r>
              <a:rPr lang="vi-VN" sz="2800" dirty="0">
                <a:latin typeface="+mj-lt"/>
              </a:rPr>
              <a:t> nhanh.</a:t>
            </a:r>
          </a:p>
          <a:p>
            <a:endParaRPr lang="zh-CN" altLang="en-US" sz="2800" dirty="0">
              <a:solidFill>
                <a:srgbClr val="404040"/>
              </a:solidFill>
              <a:latin typeface="+mj-lt"/>
              <a:ea typeface="微软雅黑" panose="020B050302020402020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99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18479F-1C99-4501-8B85-1266CA6269F1}"/>
              </a:ext>
            </a:extLst>
          </p:cNvPr>
          <p:cNvSpPr/>
          <p:nvPr/>
        </p:nvSpPr>
        <p:spPr>
          <a:xfrm>
            <a:off x="-181386" y="364171"/>
            <a:ext cx="5070886" cy="9233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ĐÍCH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7D2FC9-28E0-49A9-89B1-BAA59E9249C4}"/>
              </a:ext>
            </a:extLst>
          </p:cNvPr>
          <p:cNvSpPr/>
          <p:nvPr/>
        </p:nvSpPr>
        <p:spPr>
          <a:xfrm>
            <a:off x="0" y="1744186"/>
            <a:ext cx="9538059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989EDA-4E0A-4DA2-9015-6788EF7410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17" t="29985" r="46874" b="8859"/>
          <a:stretch/>
        </p:blipFill>
        <p:spPr>
          <a:xfrm>
            <a:off x="3886200" y="3124201"/>
            <a:ext cx="2937080" cy="288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8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05;p28">
            <a:extLst>
              <a:ext uri="{FF2B5EF4-FFF2-40B4-BE49-F238E27FC236}">
                <a16:creationId xmlns:a16="http://schemas.microsoft.com/office/drawing/2014/main" id="{A7699B64-62DC-48D0-61F1-A51B40911881}"/>
              </a:ext>
            </a:extLst>
          </p:cNvPr>
          <p:cNvGrpSpPr/>
          <p:nvPr/>
        </p:nvGrpSpPr>
        <p:grpSpPr>
          <a:xfrm>
            <a:off x="676232" y="1468073"/>
            <a:ext cx="11051644" cy="5062023"/>
            <a:chOff x="305309" y="699608"/>
            <a:chExt cx="9129180" cy="3470942"/>
          </a:xfrm>
        </p:grpSpPr>
        <p:sp>
          <p:nvSpPr>
            <p:cNvPr id="5" name="Google Shape;206;p28">
              <a:extLst>
                <a:ext uri="{FF2B5EF4-FFF2-40B4-BE49-F238E27FC236}">
                  <a16:creationId xmlns:a16="http://schemas.microsoft.com/office/drawing/2014/main" id="{544CEE01-C1F9-BC08-6691-0DCE0A63D7F4}"/>
                </a:ext>
              </a:extLst>
            </p:cNvPr>
            <p:cNvSpPr/>
            <p:nvPr/>
          </p:nvSpPr>
          <p:spPr>
            <a:xfrm rot="125998">
              <a:off x="359857" y="863815"/>
              <a:ext cx="9020083" cy="3142530"/>
            </a:xfrm>
            <a:custGeom>
              <a:avLst/>
              <a:gdLst/>
              <a:ahLst/>
              <a:cxnLst/>
              <a:rect l="l" t="t" r="r" b="b"/>
              <a:pathLst>
                <a:path w="73984" h="25776" extrusionOk="0">
                  <a:moveTo>
                    <a:pt x="62038" y="0"/>
                  </a:moveTo>
                  <a:lnTo>
                    <a:pt x="0" y="1854"/>
                  </a:lnTo>
                  <a:lnTo>
                    <a:pt x="699" y="25776"/>
                  </a:lnTo>
                  <a:lnTo>
                    <a:pt x="62737" y="23922"/>
                  </a:lnTo>
                  <a:lnTo>
                    <a:pt x="73983" y="11824"/>
                  </a:lnTo>
                  <a:lnTo>
                    <a:pt x="62038" y="0"/>
                  </a:lnTo>
                  <a:close/>
                </a:path>
              </a:pathLst>
            </a:custGeom>
            <a:solidFill>
              <a:srgbClr val="89E1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207;p28">
              <a:extLst>
                <a:ext uri="{FF2B5EF4-FFF2-40B4-BE49-F238E27FC236}">
                  <a16:creationId xmlns:a16="http://schemas.microsoft.com/office/drawing/2014/main" id="{074DAE51-A326-7A91-6B9B-CF005343EEE2}"/>
                </a:ext>
              </a:extLst>
            </p:cNvPr>
            <p:cNvSpPr/>
            <p:nvPr/>
          </p:nvSpPr>
          <p:spPr>
            <a:xfrm rot="125998">
              <a:off x="358820" y="920372"/>
              <a:ext cx="585579" cy="2931369"/>
            </a:xfrm>
            <a:custGeom>
              <a:avLst/>
              <a:gdLst/>
              <a:ahLst/>
              <a:cxnLst/>
              <a:rect l="l" t="t" r="r" b="b"/>
              <a:pathLst>
                <a:path w="4803" h="24044" extrusionOk="0">
                  <a:moveTo>
                    <a:pt x="4104" y="1"/>
                  </a:moveTo>
                  <a:lnTo>
                    <a:pt x="0" y="122"/>
                  </a:lnTo>
                  <a:lnTo>
                    <a:pt x="699" y="24044"/>
                  </a:lnTo>
                  <a:lnTo>
                    <a:pt x="4803" y="23922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60D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" name="Google Shape;208;p28">
            <a:extLst>
              <a:ext uri="{FF2B5EF4-FFF2-40B4-BE49-F238E27FC236}">
                <a16:creationId xmlns:a16="http://schemas.microsoft.com/office/drawing/2014/main" id="{6B33346C-7449-0E44-6CC0-57F6D91CDB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 rot="154">
            <a:off x="1509070" y="1807121"/>
            <a:ext cx="8925600" cy="425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indent="-457200" algn="just">
              <a:buSzPts val="1100"/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quyền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lựa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bất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kì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SzPts val="1100"/>
              <a:buFont typeface="Wingdings" panose="05000000000000000000" pitchFamily="2" charset="2"/>
              <a:buChar char="§"/>
            </a:pP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GV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chiếu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nội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dung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cả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suy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nghĩ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30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giây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SzPts val="1100"/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10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sai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trừ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5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bỏ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lượt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đội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giơ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quyền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SzPts val="1100"/>
              <a:buNone/>
            </a:pPr>
            <a:r>
              <a:rPr lang="en-US" sz="3600" i="1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		</a:t>
            </a:r>
            <a:r>
              <a:rPr lang="en-US" sz="3600" i="1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Chúc</a:t>
            </a:r>
            <a:r>
              <a:rPr lang="en-US" sz="3600" i="1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i="1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600" i="1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3600" i="1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công</a:t>
            </a:r>
            <a:r>
              <a:rPr lang="en-US" sz="3600" i="1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!</a:t>
            </a:r>
            <a:endParaRPr sz="3600" i="1" dirty="0">
              <a:latin typeface="Times New Roman" panose="02020603050405020304" pitchFamily="18" charset="0"/>
              <a:ea typeface="#9Slide03 Roboto Condensed Ligh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oogle Shape;209;p28">
            <a:extLst>
              <a:ext uri="{FF2B5EF4-FFF2-40B4-BE49-F238E27FC236}">
                <a16:creationId xmlns:a16="http://schemas.microsoft.com/office/drawing/2014/main" id="{F160CFC9-0AEF-9028-72F7-76890DEC5264}"/>
              </a:ext>
            </a:extLst>
          </p:cNvPr>
          <p:cNvGrpSpPr/>
          <p:nvPr/>
        </p:nvGrpSpPr>
        <p:grpSpPr>
          <a:xfrm>
            <a:off x="751344" y="798857"/>
            <a:ext cx="6118529" cy="780948"/>
            <a:chOff x="611550" y="2773950"/>
            <a:chExt cx="2698875" cy="344475"/>
          </a:xfrm>
        </p:grpSpPr>
        <p:sp>
          <p:nvSpPr>
            <p:cNvPr id="9" name="Google Shape;210;p28">
              <a:extLst>
                <a:ext uri="{FF2B5EF4-FFF2-40B4-BE49-F238E27FC236}">
                  <a16:creationId xmlns:a16="http://schemas.microsoft.com/office/drawing/2014/main" id="{87B62AEF-7D2E-9EA8-6ACE-0671FFF51A6D}"/>
                </a:ext>
              </a:extLst>
            </p:cNvPr>
            <p:cNvSpPr/>
            <p:nvPr/>
          </p:nvSpPr>
          <p:spPr>
            <a:xfrm>
              <a:off x="611550" y="2773950"/>
              <a:ext cx="2698875" cy="235275"/>
            </a:xfrm>
            <a:custGeom>
              <a:avLst/>
              <a:gdLst/>
              <a:ahLst/>
              <a:cxnLst/>
              <a:rect l="l" t="t" r="r" b="b"/>
              <a:pathLst>
                <a:path w="107955" h="9411" extrusionOk="0">
                  <a:moveTo>
                    <a:pt x="89672" y="0"/>
                  </a:moveTo>
                  <a:cubicBezTo>
                    <a:pt x="89569" y="0"/>
                    <a:pt x="89434" y="18"/>
                    <a:pt x="89285" y="52"/>
                  </a:cubicBezTo>
                  <a:cubicBezTo>
                    <a:pt x="88271" y="312"/>
                    <a:pt x="80855" y="505"/>
                    <a:pt x="76821" y="505"/>
                  </a:cubicBezTo>
                  <a:cubicBezTo>
                    <a:pt x="75707" y="505"/>
                    <a:pt x="74851" y="490"/>
                    <a:pt x="74459" y="458"/>
                  </a:cubicBezTo>
                  <a:cubicBezTo>
                    <a:pt x="73772" y="378"/>
                    <a:pt x="73085" y="340"/>
                    <a:pt x="72401" y="340"/>
                  </a:cubicBezTo>
                  <a:cubicBezTo>
                    <a:pt x="71502" y="340"/>
                    <a:pt x="70609" y="406"/>
                    <a:pt x="69727" y="532"/>
                  </a:cubicBezTo>
                  <a:cubicBezTo>
                    <a:pt x="66991" y="828"/>
                    <a:pt x="59153" y="680"/>
                    <a:pt x="55567" y="1013"/>
                  </a:cubicBezTo>
                  <a:cubicBezTo>
                    <a:pt x="55255" y="1040"/>
                    <a:pt x="55039" y="1051"/>
                    <a:pt x="54885" y="1051"/>
                  </a:cubicBezTo>
                  <a:cubicBezTo>
                    <a:pt x="54245" y="1051"/>
                    <a:pt x="54682" y="862"/>
                    <a:pt x="53780" y="862"/>
                  </a:cubicBezTo>
                  <a:cubicBezTo>
                    <a:pt x="53717" y="862"/>
                    <a:pt x="53648" y="863"/>
                    <a:pt x="53571" y="865"/>
                  </a:cubicBezTo>
                  <a:cubicBezTo>
                    <a:pt x="48654" y="1050"/>
                    <a:pt x="22035" y="2196"/>
                    <a:pt x="22035" y="2196"/>
                  </a:cubicBezTo>
                  <a:cubicBezTo>
                    <a:pt x="13530" y="2754"/>
                    <a:pt x="5419" y="3311"/>
                    <a:pt x="3838" y="3311"/>
                  </a:cubicBezTo>
                  <a:cubicBezTo>
                    <a:pt x="3742" y="3311"/>
                    <a:pt x="3670" y="3309"/>
                    <a:pt x="3623" y="3305"/>
                  </a:cubicBezTo>
                  <a:cubicBezTo>
                    <a:pt x="3376" y="3273"/>
                    <a:pt x="3169" y="3256"/>
                    <a:pt x="2992" y="3256"/>
                  </a:cubicBezTo>
                  <a:cubicBezTo>
                    <a:pt x="2564" y="3256"/>
                    <a:pt x="2317" y="3354"/>
                    <a:pt x="2108" y="3564"/>
                  </a:cubicBezTo>
                  <a:cubicBezTo>
                    <a:pt x="1257" y="4303"/>
                    <a:pt x="0" y="9183"/>
                    <a:pt x="962" y="9405"/>
                  </a:cubicBezTo>
                  <a:cubicBezTo>
                    <a:pt x="998" y="9409"/>
                    <a:pt x="1052" y="9411"/>
                    <a:pt x="1123" y="9411"/>
                  </a:cubicBezTo>
                  <a:cubicBezTo>
                    <a:pt x="2770" y="9411"/>
                    <a:pt x="13529" y="8420"/>
                    <a:pt x="18413" y="8420"/>
                  </a:cubicBezTo>
                  <a:cubicBezTo>
                    <a:pt x="19390" y="8420"/>
                    <a:pt x="20132" y="8460"/>
                    <a:pt x="20519" y="8555"/>
                  </a:cubicBezTo>
                  <a:cubicBezTo>
                    <a:pt x="22068" y="8428"/>
                    <a:pt x="32753" y="7383"/>
                    <a:pt x="38129" y="7383"/>
                  </a:cubicBezTo>
                  <a:cubicBezTo>
                    <a:pt x="39041" y="7383"/>
                    <a:pt x="39799" y="7413"/>
                    <a:pt x="40335" y="7483"/>
                  </a:cubicBezTo>
                  <a:cubicBezTo>
                    <a:pt x="42332" y="6743"/>
                    <a:pt x="60374" y="6854"/>
                    <a:pt x="60965" y="6669"/>
                  </a:cubicBezTo>
                  <a:cubicBezTo>
                    <a:pt x="61385" y="6549"/>
                    <a:pt x="62608" y="6483"/>
                    <a:pt x="63722" y="6483"/>
                  </a:cubicBezTo>
                  <a:cubicBezTo>
                    <a:pt x="64667" y="6483"/>
                    <a:pt x="65534" y="6531"/>
                    <a:pt x="65771" y="6632"/>
                  </a:cubicBezTo>
                  <a:cubicBezTo>
                    <a:pt x="66088" y="6781"/>
                    <a:pt x="66460" y="6831"/>
                    <a:pt x="66845" y="6831"/>
                  </a:cubicBezTo>
                  <a:cubicBezTo>
                    <a:pt x="67665" y="6831"/>
                    <a:pt x="68544" y="6602"/>
                    <a:pt x="69073" y="6602"/>
                  </a:cubicBezTo>
                  <a:cubicBezTo>
                    <a:pt x="69224" y="6602"/>
                    <a:pt x="69347" y="6621"/>
                    <a:pt x="69431" y="6669"/>
                  </a:cubicBezTo>
                  <a:cubicBezTo>
                    <a:pt x="73541" y="6293"/>
                    <a:pt x="72281" y="6211"/>
                    <a:pt x="81261" y="6211"/>
                  </a:cubicBezTo>
                  <a:cubicBezTo>
                    <a:pt x="83752" y="6211"/>
                    <a:pt x="87030" y="6218"/>
                    <a:pt x="91429" y="6226"/>
                  </a:cubicBezTo>
                  <a:cubicBezTo>
                    <a:pt x="95791" y="6226"/>
                    <a:pt x="95915" y="6078"/>
                    <a:pt x="97440" y="6078"/>
                  </a:cubicBezTo>
                  <a:cubicBezTo>
                    <a:pt x="98203" y="6078"/>
                    <a:pt x="99316" y="6115"/>
                    <a:pt x="101485" y="6226"/>
                  </a:cubicBezTo>
                  <a:cubicBezTo>
                    <a:pt x="102231" y="6266"/>
                    <a:pt x="102920" y="6296"/>
                    <a:pt x="103519" y="6296"/>
                  </a:cubicBezTo>
                  <a:cubicBezTo>
                    <a:pt x="104584" y="6296"/>
                    <a:pt x="105369" y="6200"/>
                    <a:pt x="105700" y="5893"/>
                  </a:cubicBezTo>
                  <a:cubicBezTo>
                    <a:pt x="106698" y="5006"/>
                    <a:pt x="107955" y="1272"/>
                    <a:pt x="107548" y="347"/>
                  </a:cubicBezTo>
                  <a:cubicBezTo>
                    <a:pt x="107510" y="247"/>
                    <a:pt x="106495" y="210"/>
                    <a:pt x="105155" y="210"/>
                  </a:cubicBezTo>
                  <a:cubicBezTo>
                    <a:pt x="102552" y="210"/>
                    <a:pt x="98722" y="348"/>
                    <a:pt x="98453" y="421"/>
                  </a:cubicBezTo>
                  <a:cubicBezTo>
                    <a:pt x="98388" y="443"/>
                    <a:pt x="98320" y="452"/>
                    <a:pt x="98255" y="452"/>
                  </a:cubicBezTo>
                  <a:cubicBezTo>
                    <a:pt x="98099" y="452"/>
                    <a:pt x="97962" y="400"/>
                    <a:pt x="97936" y="347"/>
                  </a:cubicBezTo>
                  <a:cubicBezTo>
                    <a:pt x="97899" y="273"/>
                    <a:pt x="89950" y="89"/>
                    <a:pt x="89876" y="89"/>
                  </a:cubicBezTo>
                  <a:cubicBezTo>
                    <a:pt x="89876" y="28"/>
                    <a:pt x="89798" y="0"/>
                    <a:pt x="89672" y="0"/>
                  </a:cubicBezTo>
                  <a:close/>
                </a:path>
              </a:pathLst>
            </a:custGeom>
            <a:solidFill>
              <a:srgbClr val="FD4D89">
                <a:alpha val="508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11;p28">
              <a:extLst>
                <a:ext uri="{FF2B5EF4-FFF2-40B4-BE49-F238E27FC236}">
                  <a16:creationId xmlns:a16="http://schemas.microsoft.com/office/drawing/2014/main" id="{3271A33D-994B-4841-DAF1-E785E0B03352}"/>
                </a:ext>
              </a:extLst>
            </p:cNvPr>
            <p:cNvSpPr/>
            <p:nvPr/>
          </p:nvSpPr>
          <p:spPr>
            <a:xfrm>
              <a:off x="851850" y="2919750"/>
              <a:ext cx="2011250" cy="198675"/>
            </a:xfrm>
            <a:custGeom>
              <a:avLst/>
              <a:gdLst/>
              <a:ahLst/>
              <a:cxnLst/>
              <a:rect l="l" t="t" r="r" b="b"/>
              <a:pathLst>
                <a:path w="80450" h="7947" extrusionOk="0">
                  <a:moveTo>
                    <a:pt x="53638" y="1"/>
                  </a:moveTo>
                  <a:cubicBezTo>
                    <a:pt x="53074" y="1"/>
                    <a:pt x="52509" y="47"/>
                    <a:pt x="51945" y="135"/>
                  </a:cubicBezTo>
                  <a:cubicBezTo>
                    <a:pt x="51383" y="196"/>
                    <a:pt x="50527" y="215"/>
                    <a:pt x="49526" y="215"/>
                  </a:cubicBezTo>
                  <a:cubicBezTo>
                    <a:pt x="47906" y="215"/>
                    <a:pt x="45905" y="166"/>
                    <a:pt x="44152" y="166"/>
                  </a:cubicBezTo>
                  <a:cubicBezTo>
                    <a:pt x="43069" y="166"/>
                    <a:pt x="42080" y="185"/>
                    <a:pt x="41334" y="246"/>
                  </a:cubicBezTo>
                  <a:cubicBezTo>
                    <a:pt x="41134" y="264"/>
                    <a:pt x="40987" y="271"/>
                    <a:pt x="40877" y="271"/>
                  </a:cubicBezTo>
                  <a:cubicBezTo>
                    <a:pt x="40340" y="271"/>
                    <a:pt x="40697" y="95"/>
                    <a:pt x="40027" y="95"/>
                  </a:cubicBezTo>
                  <a:cubicBezTo>
                    <a:pt x="39976" y="95"/>
                    <a:pt x="39919" y="96"/>
                    <a:pt x="39855" y="98"/>
                  </a:cubicBezTo>
                  <a:cubicBezTo>
                    <a:pt x="28062" y="320"/>
                    <a:pt x="16305" y="911"/>
                    <a:pt x="16305" y="911"/>
                  </a:cubicBezTo>
                  <a:cubicBezTo>
                    <a:pt x="9083" y="1441"/>
                    <a:pt x="4266" y="1853"/>
                    <a:pt x="2863" y="1853"/>
                  </a:cubicBezTo>
                  <a:cubicBezTo>
                    <a:pt x="2701" y="1853"/>
                    <a:pt x="2584" y="1847"/>
                    <a:pt x="2515" y="1836"/>
                  </a:cubicBezTo>
                  <a:cubicBezTo>
                    <a:pt x="2353" y="1818"/>
                    <a:pt x="2218" y="1808"/>
                    <a:pt x="2102" y="1808"/>
                  </a:cubicBezTo>
                  <a:cubicBezTo>
                    <a:pt x="1742" y="1808"/>
                    <a:pt x="1574" y="1898"/>
                    <a:pt x="1406" y="2094"/>
                  </a:cubicBezTo>
                  <a:cubicBezTo>
                    <a:pt x="777" y="2871"/>
                    <a:pt x="1" y="7714"/>
                    <a:pt x="740" y="7936"/>
                  </a:cubicBezTo>
                  <a:cubicBezTo>
                    <a:pt x="778" y="7943"/>
                    <a:pt x="841" y="7946"/>
                    <a:pt x="927" y="7946"/>
                  </a:cubicBezTo>
                  <a:cubicBezTo>
                    <a:pt x="2321" y="7946"/>
                    <a:pt x="9787" y="7077"/>
                    <a:pt x="13463" y="7077"/>
                  </a:cubicBezTo>
                  <a:cubicBezTo>
                    <a:pt x="14301" y="7077"/>
                    <a:pt x="14943" y="7122"/>
                    <a:pt x="15270" y="7233"/>
                  </a:cubicBezTo>
                  <a:cubicBezTo>
                    <a:pt x="17412" y="7025"/>
                    <a:pt x="23887" y="6314"/>
                    <a:pt x="27722" y="6314"/>
                  </a:cubicBezTo>
                  <a:cubicBezTo>
                    <a:pt x="28652" y="6314"/>
                    <a:pt x="29427" y="6356"/>
                    <a:pt x="29947" y="6457"/>
                  </a:cubicBezTo>
                  <a:cubicBezTo>
                    <a:pt x="30639" y="6128"/>
                    <a:pt x="33938" y="6059"/>
                    <a:pt x="37302" y="6059"/>
                  </a:cubicBezTo>
                  <a:cubicBezTo>
                    <a:pt x="39775" y="6059"/>
                    <a:pt x="42283" y="6096"/>
                    <a:pt x="43816" y="6096"/>
                  </a:cubicBezTo>
                  <a:cubicBezTo>
                    <a:pt x="44653" y="6096"/>
                    <a:pt x="45200" y="6085"/>
                    <a:pt x="45290" y="6050"/>
                  </a:cubicBezTo>
                  <a:cubicBezTo>
                    <a:pt x="45546" y="5970"/>
                    <a:pt x="46181" y="5932"/>
                    <a:pt x="46850" y="5932"/>
                  </a:cubicBezTo>
                  <a:cubicBezTo>
                    <a:pt x="47729" y="5932"/>
                    <a:pt x="48666" y="5998"/>
                    <a:pt x="48876" y="6124"/>
                  </a:cubicBezTo>
                  <a:cubicBezTo>
                    <a:pt x="49127" y="6299"/>
                    <a:pt x="49432" y="6354"/>
                    <a:pt x="49748" y="6354"/>
                  </a:cubicBezTo>
                  <a:cubicBezTo>
                    <a:pt x="50299" y="6354"/>
                    <a:pt x="50880" y="6186"/>
                    <a:pt x="51255" y="6186"/>
                  </a:cubicBezTo>
                  <a:cubicBezTo>
                    <a:pt x="51394" y="6186"/>
                    <a:pt x="51504" y="6209"/>
                    <a:pt x="51575" y="6272"/>
                  </a:cubicBezTo>
                  <a:cubicBezTo>
                    <a:pt x="52970" y="6159"/>
                    <a:pt x="53529" y="6036"/>
                    <a:pt x="55609" y="6036"/>
                  </a:cubicBezTo>
                  <a:cubicBezTo>
                    <a:pt x="57608" y="6036"/>
                    <a:pt x="61012" y="6150"/>
                    <a:pt x="67916" y="6494"/>
                  </a:cubicBezTo>
                  <a:cubicBezTo>
                    <a:pt x="69062" y="6546"/>
                    <a:pt x="69819" y="6562"/>
                    <a:pt x="70370" y="6562"/>
                  </a:cubicBezTo>
                  <a:cubicBezTo>
                    <a:pt x="71129" y="6562"/>
                    <a:pt x="71495" y="6533"/>
                    <a:pt x="71949" y="6533"/>
                  </a:cubicBezTo>
                  <a:cubicBezTo>
                    <a:pt x="72555" y="6533"/>
                    <a:pt x="73317" y="6584"/>
                    <a:pt x="75384" y="6827"/>
                  </a:cubicBezTo>
                  <a:cubicBezTo>
                    <a:pt x="76137" y="6916"/>
                    <a:pt x="76804" y="6989"/>
                    <a:pt x="77336" y="6989"/>
                  </a:cubicBezTo>
                  <a:cubicBezTo>
                    <a:pt x="77902" y="6989"/>
                    <a:pt x="78317" y="6907"/>
                    <a:pt x="78527" y="6679"/>
                  </a:cubicBezTo>
                  <a:cubicBezTo>
                    <a:pt x="79340" y="5791"/>
                    <a:pt x="80449" y="2094"/>
                    <a:pt x="80227" y="1170"/>
                  </a:cubicBezTo>
                  <a:cubicBezTo>
                    <a:pt x="80149" y="961"/>
                    <a:pt x="76915" y="862"/>
                    <a:pt x="74932" y="862"/>
                  </a:cubicBezTo>
                  <a:cubicBezTo>
                    <a:pt x="74115" y="862"/>
                    <a:pt x="73511" y="879"/>
                    <a:pt x="73425" y="911"/>
                  </a:cubicBezTo>
                  <a:cubicBezTo>
                    <a:pt x="73373" y="932"/>
                    <a:pt x="73321" y="941"/>
                    <a:pt x="73273" y="941"/>
                  </a:cubicBezTo>
                  <a:cubicBezTo>
                    <a:pt x="73148" y="941"/>
                    <a:pt x="73045" y="880"/>
                    <a:pt x="73018" y="800"/>
                  </a:cubicBezTo>
                  <a:cubicBezTo>
                    <a:pt x="72981" y="726"/>
                    <a:pt x="68027" y="357"/>
                    <a:pt x="67953" y="357"/>
                  </a:cubicBezTo>
                  <a:cubicBezTo>
                    <a:pt x="67768" y="320"/>
                    <a:pt x="67177" y="283"/>
                    <a:pt x="67029" y="283"/>
                  </a:cubicBezTo>
                  <a:cubicBezTo>
                    <a:pt x="67029" y="211"/>
                    <a:pt x="66952" y="170"/>
                    <a:pt x="66827" y="170"/>
                  </a:cubicBezTo>
                  <a:cubicBezTo>
                    <a:pt x="66759" y="170"/>
                    <a:pt x="66677" y="183"/>
                    <a:pt x="66585" y="209"/>
                  </a:cubicBezTo>
                  <a:cubicBezTo>
                    <a:pt x="66189" y="312"/>
                    <a:pt x="64551" y="350"/>
                    <a:pt x="62645" y="350"/>
                  </a:cubicBezTo>
                  <a:cubicBezTo>
                    <a:pt x="59748" y="350"/>
                    <a:pt x="56229" y="261"/>
                    <a:pt x="55494" y="172"/>
                  </a:cubicBezTo>
                  <a:cubicBezTo>
                    <a:pt x="54875" y="56"/>
                    <a:pt x="54257" y="1"/>
                    <a:pt x="53638" y="1"/>
                  </a:cubicBezTo>
                  <a:close/>
                </a:path>
              </a:pathLst>
            </a:custGeom>
            <a:solidFill>
              <a:srgbClr val="FD4D89">
                <a:alpha val="508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1" name="Google Shape;212;p28">
            <a:extLst>
              <a:ext uri="{FF2B5EF4-FFF2-40B4-BE49-F238E27FC236}">
                <a16:creationId xmlns:a16="http://schemas.microsoft.com/office/drawing/2014/main" id="{ACD3F047-F44B-8138-3A31-366ACA7598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75079" y="875100"/>
            <a:ext cx="3043364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b="1" dirty="0">
                <a:latin typeface="Times New Roman" panose="02020603050405020304" pitchFamily="18" charset="0"/>
                <a:ea typeface="HP Simplified Jpan" panose="020B0500000000000000" pitchFamily="34" charset="-128"/>
                <a:cs typeface="Times New Roman" panose="02020603050405020304" pitchFamily="18" charset="0"/>
              </a:rPr>
              <a:t>Quy tắc chơi</a:t>
            </a:r>
            <a:endParaRPr b="1" dirty="0">
              <a:latin typeface="Times New Roman" panose="02020603050405020304" pitchFamily="18" charset="0"/>
              <a:ea typeface="HP Simplified Jpan" panose="020B0500000000000000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12" name="Google Shape;213;p28">
            <a:extLst>
              <a:ext uri="{FF2B5EF4-FFF2-40B4-BE49-F238E27FC236}">
                <a16:creationId xmlns:a16="http://schemas.microsoft.com/office/drawing/2014/main" id="{AB3E2ED0-C25B-32BF-15C7-970FA917835C}"/>
              </a:ext>
            </a:extLst>
          </p:cNvPr>
          <p:cNvGrpSpPr/>
          <p:nvPr/>
        </p:nvGrpSpPr>
        <p:grpSpPr>
          <a:xfrm rot="-463532">
            <a:off x="9759899" y="694433"/>
            <a:ext cx="1747389" cy="816141"/>
            <a:chOff x="2358590" y="2770261"/>
            <a:chExt cx="701327" cy="327531"/>
          </a:xfrm>
        </p:grpSpPr>
        <p:sp>
          <p:nvSpPr>
            <p:cNvPr id="13" name="Google Shape;214;p28">
              <a:extLst>
                <a:ext uri="{FF2B5EF4-FFF2-40B4-BE49-F238E27FC236}">
                  <a16:creationId xmlns:a16="http://schemas.microsoft.com/office/drawing/2014/main" id="{ACD8DE99-1387-39D1-37B4-78C306559C64}"/>
                </a:ext>
              </a:extLst>
            </p:cNvPr>
            <p:cNvSpPr/>
            <p:nvPr/>
          </p:nvSpPr>
          <p:spPr>
            <a:xfrm>
              <a:off x="2358590" y="2816992"/>
              <a:ext cx="660225" cy="280801"/>
            </a:xfrm>
            <a:custGeom>
              <a:avLst/>
              <a:gdLst/>
              <a:ahLst/>
              <a:cxnLst/>
              <a:rect l="l" t="t" r="r" b="b"/>
              <a:pathLst>
                <a:path w="50904" h="21650" extrusionOk="0">
                  <a:moveTo>
                    <a:pt x="2169" y="0"/>
                  </a:moveTo>
                  <a:lnTo>
                    <a:pt x="0" y="14244"/>
                  </a:lnTo>
                  <a:lnTo>
                    <a:pt x="48735" y="21649"/>
                  </a:lnTo>
                  <a:lnTo>
                    <a:pt x="50903" y="7406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" name="Google Shape;215;p28">
              <a:extLst>
                <a:ext uri="{FF2B5EF4-FFF2-40B4-BE49-F238E27FC236}">
                  <a16:creationId xmlns:a16="http://schemas.microsoft.com/office/drawing/2014/main" id="{F28CFAEB-3054-49DD-3153-1DFD39C52062}"/>
                </a:ext>
              </a:extLst>
            </p:cNvPr>
            <p:cNvSpPr/>
            <p:nvPr/>
          </p:nvSpPr>
          <p:spPr>
            <a:xfrm>
              <a:off x="2358590" y="2770261"/>
              <a:ext cx="701327" cy="281112"/>
            </a:xfrm>
            <a:custGeom>
              <a:avLst/>
              <a:gdLst/>
              <a:ahLst/>
              <a:cxnLst/>
              <a:rect l="l" t="t" r="r" b="b"/>
              <a:pathLst>
                <a:path w="54073" h="21674" extrusionOk="0">
                  <a:moveTo>
                    <a:pt x="2736" y="1"/>
                  </a:moveTo>
                  <a:lnTo>
                    <a:pt x="0" y="17847"/>
                  </a:lnTo>
                  <a:cubicBezTo>
                    <a:pt x="0" y="17847"/>
                    <a:pt x="20463" y="21673"/>
                    <a:pt x="35986" y="21673"/>
                  </a:cubicBezTo>
                  <a:cubicBezTo>
                    <a:pt x="42728" y="21673"/>
                    <a:pt x="48539" y="20952"/>
                    <a:pt x="51337" y="18881"/>
                  </a:cubicBezTo>
                  <a:lnTo>
                    <a:pt x="54072" y="1035"/>
                  </a:lnTo>
                  <a:lnTo>
                    <a:pt x="54072" y="1035"/>
                  </a:lnTo>
                  <a:cubicBezTo>
                    <a:pt x="51431" y="2973"/>
                    <a:pt x="45726" y="3651"/>
                    <a:pt x="39042" y="3651"/>
                  </a:cubicBezTo>
                  <a:cubicBezTo>
                    <a:pt x="23527" y="3651"/>
                    <a:pt x="2736" y="1"/>
                    <a:pt x="2736" y="1"/>
                  </a:cubicBezTo>
                  <a:close/>
                </a:path>
              </a:pathLst>
            </a:custGeom>
            <a:solidFill>
              <a:srgbClr val="FFE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" name="Google Shape;216;p28">
              <a:extLst>
                <a:ext uri="{FF2B5EF4-FFF2-40B4-BE49-F238E27FC236}">
                  <a16:creationId xmlns:a16="http://schemas.microsoft.com/office/drawing/2014/main" id="{D7933E60-CFBC-26B8-5899-B990DD5B03D0}"/>
                </a:ext>
              </a:extLst>
            </p:cNvPr>
            <p:cNvSpPr/>
            <p:nvPr/>
          </p:nvSpPr>
          <p:spPr>
            <a:xfrm>
              <a:off x="2358590" y="2770261"/>
              <a:ext cx="149272" cy="249219"/>
            </a:xfrm>
            <a:custGeom>
              <a:avLst/>
              <a:gdLst/>
              <a:ahLst/>
              <a:cxnLst/>
              <a:rect l="l" t="t" r="r" b="b"/>
              <a:pathLst>
                <a:path w="11509" h="19215" extrusionOk="0">
                  <a:moveTo>
                    <a:pt x="2702" y="1"/>
                  </a:moveTo>
                  <a:lnTo>
                    <a:pt x="0" y="17880"/>
                  </a:lnTo>
                  <a:lnTo>
                    <a:pt x="8807" y="19215"/>
                  </a:lnTo>
                  <a:lnTo>
                    <a:pt x="11509" y="1335"/>
                  </a:lnTo>
                  <a:lnTo>
                    <a:pt x="2702" y="1"/>
                  </a:lnTo>
                  <a:close/>
                </a:path>
              </a:pathLst>
            </a:custGeom>
            <a:solidFill>
              <a:srgbClr val="EDD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6" name="Google Shape;217;p28">
            <a:extLst>
              <a:ext uri="{FF2B5EF4-FFF2-40B4-BE49-F238E27FC236}">
                <a16:creationId xmlns:a16="http://schemas.microsoft.com/office/drawing/2014/main" id="{26D3DA34-93C0-45CD-090E-92DE56E6608B}"/>
              </a:ext>
            </a:extLst>
          </p:cNvPr>
          <p:cNvGrpSpPr/>
          <p:nvPr/>
        </p:nvGrpSpPr>
        <p:grpSpPr>
          <a:xfrm>
            <a:off x="10662514" y="5725013"/>
            <a:ext cx="367443" cy="544792"/>
            <a:chOff x="4508863" y="1528200"/>
            <a:chExt cx="318850" cy="472800"/>
          </a:xfrm>
        </p:grpSpPr>
        <p:sp>
          <p:nvSpPr>
            <p:cNvPr id="17" name="Google Shape;218;p28">
              <a:extLst>
                <a:ext uri="{FF2B5EF4-FFF2-40B4-BE49-F238E27FC236}">
                  <a16:creationId xmlns:a16="http://schemas.microsoft.com/office/drawing/2014/main" id="{57901A3D-7688-6F62-D81F-F8F7920538FA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" name="Google Shape;219;p28">
              <a:extLst>
                <a:ext uri="{FF2B5EF4-FFF2-40B4-BE49-F238E27FC236}">
                  <a16:creationId xmlns:a16="http://schemas.microsoft.com/office/drawing/2014/main" id="{8228511D-6B2D-E1FC-C3EA-4610BD11045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" name="Google Shape;220;p28">
              <a:extLst>
                <a:ext uri="{FF2B5EF4-FFF2-40B4-BE49-F238E27FC236}">
                  <a16:creationId xmlns:a16="http://schemas.microsoft.com/office/drawing/2014/main" id="{FBD24448-3DA3-CB11-264E-41162CE5B241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" name="Google Shape;221;p28">
              <a:extLst>
                <a:ext uri="{FF2B5EF4-FFF2-40B4-BE49-F238E27FC236}">
                  <a16:creationId xmlns:a16="http://schemas.microsoft.com/office/drawing/2014/main" id="{581EB68C-DBB7-FE20-D5F4-2D8519864AD2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1" name="Google Shape;222;p28">
            <a:extLst>
              <a:ext uri="{FF2B5EF4-FFF2-40B4-BE49-F238E27FC236}">
                <a16:creationId xmlns:a16="http://schemas.microsoft.com/office/drawing/2014/main" id="{7F8AB84E-1D4A-E3F0-6FF7-F624742598BA}"/>
              </a:ext>
            </a:extLst>
          </p:cNvPr>
          <p:cNvGrpSpPr/>
          <p:nvPr/>
        </p:nvGrpSpPr>
        <p:grpSpPr>
          <a:xfrm>
            <a:off x="11186915" y="5725013"/>
            <a:ext cx="367443" cy="544792"/>
            <a:chOff x="4508863" y="1528200"/>
            <a:chExt cx="318850" cy="472800"/>
          </a:xfrm>
        </p:grpSpPr>
        <p:sp>
          <p:nvSpPr>
            <p:cNvPr id="22" name="Google Shape;223;p28">
              <a:extLst>
                <a:ext uri="{FF2B5EF4-FFF2-40B4-BE49-F238E27FC236}">
                  <a16:creationId xmlns:a16="http://schemas.microsoft.com/office/drawing/2014/main" id="{3C5BD0C2-A732-3526-F0EE-58AA34A4C8CC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" name="Google Shape;224;p28">
              <a:extLst>
                <a:ext uri="{FF2B5EF4-FFF2-40B4-BE49-F238E27FC236}">
                  <a16:creationId xmlns:a16="http://schemas.microsoft.com/office/drawing/2014/main" id="{252C336A-868A-8879-852C-4B9510D0F89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" name="Google Shape;225;p28">
              <a:extLst>
                <a:ext uri="{FF2B5EF4-FFF2-40B4-BE49-F238E27FC236}">
                  <a16:creationId xmlns:a16="http://schemas.microsoft.com/office/drawing/2014/main" id="{C85C4E8E-A331-0367-B98C-B38064EC42D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" name="Google Shape;226;p28">
              <a:extLst>
                <a:ext uri="{FF2B5EF4-FFF2-40B4-BE49-F238E27FC236}">
                  <a16:creationId xmlns:a16="http://schemas.microsoft.com/office/drawing/2014/main" id="{7DF23050-E494-304C-D4DD-DAC701B2A71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6" name="Google Shape;227;p28">
            <a:extLst>
              <a:ext uri="{FF2B5EF4-FFF2-40B4-BE49-F238E27FC236}">
                <a16:creationId xmlns:a16="http://schemas.microsoft.com/office/drawing/2014/main" id="{B64E7CF7-7645-8545-C24B-5CE065D25C76}"/>
              </a:ext>
            </a:extLst>
          </p:cNvPr>
          <p:cNvSpPr/>
          <p:nvPr/>
        </p:nvSpPr>
        <p:spPr>
          <a:xfrm rot="10311944">
            <a:off x="540292" y="5329596"/>
            <a:ext cx="913809" cy="1141585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E638">
              <a:alpha val="379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" name="Google Shape;228;p28">
            <a:extLst>
              <a:ext uri="{FF2B5EF4-FFF2-40B4-BE49-F238E27FC236}">
                <a16:creationId xmlns:a16="http://schemas.microsoft.com/office/drawing/2014/main" id="{F786BFAA-B593-3754-EBC5-20CF01FDC294}"/>
              </a:ext>
            </a:extLst>
          </p:cNvPr>
          <p:cNvSpPr/>
          <p:nvPr/>
        </p:nvSpPr>
        <p:spPr>
          <a:xfrm rot="-6716069">
            <a:off x="10401774" y="2245625"/>
            <a:ext cx="1113481" cy="144857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E638">
              <a:alpha val="379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" name="Google Shape;156;p27">
            <a:extLst>
              <a:ext uri="{FF2B5EF4-FFF2-40B4-BE49-F238E27FC236}">
                <a16:creationId xmlns:a16="http://schemas.microsoft.com/office/drawing/2014/main" id="{52D14D0E-C67A-49B3-9806-72A651069333}"/>
              </a:ext>
            </a:extLst>
          </p:cNvPr>
          <p:cNvSpPr txBox="1">
            <a:spLocks/>
          </p:cNvSpPr>
          <p:nvPr/>
        </p:nvSpPr>
        <p:spPr>
          <a:xfrm>
            <a:off x="10100872" y="668134"/>
            <a:ext cx="1856439" cy="6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AutoNum type="arabicPeriod"/>
              <a:defRPr sz="1333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marR="0" lvl="1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2438339" marR="0" lvl="3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3047924" marR="0" lvl="4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3657509" marR="0" lvl="5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4267093" marR="0" lvl="6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4876678" marR="0" lvl="7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5486263" marR="0" lvl="8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  <a:sym typeface="Nunito"/>
                <a:hlinkClick r:id="" action="ppaction://hlinkshowjump?jump=nextslide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5271413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323960"/>
            <a:ext cx="5042125" cy="5036855"/>
            <a:chOff x="5425622" y="113954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113954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63528" y="3382363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48509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342309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2" action="ppaction://hlinksldjump"/>
          </p:cNvPr>
          <p:cNvSpPr/>
          <p:nvPr/>
        </p:nvSpPr>
        <p:spPr>
          <a:xfrm>
            <a:off x="859321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3" action="ppaction://hlinksldjump"/>
          </p:cNvPr>
          <p:cNvSpPr/>
          <p:nvPr/>
        </p:nvSpPr>
        <p:spPr>
          <a:xfrm>
            <a:off x="2357238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4" action="ppaction://hlinksldjump"/>
          </p:cNvPr>
          <p:cNvSpPr/>
          <p:nvPr/>
        </p:nvSpPr>
        <p:spPr>
          <a:xfrm>
            <a:off x="3855154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952" y="2255676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1829A-7550-4C14-83B3-EC5CAAD8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228600"/>
            <a:ext cx="3124201" cy="990600"/>
          </a:xfrm>
          <a:solidFill>
            <a:schemeClr val="accent2">
              <a:lumMod val="40000"/>
              <a:lumOff val="60000"/>
            </a:schemeClr>
          </a:solidFill>
          <a:ln w="76200">
            <a:solidFill>
              <a:srgbClr val="008986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>
            <a:norm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0F705-DFCA-4A96-916D-5B2DB3D4F44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971798" y="3215564"/>
            <a:ext cx="8763002" cy="12192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liệt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44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4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4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19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9869F5-A157-4FDD-8ADA-5F5EFF8869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78" t="31086" r="22888" b="22791"/>
          <a:stretch/>
        </p:blipFill>
        <p:spPr>
          <a:xfrm>
            <a:off x="1588" y="0"/>
            <a:ext cx="12192000" cy="68275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B3D9C5-7BA3-4964-892C-763131EABC85}"/>
              </a:ext>
            </a:extLst>
          </p:cNvPr>
          <p:cNvSpPr txBox="1"/>
          <p:nvPr/>
        </p:nvSpPr>
        <p:spPr>
          <a:xfrm>
            <a:off x="3124200" y="2944252"/>
            <a:ext cx="78486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6000" b="1" i="1" dirty="0" err="1">
                <a:solidFill>
                  <a:srgbClr val="008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6000" b="1" i="1" dirty="0">
                <a:solidFill>
                  <a:srgbClr val="008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8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6000" b="1" i="1" dirty="0">
                <a:solidFill>
                  <a:srgbClr val="008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8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i="1" dirty="0">
                <a:solidFill>
                  <a:srgbClr val="008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8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i="1" dirty="0">
                <a:solidFill>
                  <a:srgbClr val="008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rgbClr val="008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6000" b="1" i="1" dirty="0">
                <a:solidFill>
                  <a:srgbClr val="0085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382815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3D3847-8718-4E1A-A15B-022B972FCDAE}"/>
              </a:ext>
            </a:extLst>
          </p:cNvPr>
          <p:cNvSpPr/>
          <p:nvPr/>
        </p:nvSpPr>
        <p:spPr>
          <a:xfrm>
            <a:off x="731520" y="2721692"/>
            <a:ext cx="10515600" cy="133074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Câu 1: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Ngành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chăn nuôi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có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vai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trò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như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thế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nào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trong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nền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kinh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tế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nước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ta?</a:t>
            </a:r>
            <a:endParaRPr lang="vi-VN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568100-9A8D-495D-80D4-87268D28A38F}"/>
              </a:ext>
            </a:extLst>
          </p:cNvPr>
          <p:cNvSpPr/>
          <p:nvPr/>
        </p:nvSpPr>
        <p:spPr>
          <a:xfrm>
            <a:off x="731520" y="4583764"/>
            <a:ext cx="10515600" cy="1646915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Chăn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vai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cung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cấp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khẩu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Action Button: Go Home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44A0DB5-B0E5-4013-BE07-7AA0AF0BA44E}"/>
              </a:ext>
            </a:extLst>
          </p:cNvPr>
          <p:cNvSpPr/>
          <p:nvPr/>
        </p:nvSpPr>
        <p:spPr>
          <a:xfrm>
            <a:off x="11247120" y="5646420"/>
            <a:ext cx="944880" cy="8464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7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Go Home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144A0DB5-B0E5-4013-BE07-7AA0AF0BA44E}"/>
              </a:ext>
            </a:extLst>
          </p:cNvPr>
          <p:cNvSpPr/>
          <p:nvPr/>
        </p:nvSpPr>
        <p:spPr>
          <a:xfrm>
            <a:off x="11247120" y="5646420"/>
            <a:ext cx="944880" cy="8464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A77E53D-F2C8-A221-B175-4AB9CC33A8BE}"/>
              </a:ext>
            </a:extLst>
          </p:cNvPr>
          <p:cNvGrpSpPr/>
          <p:nvPr/>
        </p:nvGrpSpPr>
        <p:grpSpPr>
          <a:xfrm>
            <a:off x="2136517" y="1912635"/>
            <a:ext cx="8832850" cy="4495800"/>
            <a:chOff x="311624" y="2057400"/>
            <a:chExt cx="8832376" cy="4495800"/>
          </a:xfrm>
        </p:grpSpPr>
        <p:sp>
          <p:nvSpPr>
            <p:cNvPr id="25" name="Explosion 2 16">
              <a:extLst>
                <a:ext uri="{FF2B5EF4-FFF2-40B4-BE49-F238E27FC236}">
                  <a16:creationId xmlns:a16="http://schemas.microsoft.com/office/drawing/2014/main" id="{209A3DED-C913-4338-CBB9-DD7CF984219F}"/>
                </a:ext>
              </a:extLst>
            </p:cNvPr>
            <p:cNvSpPr/>
            <p:nvPr/>
          </p:nvSpPr>
          <p:spPr>
            <a:xfrm>
              <a:off x="311624" y="2057400"/>
              <a:ext cx="8832376" cy="4495800"/>
            </a:xfrm>
            <a:prstGeom prst="irregularSeal2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chemeClr val="bg1"/>
                  </a:solidFill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7CE274-5745-CFB3-5C53-4319F4DC1F7F}"/>
                </a:ext>
              </a:extLst>
            </p:cNvPr>
            <p:cNvSpPr/>
            <p:nvPr/>
          </p:nvSpPr>
          <p:spPr>
            <a:xfrm>
              <a:off x="1672540" y="3668263"/>
              <a:ext cx="5073553" cy="193899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solidFill>
                    <a:srgbClr val="FFFF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Lucky NUMBER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6000" b="1" dirty="0">
                  <a:solidFill>
                    <a:srgbClr val="FFFF00"/>
                  </a:solidFill>
                </a:rPr>
                <a:t>+ 5 </a:t>
              </a:r>
              <a:r>
                <a:rPr lang="en-US" sz="6000" b="1" dirty="0" err="1">
                  <a:solidFill>
                    <a:srgbClr val="FFFF00"/>
                  </a:solidFill>
                </a:rPr>
                <a:t>điểm</a:t>
              </a:r>
              <a:endParaRPr kumimoji="0" lang="en-US" sz="6000" b="1" i="0" u="none" strike="noStrike" kern="1200" cap="none" spc="0" normalizeH="0" baseline="0" noProof="0" dirty="0"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27" name="Picture 17" descr="0830js5b15daddi012pz8">
            <a:extLst>
              <a:ext uri="{FF2B5EF4-FFF2-40B4-BE49-F238E27FC236}">
                <a16:creationId xmlns:a16="http://schemas.microsoft.com/office/drawing/2014/main" id="{3852EF22-310F-D948-4271-C0E9A517A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633" y="3064244"/>
            <a:ext cx="762000" cy="285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Picture 17" descr="0830js5b15daddi012pz8">
            <a:extLst>
              <a:ext uri="{FF2B5EF4-FFF2-40B4-BE49-F238E27FC236}">
                <a16:creationId xmlns:a16="http://schemas.microsoft.com/office/drawing/2014/main" id="{1783C64A-EAD6-F4C9-F705-960540B5F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1251" y="1303035"/>
            <a:ext cx="762000" cy="28575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5039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4245-C58C-44D7-9853-7C94E87E5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3D3847-8718-4E1A-A15B-022B972FCDAE}"/>
              </a:ext>
            </a:extLst>
          </p:cNvPr>
          <p:cNvSpPr/>
          <p:nvPr/>
        </p:nvSpPr>
        <p:spPr>
          <a:xfrm>
            <a:off x="525780" y="2237105"/>
            <a:ext cx="10515600" cy="1777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Câu 2: </a:t>
            </a:r>
            <a:r>
              <a:rPr lang="vi-VN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Hãy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kể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tên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một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số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nghề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phổ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biến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trong chăn nuôi.</a:t>
            </a:r>
            <a:endParaRPr lang="vi-VN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568100-9A8D-495D-80D4-87268D28A38F}"/>
              </a:ext>
            </a:extLst>
          </p:cNvPr>
          <p:cNvSpPr/>
          <p:nvPr/>
        </p:nvSpPr>
        <p:spPr>
          <a:xfrm>
            <a:off x="525780" y="4572000"/>
            <a:ext cx="10515600" cy="1777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nghề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phổ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lĩnh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vực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chăn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chăn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vấn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bác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thú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y,…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Go Home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44A0DB5-B0E5-4013-BE07-7AA0AF0BA44E}"/>
              </a:ext>
            </a:extLst>
          </p:cNvPr>
          <p:cNvSpPr/>
          <p:nvPr/>
        </p:nvSpPr>
        <p:spPr>
          <a:xfrm>
            <a:off x="11247120" y="5646420"/>
            <a:ext cx="944880" cy="8464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27"/>
          <p:cNvGrpSpPr/>
          <p:nvPr/>
        </p:nvGrpSpPr>
        <p:grpSpPr>
          <a:xfrm>
            <a:off x="1238446" y="598382"/>
            <a:ext cx="9715119" cy="4798181"/>
            <a:chOff x="928834" y="448786"/>
            <a:chExt cx="7286339" cy="3598636"/>
          </a:xfrm>
        </p:grpSpPr>
        <p:sp>
          <p:nvSpPr>
            <p:cNvPr id="148" name="Google Shape;148;p27"/>
            <p:cNvSpPr/>
            <p:nvPr/>
          </p:nvSpPr>
          <p:spPr>
            <a:xfrm rot="296113">
              <a:off x="1072560" y="1406042"/>
              <a:ext cx="6875677" cy="2331400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9" name="Google Shape;149;p27"/>
            <p:cNvGrpSpPr/>
            <p:nvPr/>
          </p:nvGrpSpPr>
          <p:grpSpPr>
            <a:xfrm>
              <a:off x="928834" y="448786"/>
              <a:ext cx="7286339" cy="3598636"/>
              <a:chOff x="928834" y="448786"/>
              <a:chExt cx="7286339" cy="3598636"/>
            </a:xfrm>
          </p:grpSpPr>
          <p:sp>
            <p:nvSpPr>
              <p:cNvPr id="150" name="Google Shape;150;p27"/>
              <p:cNvSpPr/>
              <p:nvPr/>
            </p:nvSpPr>
            <p:spPr>
              <a:xfrm rot="296148">
                <a:off x="1054279" y="745055"/>
                <a:ext cx="7035450" cy="3006098"/>
              </a:xfrm>
              <a:custGeom>
                <a:avLst/>
                <a:gdLst/>
                <a:ahLst/>
                <a:cxnLst/>
                <a:rect l="l" t="t" r="r" b="b"/>
                <a:pathLst>
                  <a:path w="63146" h="46668" extrusionOk="0">
                    <a:moveTo>
                      <a:pt x="57909" y="1"/>
                    </a:moveTo>
                    <a:cubicBezTo>
                      <a:pt x="50070" y="8540"/>
                      <a:pt x="1" y="12543"/>
                      <a:pt x="1" y="12543"/>
                    </a:cubicBezTo>
                    <a:lnTo>
                      <a:pt x="5204" y="46668"/>
                    </a:lnTo>
                    <a:cubicBezTo>
                      <a:pt x="5204" y="46668"/>
                      <a:pt x="54840" y="43132"/>
                      <a:pt x="63146" y="34125"/>
                    </a:cubicBezTo>
                    <a:lnTo>
                      <a:pt x="5790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27"/>
              <p:cNvSpPr/>
              <p:nvPr/>
            </p:nvSpPr>
            <p:spPr>
              <a:xfrm>
                <a:off x="1129775" y="1252275"/>
                <a:ext cx="1251975" cy="2266900"/>
              </a:xfrm>
              <a:custGeom>
                <a:avLst/>
                <a:gdLst/>
                <a:ahLst/>
                <a:cxnLst/>
                <a:rect l="l" t="t" r="r" b="b"/>
                <a:pathLst>
                  <a:path w="50079" h="90676" extrusionOk="0">
                    <a:moveTo>
                      <a:pt x="14825" y="89411"/>
                    </a:moveTo>
                    <a:lnTo>
                      <a:pt x="50079" y="90676"/>
                    </a:lnTo>
                    <a:lnTo>
                      <a:pt x="35458" y="11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D634"/>
              </a:solidFill>
              <a:ln>
                <a:noFill/>
              </a:ln>
            </p:spPr>
          </p:sp>
        </p:grpSp>
      </p:grpSp>
      <p:grpSp>
        <p:nvGrpSpPr>
          <p:cNvPr id="152" name="Google Shape;152;p27"/>
          <p:cNvGrpSpPr/>
          <p:nvPr/>
        </p:nvGrpSpPr>
        <p:grpSpPr>
          <a:xfrm>
            <a:off x="3036736" y="5026757"/>
            <a:ext cx="6118529" cy="780948"/>
            <a:chOff x="611550" y="2773950"/>
            <a:chExt cx="2698875" cy="344475"/>
          </a:xfrm>
        </p:grpSpPr>
        <p:sp>
          <p:nvSpPr>
            <p:cNvPr id="153" name="Google Shape;153;p27"/>
            <p:cNvSpPr/>
            <p:nvPr/>
          </p:nvSpPr>
          <p:spPr>
            <a:xfrm>
              <a:off x="611550" y="2773950"/>
              <a:ext cx="2698875" cy="235275"/>
            </a:xfrm>
            <a:custGeom>
              <a:avLst/>
              <a:gdLst/>
              <a:ahLst/>
              <a:cxnLst/>
              <a:rect l="l" t="t" r="r" b="b"/>
              <a:pathLst>
                <a:path w="107955" h="9411" extrusionOk="0">
                  <a:moveTo>
                    <a:pt x="89672" y="0"/>
                  </a:moveTo>
                  <a:cubicBezTo>
                    <a:pt x="89569" y="0"/>
                    <a:pt x="89434" y="18"/>
                    <a:pt x="89285" y="52"/>
                  </a:cubicBezTo>
                  <a:cubicBezTo>
                    <a:pt x="88271" y="312"/>
                    <a:pt x="80855" y="505"/>
                    <a:pt x="76821" y="505"/>
                  </a:cubicBezTo>
                  <a:cubicBezTo>
                    <a:pt x="75707" y="505"/>
                    <a:pt x="74851" y="490"/>
                    <a:pt x="74459" y="458"/>
                  </a:cubicBezTo>
                  <a:cubicBezTo>
                    <a:pt x="73772" y="378"/>
                    <a:pt x="73085" y="340"/>
                    <a:pt x="72401" y="340"/>
                  </a:cubicBezTo>
                  <a:cubicBezTo>
                    <a:pt x="71502" y="340"/>
                    <a:pt x="70609" y="406"/>
                    <a:pt x="69727" y="532"/>
                  </a:cubicBezTo>
                  <a:cubicBezTo>
                    <a:pt x="66991" y="828"/>
                    <a:pt x="59153" y="680"/>
                    <a:pt x="55567" y="1013"/>
                  </a:cubicBezTo>
                  <a:cubicBezTo>
                    <a:pt x="55255" y="1040"/>
                    <a:pt x="55039" y="1051"/>
                    <a:pt x="54885" y="1051"/>
                  </a:cubicBezTo>
                  <a:cubicBezTo>
                    <a:pt x="54245" y="1051"/>
                    <a:pt x="54682" y="862"/>
                    <a:pt x="53780" y="862"/>
                  </a:cubicBezTo>
                  <a:cubicBezTo>
                    <a:pt x="53717" y="862"/>
                    <a:pt x="53648" y="863"/>
                    <a:pt x="53571" y="865"/>
                  </a:cubicBezTo>
                  <a:cubicBezTo>
                    <a:pt x="48654" y="1050"/>
                    <a:pt x="22035" y="2196"/>
                    <a:pt x="22035" y="2196"/>
                  </a:cubicBezTo>
                  <a:cubicBezTo>
                    <a:pt x="13530" y="2754"/>
                    <a:pt x="5419" y="3311"/>
                    <a:pt x="3838" y="3311"/>
                  </a:cubicBezTo>
                  <a:cubicBezTo>
                    <a:pt x="3742" y="3311"/>
                    <a:pt x="3670" y="3309"/>
                    <a:pt x="3623" y="3305"/>
                  </a:cubicBezTo>
                  <a:cubicBezTo>
                    <a:pt x="3376" y="3273"/>
                    <a:pt x="3169" y="3256"/>
                    <a:pt x="2992" y="3256"/>
                  </a:cubicBezTo>
                  <a:cubicBezTo>
                    <a:pt x="2564" y="3256"/>
                    <a:pt x="2317" y="3354"/>
                    <a:pt x="2108" y="3564"/>
                  </a:cubicBezTo>
                  <a:cubicBezTo>
                    <a:pt x="1257" y="4303"/>
                    <a:pt x="0" y="9183"/>
                    <a:pt x="962" y="9405"/>
                  </a:cubicBezTo>
                  <a:cubicBezTo>
                    <a:pt x="998" y="9409"/>
                    <a:pt x="1052" y="9411"/>
                    <a:pt x="1123" y="9411"/>
                  </a:cubicBezTo>
                  <a:cubicBezTo>
                    <a:pt x="2770" y="9411"/>
                    <a:pt x="13529" y="8420"/>
                    <a:pt x="18413" y="8420"/>
                  </a:cubicBezTo>
                  <a:cubicBezTo>
                    <a:pt x="19390" y="8420"/>
                    <a:pt x="20132" y="8460"/>
                    <a:pt x="20519" y="8555"/>
                  </a:cubicBezTo>
                  <a:cubicBezTo>
                    <a:pt x="22068" y="8428"/>
                    <a:pt x="32753" y="7383"/>
                    <a:pt x="38129" y="7383"/>
                  </a:cubicBezTo>
                  <a:cubicBezTo>
                    <a:pt x="39041" y="7383"/>
                    <a:pt x="39799" y="7413"/>
                    <a:pt x="40335" y="7483"/>
                  </a:cubicBezTo>
                  <a:cubicBezTo>
                    <a:pt x="42332" y="6743"/>
                    <a:pt x="60374" y="6854"/>
                    <a:pt x="60965" y="6669"/>
                  </a:cubicBezTo>
                  <a:cubicBezTo>
                    <a:pt x="61385" y="6549"/>
                    <a:pt x="62608" y="6483"/>
                    <a:pt x="63722" y="6483"/>
                  </a:cubicBezTo>
                  <a:cubicBezTo>
                    <a:pt x="64667" y="6483"/>
                    <a:pt x="65534" y="6531"/>
                    <a:pt x="65771" y="6632"/>
                  </a:cubicBezTo>
                  <a:cubicBezTo>
                    <a:pt x="66088" y="6781"/>
                    <a:pt x="66460" y="6831"/>
                    <a:pt x="66845" y="6831"/>
                  </a:cubicBezTo>
                  <a:cubicBezTo>
                    <a:pt x="67665" y="6831"/>
                    <a:pt x="68544" y="6602"/>
                    <a:pt x="69073" y="6602"/>
                  </a:cubicBezTo>
                  <a:cubicBezTo>
                    <a:pt x="69224" y="6602"/>
                    <a:pt x="69347" y="6621"/>
                    <a:pt x="69431" y="6669"/>
                  </a:cubicBezTo>
                  <a:cubicBezTo>
                    <a:pt x="73541" y="6293"/>
                    <a:pt x="72281" y="6211"/>
                    <a:pt x="81261" y="6211"/>
                  </a:cubicBezTo>
                  <a:cubicBezTo>
                    <a:pt x="83752" y="6211"/>
                    <a:pt x="87030" y="6218"/>
                    <a:pt x="91429" y="6226"/>
                  </a:cubicBezTo>
                  <a:cubicBezTo>
                    <a:pt x="95791" y="6226"/>
                    <a:pt x="95915" y="6078"/>
                    <a:pt x="97440" y="6078"/>
                  </a:cubicBezTo>
                  <a:cubicBezTo>
                    <a:pt x="98203" y="6078"/>
                    <a:pt x="99316" y="6115"/>
                    <a:pt x="101485" y="6226"/>
                  </a:cubicBezTo>
                  <a:cubicBezTo>
                    <a:pt x="102231" y="6266"/>
                    <a:pt x="102920" y="6296"/>
                    <a:pt x="103519" y="6296"/>
                  </a:cubicBezTo>
                  <a:cubicBezTo>
                    <a:pt x="104584" y="6296"/>
                    <a:pt x="105369" y="6200"/>
                    <a:pt x="105700" y="5893"/>
                  </a:cubicBezTo>
                  <a:cubicBezTo>
                    <a:pt x="106698" y="5006"/>
                    <a:pt x="107955" y="1272"/>
                    <a:pt x="107548" y="347"/>
                  </a:cubicBezTo>
                  <a:cubicBezTo>
                    <a:pt x="107510" y="247"/>
                    <a:pt x="106495" y="210"/>
                    <a:pt x="105155" y="210"/>
                  </a:cubicBezTo>
                  <a:cubicBezTo>
                    <a:pt x="102552" y="210"/>
                    <a:pt x="98722" y="348"/>
                    <a:pt x="98453" y="421"/>
                  </a:cubicBezTo>
                  <a:cubicBezTo>
                    <a:pt x="98388" y="443"/>
                    <a:pt x="98320" y="452"/>
                    <a:pt x="98255" y="452"/>
                  </a:cubicBezTo>
                  <a:cubicBezTo>
                    <a:pt x="98099" y="452"/>
                    <a:pt x="97962" y="400"/>
                    <a:pt x="97936" y="347"/>
                  </a:cubicBezTo>
                  <a:cubicBezTo>
                    <a:pt x="97899" y="273"/>
                    <a:pt x="89950" y="89"/>
                    <a:pt x="89876" y="89"/>
                  </a:cubicBezTo>
                  <a:cubicBezTo>
                    <a:pt x="89876" y="28"/>
                    <a:pt x="89798" y="0"/>
                    <a:pt x="89672" y="0"/>
                  </a:cubicBezTo>
                  <a:close/>
                </a:path>
              </a:pathLst>
            </a:custGeom>
            <a:solidFill>
              <a:srgbClr val="89E1D0">
                <a:alpha val="62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4" name="Google Shape;154;p27"/>
            <p:cNvSpPr/>
            <p:nvPr/>
          </p:nvSpPr>
          <p:spPr>
            <a:xfrm>
              <a:off x="851850" y="2919750"/>
              <a:ext cx="2011250" cy="198675"/>
            </a:xfrm>
            <a:custGeom>
              <a:avLst/>
              <a:gdLst/>
              <a:ahLst/>
              <a:cxnLst/>
              <a:rect l="l" t="t" r="r" b="b"/>
              <a:pathLst>
                <a:path w="80450" h="7947" extrusionOk="0">
                  <a:moveTo>
                    <a:pt x="53638" y="1"/>
                  </a:moveTo>
                  <a:cubicBezTo>
                    <a:pt x="53074" y="1"/>
                    <a:pt x="52509" y="47"/>
                    <a:pt x="51945" y="135"/>
                  </a:cubicBezTo>
                  <a:cubicBezTo>
                    <a:pt x="51383" y="196"/>
                    <a:pt x="50527" y="215"/>
                    <a:pt x="49526" y="215"/>
                  </a:cubicBezTo>
                  <a:cubicBezTo>
                    <a:pt x="47906" y="215"/>
                    <a:pt x="45905" y="166"/>
                    <a:pt x="44152" y="166"/>
                  </a:cubicBezTo>
                  <a:cubicBezTo>
                    <a:pt x="43069" y="166"/>
                    <a:pt x="42080" y="185"/>
                    <a:pt x="41334" y="246"/>
                  </a:cubicBezTo>
                  <a:cubicBezTo>
                    <a:pt x="41134" y="264"/>
                    <a:pt x="40987" y="271"/>
                    <a:pt x="40877" y="271"/>
                  </a:cubicBezTo>
                  <a:cubicBezTo>
                    <a:pt x="40340" y="271"/>
                    <a:pt x="40697" y="95"/>
                    <a:pt x="40027" y="95"/>
                  </a:cubicBezTo>
                  <a:cubicBezTo>
                    <a:pt x="39976" y="95"/>
                    <a:pt x="39919" y="96"/>
                    <a:pt x="39855" y="98"/>
                  </a:cubicBezTo>
                  <a:cubicBezTo>
                    <a:pt x="28062" y="320"/>
                    <a:pt x="16305" y="911"/>
                    <a:pt x="16305" y="911"/>
                  </a:cubicBezTo>
                  <a:cubicBezTo>
                    <a:pt x="9083" y="1441"/>
                    <a:pt x="4266" y="1853"/>
                    <a:pt x="2863" y="1853"/>
                  </a:cubicBezTo>
                  <a:cubicBezTo>
                    <a:pt x="2701" y="1853"/>
                    <a:pt x="2584" y="1847"/>
                    <a:pt x="2515" y="1836"/>
                  </a:cubicBezTo>
                  <a:cubicBezTo>
                    <a:pt x="2353" y="1818"/>
                    <a:pt x="2218" y="1808"/>
                    <a:pt x="2102" y="1808"/>
                  </a:cubicBezTo>
                  <a:cubicBezTo>
                    <a:pt x="1742" y="1808"/>
                    <a:pt x="1574" y="1898"/>
                    <a:pt x="1406" y="2094"/>
                  </a:cubicBezTo>
                  <a:cubicBezTo>
                    <a:pt x="777" y="2871"/>
                    <a:pt x="1" y="7714"/>
                    <a:pt x="740" y="7936"/>
                  </a:cubicBezTo>
                  <a:cubicBezTo>
                    <a:pt x="778" y="7943"/>
                    <a:pt x="841" y="7946"/>
                    <a:pt x="927" y="7946"/>
                  </a:cubicBezTo>
                  <a:cubicBezTo>
                    <a:pt x="2321" y="7946"/>
                    <a:pt x="9787" y="7077"/>
                    <a:pt x="13463" y="7077"/>
                  </a:cubicBezTo>
                  <a:cubicBezTo>
                    <a:pt x="14301" y="7077"/>
                    <a:pt x="14943" y="7122"/>
                    <a:pt x="15270" y="7233"/>
                  </a:cubicBezTo>
                  <a:cubicBezTo>
                    <a:pt x="17412" y="7025"/>
                    <a:pt x="23887" y="6314"/>
                    <a:pt x="27722" y="6314"/>
                  </a:cubicBezTo>
                  <a:cubicBezTo>
                    <a:pt x="28652" y="6314"/>
                    <a:pt x="29427" y="6356"/>
                    <a:pt x="29947" y="6457"/>
                  </a:cubicBezTo>
                  <a:cubicBezTo>
                    <a:pt x="30639" y="6128"/>
                    <a:pt x="33938" y="6059"/>
                    <a:pt x="37302" y="6059"/>
                  </a:cubicBezTo>
                  <a:cubicBezTo>
                    <a:pt x="39775" y="6059"/>
                    <a:pt x="42283" y="6096"/>
                    <a:pt x="43816" y="6096"/>
                  </a:cubicBezTo>
                  <a:cubicBezTo>
                    <a:pt x="44653" y="6096"/>
                    <a:pt x="45200" y="6085"/>
                    <a:pt x="45290" y="6050"/>
                  </a:cubicBezTo>
                  <a:cubicBezTo>
                    <a:pt x="45546" y="5970"/>
                    <a:pt x="46181" y="5932"/>
                    <a:pt x="46850" y="5932"/>
                  </a:cubicBezTo>
                  <a:cubicBezTo>
                    <a:pt x="47729" y="5932"/>
                    <a:pt x="48666" y="5998"/>
                    <a:pt x="48876" y="6124"/>
                  </a:cubicBezTo>
                  <a:cubicBezTo>
                    <a:pt x="49127" y="6299"/>
                    <a:pt x="49432" y="6354"/>
                    <a:pt x="49748" y="6354"/>
                  </a:cubicBezTo>
                  <a:cubicBezTo>
                    <a:pt x="50299" y="6354"/>
                    <a:pt x="50880" y="6186"/>
                    <a:pt x="51255" y="6186"/>
                  </a:cubicBezTo>
                  <a:cubicBezTo>
                    <a:pt x="51394" y="6186"/>
                    <a:pt x="51504" y="6209"/>
                    <a:pt x="51575" y="6272"/>
                  </a:cubicBezTo>
                  <a:cubicBezTo>
                    <a:pt x="52970" y="6159"/>
                    <a:pt x="53529" y="6036"/>
                    <a:pt x="55609" y="6036"/>
                  </a:cubicBezTo>
                  <a:cubicBezTo>
                    <a:pt x="57608" y="6036"/>
                    <a:pt x="61012" y="6150"/>
                    <a:pt x="67916" y="6494"/>
                  </a:cubicBezTo>
                  <a:cubicBezTo>
                    <a:pt x="69062" y="6546"/>
                    <a:pt x="69819" y="6562"/>
                    <a:pt x="70370" y="6562"/>
                  </a:cubicBezTo>
                  <a:cubicBezTo>
                    <a:pt x="71129" y="6562"/>
                    <a:pt x="71495" y="6533"/>
                    <a:pt x="71949" y="6533"/>
                  </a:cubicBezTo>
                  <a:cubicBezTo>
                    <a:pt x="72555" y="6533"/>
                    <a:pt x="73317" y="6584"/>
                    <a:pt x="75384" y="6827"/>
                  </a:cubicBezTo>
                  <a:cubicBezTo>
                    <a:pt x="76137" y="6916"/>
                    <a:pt x="76804" y="6989"/>
                    <a:pt x="77336" y="6989"/>
                  </a:cubicBezTo>
                  <a:cubicBezTo>
                    <a:pt x="77902" y="6989"/>
                    <a:pt x="78317" y="6907"/>
                    <a:pt x="78527" y="6679"/>
                  </a:cubicBezTo>
                  <a:cubicBezTo>
                    <a:pt x="79340" y="5791"/>
                    <a:pt x="80449" y="2094"/>
                    <a:pt x="80227" y="1170"/>
                  </a:cubicBezTo>
                  <a:cubicBezTo>
                    <a:pt x="80149" y="961"/>
                    <a:pt x="76915" y="862"/>
                    <a:pt x="74932" y="862"/>
                  </a:cubicBezTo>
                  <a:cubicBezTo>
                    <a:pt x="74115" y="862"/>
                    <a:pt x="73511" y="879"/>
                    <a:pt x="73425" y="911"/>
                  </a:cubicBezTo>
                  <a:cubicBezTo>
                    <a:pt x="73373" y="932"/>
                    <a:pt x="73321" y="941"/>
                    <a:pt x="73273" y="941"/>
                  </a:cubicBezTo>
                  <a:cubicBezTo>
                    <a:pt x="73148" y="941"/>
                    <a:pt x="73045" y="880"/>
                    <a:pt x="73018" y="800"/>
                  </a:cubicBezTo>
                  <a:cubicBezTo>
                    <a:pt x="72981" y="726"/>
                    <a:pt x="68027" y="357"/>
                    <a:pt x="67953" y="357"/>
                  </a:cubicBezTo>
                  <a:cubicBezTo>
                    <a:pt x="67768" y="320"/>
                    <a:pt x="67177" y="283"/>
                    <a:pt x="67029" y="283"/>
                  </a:cubicBezTo>
                  <a:cubicBezTo>
                    <a:pt x="67029" y="211"/>
                    <a:pt x="66952" y="170"/>
                    <a:pt x="66827" y="170"/>
                  </a:cubicBezTo>
                  <a:cubicBezTo>
                    <a:pt x="66759" y="170"/>
                    <a:pt x="66677" y="183"/>
                    <a:pt x="66585" y="209"/>
                  </a:cubicBezTo>
                  <a:cubicBezTo>
                    <a:pt x="66189" y="312"/>
                    <a:pt x="64551" y="350"/>
                    <a:pt x="62645" y="350"/>
                  </a:cubicBezTo>
                  <a:cubicBezTo>
                    <a:pt x="59748" y="350"/>
                    <a:pt x="56229" y="261"/>
                    <a:pt x="55494" y="172"/>
                  </a:cubicBezTo>
                  <a:cubicBezTo>
                    <a:pt x="54875" y="56"/>
                    <a:pt x="54257" y="1"/>
                    <a:pt x="53638" y="1"/>
                  </a:cubicBezTo>
                  <a:close/>
                </a:path>
              </a:pathLst>
            </a:custGeom>
            <a:solidFill>
              <a:srgbClr val="89E1D0">
                <a:alpha val="62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55" name="Google Shape;155;p27"/>
          <p:cNvSpPr txBox="1">
            <a:spLocks noGrp="1"/>
          </p:cNvSpPr>
          <p:nvPr>
            <p:ph type="ctrTitle"/>
          </p:nvPr>
        </p:nvSpPr>
        <p:spPr>
          <a:xfrm>
            <a:off x="1287897" y="2092134"/>
            <a:ext cx="9806294" cy="250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SzPts val="1100"/>
            </a:pPr>
            <a:r>
              <a:rPr lang="en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 nhanh </a:t>
            </a:r>
            <a:br>
              <a:rPr lang="en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 tốt</a:t>
            </a:r>
            <a:endParaRPr sz="7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Google Shape;156;p27"/>
          <p:cNvSpPr txBox="1">
            <a:spLocks noGrp="1"/>
          </p:cNvSpPr>
          <p:nvPr>
            <p:ph type="subTitle" idx="1"/>
          </p:nvPr>
        </p:nvSpPr>
        <p:spPr>
          <a:xfrm>
            <a:off x="10192106" y="5782581"/>
            <a:ext cx="1426820" cy="611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3600" b="1" dirty="0"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  <a:hlinkClick r:id="" action="ppaction://hlinkshowjump?jump=nextslide"/>
              </a:rPr>
              <a:t>Start</a:t>
            </a:r>
            <a:endParaRPr sz="3600" b="1" dirty="0">
              <a:latin typeface="Times New Roman" panose="02020603050405020304" pitchFamily="18" charset="0"/>
              <a:ea typeface="MS Gothic" panose="020B0609070205080204" pitchFamily="49" charset="-128"/>
              <a:cs typeface="Times New Roman" panose="02020603050405020304" pitchFamily="18" charset="0"/>
              <a:hlinkClick r:id="" action="ppaction://hlinkshowjump?jump=nextslide"/>
            </a:endParaRPr>
          </a:p>
        </p:txBody>
      </p:sp>
      <p:grpSp>
        <p:nvGrpSpPr>
          <p:cNvPr id="157" name="Google Shape;157;p27"/>
          <p:cNvGrpSpPr/>
          <p:nvPr/>
        </p:nvGrpSpPr>
        <p:grpSpPr>
          <a:xfrm rot="-397609">
            <a:off x="1437201" y="5127469"/>
            <a:ext cx="1255887" cy="1252104"/>
            <a:chOff x="7043510" y="2506013"/>
            <a:chExt cx="941933" cy="939096"/>
          </a:xfrm>
        </p:grpSpPr>
        <p:sp>
          <p:nvSpPr>
            <p:cNvPr id="158" name="Google Shape;158;p27"/>
            <p:cNvSpPr/>
            <p:nvPr/>
          </p:nvSpPr>
          <p:spPr>
            <a:xfrm>
              <a:off x="7065397" y="2586746"/>
              <a:ext cx="795072" cy="151136"/>
            </a:xfrm>
            <a:custGeom>
              <a:avLst/>
              <a:gdLst/>
              <a:ahLst/>
              <a:cxnLst/>
              <a:rect l="l" t="t" r="r" b="b"/>
              <a:pathLst>
                <a:path w="37561" h="7140" extrusionOk="0">
                  <a:moveTo>
                    <a:pt x="37561" y="1"/>
                  </a:moveTo>
                  <a:lnTo>
                    <a:pt x="0" y="7039"/>
                  </a:lnTo>
                  <a:lnTo>
                    <a:pt x="0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59;p27"/>
            <p:cNvSpPr/>
            <p:nvPr/>
          </p:nvSpPr>
          <p:spPr>
            <a:xfrm>
              <a:off x="7043510" y="2506013"/>
              <a:ext cx="941933" cy="939096"/>
            </a:xfrm>
            <a:custGeom>
              <a:avLst/>
              <a:gdLst/>
              <a:ahLst/>
              <a:cxnLst/>
              <a:rect l="l" t="t" r="r" b="b"/>
              <a:pathLst>
                <a:path w="44499" h="44365" extrusionOk="0">
                  <a:moveTo>
                    <a:pt x="36962" y="1"/>
                  </a:moveTo>
                  <a:cubicBezTo>
                    <a:pt x="36918" y="1"/>
                    <a:pt x="36872" y="4"/>
                    <a:pt x="36827" y="12"/>
                  </a:cubicBezTo>
                  <a:lnTo>
                    <a:pt x="634" y="6784"/>
                  </a:lnTo>
                  <a:cubicBezTo>
                    <a:pt x="267" y="6850"/>
                    <a:pt x="0" y="7217"/>
                    <a:pt x="100" y="7617"/>
                  </a:cubicBezTo>
                  <a:lnTo>
                    <a:pt x="6872" y="43810"/>
                  </a:lnTo>
                  <a:cubicBezTo>
                    <a:pt x="6929" y="44124"/>
                    <a:pt x="7206" y="44365"/>
                    <a:pt x="7515" y="44365"/>
                  </a:cubicBezTo>
                  <a:cubicBezTo>
                    <a:pt x="7567" y="44365"/>
                    <a:pt x="7620" y="44358"/>
                    <a:pt x="7673" y="44344"/>
                  </a:cubicBezTo>
                  <a:lnTo>
                    <a:pt x="43865" y="37572"/>
                  </a:lnTo>
                  <a:cubicBezTo>
                    <a:pt x="44232" y="37506"/>
                    <a:pt x="44499" y="37139"/>
                    <a:pt x="44432" y="36772"/>
                  </a:cubicBezTo>
                  <a:lnTo>
                    <a:pt x="37661" y="579"/>
                  </a:lnTo>
                  <a:cubicBezTo>
                    <a:pt x="37602" y="224"/>
                    <a:pt x="37307" y="1"/>
                    <a:pt x="369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60;p27"/>
            <p:cNvSpPr/>
            <p:nvPr/>
          </p:nvSpPr>
          <p:spPr>
            <a:xfrm>
              <a:off x="7128942" y="2636172"/>
              <a:ext cx="151136" cy="794374"/>
            </a:xfrm>
            <a:custGeom>
              <a:avLst/>
              <a:gdLst/>
              <a:ahLst/>
              <a:cxnLst/>
              <a:rect l="l" t="t" r="r" b="b"/>
              <a:pathLst>
                <a:path w="7140" h="37528" extrusionOk="0">
                  <a:moveTo>
                    <a:pt x="101" y="1"/>
                  </a:moveTo>
                  <a:lnTo>
                    <a:pt x="1" y="34"/>
                  </a:lnTo>
                  <a:lnTo>
                    <a:pt x="7039" y="37528"/>
                  </a:lnTo>
                  <a:lnTo>
                    <a:pt x="7139" y="37528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61;p27"/>
            <p:cNvSpPr/>
            <p:nvPr/>
          </p:nvSpPr>
          <p:spPr>
            <a:xfrm>
              <a:off x="7056211" y="2578279"/>
              <a:ext cx="795792" cy="150416"/>
            </a:xfrm>
            <a:custGeom>
              <a:avLst/>
              <a:gdLst/>
              <a:ahLst/>
              <a:cxnLst/>
              <a:rect l="l" t="t" r="r" b="b"/>
              <a:pathLst>
                <a:path w="37595" h="7106" extrusionOk="0">
                  <a:moveTo>
                    <a:pt x="37594" y="0"/>
                  </a:moveTo>
                  <a:lnTo>
                    <a:pt x="1" y="7005"/>
                  </a:lnTo>
                  <a:lnTo>
                    <a:pt x="34" y="7106"/>
                  </a:lnTo>
                  <a:lnTo>
                    <a:pt x="37594" y="100"/>
                  </a:lnTo>
                  <a:lnTo>
                    <a:pt x="37594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62;p27"/>
            <p:cNvSpPr/>
            <p:nvPr/>
          </p:nvSpPr>
          <p:spPr>
            <a:xfrm>
              <a:off x="7071748" y="2658779"/>
              <a:ext cx="795792" cy="150416"/>
            </a:xfrm>
            <a:custGeom>
              <a:avLst/>
              <a:gdLst/>
              <a:ahLst/>
              <a:cxnLst/>
              <a:rect l="l" t="t" r="r" b="b"/>
              <a:pathLst>
                <a:path w="37595" h="7106" extrusionOk="0">
                  <a:moveTo>
                    <a:pt x="37561" y="0"/>
                  </a:moveTo>
                  <a:lnTo>
                    <a:pt x="1" y="7005"/>
                  </a:lnTo>
                  <a:lnTo>
                    <a:pt x="1" y="7105"/>
                  </a:lnTo>
                  <a:lnTo>
                    <a:pt x="37594" y="100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63;p27"/>
            <p:cNvSpPr/>
            <p:nvPr/>
          </p:nvSpPr>
          <p:spPr>
            <a:xfrm>
              <a:off x="7086586" y="2739258"/>
              <a:ext cx="795771" cy="151136"/>
            </a:xfrm>
            <a:custGeom>
              <a:avLst/>
              <a:gdLst/>
              <a:ahLst/>
              <a:cxnLst/>
              <a:rect l="l" t="t" r="r" b="b"/>
              <a:pathLst>
                <a:path w="37594" h="7140" extrusionOk="0">
                  <a:moveTo>
                    <a:pt x="37560" y="1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60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64;p27"/>
            <p:cNvSpPr/>
            <p:nvPr/>
          </p:nvSpPr>
          <p:spPr>
            <a:xfrm>
              <a:off x="7101403" y="2819758"/>
              <a:ext cx="795792" cy="151136"/>
            </a:xfrm>
            <a:custGeom>
              <a:avLst/>
              <a:gdLst/>
              <a:ahLst/>
              <a:cxnLst/>
              <a:rect l="l" t="t" r="r" b="b"/>
              <a:pathLst>
                <a:path w="37595" h="7140" extrusionOk="0">
                  <a:moveTo>
                    <a:pt x="37594" y="1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94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65;p27"/>
            <p:cNvSpPr/>
            <p:nvPr/>
          </p:nvSpPr>
          <p:spPr>
            <a:xfrm>
              <a:off x="7116940" y="2900258"/>
              <a:ext cx="795792" cy="151115"/>
            </a:xfrm>
            <a:custGeom>
              <a:avLst/>
              <a:gdLst/>
              <a:ahLst/>
              <a:cxnLst/>
              <a:rect l="l" t="t" r="r" b="b"/>
              <a:pathLst>
                <a:path w="37595" h="7139" extrusionOk="0">
                  <a:moveTo>
                    <a:pt x="37561" y="0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94" y="100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66;p27"/>
            <p:cNvSpPr/>
            <p:nvPr/>
          </p:nvSpPr>
          <p:spPr>
            <a:xfrm>
              <a:off x="7131779" y="2980758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0" y="0"/>
                  </a:moveTo>
                  <a:lnTo>
                    <a:pt x="0" y="7038"/>
                  </a:lnTo>
                  <a:lnTo>
                    <a:pt x="33" y="7138"/>
                  </a:lnTo>
                  <a:lnTo>
                    <a:pt x="37594" y="100"/>
                  </a:lnTo>
                  <a:lnTo>
                    <a:pt x="37560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67;p27"/>
            <p:cNvSpPr/>
            <p:nvPr/>
          </p:nvSpPr>
          <p:spPr>
            <a:xfrm>
              <a:off x="7147294" y="3061236"/>
              <a:ext cx="795094" cy="151136"/>
            </a:xfrm>
            <a:custGeom>
              <a:avLst/>
              <a:gdLst/>
              <a:ahLst/>
              <a:cxnLst/>
              <a:rect l="l" t="t" r="r" b="b"/>
              <a:pathLst>
                <a:path w="37562" h="7140" extrusionOk="0">
                  <a:moveTo>
                    <a:pt x="37561" y="1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68;p27"/>
            <p:cNvSpPr/>
            <p:nvPr/>
          </p:nvSpPr>
          <p:spPr>
            <a:xfrm>
              <a:off x="7162133" y="3141736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1" y="0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69;p27"/>
            <p:cNvSpPr/>
            <p:nvPr/>
          </p:nvSpPr>
          <p:spPr>
            <a:xfrm>
              <a:off x="7176950" y="3222236"/>
              <a:ext cx="795792" cy="151115"/>
            </a:xfrm>
            <a:custGeom>
              <a:avLst/>
              <a:gdLst/>
              <a:ahLst/>
              <a:cxnLst/>
              <a:rect l="l" t="t" r="r" b="b"/>
              <a:pathLst>
                <a:path w="37595" h="7139" extrusionOk="0">
                  <a:moveTo>
                    <a:pt x="37561" y="0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0" name="Google Shape;170;p27"/>
          <p:cNvGrpSpPr/>
          <p:nvPr/>
        </p:nvGrpSpPr>
        <p:grpSpPr>
          <a:xfrm rot="-397609">
            <a:off x="693261" y="5058946"/>
            <a:ext cx="1149031" cy="1141097"/>
            <a:chOff x="6500275" y="2386225"/>
            <a:chExt cx="861790" cy="855840"/>
          </a:xfrm>
        </p:grpSpPr>
        <p:sp>
          <p:nvSpPr>
            <p:cNvPr id="171" name="Google Shape;171;p27"/>
            <p:cNvSpPr/>
            <p:nvPr/>
          </p:nvSpPr>
          <p:spPr>
            <a:xfrm>
              <a:off x="6502725" y="2387575"/>
              <a:ext cx="859340" cy="854490"/>
            </a:xfrm>
            <a:custGeom>
              <a:avLst/>
              <a:gdLst/>
              <a:ahLst/>
              <a:cxnLst/>
              <a:rect l="l" t="t" r="r" b="b"/>
              <a:pathLst>
                <a:path w="40430" h="40368" extrusionOk="0">
                  <a:moveTo>
                    <a:pt x="37488" y="0"/>
                  </a:moveTo>
                  <a:cubicBezTo>
                    <a:pt x="37468" y="0"/>
                    <a:pt x="37448" y="1"/>
                    <a:pt x="37427" y="3"/>
                  </a:cubicBezTo>
                  <a:lnTo>
                    <a:pt x="668" y="2238"/>
                  </a:lnTo>
                  <a:cubicBezTo>
                    <a:pt x="301" y="2238"/>
                    <a:pt x="0" y="2571"/>
                    <a:pt x="34" y="2971"/>
                  </a:cubicBezTo>
                  <a:lnTo>
                    <a:pt x="2235" y="39698"/>
                  </a:lnTo>
                  <a:cubicBezTo>
                    <a:pt x="2267" y="40078"/>
                    <a:pt x="2569" y="40367"/>
                    <a:pt x="2942" y="40367"/>
                  </a:cubicBezTo>
                  <a:cubicBezTo>
                    <a:pt x="2962" y="40367"/>
                    <a:pt x="2982" y="40367"/>
                    <a:pt x="3003" y="40365"/>
                  </a:cubicBezTo>
                  <a:lnTo>
                    <a:pt x="39729" y="38130"/>
                  </a:lnTo>
                  <a:cubicBezTo>
                    <a:pt x="40129" y="38130"/>
                    <a:pt x="40429" y="37796"/>
                    <a:pt x="40396" y="37396"/>
                  </a:cubicBezTo>
                  <a:lnTo>
                    <a:pt x="38161" y="636"/>
                  </a:lnTo>
                  <a:cubicBezTo>
                    <a:pt x="38129" y="288"/>
                    <a:pt x="37857" y="0"/>
                    <a:pt x="37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72;p27"/>
            <p:cNvSpPr/>
            <p:nvPr/>
          </p:nvSpPr>
          <p:spPr>
            <a:xfrm>
              <a:off x="6500275" y="2386225"/>
              <a:ext cx="859400" cy="854542"/>
            </a:xfrm>
            <a:custGeom>
              <a:avLst/>
              <a:gdLst/>
              <a:ahLst/>
              <a:cxnLst/>
              <a:rect l="l" t="t" r="r" b="b"/>
              <a:pathLst>
                <a:path w="40997" h="41064" extrusionOk="0">
                  <a:moveTo>
                    <a:pt x="38628" y="101"/>
                  </a:moveTo>
                  <a:lnTo>
                    <a:pt x="38895" y="4304"/>
                  </a:lnTo>
                  <a:lnTo>
                    <a:pt x="34692" y="4571"/>
                  </a:lnTo>
                  <a:lnTo>
                    <a:pt x="34459" y="368"/>
                  </a:lnTo>
                  <a:lnTo>
                    <a:pt x="38628" y="101"/>
                  </a:lnTo>
                  <a:close/>
                  <a:moveTo>
                    <a:pt x="34359" y="368"/>
                  </a:moveTo>
                  <a:lnTo>
                    <a:pt x="34626" y="4571"/>
                  </a:lnTo>
                  <a:lnTo>
                    <a:pt x="30423" y="4837"/>
                  </a:lnTo>
                  <a:lnTo>
                    <a:pt x="30156" y="634"/>
                  </a:lnTo>
                  <a:lnTo>
                    <a:pt x="34359" y="368"/>
                  </a:lnTo>
                  <a:close/>
                  <a:moveTo>
                    <a:pt x="30056" y="634"/>
                  </a:moveTo>
                  <a:lnTo>
                    <a:pt x="30322" y="4837"/>
                  </a:lnTo>
                  <a:lnTo>
                    <a:pt x="26119" y="5071"/>
                  </a:lnTo>
                  <a:lnTo>
                    <a:pt x="25853" y="901"/>
                  </a:lnTo>
                  <a:lnTo>
                    <a:pt x="30056" y="634"/>
                  </a:lnTo>
                  <a:close/>
                  <a:moveTo>
                    <a:pt x="25753" y="868"/>
                  </a:moveTo>
                  <a:lnTo>
                    <a:pt x="26019" y="5071"/>
                  </a:lnTo>
                  <a:lnTo>
                    <a:pt x="21816" y="5338"/>
                  </a:lnTo>
                  <a:lnTo>
                    <a:pt x="21583" y="1135"/>
                  </a:lnTo>
                  <a:lnTo>
                    <a:pt x="25753" y="868"/>
                  </a:lnTo>
                  <a:close/>
                  <a:moveTo>
                    <a:pt x="21483" y="1168"/>
                  </a:moveTo>
                  <a:lnTo>
                    <a:pt x="21716" y="5371"/>
                  </a:lnTo>
                  <a:lnTo>
                    <a:pt x="17547" y="5605"/>
                  </a:lnTo>
                  <a:lnTo>
                    <a:pt x="17280" y="1435"/>
                  </a:lnTo>
                  <a:lnTo>
                    <a:pt x="21483" y="1168"/>
                  </a:lnTo>
                  <a:close/>
                  <a:moveTo>
                    <a:pt x="17180" y="1435"/>
                  </a:moveTo>
                  <a:lnTo>
                    <a:pt x="17447" y="5605"/>
                  </a:lnTo>
                  <a:lnTo>
                    <a:pt x="13244" y="5872"/>
                  </a:lnTo>
                  <a:lnTo>
                    <a:pt x="12977" y="1669"/>
                  </a:lnTo>
                  <a:lnTo>
                    <a:pt x="17180" y="1435"/>
                  </a:lnTo>
                  <a:close/>
                  <a:moveTo>
                    <a:pt x="12877" y="1669"/>
                  </a:moveTo>
                  <a:lnTo>
                    <a:pt x="13144" y="5872"/>
                  </a:lnTo>
                  <a:lnTo>
                    <a:pt x="8941" y="6138"/>
                  </a:lnTo>
                  <a:lnTo>
                    <a:pt x="8707" y="1935"/>
                  </a:lnTo>
                  <a:lnTo>
                    <a:pt x="12877" y="1669"/>
                  </a:lnTo>
                  <a:close/>
                  <a:moveTo>
                    <a:pt x="8607" y="1969"/>
                  </a:moveTo>
                  <a:lnTo>
                    <a:pt x="8874" y="6138"/>
                  </a:lnTo>
                  <a:lnTo>
                    <a:pt x="4671" y="6405"/>
                  </a:lnTo>
                  <a:lnTo>
                    <a:pt x="4404" y="2202"/>
                  </a:lnTo>
                  <a:lnTo>
                    <a:pt x="8607" y="1969"/>
                  </a:lnTo>
                  <a:close/>
                  <a:moveTo>
                    <a:pt x="4304" y="2202"/>
                  </a:moveTo>
                  <a:lnTo>
                    <a:pt x="4571" y="6405"/>
                  </a:lnTo>
                  <a:lnTo>
                    <a:pt x="368" y="6639"/>
                  </a:lnTo>
                  <a:lnTo>
                    <a:pt x="134" y="2436"/>
                  </a:lnTo>
                  <a:lnTo>
                    <a:pt x="4304" y="2202"/>
                  </a:lnTo>
                  <a:close/>
                  <a:moveTo>
                    <a:pt x="38895" y="4404"/>
                  </a:moveTo>
                  <a:lnTo>
                    <a:pt x="39162" y="8607"/>
                  </a:lnTo>
                  <a:lnTo>
                    <a:pt x="34959" y="8840"/>
                  </a:lnTo>
                  <a:lnTo>
                    <a:pt x="34692" y="4671"/>
                  </a:lnTo>
                  <a:lnTo>
                    <a:pt x="38895" y="4404"/>
                  </a:lnTo>
                  <a:close/>
                  <a:moveTo>
                    <a:pt x="34626" y="4671"/>
                  </a:moveTo>
                  <a:lnTo>
                    <a:pt x="34892" y="8874"/>
                  </a:lnTo>
                  <a:lnTo>
                    <a:pt x="30689" y="9107"/>
                  </a:lnTo>
                  <a:lnTo>
                    <a:pt x="30423" y="4904"/>
                  </a:lnTo>
                  <a:lnTo>
                    <a:pt x="34626" y="4671"/>
                  </a:lnTo>
                  <a:close/>
                  <a:moveTo>
                    <a:pt x="30322" y="4938"/>
                  </a:moveTo>
                  <a:lnTo>
                    <a:pt x="30589" y="9107"/>
                  </a:lnTo>
                  <a:lnTo>
                    <a:pt x="26386" y="9374"/>
                  </a:lnTo>
                  <a:lnTo>
                    <a:pt x="26119" y="5171"/>
                  </a:lnTo>
                  <a:lnTo>
                    <a:pt x="30322" y="4938"/>
                  </a:lnTo>
                  <a:close/>
                  <a:moveTo>
                    <a:pt x="26019" y="5171"/>
                  </a:moveTo>
                  <a:lnTo>
                    <a:pt x="26286" y="9374"/>
                  </a:lnTo>
                  <a:lnTo>
                    <a:pt x="22083" y="9608"/>
                  </a:lnTo>
                  <a:lnTo>
                    <a:pt x="21816" y="5438"/>
                  </a:lnTo>
                  <a:lnTo>
                    <a:pt x="26019" y="5171"/>
                  </a:lnTo>
                  <a:close/>
                  <a:moveTo>
                    <a:pt x="21750" y="5471"/>
                  </a:moveTo>
                  <a:lnTo>
                    <a:pt x="21983" y="9641"/>
                  </a:lnTo>
                  <a:lnTo>
                    <a:pt x="17814" y="9908"/>
                  </a:lnTo>
                  <a:lnTo>
                    <a:pt x="17547" y="5705"/>
                  </a:lnTo>
                  <a:lnTo>
                    <a:pt x="21750" y="5471"/>
                  </a:lnTo>
                  <a:close/>
                  <a:moveTo>
                    <a:pt x="17447" y="5705"/>
                  </a:moveTo>
                  <a:lnTo>
                    <a:pt x="17713" y="9908"/>
                  </a:lnTo>
                  <a:lnTo>
                    <a:pt x="13510" y="10175"/>
                  </a:lnTo>
                  <a:lnTo>
                    <a:pt x="13244" y="5972"/>
                  </a:lnTo>
                  <a:lnTo>
                    <a:pt x="17447" y="5705"/>
                  </a:lnTo>
                  <a:close/>
                  <a:moveTo>
                    <a:pt x="13144" y="5972"/>
                  </a:moveTo>
                  <a:lnTo>
                    <a:pt x="13410" y="10141"/>
                  </a:lnTo>
                  <a:lnTo>
                    <a:pt x="9207" y="10408"/>
                  </a:lnTo>
                  <a:lnTo>
                    <a:pt x="8974" y="6205"/>
                  </a:lnTo>
                  <a:lnTo>
                    <a:pt x="13144" y="5972"/>
                  </a:lnTo>
                  <a:close/>
                  <a:moveTo>
                    <a:pt x="8874" y="6238"/>
                  </a:moveTo>
                  <a:lnTo>
                    <a:pt x="9141" y="10442"/>
                  </a:lnTo>
                  <a:lnTo>
                    <a:pt x="4938" y="10708"/>
                  </a:lnTo>
                  <a:lnTo>
                    <a:pt x="4671" y="6505"/>
                  </a:lnTo>
                  <a:lnTo>
                    <a:pt x="8874" y="6238"/>
                  </a:lnTo>
                  <a:close/>
                  <a:moveTo>
                    <a:pt x="4571" y="6472"/>
                  </a:moveTo>
                  <a:lnTo>
                    <a:pt x="4838" y="10675"/>
                  </a:lnTo>
                  <a:lnTo>
                    <a:pt x="635" y="10942"/>
                  </a:lnTo>
                  <a:lnTo>
                    <a:pt x="368" y="6739"/>
                  </a:lnTo>
                  <a:lnTo>
                    <a:pt x="4571" y="6472"/>
                  </a:lnTo>
                  <a:close/>
                  <a:moveTo>
                    <a:pt x="39162" y="8707"/>
                  </a:moveTo>
                  <a:lnTo>
                    <a:pt x="39429" y="12877"/>
                  </a:lnTo>
                  <a:lnTo>
                    <a:pt x="35226" y="13143"/>
                  </a:lnTo>
                  <a:lnTo>
                    <a:pt x="34959" y="8940"/>
                  </a:lnTo>
                  <a:lnTo>
                    <a:pt x="39162" y="8707"/>
                  </a:lnTo>
                  <a:close/>
                  <a:moveTo>
                    <a:pt x="34859" y="8940"/>
                  </a:moveTo>
                  <a:lnTo>
                    <a:pt x="35126" y="13143"/>
                  </a:lnTo>
                  <a:lnTo>
                    <a:pt x="30956" y="13410"/>
                  </a:lnTo>
                  <a:lnTo>
                    <a:pt x="30656" y="9207"/>
                  </a:lnTo>
                  <a:lnTo>
                    <a:pt x="34859" y="8940"/>
                  </a:lnTo>
                  <a:close/>
                  <a:moveTo>
                    <a:pt x="30589" y="9207"/>
                  </a:moveTo>
                  <a:lnTo>
                    <a:pt x="30823" y="13410"/>
                  </a:lnTo>
                  <a:lnTo>
                    <a:pt x="26653" y="13677"/>
                  </a:lnTo>
                  <a:lnTo>
                    <a:pt x="26386" y="9474"/>
                  </a:lnTo>
                  <a:lnTo>
                    <a:pt x="30589" y="9207"/>
                  </a:lnTo>
                  <a:close/>
                  <a:moveTo>
                    <a:pt x="26286" y="9474"/>
                  </a:moveTo>
                  <a:lnTo>
                    <a:pt x="26553" y="13644"/>
                  </a:lnTo>
                  <a:lnTo>
                    <a:pt x="22350" y="13911"/>
                  </a:lnTo>
                  <a:lnTo>
                    <a:pt x="22083" y="9741"/>
                  </a:lnTo>
                  <a:lnTo>
                    <a:pt x="26286" y="9474"/>
                  </a:lnTo>
                  <a:close/>
                  <a:moveTo>
                    <a:pt x="21983" y="9741"/>
                  </a:moveTo>
                  <a:lnTo>
                    <a:pt x="22250" y="13944"/>
                  </a:lnTo>
                  <a:lnTo>
                    <a:pt x="18047" y="14211"/>
                  </a:lnTo>
                  <a:lnTo>
                    <a:pt x="17814" y="10008"/>
                  </a:lnTo>
                  <a:lnTo>
                    <a:pt x="21983" y="9741"/>
                  </a:lnTo>
                  <a:close/>
                  <a:moveTo>
                    <a:pt x="17713" y="10008"/>
                  </a:moveTo>
                  <a:lnTo>
                    <a:pt x="17947" y="14178"/>
                  </a:lnTo>
                  <a:lnTo>
                    <a:pt x="13777" y="14444"/>
                  </a:lnTo>
                  <a:lnTo>
                    <a:pt x="13510" y="10241"/>
                  </a:lnTo>
                  <a:lnTo>
                    <a:pt x="17713" y="10008"/>
                  </a:lnTo>
                  <a:close/>
                  <a:moveTo>
                    <a:pt x="13410" y="10241"/>
                  </a:moveTo>
                  <a:lnTo>
                    <a:pt x="13677" y="14444"/>
                  </a:lnTo>
                  <a:lnTo>
                    <a:pt x="9474" y="14711"/>
                  </a:lnTo>
                  <a:lnTo>
                    <a:pt x="9207" y="10508"/>
                  </a:lnTo>
                  <a:lnTo>
                    <a:pt x="13410" y="10241"/>
                  </a:lnTo>
                  <a:close/>
                  <a:moveTo>
                    <a:pt x="9141" y="10542"/>
                  </a:moveTo>
                  <a:lnTo>
                    <a:pt x="9408" y="14745"/>
                  </a:lnTo>
                  <a:lnTo>
                    <a:pt x="5205" y="14978"/>
                  </a:lnTo>
                  <a:lnTo>
                    <a:pt x="4938" y="10775"/>
                  </a:lnTo>
                  <a:lnTo>
                    <a:pt x="9141" y="10542"/>
                  </a:lnTo>
                  <a:close/>
                  <a:moveTo>
                    <a:pt x="4838" y="10775"/>
                  </a:moveTo>
                  <a:lnTo>
                    <a:pt x="5104" y="14945"/>
                  </a:lnTo>
                  <a:lnTo>
                    <a:pt x="901" y="15212"/>
                  </a:lnTo>
                  <a:lnTo>
                    <a:pt x="635" y="11042"/>
                  </a:lnTo>
                  <a:lnTo>
                    <a:pt x="4838" y="10775"/>
                  </a:lnTo>
                  <a:close/>
                  <a:moveTo>
                    <a:pt x="39429" y="12977"/>
                  </a:moveTo>
                  <a:lnTo>
                    <a:pt x="39662" y="17146"/>
                  </a:lnTo>
                  <a:lnTo>
                    <a:pt x="35493" y="17413"/>
                  </a:lnTo>
                  <a:lnTo>
                    <a:pt x="35259" y="13244"/>
                  </a:lnTo>
                  <a:lnTo>
                    <a:pt x="39429" y="12977"/>
                  </a:lnTo>
                  <a:close/>
                  <a:moveTo>
                    <a:pt x="35126" y="13210"/>
                  </a:moveTo>
                  <a:lnTo>
                    <a:pt x="35393" y="17447"/>
                  </a:lnTo>
                  <a:lnTo>
                    <a:pt x="31190" y="17680"/>
                  </a:lnTo>
                  <a:lnTo>
                    <a:pt x="30923" y="13477"/>
                  </a:lnTo>
                  <a:lnTo>
                    <a:pt x="35126" y="13210"/>
                  </a:lnTo>
                  <a:close/>
                  <a:moveTo>
                    <a:pt x="30823" y="13510"/>
                  </a:moveTo>
                  <a:lnTo>
                    <a:pt x="31090" y="17713"/>
                  </a:lnTo>
                  <a:lnTo>
                    <a:pt x="26887" y="17947"/>
                  </a:lnTo>
                  <a:lnTo>
                    <a:pt x="26653" y="13744"/>
                  </a:lnTo>
                  <a:lnTo>
                    <a:pt x="30823" y="13510"/>
                  </a:lnTo>
                  <a:close/>
                  <a:moveTo>
                    <a:pt x="26553" y="13744"/>
                  </a:moveTo>
                  <a:lnTo>
                    <a:pt x="26820" y="17947"/>
                  </a:lnTo>
                  <a:lnTo>
                    <a:pt x="22617" y="18214"/>
                  </a:lnTo>
                  <a:lnTo>
                    <a:pt x="22350" y="14011"/>
                  </a:lnTo>
                  <a:lnTo>
                    <a:pt x="26553" y="13744"/>
                  </a:lnTo>
                  <a:close/>
                  <a:moveTo>
                    <a:pt x="22250" y="14044"/>
                  </a:moveTo>
                  <a:lnTo>
                    <a:pt x="22517" y="18247"/>
                  </a:lnTo>
                  <a:lnTo>
                    <a:pt x="18314" y="18481"/>
                  </a:lnTo>
                  <a:lnTo>
                    <a:pt x="18047" y="14311"/>
                  </a:lnTo>
                  <a:lnTo>
                    <a:pt x="22250" y="14044"/>
                  </a:lnTo>
                  <a:close/>
                  <a:moveTo>
                    <a:pt x="17980" y="14278"/>
                  </a:moveTo>
                  <a:lnTo>
                    <a:pt x="18214" y="18481"/>
                  </a:lnTo>
                  <a:lnTo>
                    <a:pt x="14044" y="18747"/>
                  </a:lnTo>
                  <a:lnTo>
                    <a:pt x="13777" y="14544"/>
                  </a:lnTo>
                  <a:lnTo>
                    <a:pt x="17980" y="14278"/>
                  </a:lnTo>
                  <a:close/>
                  <a:moveTo>
                    <a:pt x="13677" y="14544"/>
                  </a:moveTo>
                  <a:lnTo>
                    <a:pt x="13944" y="18747"/>
                  </a:lnTo>
                  <a:lnTo>
                    <a:pt x="9741" y="18981"/>
                  </a:lnTo>
                  <a:lnTo>
                    <a:pt x="9474" y="14811"/>
                  </a:lnTo>
                  <a:lnTo>
                    <a:pt x="13677" y="14544"/>
                  </a:lnTo>
                  <a:close/>
                  <a:moveTo>
                    <a:pt x="9374" y="14811"/>
                  </a:moveTo>
                  <a:lnTo>
                    <a:pt x="9641" y="18981"/>
                  </a:lnTo>
                  <a:lnTo>
                    <a:pt x="5438" y="19248"/>
                  </a:lnTo>
                  <a:lnTo>
                    <a:pt x="5205" y="15045"/>
                  </a:lnTo>
                  <a:lnTo>
                    <a:pt x="9374" y="14811"/>
                  </a:lnTo>
                  <a:close/>
                  <a:moveTo>
                    <a:pt x="5104" y="15045"/>
                  </a:moveTo>
                  <a:lnTo>
                    <a:pt x="5338" y="19248"/>
                  </a:lnTo>
                  <a:lnTo>
                    <a:pt x="1168" y="19515"/>
                  </a:lnTo>
                  <a:lnTo>
                    <a:pt x="901" y="15312"/>
                  </a:lnTo>
                  <a:lnTo>
                    <a:pt x="5104" y="15045"/>
                  </a:lnTo>
                  <a:close/>
                  <a:moveTo>
                    <a:pt x="39696" y="17246"/>
                  </a:moveTo>
                  <a:lnTo>
                    <a:pt x="39929" y="21449"/>
                  </a:lnTo>
                  <a:lnTo>
                    <a:pt x="35726" y="21716"/>
                  </a:lnTo>
                  <a:lnTo>
                    <a:pt x="35493" y="17513"/>
                  </a:lnTo>
                  <a:lnTo>
                    <a:pt x="39696" y="17246"/>
                  </a:lnTo>
                  <a:close/>
                  <a:moveTo>
                    <a:pt x="35393" y="17513"/>
                  </a:moveTo>
                  <a:lnTo>
                    <a:pt x="35660" y="21716"/>
                  </a:lnTo>
                  <a:lnTo>
                    <a:pt x="31457" y="21983"/>
                  </a:lnTo>
                  <a:lnTo>
                    <a:pt x="31223" y="17780"/>
                  </a:lnTo>
                  <a:lnTo>
                    <a:pt x="35393" y="17513"/>
                  </a:lnTo>
                  <a:close/>
                  <a:moveTo>
                    <a:pt x="31090" y="17813"/>
                  </a:moveTo>
                  <a:lnTo>
                    <a:pt x="31357" y="21983"/>
                  </a:lnTo>
                  <a:lnTo>
                    <a:pt x="27154" y="22250"/>
                  </a:lnTo>
                  <a:lnTo>
                    <a:pt x="26920" y="18080"/>
                  </a:lnTo>
                  <a:lnTo>
                    <a:pt x="31090" y="17813"/>
                  </a:lnTo>
                  <a:close/>
                  <a:moveTo>
                    <a:pt x="26820" y="18047"/>
                  </a:moveTo>
                  <a:lnTo>
                    <a:pt x="27053" y="22250"/>
                  </a:lnTo>
                  <a:lnTo>
                    <a:pt x="22884" y="22483"/>
                  </a:lnTo>
                  <a:lnTo>
                    <a:pt x="22617" y="18280"/>
                  </a:lnTo>
                  <a:lnTo>
                    <a:pt x="26820" y="18047"/>
                  </a:lnTo>
                  <a:close/>
                  <a:moveTo>
                    <a:pt x="22517" y="18347"/>
                  </a:moveTo>
                  <a:lnTo>
                    <a:pt x="22784" y="22517"/>
                  </a:lnTo>
                  <a:lnTo>
                    <a:pt x="18581" y="22784"/>
                  </a:lnTo>
                  <a:lnTo>
                    <a:pt x="18314" y="18581"/>
                  </a:lnTo>
                  <a:lnTo>
                    <a:pt x="22517" y="18347"/>
                  </a:lnTo>
                  <a:close/>
                  <a:moveTo>
                    <a:pt x="18214" y="18581"/>
                  </a:moveTo>
                  <a:lnTo>
                    <a:pt x="18481" y="22750"/>
                  </a:lnTo>
                  <a:lnTo>
                    <a:pt x="14278" y="23017"/>
                  </a:lnTo>
                  <a:lnTo>
                    <a:pt x="14011" y="18814"/>
                  </a:lnTo>
                  <a:lnTo>
                    <a:pt x="18214" y="18581"/>
                  </a:lnTo>
                  <a:close/>
                  <a:moveTo>
                    <a:pt x="13944" y="18848"/>
                  </a:moveTo>
                  <a:lnTo>
                    <a:pt x="14178" y="23017"/>
                  </a:lnTo>
                  <a:lnTo>
                    <a:pt x="10008" y="23284"/>
                  </a:lnTo>
                  <a:lnTo>
                    <a:pt x="9741" y="19081"/>
                  </a:lnTo>
                  <a:lnTo>
                    <a:pt x="13944" y="18848"/>
                  </a:lnTo>
                  <a:close/>
                  <a:moveTo>
                    <a:pt x="9641" y="19081"/>
                  </a:moveTo>
                  <a:lnTo>
                    <a:pt x="9908" y="23284"/>
                  </a:lnTo>
                  <a:lnTo>
                    <a:pt x="5705" y="23551"/>
                  </a:lnTo>
                  <a:lnTo>
                    <a:pt x="5438" y="19348"/>
                  </a:lnTo>
                  <a:lnTo>
                    <a:pt x="9641" y="19081"/>
                  </a:lnTo>
                  <a:close/>
                  <a:moveTo>
                    <a:pt x="5371" y="19348"/>
                  </a:moveTo>
                  <a:lnTo>
                    <a:pt x="5605" y="23551"/>
                  </a:lnTo>
                  <a:lnTo>
                    <a:pt x="1402" y="23784"/>
                  </a:lnTo>
                  <a:lnTo>
                    <a:pt x="1168" y="19615"/>
                  </a:lnTo>
                  <a:lnTo>
                    <a:pt x="5371" y="19348"/>
                  </a:lnTo>
                  <a:close/>
                  <a:moveTo>
                    <a:pt x="39929" y="21549"/>
                  </a:moveTo>
                  <a:lnTo>
                    <a:pt x="40196" y="25752"/>
                  </a:lnTo>
                  <a:lnTo>
                    <a:pt x="35993" y="25986"/>
                  </a:lnTo>
                  <a:lnTo>
                    <a:pt x="35760" y="21816"/>
                  </a:lnTo>
                  <a:lnTo>
                    <a:pt x="39929" y="21549"/>
                  </a:lnTo>
                  <a:close/>
                  <a:moveTo>
                    <a:pt x="35660" y="21816"/>
                  </a:moveTo>
                  <a:lnTo>
                    <a:pt x="35893" y="26019"/>
                  </a:lnTo>
                  <a:lnTo>
                    <a:pt x="31723" y="26286"/>
                  </a:lnTo>
                  <a:lnTo>
                    <a:pt x="31457" y="22083"/>
                  </a:lnTo>
                  <a:lnTo>
                    <a:pt x="35660" y="21816"/>
                  </a:lnTo>
                  <a:close/>
                  <a:moveTo>
                    <a:pt x="31357" y="22083"/>
                  </a:moveTo>
                  <a:lnTo>
                    <a:pt x="31623" y="26286"/>
                  </a:lnTo>
                  <a:lnTo>
                    <a:pt x="27420" y="26553"/>
                  </a:lnTo>
                  <a:lnTo>
                    <a:pt x="27154" y="22350"/>
                  </a:lnTo>
                  <a:lnTo>
                    <a:pt x="31357" y="22083"/>
                  </a:lnTo>
                  <a:close/>
                  <a:moveTo>
                    <a:pt x="27053" y="22350"/>
                  </a:moveTo>
                  <a:lnTo>
                    <a:pt x="27320" y="26553"/>
                  </a:lnTo>
                  <a:lnTo>
                    <a:pt x="23117" y="26787"/>
                  </a:lnTo>
                  <a:lnTo>
                    <a:pt x="22884" y="22584"/>
                  </a:lnTo>
                  <a:lnTo>
                    <a:pt x="27053" y="22350"/>
                  </a:lnTo>
                  <a:close/>
                  <a:moveTo>
                    <a:pt x="22750" y="22617"/>
                  </a:moveTo>
                  <a:lnTo>
                    <a:pt x="23051" y="26820"/>
                  </a:lnTo>
                  <a:lnTo>
                    <a:pt x="18848" y="27087"/>
                  </a:lnTo>
                  <a:lnTo>
                    <a:pt x="18581" y="22850"/>
                  </a:lnTo>
                  <a:lnTo>
                    <a:pt x="22750" y="22617"/>
                  </a:lnTo>
                  <a:close/>
                  <a:moveTo>
                    <a:pt x="18481" y="22850"/>
                  </a:moveTo>
                  <a:lnTo>
                    <a:pt x="18748" y="27053"/>
                  </a:lnTo>
                  <a:lnTo>
                    <a:pt x="14545" y="27320"/>
                  </a:lnTo>
                  <a:lnTo>
                    <a:pt x="14278" y="23117"/>
                  </a:lnTo>
                  <a:lnTo>
                    <a:pt x="18481" y="22850"/>
                  </a:lnTo>
                  <a:close/>
                  <a:moveTo>
                    <a:pt x="14211" y="23117"/>
                  </a:moveTo>
                  <a:lnTo>
                    <a:pt x="14444" y="27320"/>
                  </a:lnTo>
                  <a:lnTo>
                    <a:pt x="10241" y="27587"/>
                  </a:lnTo>
                  <a:lnTo>
                    <a:pt x="10008" y="23384"/>
                  </a:lnTo>
                  <a:lnTo>
                    <a:pt x="14211" y="23117"/>
                  </a:lnTo>
                  <a:close/>
                  <a:moveTo>
                    <a:pt x="9908" y="23384"/>
                  </a:moveTo>
                  <a:lnTo>
                    <a:pt x="10175" y="27587"/>
                  </a:lnTo>
                  <a:lnTo>
                    <a:pt x="5972" y="27821"/>
                  </a:lnTo>
                  <a:lnTo>
                    <a:pt x="5705" y="23651"/>
                  </a:lnTo>
                  <a:lnTo>
                    <a:pt x="9908" y="23384"/>
                  </a:lnTo>
                  <a:close/>
                  <a:moveTo>
                    <a:pt x="5605" y="23651"/>
                  </a:moveTo>
                  <a:lnTo>
                    <a:pt x="5872" y="27821"/>
                  </a:lnTo>
                  <a:lnTo>
                    <a:pt x="1669" y="28087"/>
                  </a:lnTo>
                  <a:lnTo>
                    <a:pt x="1435" y="23918"/>
                  </a:lnTo>
                  <a:lnTo>
                    <a:pt x="5605" y="23651"/>
                  </a:lnTo>
                  <a:close/>
                  <a:moveTo>
                    <a:pt x="40196" y="25853"/>
                  </a:moveTo>
                  <a:lnTo>
                    <a:pt x="40463" y="30022"/>
                  </a:lnTo>
                  <a:lnTo>
                    <a:pt x="36260" y="30289"/>
                  </a:lnTo>
                  <a:lnTo>
                    <a:pt x="35993" y="26086"/>
                  </a:lnTo>
                  <a:lnTo>
                    <a:pt x="40196" y="25853"/>
                  </a:lnTo>
                  <a:close/>
                  <a:moveTo>
                    <a:pt x="35926" y="26119"/>
                  </a:moveTo>
                  <a:lnTo>
                    <a:pt x="36160" y="30322"/>
                  </a:lnTo>
                  <a:lnTo>
                    <a:pt x="31957" y="30556"/>
                  </a:lnTo>
                  <a:lnTo>
                    <a:pt x="31723" y="26353"/>
                  </a:lnTo>
                  <a:lnTo>
                    <a:pt x="35926" y="26119"/>
                  </a:lnTo>
                  <a:close/>
                  <a:moveTo>
                    <a:pt x="31623" y="26386"/>
                  </a:moveTo>
                  <a:lnTo>
                    <a:pt x="31890" y="30589"/>
                  </a:lnTo>
                  <a:lnTo>
                    <a:pt x="27687" y="30823"/>
                  </a:lnTo>
                  <a:lnTo>
                    <a:pt x="27420" y="26620"/>
                  </a:lnTo>
                  <a:lnTo>
                    <a:pt x="31623" y="26386"/>
                  </a:lnTo>
                  <a:close/>
                  <a:moveTo>
                    <a:pt x="27354" y="26620"/>
                  </a:moveTo>
                  <a:lnTo>
                    <a:pt x="27587" y="30856"/>
                  </a:lnTo>
                  <a:lnTo>
                    <a:pt x="23384" y="31090"/>
                  </a:lnTo>
                  <a:lnTo>
                    <a:pt x="23151" y="26887"/>
                  </a:lnTo>
                  <a:lnTo>
                    <a:pt x="27354" y="26620"/>
                  </a:lnTo>
                  <a:close/>
                  <a:moveTo>
                    <a:pt x="23051" y="26887"/>
                  </a:moveTo>
                  <a:lnTo>
                    <a:pt x="23317" y="31090"/>
                  </a:lnTo>
                  <a:lnTo>
                    <a:pt x="19114" y="31356"/>
                  </a:lnTo>
                  <a:lnTo>
                    <a:pt x="18848" y="27153"/>
                  </a:lnTo>
                  <a:lnTo>
                    <a:pt x="23051" y="26887"/>
                  </a:lnTo>
                  <a:close/>
                  <a:moveTo>
                    <a:pt x="18748" y="27153"/>
                  </a:moveTo>
                  <a:lnTo>
                    <a:pt x="18981" y="31356"/>
                  </a:lnTo>
                  <a:lnTo>
                    <a:pt x="14811" y="31590"/>
                  </a:lnTo>
                  <a:lnTo>
                    <a:pt x="14545" y="27420"/>
                  </a:lnTo>
                  <a:lnTo>
                    <a:pt x="18748" y="27153"/>
                  </a:lnTo>
                  <a:close/>
                  <a:moveTo>
                    <a:pt x="14444" y="27387"/>
                  </a:moveTo>
                  <a:lnTo>
                    <a:pt x="14711" y="31623"/>
                  </a:lnTo>
                  <a:lnTo>
                    <a:pt x="10508" y="31857"/>
                  </a:lnTo>
                  <a:lnTo>
                    <a:pt x="10275" y="27654"/>
                  </a:lnTo>
                  <a:lnTo>
                    <a:pt x="14444" y="27387"/>
                  </a:lnTo>
                  <a:close/>
                  <a:moveTo>
                    <a:pt x="10175" y="27687"/>
                  </a:moveTo>
                  <a:lnTo>
                    <a:pt x="10408" y="31857"/>
                  </a:lnTo>
                  <a:lnTo>
                    <a:pt x="6239" y="32124"/>
                  </a:lnTo>
                  <a:lnTo>
                    <a:pt x="5972" y="27921"/>
                  </a:lnTo>
                  <a:lnTo>
                    <a:pt x="10175" y="27687"/>
                  </a:lnTo>
                  <a:close/>
                  <a:moveTo>
                    <a:pt x="5872" y="27921"/>
                  </a:moveTo>
                  <a:lnTo>
                    <a:pt x="6139" y="32124"/>
                  </a:lnTo>
                  <a:lnTo>
                    <a:pt x="1936" y="32391"/>
                  </a:lnTo>
                  <a:lnTo>
                    <a:pt x="1669" y="28188"/>
                  </a:lnTo>
                  <a:lnTo>
                    <a:pt x="5872" y="27921"/>
                  </a:lnTo>
                  <a:close/>
                  <a:moveTo>
                    <a:pt x="40463" y="30122"/>
                  </a:moveTo>
                  <a:lnTo>
                    <a:pt x="40730" y="34325"/>
                  </a:lnTo>
                  <a:lnTo>
                    <a:pt x="36527" y="34592"/>
                  </a:lnTo>
                  <a:lnTo>
                    <a:pt x="36260" y="30389"/>
                  </a:lnTo>
                  <a:lnTo>
                    <a:pt x="40463" y="30122"/>
                  </a:lnTo>
                  <a:close/>
                  <a:moveTo>
                    <a:pt x="36160" y="30389"/>
                  </a:moveTo>
                  <a:lnTo>
                    <a:pt x="36427" y="34592"/>
                  </a:lnTo>
                  <a:lnTo>
                    <a:pt x="32224" y="34859"/>
                  </a:lnTo>
                  <a:lnTo>
                    <a:pt x="31990" y="30656"/>
                  </a:lnTo>
                  <a:lnTo>
                    <a:pt x="36160" y="30389"/>
                  </a:lnTo>
                  <a:close/>
                  <a:moveTo>
                    <a:pt x="31890" y="30656"/>
                  </a:moveTo>
                  <a:lnTo>
                    <a:pt x="32124" y="34826"/>
                  </a:lnTo>
                  <a:lnTo>
                    <a:pt x="27954" y="35092"/>
                  </a:lnTo>
                  <a:lnTo>
                    <a:pt x="27687" y="30889"/>
                  </a:lnTo>
                  <a:lnTo>
                    <a:pt x="31890" y="30656"/>
                  </a:lnTo>
                  <a:close/>
                  <a:moveTo>
                    <a:pt x="27587" y="30956"/>
                  </a:moveTo>
                  <a:lnTo>
                    <a:pt x="27854" y="35126"/>
                  </a:lnTo>
                  <a:lnTo>
                    <a:pt x="23651" y="35393"/>
                  </a:lnTo>
                  <a:lnTo>
                    <a:pt x="23384" y="31190"/>
                  </a:lnTo>
                  <a:lnTo>
                    <a:pt x="27587" y="30956"/>
                  </a:lnTo>
                  <a:close/>
                  <a:moveTo>
                    <a:pt x="23317" y="31190"/>
                  </a:moveTo>
                  <a:lnTo>
                    <a:pt x="23584" y="35393"/>
                  </a:lnTo>
                  <a:lnTo>
                    <a:pt x="19381" y="35626"/>
                  </a:lnTo>
                  <a:lnTo>
                    <a:pt x="19114" y="31423"/>
                  </a:lnTo>
                  <a:lnTo>
                    <a:pt x="23317" y="31190"/>
                  </a:lnTo>
                  <a:close/>
                  <a:moveTo>
                    <a:pt x="19014" y="31457"/>
                  </a:moveTo>
                  <a:lnTo>
                    <a:pt x="19248" y="35626"/>
                  </a:lnTo>
                  <a:lnTo>
                    <a:pt x="15045" y="35893"/>
                  </a:lnTo>
                  <a:lnTo>
                    <a:pt x="14811" y="31690"/>
                  </a:lnTo>
                  <a:lnTo>
                    <a:pt x="19014" y="31457"/>
                  </a:lnTo>
                  <a:close/>
                  <a:moveTo>
                    <a:pt x="14711" y="31690"/>
                  </a:moveTo>
                  <a:lnTo>
                    <a:pt x="14978" y="35893"/>
                  </a:lnTo>
                  <a:lnTo>
                    <a:pt x="10775" y="36160"/>
                  </a:lnTo>
                  <a:lnTo>
                    <a:pt x="10508" y="31957"/>
                  </a:lnTo>
                  <a:lnTo>
                    <a:pt x="14711" y="31690"/>
                  </a:lnTo>
                  <a:close/>
                  <a:moveTo>
                    <a:pt x="10442" y="31990"/>
                  </a:moveTo>
                  <a:lnTo>
                    <a:pt x="10675" y="36160"/>
                  </a:lnTo>
                  <a:lnTo>
                    <a:pt x="6472" y="36427"/>
                  </a:lnTo>
                  <a:lnTo>
                    <a:pt x="6239" y="32257"/>
                  </a:lnTo>
                  <a:lnTo>
                    <a:pt x="10442" y="31990"/>
                  </a:lnTo>
                  <a:close/>
                  <a:moveTo>
                    <a:pt x="6139" y="32257"/>
                  </a:moveTo>
                  <a:lnTo>
                    <a:pt x="6405" y="36427"/>
                  </a:lnTo>
                  <a:lnTo>
                    <a:pt x="2202" y="36660"/>
                  </a:lnTo>
                  <a:lnTo>
                    <a:pt x="1936" y="32457"/>
                  </a:lnTo>
                  <a:lnTo>
                    <a:pt x="6139" y="32257"/>
                  </a:lnTo>
                  <a:close/>
                  <a:moveTo>
                    <a:pt x="40947" y="37844"/>
                  </a:moveTo>
                  <a:lnTo>
                    <a:pt x="40990" y="38629"/>
                  </a:lnTo>
                  <a:lnTo>
                    <a:pt x="40990" y="38629"/>
                  </a:lnTo>
                  <a:lnTo>
                    <a:pt x="40997" y="38628"/>
                  </a:lnTo>
                  <a:lnTo>
                    <a:pt x="40947" y="37844"/>
                  </a:lnTo>
                  <a:close/>
                  <a:moveTo>
                    <a:pt x="36427" y="34692"/>
                  </a:moveTo>
                  <a:lnTo>
                    <a:pt x="36694" y="38895"/>
                  </a:lnTo>
                  <a:lnTo>
                    <a:pt x="32491" y="39129"/>
                  </a:lnTo>
                  <a:lnTo>
                    <a:pt x="32224" y="34959"/>
                  </a:lnTo>
                  <a:lnTo>
                    <a:pt x="36427" y="34692"/>
                  </a:lnTo>
                  <a:close/>
                  <a:moveTo>
                    <a:pt x="32157" y="34926"/>
                  </a:moveTo>
                  <a:lnTo>
                    <a:pt x="32391" y="39129"/>
                  </a:lnTo>
                  <a:lnTo>
                    <a:pt x="28188" y="39396"/>
                  </a:lnTo>
                  <a:lnTo>
                    <a:pt x="27954" y="35193"/>
                  </a:lnTo>
                  <a:lnTo>
                    <a:pt x="32157" y="34926"/>
                  </a:lnTo>
                  <a:close/>
                  <a:moveTo>
                    <a:pt x="27854" y="35226"/>
                  </a:moveTo>
                  <a:lnTo>
                    <a:pt x="28121" y="39429"/>
                  </a:lnTo>
                  <a:lnTo>
                    <a:pt x="23918" y="39696"/>
                  </a:lnTo>
                  <a:lnTo>
                    <a:pt x="23651" y="35493"/>
                  </a:lnTo>
                  <a:lnTo>
                    <a:pt x="27854" y="35226"/>
                  </a:lnTo>
                  <a:close/>
                  <a:moveTo>
                    <a:pt x="23551" y="35493"/>
                  </a:moveTo>
                  <a:lnTo>
                    <a:pt x="23818" y="39662"/>
                  </a:lnTo>
                  <a:lnTo>
                    <a:pt x="19615" y="39929"/>
                  </a:lnTo>
                  <a:lnTo>
                    <a:pt x="19381" y="35726"/>
                  </a:lnTo>
                  <a:lnTo>
                    <a:pt x="23551" y="35493"/>
                  </a:lnTo>
                  <a:close/>
                  <a:moveTo>
                    <a:pt x="19281" y="35726"/>
                  </a:moveTo>
                  <a:lnTo>
                    <a:pt x="19515" y="39929"/>
                  </a:lnTo>
                  <a:lnTo>
                    <a:pt x="15312" y="40196"/>
                  </a:lnTo>
                  <a:lnTo>
                    <a:pt x="15078" y="35993"/>
                  </a:lnTo>
                  <a:lnTo>
                    <a:pt x="19281" y="35726"/>
                  </a:lnTo>
                  <a:close/>
                  <a:moveTo>
                    <a:pt x="14978" y="35993"/>
                  </a:moveTo>
                  <a:lnTo>
                    <a:pt x="15245" y="40196"/>
                  </a:lnTo>
                  <a:lnTo>
                    <a:pt x="11042" y="40430"/>
                  </a:lnTo>
                  <a:lnTo>
                    <a:pt x="10775" y="36260"/>
                  </a:lnTo>
                  <a:lnTo>
                    <a:pt x="14978" y="35993"/>
                  </a:lnTo>
                  <a:close/>
                  <a:moveTo>
                    <a:pt x="10675" y="36260"/>
                  </a:moveTo>
                  <a:lnTo>
                    <a:pt x="10942" y="40463"/>
                  </a:lnTo>
                  <a:lnTo>
                    <a:pt x="6739" y="40696"/>
                  </a:lnTo>
                  <a:lnTo>
                    <a:pt x="6505" y="36527"/>
                  </a:lnTo>
                  <a:lnTo>
                    <a:pt x="10675" y="36260"/>
                  </a:lnTo>
                  <a:close/>
                  <a:moveTo>
                    <a:pt x="6405" y="36527"/>
                  </a:moveTo>
                  <a:lnTo>
                    <a:pt x="6672" y="40730"/>
                  </a:lnTo>
                  <a:lnTo>
                    <a:pt x="2469" y="40963"/>
                  </a:lnTo>
                  <a:lnTo>
                    <a:pt x="2202" y="36760"/>
                  </a:lnTo>
                  <a:lnTo>
                    <a:pt x="6405" y="36527"/>
                  </a:lnTo>
                  <a:close/>
                  <a:moveTo>
                    <a:pt x="38728" y="1"/>
                  </a:moveTo>
                  <a:lnTo>
                    <a:pt x="34425" y="268"/>
                  </a:lnTo>
                  <a:lnTo>
                    <a:pt x="34359" y="268"/>
                  </a:lnTo>
                  <a:lnTo>
                    <a:pt x="30156" y="534"/>
                  </a:lnTo>
                  <a:lnTo>
                    <a:pt x="30056" y="534"/>
                  </a:lnTo>
                  <a:lnTo>
                    <a:pt x="25853" y="768"/>
                  </a:lnTo>
                  <a:lnTo>
                    <a:pt x="25753" y="768"/>
                  </a:lnTo>
                  <a:lnTo>
                    <a:pt x="21550" y="1035"/>
                  </a:lnTo>
                  <a:lnTo>
                    <a:pt x="21483" y="1035"/>
                  </a:lnTo>
                  <a:lnTo>
                    <a:pt x="17280" y="1302"/>
                  </a:lnTo>
                  <a:lnTo>
                    <a:pt x="17180" y="1302"/>
                  </a:lnTo>
                  <a:lnTo>
                    <a:pt x="13010" y="1535"/>
                  </a:lnTo>
                  <a:lnTo>
                    <a:pt x="12910" y="1535"/>
                  </a:lnTo>
                  <a:lnTo>
                    <a:pt x="8707" y="1802"/>
                  </a:lnTo>
                  <a:lnTo>
                    <a:pt x="8607" y="1802"/>
                  </a:lnTo>
                  <a:lnTo>
                    <a:pt x="4404" y="2102"/>
                  </a:lnTo>
                  <a:lnTo>
                    <a:pt x="4304" y="2102"/>
                  </a:lnTo>
                  <a:lnTo>
                    <a:pt x="1" y="2369"/>
                  </a:lnTo>
                  <a:lnTo>
                    <a:pt x="268" y="6639"/>
                  </a:lnTo>
                  <a:lnTo>
                    <a:pt x="268" y="6739"/>
                  </a:lnTo>
                  <a:lnTo>
                    <a:pt x="501" y="10942"/>
                  </a:lnTo>
                  <a:lnTo>
                    <a:pt x="501" y="11042"/>
                  </a:lnTo>
                  <a:lnTo>
                    <a:pt x="768" y="15212"/>
                  </a:lnTo>
                  <a:lnTo>
                    <a:pt x="768" y="15312"/>
                  </a:lnTo>
                  <a:lnTo>
                    <a:pt x="1035" y="19515"/>
                  </a:lnTo>
                  <a:lnTo>
                    <a:pt x="1035" y="19615"/>
                  </a:lnTo>
                  <a:lnTo>
                    <a:pt x="1268" y="23818"/>
                  </a:lnTo>
                  <a:lnTo>
                    <a:pt x="1268" y="23918"/>
                  </a:lnTo>
                  <a:lnTo>
                    <a:pt x="1535" y="28087"/>
                  </a:lnTo>
                  <a:lnTo>
                    <a:pt x="1535" y="28188"/>
                  </a:lnTo>
                  <a:lnTo>
                    <a:pt x="1802" y="32391"/>
                  </a:lnTo>
                  <a:lnTo>
                    <a:pt x="1802" y="32491"/>
                  </a:lnTo>
                  <a:lnTo>
                    <a:pt x="2036" y="36694"/>
                  </a:lnTo>
                  <a:lnTo>
                    <a:pt x="2036" y="36760"/>
                  </a:lnTo>
                  <a:lnTo>
                    <a:pt x="2302" y="41063"/>
                  </a:lnTo>
                  <a:lnTo>
                    <a:pt x="6606" y="40797"/>
                  </a:lnTo>
                  <a:lnTo>
                    <a:pt x="6706" y="40797"/>
                  </a:lnTo>
                  <a:lnTo>
                    <a:pt x="10875" y="40563"/>
                  </a:lnTo>
                  <a:lnTo>
                    <a:pt x="10975" y="40563"/>
                  </a:lnTo>
                  <a:lnTo>
                    <a:pt x="15178" y="40296"/>
                  </a:lnTo>
                  <a:lnTo>
                    <a:pt x="15278" y="40296"/>
                  </a:lnTo>
                  <a:lnTo>
                    <a:pt x="19481" y="40029"/>
                  </a:lnTo>
                  <a:lnTo>
                    <a:pt x="19548" y="40029"/>
                  </a:lnTo>
                  <a:lnTo>
                    <a:pt x="23751" y="39796"/>
                  </a:lnTo>
                  <a:lnTo>
                    <a:pt x="23851" y="39796"/>
                  </a:lnTo>
                  <a:lnTo>
                    <a:pt x="28054" y="39529"/>
                  </a:lnTo>
                  <a:lnTo>
                    <a:pt x="28154" y="39529"/>
                  </a:lnTo>
                  <a:lnTo>
                    <a:pt x="32324" y="39262"/>
                  </a:lnTo>
                  <a:lnTo>
                    <a:pt x="32424" y="39262"/>
                  </a:lnTo>
                  <a:lnTo>
                    <a:pt x="36627" y="39029"/>
                  </a:lnTo>
                  <a:lnTo>
                    <a:pt x="36727" y="39029"/>
                  </a:lnTo>
                  <a:lnTo>
                    <a:pt x="40997" y="38762"/>
                  </a:lnTo>
                  <a:lnTo>
                    <a:pt x="40990" y="38629"/>
                  </a:lnTo>
                  <a:lnTo>
                    <a:pt x="40990" y="38629"/>
                  </a:lnTo>
                  <a:lnTo>
                    <a:pt x="36794" y="38895"/>
                  </a:lnTo>
                  <a:lnTo>
                    <a:pt x="36560" y="34692"/>
                  </a:lnTo>
                  <a:lnTo>
                    <a:pt x="40730" y="34425"/>
                  </a:lnTo>
                  <a:lnTo>
                    <a:pt x="40947" y="37844"/>
                  </a:lnTo>
                  <a:lnTo>
                    <a:pt x="40763" y="34459"/>
                  </a:lnTo>
                  <a:lnTo>
                    <a:pt x="40763" y="34325"/>
                  </a:lnTo>
                  <a:lnTo>
                    <a:pt x="40563" y="30156"/>
                  </a:lnTo>
                  <a:lnTo>
                    <a:pt x="40563" y="30056"/>
                  </a:lnTo>
                  <a:lnTo>
                    <a:pt x="40296" y="25853"/>
                  </a:lnTo>
                  <a:lnTo>
                    <a:pt x="40296" y="25752"/>
                  </a:lnTo>
                  <a:lnTo>
                    <a:pt x="40029" y="21583"/>
                  </a:lnTo>
                  <a:lnTo>
                    <a:pt x="40029" y="21483"/>
                  </a:lnTo>
                  <a:lnTo>
                    <a:pt x="39796" y="17280"/>
                  </a:lnTo>
                  <a:lnTo>
                    <a:pt x="39796" y="17180"/>
                  </a:lnTo>
                  <a:lnTo>
                    <a:pt x="39529" y="12977"/>
                  </a:lnTo>
                  <a:lnTo>
                    <a:pt x="39529" y="12910"/>
                  </a:lnTo>
                  <a:lnTo>
                    <a:pt x="39262" y="8707"/>
                  </a:lnTo>
                  <a:lnTo>
                    <a:pt x="39262" y="8607"/>
                  </a:lnTo>
                  <a:lnTo>
                    <a:pt x="38995" y="4404"/>
                  </a:lnTo>
                  <a:lnTo>
                    <a:pt x="38995" y="4304"/>
                  </a:lnTo>
                  <a:lnTo>
                    <a:pt x="38728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73" name="Google Shape;173;p27"/>
          <p:cNvSpPr/>
          <p:nvPr/>
        </p:nvSpPr>
        <p:spPr>
          <a:xfrm rot="-397585">
            <a:off x="1628953" y="5052370"/>
            <a:ext cx="369988" cy="337985"/>
          </a:xfrm>
          <a:custGeom>
            <a:avLst/>
            <a:gdLst/>
            <a:ahLst/>
            <a:cxnLst/>
            <a:rect l="l" t="t" r="r" b="b"/>
            <a:pathLst>
              <a:path w="13110" h="11976" extrusionOk="0">
                <a:moveTo>
                  <a:pt x="6555" y="1"/>
                </a:moveTo>
                <a:cubicBezTo>
                  <a:pt x="5029" y="1"/>
                  <a:pt x="3503" y="584"/>
                  <a:pt x="2335" y="1752"/>
                </a:cubicBezTo>
                <a:cubicBezTo>
                  <a:pt x="0" y="4087"/>
                  <a:pt x="0" y="7890"/>
                  <a:pt x="2335" y="10225"/>
                </a:cubicBezTo>
                <a:cubicBezTo>
                  <a:pt x="3503" y="11392"/>
                  <a:pt x="5029" y="11976"/>
                  <a:pt x="6555" y="11976"/>
                </a:cubicBezTo>
                <a:cubicBezTo>
                  <a:pt x="8081" y="11976"/>
                  <a:pt x="9607" y="11392"/>
                  <a:pt x="10775" y="10225"/>
                </a:cubicBezTo>
                <a:cubicBezTo>
                  <a:pt x="13110" y="7890"/>
                  <a:pt x="13110" y="4087"/>
                  <a:pt x="10775" y="1752"/>
                </a:cubicBezTo>
                <a:cubicBezTo>
                  <a:pt x="9607" y="584"/>
                  <a:pt x="8081" y="1"/>
                  <a:pt x="655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4" name="Google Shape;174;p27"/>
          <p:cNvGrpSpPr/>
          <p:nvPr/>
        </p:nvGrpSpPr>
        <p:grpSpPr>
          <a:xfrm flipH="1">
            <a:off x="1904292" y="2618881"/>
            <a:ext cx="436781" cy="647295"/>
            <a:chOff x="4508863" y="1528200"/>
            <a:chExt cx="318850" cy="472800"/>
          </a:xfrm>
        </p:grpSpPr>
        <p:sp>
          <p:nvSpPr>
            <p:cNvPr id="175" name="Google Shape;17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7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17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9" name="Google Shape;179;p27"/>
          <p:cNvGrpSpPr/>
          <p:nvPr/>
        </p:nvGrpSpPr>
        <p:grpSpPr>
          <a:xfrm>
            <a:off x="10517172" y="793244"/>
            <a:ext cx="968013" cy="967273"/>
            <a:chOff x="7335698" y="3570615"/>
            <a:chExt cx="799306" cy="798607"/>
          </a:xfrm>
        </p:grpSpPr>
        <p:sp>
          <p:nvSpPr>
            <p:cNvPr id="180" name="Google Shape;180;p27"/>
            <p:cNvSpPr/>
            <p:nvPr/>
          </p:nvSpPr>
          <p:spPr>
            <a:xfrm>
              <a:off x="7340990" y="3576489"/>
              <a:ext cx="788722" cy="786859"/>
            </a:xfrm>
            <a:custGeom>
              <a:avLst/>
              <a:gdLst/>
              <a:ahLst/>
              <a:cxnLst/>
              <a:rect l="l" t="t" r="r" b="b"/>
              <a:pathLst>
                <a:path w="37261" h="37173" extrusionOk="0">
                  <a:moveTo>
                    <a:pt x="3736" y="1"/>
                  </a:moveTo>
                  <a:cubicBezTo>
                    <a:pt x="3366" y="1"/>
                    <a:pt x="3067" y="260"/>
                    <a:pt x="3036" y="637"/>
                  </a:cubicBezTo>
                  <a:lnTo>
                    <a:pt x="34" y="33428"/>
                  </a:lnTo>
                  <a:cubicBezTo>
                    <a:pt x="0" y="33795"/>
                    <a:pt x="300" y="34128"/>
                    <a:pt x="667" y="34195"/>
                  </a:cubicBezTo>
                  <a:lnTo>
                    <a:pt x="33457" y="37164"/>
                  </a:lnTo>
                  <a:cubicBezTo>
                    <a:pt x="33492" y="37170"/>
                    <a:pt x="33527" y="37173"/>
                    <a:pt x="33561" y="37173"/>
                  </a:cubicBezTo>
                  <a:cubicBezTo>
                    <a:pt x="33890" y="37173"/>
                    <a:pt x="34194" y="36892"/>
                    <a:pt x="34225" y="36530"/>
                  </a:cubicBezTo>
                  <a:lnTo>
                    <a:pt x="37227" y="3773"/>
                  </a:lnTo>
                  <a:cubicBezTo>
                    <a:pt x="37260" y="3373"/>
                    <a:pt x="36960" y="3039"/>
                    <a:pt x="36593" y="3006"/>
                  </a:cubicBezTo>
                  <a:lnTo>
                    <a:pt x="3803" y="4"/>
                  </a:lnTo>
                  <a:cubicBezTo>
                    <a:pt x="3780" y="2"/>
                    <a:pt x="3758" y="1"/>
                    <a:pt x="3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27"/>
            <p:cNvSpPr/>
            <p:nvPr/>
          </p:nvSpPr>
          <p:spPr>
            <a:xfrm>
              <a:off x="7335698" y="3570615"/>
              <a:ext cx="799306" cy="798607"/>
            </a:xfrm>
            <a:custGeom>
              <a:avLst/>
              <a:gdLst/>
              <a:ahLst/>
              <a:cxnLst/>
              <a:rect l="l" t="t" r="r" b="b"/>
              <a:pathLst>
                <a:path w="37761" h="37728" extrusionOk="0">
                  <a:moveTo>
                    <a:pt x="3169" y="1"/>
                  </a:moveTo>
                  <a:lnTo>
                    <a:pt x="3169" y="4"/>
                  </a:lnTo>
                  <a:lnTo>
                    <a:pt x="3169" y="4"/>
                  </a:lnTo>
                  <a:lnTo>
                    <a:pt x="3427" y="26"/>
                  </a:lnTo>
                  <a:lnTo>
                    <a:pt x="3427" y="26"/>
                  </a:lnTo>
                  <a:lnTo>
                    <a:pt x="3169" y="1"/>
                  </a:lnTo>
                  <a:close/>
                  <a:moveTo>
                    <a:pt x="7005" y="368"/>
                  </a:moveTo>
                  <a:lnTo>
                    <a:pt x="10741" y="701"/>
                  </a:lnTo>
                  <a:lnTo>
                    <a:pt x="10407" y="4471"/>
                  </a:lnTo>
                  <a:lnTo>
                    <a:pt x="6638" y="4104"/>
                  </a:lnTo>
                  <a:lnTo>
                    <a:pt x="7005" y="368"/>
                  </a:lnTo>
                  <a:close/>
                  <a:moveTo>
                    <a:pt x="14677" y="1068"/>
                  </a:moveTo>
                  <a:lnTo>
                    <a:pt x="18447" y="1402"/>
                  </a:lnTo>
                  <a:lnTo>
                    <a:pt x="18080" y="5171"/>
                  </a:lnTo>
                  <a:lnTo>
                    <a:pt x="14344" y="4804"/>
                  </a:lnTo>
                  <a:lnTo>
                    <a:pt x="14677" y="1068"/>
                  </a:lnTo>
                  <a:close/>
                  <a:moveTo>
                    <a:pt x="18547" y="1402"/>
                  </a:moveTo>
                  <a:lnTo>
                    <a:pt x="22283" y="1769"/>
                  </a:lnTo>
                  <a:lnTo>
                    <a:pt x="21949" y="5505"/>
                  </a:lnTo>
                  <a:lnTo>
                    <a:pt x="18180" y="5171"/>
                  </a:lnTo>
                  <a:lnTo>
                    <a:pt x="18547" y="1402"/>
                  </a:lnTo>
                  <a:close/>
                  <a:moveTo>
                    <a:pt x="22349" y="1769"/>
                  </a:moveTo>
                  <a:lnTo>
                    <a:pt x="26119" y="2102"/>
                  </a:lnTo>
                  <a:lnTo>
                    <a:pt x="25785" y="5872"/>
                  </a:lnTo>
                  <a:lnTo>
                    <a:pt x="22016" y="5538"/>
                  </a:lnTo>
                  <a:lnTo>
                    <a:pt x="22349" y="1769"/>
                  </a:lnTo>
                  <a:close/>
                  <a:moveTo>
                    <a:pt x="26185" y="2136"/>
                  </a:moveTo>
                  <a:lnTo>
                    <a:pt x="29955" y="2503"/>
                  </a:lnTo>
                  <a:lnTo>
                    <a:pt x="29621" y="6239"/>
                  </a:lnTo>
                  <a:lnTo>
                    <a:pt x="25852" y="5905"/>
                  </a:lnTo>
                  <a:lnTo>
                    <a:pt x="26185" y="2136"/>
                  </a:lnTo>
                  <a:close/>
                  <a:moveTo>
                    <a:pt x="30055" y="2503"/>
                  </a:moveTo>
                  <a:lnTo>
                    <a:pt x="33791" y="2836"/>
                  </a:lnTo>
                  <a:lnTo>
                    <a:pt x="33457" y="6606"/>
                  </a:lnTo>
                  <a:lnTo>
                    <a:pt x="29688" y="6239"/>
                  </a:lnTo>
                  <a:lnTo>
                    <a:pt x="30055" y="2503"/>
                  </a:lnTo>
                  <a:close/>
                  <a:moveTo>
                    <a:pt x="33891" y="2836"/>
                  </a:moveTo>
                  <a:lnTo>
                    <a:pt x="37660" y="3170"/>
                  </a:lnTo>
                  <a:lnTo>
                    <a:pt x="37327" y="6939"/>
                  </a:lnTo>
                  <a:lnTo>
                    <a:pt x="33557" y="6606"/>
                  </a:lnTo>
                  <a:lnTo>
                    <a:pt x="33891" y="2836"/>
                  </a:lnTo>
                  <a:close/>
                  <a:moveTo>
                    <a:pt x="2802" y="3837"/>
                  </a:moveTo>
                  <a:lnTo>
                    <a:pt x="6538" y="4204"/>
                  </a:lnTo>
                  <a:lnTo>
                    <a:pt x="6204" y="7940"/>
                  </a:lnTo>
                  <a:lnTo>
                    <a:pt x="2468" y="7606"/>
                  </a:lnTo>
                  <a:lnTo>
                    <a:pt x="2802" y="3837"/>
                  </a:lnTo>
                  <a:close/>
                  <a:moveTo>
                    <a:pt x="6638" y="4204"/>
                  </a:moveTo>
                  <a:lnTo>
                    <a:pt x="10407" y="4537"/>
                  </a:lnTo>
                  <a:lnTo>
                    <a:pt x="10041" y="8307"/>
                  </a:lnTo>
                  <a:lnTo>
                    <a:pt x="6305" y="7973"/>
                  </a:lnTo>
                  <a:lnTo>
                    <a:pt x="6638" y="4204"/>
                  </a:lnTo>
                  <a:close/>
                  <a:moveTo>
                    <a:pt x="2435" y="7706"/>
                  </a:moveTo>
                  <a:lnTo>
                    <a:pt x="2370" y="8440"/>
                  </a:lnTo>
                  <a:lnTo>
                    <a:pt x="2435" y="7773"/>
                  </a:lnTo>
                  <a:lnTo>
                    <a:pt x="2435" y="7706"/>
                  </a:lnTo>
                  <a:close/>
                  <a:moveTo>
                    <a:pt x="10508" y="4571"/>
                  </a:moveTo>
                  <a:lnTo>
                    <a:pt x="14244" y="4904"/>
                  </a:lnTo>
                  <a:lnTo>
                    <a:pt x="13910" y="8640"/>
                  </a:lnTo>
                  <a:lnTo>
                    <a:pt x="10141" y="8307"/>
                  </a:lnTo>
                  <a:lnTo>
                    <a:pt x="10508" y="4571"/>
                  </a:lnTo>
                  <a:close/>
                  <a:moveTo>
                    <a:pt x="14344" y="4904"/>
                  </a:moveTo>
                  <a:lnTo>
                    <a:pt x="18080" y="5238"/>
                  </a:lnTo>
                  <a:lnTo>
                    <a:pt x="17746" y="9007"/>
                  </a:lnTo>
                  <a:lnTo>
                    <a:pt x="13977" y="8674"/>
                  </a:lnTo>
                  <a:lnTo>
                    <a:pt x="14344" y="4904"/>
                  </a:lnTo>
                  <a:close/>
                  <a:moveTo>
                    <a:pt x="18180" y="5271"/>
                  </a:moveTo>
                  <a:lnTo>
                    <a:pt x="21916" y="5605"/>
                  </a:lnTo>
                  <a:lnTo>
                    <a:pt x="21582" y="9341"/>
                  </a:lnTo>
                  <a:lnTo>
                    <a:pt x="17846" y="9007"/>
                  </a:lnTo>
                  <a:lnTo>
                    <a:pt x="18180" y="5271"/>
                  </a:lnTo>
                  <a:close/>
                  <a:moveTo>
                    <a:pt x="22016" y="5605"/>
                  </a:moveTo>
                  <a:lnTo>
                    <a:pt x="25752" y="5972"/>
                  </a:lnTo>
                  <a:lnTo>
                    <a:pt x="25418" y="9708"/>
                  </a:lnTo>
                  <a:lnTo>
                    <a:pt x="21682" y="9374"/>
                  </a:lnTo>
                  <a:lnTo>
                    <a:pt x="22016" y="5605"/>
                  </a:lnTo>
                  <a:close/>
                  <a:moveTo>
                    <a:pt x="25852" y="5972"/>
                  </a:moveTo>
                  <a:lnTo>
                    <a:pt x="29621" y="6339"/>
                  </a:lnTo>
                  <a:lnTo>
                    <a:pt x="29254" y="10075"/>
                  </a:lnTo>
                  <a:lnTo>
                    <a:pt x="25518" y="9741"/>
                  </a:lnTo>
                  <a:lnTo>
                    <a:pt x="25852" y="5972"/>
                  </a:lnTo>
                  <a:close/>
                  <a:moveTo>
                    <a:pt x="29688" y="6339"/>
                  </a:moveTo>
                  <a:lnTo>
                    <a:pt x="33457" y="6672"/>
                  </a:lnTo>
                  <a:lnTo>
                    <a:pt x="33090" y="10442"/>
                  </a:lnTo>
                  <a:lnTo>
                    <a:pt x="29354" y="10108"/>
                  </a:lnTo>
                  <a:lnTo>
                    <a:pt x="29688" y="6339"/>
                  </a:lnTo>
                  <a:close/>
                  <a:moveTo>
                    <a:pt x="33557" y="6672"/>
                  </a:moveTo>
                  <a:lnTo>
                    <a:pt x="37293" y="7006"/>
                  </a:lnTo>
                  <a:lnTo>
                    <a:pt x="36960" y="10775"/>
                  </a:lnTo>
                  <a:lnTo>
                    <a:pt x="33190" y="10442"/>
                  </a:lnTo>
                  <a:lnTo>
                    <a:pt x="33557" y="6672"/>
                  </a:lnTo>
                  <a:close/>
                  <a:moveTo>
                    <a:pt x="6305" y="8040"/>
                  </a:moveTo>
                  <a:lnTo>
                    <a:pt x="10041" y="8407"/>
                  </a:lnTo>
                  <a:lnTo>
                    <a:pt x="9707" y="12143"/>
                  </a:lnTo>
                  <a:lnTo>
                    <a:pt x="5938" y="11809"/>
                  </a:lnTo>
                  <a:lnTo>
                    <a:pt x="6305" y="8040"/>
                  </a:lnTo>
                  <a:close/>
                  <a:moveTo>
                    <a:pt x="10141" y="8407"/>
                  </a:moveTo>
                  <a:lnTo>
                    <a:pt x="13910" y="8740"/>
                  </a:lnTo>
                  <a:lnTo>
                    <a:pt x="13543" y="12510"/>
                  </a:lnTo>
                  <a:lnTo>
                    <a:pt x="9807" y="12143"/>
                  </a:lnTo>
                  <a:lnTo>
                    <a:pt x="10141" y="8407"/>
                  </a:lnTo>
                  <a:close/>
                  <a:moveTo>
                    <a:pt x="13977" y="8740"/>
                  </a:moveTo>
                  <a:lnTo>
                    <a:pt x="17746" y="9107"/>
                  </a:lnTo>
                  <a:lnTo>
                    <a:pt x="17379" y="12843"/>
                  </a:lnTo>
                  <a:lnTo>
                    <a:pt x="13643" y="12510"/>
                  </a:lnTo>
                  <a:lnTo>
                    <a:pt x="13977" y="8740"/>
                  </a:lnTo>
                  <a:close/>
                  <a:moveTo>
                    <a:pt x="17813" y="9107"/>
                  </a:moveTo>
                  <a:lnTo>
                    <a:pt x="21582" y="9441"/>
                  </a:lnTo>
                  <a:lnTo>
                    <a:pt x="21249" y="13210"/>
                  </a:lnTo>
                  <a:lnTo>
                    <a:pt x="17479" y="12843"/>
                  </a:lnTo>
                  <a:lnTo>
                    <a:pt x="17813" y="9107"/>
                  </a:lnTo>
                  <a:close/>
                  <a:moveTo>
                    <a:pt x="21682" y="9441"/>
                  </a:moveTo>
                  <a:lnTo>
                    <a:pt x="25418" y="9808"/>
                  </a:lnTo>
                  <a:lnTo>
                    <a:pt x="25085" y="13544"/>
                  </a:lnTo>
                  <a:lnTo>
                    <a:pt x="21315" y="13210"/>
                  </a:lnTo>
                  <a:lnTo>
                    <a:pt x="21682" y="9441"/>
                  </a:lnTo>
                  <a:close/>
                  <a:moveTo>
                    <a:pt x="25518" y="9841"/>
                  </a:moveTo>
                  <a:lnTo>
                    <a:pt x="29254" y="10175"/>
                  </a:lnTo>
                  <a:lnTo>
                    <a:pt x="28921" y="13944"/>
                  </a:lnTo>
                  <a:lnTo>
                    <a:pt x="25151" y="13577"/>
                  </a:lnTo>
                  <a:lnTo>
                    <a:pt x="25518" y="9841"/>
                  </a:lnTo>
                  <a:close/>
                  <a:moveTo>
                    <a:pt x="29354" y="10175"/>
                  </a:moveTo>
                  <a:lnTo>
                    <a:pt x="33090" y="10542"/>
                  </a:lnTo>
                  <a:lnTo>
                    <a:pt x="32757" y="14278"/>
                  </a:lnTo>
                  <a:lnTo>
                    <a:pt x="28987" y="13944"/>
                  </a:lnTo>
                  <a:lnTo>
                    <a:pt x="29354" y="10175"/>
                  </a:lnTo>
                  <a:close/>
                  <a:moveTo>
                    <a:pt x="33190" y="10542"/>
                  </a:moveTo>
                  <a:lnTo>
                    <a:pt x="36960" y="10875"/>
                  </a:lnTo>
                  <a:lnTo>
                    <a:pt x="36626" y="14611"/>
                  </a:lnTo>
                  <a:lnTo>
                    <a:pt x="32857" y="14278"/>
                  </a:lnTo>
                  <a:lnTo>
                    <a:pt x="33190" y="10542"/>
                  </a:lnTo>
                  <a:close/>
                  <a:moveTo>
                    <a:pt x="2102" y="11542"/>
                  </a:moveTo>
                  <a:lnTo>
                    <a:pt x="5871" y="11876"/>
                  </a:lnTo>
                  <a:lnTo>
                    <a:pt x="5504" y="15645"/>
                  </a:lnTo>
                  <a:lnTo>
                    <a:pt x="1768" y="15278"/>
                  </a:lnTo>
                  <a:lnTo>
                    <a:pt x="2102" y="11542"/>
                  </a:lnTo>
                  <a:close/>
                  <a:moveTo>
                    <a:pt x="5938" y="11876"/>
                  </a:moveTo>
                  <a:lnTo>
                    <a:pt x="9707" y="12243"/>
                  </a:lnTo>
                  <a:lnTo>
                    <a:pt x="9340" y="15979"/>
                  </a:lnTo>
                  <a:lnTo>
                    <a:pt x="5604" y="15645"/>
                  </a:lnTo>
                  <a:lnTo>
                    <a:pt x="5938" y="11876"/>
                  </a:lnTo>
                  <a:close/>
                  <a:moveTo>
                    <a:pt x="9774" y="12243"/>
                  </a:moveTo>
                  <a:lnTo>
                    <a:pt x="13543" y="12576"/>
                  </a:lnTo>
                  <a:lnTo>
                    <a:pt x="13209" y="16346"/>
                  </a:lnTo>
                  <a:lnTo>
                    <a:pt x="9440" y="16012"/>
                  </a:lnTo>
                  <a:lnTo>
                    <a:pt x="9774" y="12243"/>
                  </a:lnTo>
                  <a:close/>
                  <a:moveTo>
                    <a:pt x="13643" y="12610"/>
                  </a:moveTo>
                  <a:lnTo>
                    <a:pt x="17379" y="12943"/>
                  </a:lnTo>
                  <a:lnTo>
                    <a:pt x="17046" y="16679"/>
                  </a:lnTo>
                  <a:lnTo>
                    <a:pt x="13276" y="16346"/>
                  </a:lnTo>
                  <a:lnTo>
                    <a:pt x="13643" y="12610"/>
                  </a:lnTo>
                  <a:close/>
                  <a:moveTo>
                    <a:pt x="17479" y="12943"/>
                  </a:moveTo>
                  <a:lnTo>
                    <a:pt x="21215" y="13277"/>
                  </a:lnTo>
                  <a:lnTo>
                    <a:pt x="20882" y="17046"/>
                  </a:lnTo>
                  <a:lnTo>
                    <a:pt x="17146" y="16713"/>
                  </a:lnTo>
                  <a:lnTo>
                    <a:pt x="17479" y="12943"/>
                  </a:lnTo>
                  <a:close/>
                  <a:moveTo>
                    <a:pt x="21315" y="13310"/>
                  </a:moveTo>
                  <a:lnTo>
                    <a:pt x="25085" y="13644"/>
                  </a:lnTo>
                  <a:lnTo>
                    <a:pt x="24718" y="17380"/>
                  </a:lnTo>
                  <a:lnTo>
                    <a:pt x="20982" y="17046"/>
                  </a:lnTo>
                  <a:lnTo>
                    <a:pt x="21315" y="13310"/>
                  </a:lnTo>
                  <a:close/>
                  <a:moveTo>
                    <a:pt x="25151" y="13677"/>
                  </a:moveTo>
                  <a:lnTo>
                    <a:pt x="28887" y="14011"/>
                  </a:lnTo>
                  <a:lnTo>
                    <a:pt x="28554" y="17780"/>
                  </a:lnTo>
                  <a:lnTo>
                    <a:pt x="24818" y="17413"/>
                  </a:lnTo>
                  <a:lnTo>
                    <a:pt x="25151" y="13677"/>
                  </a:lnTo>
                  <a:close/>
                  <a:moveTo>
                    <a:pt x="28987" y="14011"/>
                  </a:moveTo>
                  <a:lnTo>
                    <a:pt x="32757" y="14378"/>
                  </a:lnTo>
                  <a:lnTo>
                    <a:pt x="32390" y="18114"/>
                  </a:lnTo>
                  <a:lnTo>
                    <a:pt x="28654" y="17780"/>
                  </a:lnTo>
                  <a:lnTo>
                    <a:pt x="28987" y="14011"/>
                  </a:lnTo>
                  <a:close/>
                  <a:moveTo>
                    <a:pt x="32857" y="14378"/>
                  </a:moveTo>
                  <a:lnTo>
                    <a:pt x="36593" y="14711"/>
                  </a:lnTo>
                  <a:lnTo>
                    <a:pt x="36259" y="18481"/>
                  </a:lnTo>
                  <a:lnTo>
                    <a:pt x="32523" y="18114"/>
                  </a:lnTo>
                  <a:lnTo>
                    <a:pt x="32857" y="14378"/>
                  </a:lnTo>
                  <a:close/>
                  <a:moveTo>
                    <a:pt x="1735" y="15378"/>
                  </a:moveTo>
                  <a:lnTo>
                    <a:pt x="1401" y="19148"/>
                  </a:lnTo>
                  <a:lnTo>
                    <a:pt x="1404" y="19148"/>
                  </a:lnTo>
                  <a:lnTo>
                    <a:pt x="1404" y="19148"/>
                  </a:lnTo>
                  <a:lnTo>
                    <a:pt x="1735" y="15445"/>
                  </a:lnTo>
                  <a:lnTo>
                    <a:pt x="1735" y="15378"/>
                  </a:lnTo>
                  <a:close/>
                  <a:moveTo>
                    <a:pt x="5604" y="15745"/>
                  </a:moveTo>
                  <a:lnTo>
                    <a:pt x="9340" y="16079"/>
                  </a:lnTo>
                  <a:lnTo>
                    <a:pt x="9006" y="19815"/>
                  </a:lnTo>
                  <a:lnTo>
                    <a:pt x="5237" y="19481"/>
                  </a:lnTo>
                  <a:lnTo>
                    <a:pt x="5604" y="15745"/>
                  </a:lnTo>
                  <a:close/>
                  <a:moveTo>
                    <a:pt x="9440" y="16079"/>
                  </a:moveTo>
                  <a:lnTo>
                    <a:pt x="13176" y="16413"/>
                  </a:lnTo>
                  <a:lnTo>
                    <a:pt x="12843" y="20182"/>
                  </a:lnTo>
                  <a:lnTo>
                    <a:pt x="9107" y="19848"/>
                  </a:lnTo>
                  <a:lnTo>
                    <a:pt x="9440" y="16079"/>
                  </a:lnTo>
                  <a:close/>
                  <a:moveTo>
                    <a:pt x="13276" y="16446"/>
                  </a:moveTo>
                  <a:lnTo>
                    <a:pt x="17046" y="16779"/>
                  </a:lnTo>
                  <a:lnTo>
                    <a:pt x="16679" y="20549"/>
                  </a:lnTo>
                  <a:lnTo>
                    <a:pt x="12943" y="20182"/>
                  </a:lnTo>
                  <a:lnTo>
                    <a:pt x="13276" y="16446"/>
                  </a:lnTo>
                  <a:close/>
                  <a:moveTo>
                    <a:pt x="17112" y="16779"/>
                  </a:moveTo>
                  <a:lnTo>
                    <a:pt x="20882" y="17146"/>
                  </a:lnTo>
                  <a:lnTo>
                    <a:pt x="20515" y="20882"/>
                  </a:lnTo>
                  <a:lnTo>
                    <a:pt x="16779" y="20549"/>
                  </a:lnTo>
                  <a:lnTo>
                    <a:pt x="17112" y="16779"/>
                  </a:lnTo>
                  <a:close/>
                  <a:moveTo>
                    <a:pt x="20948" y="17146"/>
                  </a:moveTo>
                  <a:lnTo>
                    <a:pt x="24718" y="17480"/>
                  </a:lnTo>
                  <a:lnTo>
                    <a:pt x="24384" y="21249"/>
                  </a:lnTo>
                  <a:lnTo>
                    <a:pt x="20615" y="20882"/>
                  </a:lnTo>
                  <a:lnTo>
                    <a:pt x="20948" y="17146"/>
                  </a:lnTo>
                  <a:close/>
                  <a:moveTo>
                    <a:pt x="24818" y="17513"/>
                  </a:moveTo>
                  <a:lnTo>
                    <a:pt x="28554" y="17880"/>
                  </a:lnTo>
                  <a:lnTo>
                    <a:pt x="28220" y="21616"/>
                  </a:lnTo>
                  <a:lnTo>
                    <a:pt x="24451" y="21283"/>
                  </a:lnTo>
                  <a:lnTo>
                    <a:pt x="24818" y="17513"/>
                  </a:lnTo>
                  <a:close/>
                  <a:moveTo>
                    <a:pt x="28654" y="17880"/>
                  </a:moveTo>
                  <a:lnTo>
                    <a:pt x="32390" y="18214"/>
                  </a:lnTo>
                  <a:lnTo>
                    <a:pt x="32056" y="21950"/>
                  </a:lnTo>
                  <a:lnTo>
                    <a:pt x="28287" y="21616"/>
                  </a:lnTo>
                  <a:lnTo>
                    <a:pt x="28654" y="17880"/>
                  </a:lnTo>
                  <a:close/>
                  <a:moveTo>
                    <a:pt x="32490" y="18214"/>
                  </a:moveTo>
                  <a:lnTo>
                    <a:pt x="36226" y="18547"/>
                  </a:lnTo>
                  <a:lnTo>
                    <a:pt x="35892" y="22317"/>
                  </a:lnTo>
                  <a:lnTo>
                    <a:pt x="32123" y="21983"/>
                  </a:lnTo>
                  <a:lnTo>
                    <a:pt x="32490" y="18214"/>
                  </a:lnTo>
                  <a:close/>
                  <a:moveTo>
                    <a:pt x="1401" y="19215"/>
                  </a:moveTo>
                  <a:lnTo>
                    <a:pt x="1067" y="22984"/>
                  </a:lnTo>
                  <a:lnTo>
                    <a:pt x="1070" y="22984"/>
                  </a:lnTo>
                  <a:lnTo>
                    <a:pt x="1070" y="22984"/>
                  </a:lnTo>
                  <a:lnTo>
                    <a:pt x="1401" y="19281"/>
                  </a:lnTo>
                  <a:lnTo>
                    <a:pt x="1401" y="19215"/>
                  </a:lnTo>
                  <a:close/>
                  <a:moveTo>
                    <a:pt x="5237" y="19581"/>
                  </a:moveTo>
                  <a:lnTo>
                    <a:pt x="9006" y="19915"/>
                  </a:lnTo>
                  <a:lnTo>
                    <a:pt x="8640" y="23684"/>
                  </a:lnTo>
                  <a:lnTo>
                    <a:pt x="4904" y="23318"/>
                  </a:lnTo>
                  <a:lnTo>
                    <a:pt x="5237" y="19581"/>
                  </a:lnTo>
                  <a:close/>
                  <a:moveTo>
                    <a:pt x="9107" y="19948"/>
                  </a:moveTo>
                  <a:lnTo>
                    <a:pt x="12843" y="20282"/>
                  </a:lnTo>
                  <a:lnTo>
                    <a:pt x="12509" y="24018"/>
                  </a:lnTo>
                  <a:lnTo>
                    <a:pt x="8740" y="23684"/>
                  </a:lnTo>
                  <a:lnTo>
                    <a:pt x="9107" y="19948"/>
                  </a:lnTo>
                  <a:close/>
                  <a:moveTo>
                    <a:pt x="12909" y="20282"/>
                  </a:moveTo>
                  <a:lnTo>
                    <a:pt x="16679" y="20616"/>
                  </a:lnTo>
                  <a:lnTo>
                    <a:pt x="16345" y="24385"/>
                  </a:lnTo>
                  <a:lnTo>
                    <a:pt x="12576" y="24018"/>
                  </a:lnTo>
                  <a:lnTo>
                    <a:pt x="12909" y="20282"/>
                  </a:lnTo>
                  <a:close/>
                  <a:moveTo>
                    <a:pt x="16779" y="20649"/>
                  </a:moveTo>
                  <a:lnTo>
                    <a:pt x="20515" y="20982"/>
                  </a:lnTo>
                  <a:lnTo>
                    <a:pt x="20181" y="24719"/>
                  </a:lnTo>
                  <a:lnTo>
                    <a:pt x="16412" y="24385"/>
                  </a:lnTo>
                  <a:lnTo>
                    <a:pt x="16779" y="20649"/>
                  </a:lnTo>
                  <a:close/>
                  <a:moveTo>
                    <a:pt x="20615" y="20982"/>
                  </a:moveTo>
                  <a:lnTo>
                    <a:pt x="24384" y="21316"/>
                  </a:lnTo>
                  <a:lnTo>
                    <a:pt x="24017" y="25085"/>
                  </a:lnTo>
                  <a:lnTo>
                    <a:pt x="20281" y="24752"/>
                  </a:lnTo>
                  <a:lnTo>
                    <a:pt x="20615" y="20982"/>
                  </a:lnTo>
                  <a:close/>
                  <a:moveTo>
                    <a:pt x="24451" y="21349"/>
                  </a:moveTo>
                  <a:lnTo>
                    <a:pt x="28220" y="21716"/>
                  </a:lnTo>
                  <a:lnTo>
                    <a:pt x="27853" y="25452"/>
                  </a:lnTo>
                  <a:lnTo>
                    <a:pt x="24117" y="25119"/>
                  </a:lnTo>
                  <a:lnTo>
                    <a:pt x="24451" y="21349"/>
                  </a:lnTo>
                  <a:close/>
                  <a:moveTo>
                    <a:pt x="28287" y="21716"/>
                  </a:moveTo>
                  <a:lnTo>
                    <a:pt x="32023" y="22050"/>
                  </a:lnTo>
                  <a:lnTo>
                    <a:pt x="31689" y="25819"/>
                  </a:lnTo>
                  <a:lnTo>
                    <a:pt x="27953" y="25452"/>
                  </a:lnTo>
                  <a:lnTo>
                    <a:pt x="28287" y="21716"/>
                  </a:lnTo>
                  <a:close/>
                  <a:moveTo>
                    <a:pt x="32123" y="22050"/>
                  </a:moveTo>
                  <a:lnTo>
                    <a:pt x="35892" y="22417"/>
                  </a:lnTo>
                  <a:lnTo>
                    <a:pt x="35525" y="26153"/>
                  </a:lnTo>
                  <a:lnTo>
                    <a:pt x="31789" y="25819"/>
                  </a:lnTo>
                  <a:lnTo>
                    <a:pt x="32123" y="22050"/>
                  </a:lnTo>
                  <a:close/>
                  <a:moveTo>
                    <a:pt x="1067" y="23084"/>
                  </a:moveTo>
                  <a:lnTo>
                    <a:pt x="701" y="26820"/>
                  </a:lnTo>
                  <a:lnTo>
                    <a:pt x="704" y="26820"/>
                  </a:lnTo>
                  <a:lnTo>
                    <a:pt x="704" y="26820"/>
                  </a:lnTo>
                  <a:lnTo>
                    <a:pt x="1067" y="23117"/>
                  </a:lnTo>
                  <a:lnTo>
                    <a:pt x="1067" y="23084"/>
                  </a:lnTo>
                  <a:close/>
                  <a:moveTo>
                    <a:pt x="4904" y="23418"/>
                  </a:moveTo>
                  <a:lnTo>
                    <a:pt x="8640" y="23751"/>
                  </a:lnTo>
                  <a:lnTo>
                    <a:pt x="8306" y="27521"/>
                  </a:lnTo>
                  <a:lnTo>
                    <a:pt x="4537" y="27187"/>
                  </a:lnTo>
                  <a:lnTo>
                    <a:pt x="4904" y="23418"/>
                  </a:lnTo>
                  <a:close/>
                  <a:moveTo>
                    <a:pt x="8740" y="23785"/>
                  </a:moveTo>
                  <a:lnTo>
                    <a:pt x="12476" y="24118"/>
                  </a:lnTo>
                  <a:lnTo>
                    <a:pt x="12142" y="27854"/>
                  </a:lnTo>
                  <a:lnTo>
                    <a:pt x="8406" y="27521"/>
                  </a:lnTo>
                  <a:lnTo>
                    <a:pt x="8740" y="23785"/>
                  </a:lnTo>
                  <a:close/>
                  <a:moveTo>
                    <a:pt x="12576" y="24118"/>
                  </a:moveTo>
                  <a:lnTo>
                    <a:pt x="16312" y="24452"/>
                  </a:lnTo>
                  <a:lnTo>
                    <a:pt x="15978" y="28221"/>
                  </a:lnTo>
                  <a:lnTo>
                    <a:pt x="12242" y="27887"/>
                  </a:lnTo>
                  <a:lnTo>
                    <a:pt x="12576" y="24118"/>
                  </a:lnTo>
                  <a:close/>
                  <a:moveTo>
                    <a:pt x="16412" y="24485"/>
                  </a:moveTo>
                  <a:lnTo>
                    <a:pt x="20181" y="24819"/>
                  </a:lnTo>
                  <a:lnTo>
                    <a:pt x="19814" y="28588"/>
                  </a:lnTo>
                  <a:lnTo>
                    <a:pt x="16078" y="28221"/>
                  </a:lnTo>
                  <a:lnTo>
                    <a:pt x="16412" y="24485"/>
                  </a:lnTo>
                  <a:close/>
                  <a:moveTo>
                    <a:pt x="20248" y="24819"/>
                  </a:moveTo>
                  <a:lnTo>
                    <a:pt x="24017" y="25186"/>
                  </a:lnTo>
                  <a:lnTo>
                    <a:pt x="23684" y="28922"/>
                  </a:lnTo>
                  <a:lnTo>
                    <a:pt x="19914" y="28588"/>
                  </a:lnTo>
                  <a:lnTo>
                    <a:pt x="20248" y="24819"/>
                  </a:lnTo>
                  <a:close/>
                  <a:moveTo>
                    <a:pt x="24084" y="25219"/>
                  </a:moveTo>
                  <a:lnTo>
                    <a:pt x="27853" y="25552"/>
                  </a:lnTo>
                  <a:lnTo>
                    <a:pt x="27520" y="29322"/>
                  </a:lnTo>
                  <a:lnTo>
                    <a:pt x="23750" y="28955"/>
                  </a:lnTo>
                  <a:lnTo>
                    <a:pt x="24084" y="25219"/>
                  </a:lnTo>
                  <a:close/>
                  <a:moveTo>
                    <a:pt x="27953" y="25552"/>
                  </a:moveTo>
                  <a:lnTo>
                    <a:pt x="31689" y="25886"/>
                  </a:lnTo>
                  <a:lnTo>
                    <a:pt x="31356" y="29655"/>
                  </a:lnTo>
                  <a:lnTo>
                    <a:pt x="27586" y="29322"/>
                  </a:lnTo>
                  <a:lnTo>
                    <a:pt x="27953" y="25552"/>
                  </a:lnTo>
                  <a:close/>
                  <a:moveTo>
                    <a:pt x="31789" y="25919"/>
                  </a:moveTo>
                  <a:lnTo>
                    <a:pt x="35525" y="26253"/>
                  </a:lnTo>
                  <a:lnTo>
                    <a:pt x="35192" y="29989"/>
                  </a:lnTo>
                  <a:lnTo>
                    <a:pt x="31422" y="29655"/>
                  </a:lnTo>
                  <a:lnTo>
                    <a:pt x="31789" y="25919"/>
                  </a:lnTo>
                  <a:close/>
                  <a:moveTo>
                    <a:pt x="701" y="26920"/>
                  </a:moveTo>
                  <a:lnTo>
                    <a:pt x="367" y="30656"/>
                  </a:lnTo>
                  <a:lnTo>
                    <a:pt x="370" y="30656"/>
                  </a:lnTo>
                  <a:lnTo>
                    <a:pt x="370" y="30656"/>
                  </a:lnTo>
                  <a:lnTo>
                    <a:pt x="701" y="26953"/>
                  </a:lnTo>
                  <a:lnTo>
                    <a:pt x="701" y="26920"/>
                  </a:lnTo>
                  <a:close/>
                  <a:moveTo>
                    <a:pt x="4537" y="27254"/>
                  </a:moveTo>
                  <a:lnTo>
                    <a:pt x="8273" y="27621"/>
                  </a:lnTo>
                  <a:lnTo>
                    <a:pt x="7939" y="31357"/>
                  </a:lnTo>
                  <a:lnTo>
                    <a:pt x="4203" y="31023"/>
                  </a:lnTo>
                  <a:lnTo>
                    <a:pt x="4537" y="27254"/>
                  </a:lnTo>
                  <a:close/>
                  <a:moveTo>
                    <a:pt x="8373" y="27621"/>
                  </a:moveTo>
                  <a:lnTo>
                    <a:pt x="12142" y="27954"/>
                  </a:lnTo>
                  <a:lnTo>
                    <a:pt x="11808" y="31724"/>
                  </a:lnTo>
                  <a:lnTo>
                    <a:pt x="8039" y="31390"/>
                  </a:lnTo>
                  <a:lnTo>
                    <a:pt x="8373" y="27621"/>
                  </a:lnTo>
                  <a:close/>
                  <a:moveTo>
                    <a:pt x="12242" y="27954"/>
                  </a:moveTo>
                  <a:lnTo>
                    <a:pt x="15978" y="28321"/>
                  </a:lnTo>
                  <a:lnTo>
                    <a:pt x="15645" y="32057"/>
                  </a:lnTo>
                  <a:lnTo>
                    <a:pt x="11875" y="31724"/>
                  </a:lnTo>
                  <a:lnTo>
                    <a:pt x="12242" y="27954"/>
                  </a:lnTo>
                  <a:close/>
                  <a:moveTo>
                    <a:pt x="16078" y="28321"/>
                  </a:moveTo>
                  <a:lnTo>
                    <a:pt x="19814" y="28655"/>
                  </a:lnTo>
                  <a:lnTo>
                    <a:pt x="19481" y="32424"/>
                  </a:lnTo>
                  <a:lnTo>
                    <a:pt x="15711" y="32057"/>
                  </a:lnTo>
                  <a:lnTo>
                    <a:pt x="16078" y="28321"/>
                  </a:lnTo>
                  <a:close/>
                  <a:moveTo>
                    <a:pt x="19914" y="28688"/>
                  </a:moveTo>
                  <a:lnTo>
                    <a:pt x="23650" y="29022"/>
                  </a:lnTo>
                  <a:lnTo>
                    <a:pt x="23317" y="32758"/>
                  </a:lnTo>
                  <a:lnTo>
                    <a:pt x="19581" y="32424"/>
                  </a:lnTo>
                  <a:lnTo>
                    <a:pt x="19914" y="28688"/>
                  </a:lnTo>
                  <a:close/>
                  <a:moveTo>
                    <a:pt x="23750" y="29022"/>
                  </a:moveTo>
                  <a:lnTo>
                    <a:pt x="27486" y="29355"/>
                  </a:lnTo>
                  <a:lnTo>
                    <a:pt x="27153" y="33125"/>
                  </a:lnTo>
                  <a:lnTo>
                    <a:pt x="23417" y="32791"/>
                  </a:lnTo>
                  <a:lnTo>
                    <a:pt x="23750" y="29022"/>
                  </a:lnTo>
                  <a:close/>
                  <a:moveTo>
                    <a:pt x="27586" y="29389"/>
                  </a:moveTo>
                  <a:lnTo>
                    <a:pt x="31356" y="29755"/>
                  </a:lnTo>
                  <a:lnTo>
                    <a:pt x="30989" y="33491"/>
                  </a:lnTo>
                  <a:lnTo>
                    <a:pt x="27253" y="33158"/>
                  </a:lnTo>
                  <a:lnTo>
                    <a:pt x="27586" y="29389"/>
                  </a:lnTo>
                  <a:close/>
                  <a:moveTo>
                    <a:pt x="31422" y="29755"/>
                  </a:moveTo>
                  <a:lnTo>
                    <a:pt x="35192" y="30089"/>
                  </a:lnTo>
                  <a:lnTo>
                    <a:pt x="34825" y="33858"/>
                  </a:lnTo>
                  <a:lnTo>
                    <a:pt x="31089" y="33491"/>
                  </a:lnTo>
                  <a:lnTo>
                    <a:pt x="31422" y="29755"/>
                  </a:lnTo>
                  <a:close/>
                  <a:moveTo>
                    <a:pt x="334" y="30756"/>
                  </a:moveTo>
                  <a:lnTo>
                    <a:pt x="0" y="34526"/>
                  </a:lnTo>
                  <a:lnTo>
                    <a:pt x="10" y="34526"/>
                  </a:lnTo>
                  <a:lnTo>
                    <a:pt x="367" y="30790"/>
                  </a:lnTo>
                  <a:lnTo>
                    <a:pt x="367" y="30759"/>
                  </a:lnTo>
                  <a:lnTo>
                    <a:pt x="367" y="30759"/>
                  </a:lnTo>
                  <a:lnTo>
                    <a:pt x="334" y="30756"/>
                  </a:lnTo>
                  <a:close/>
                  <a:moveTo>
                    <a:pt x="4203" y="31123"/>
                  </a:moveTo>
                  <a:lnTo>
                    <a:pt x="7939" y="31457"/>
                  </a:lnTo>
                  <a:lnTo>
                    <a:pt x="7605" y="35193"/>
                  </a:lnTo>
                  <a:lnTo>
                    <a:pt x="3836" y="34859"/>
                  </a:lnTo>
                  <a:lnTo>
                    <a:pt x="4203" y="31123"/>
                  </a:lnTo>
                  <a:close/>
                  <a:moveTo>
                    <a:pt x="8039" y="31457"/>
                  </a:moveTo>
                  <a:lnTo>
                    <a:pt x="11775" y="31790"/>
                  </a:lnTo>
                  <a:lnTo>
                    <a:pt x="11442" y="35560"/>
                  </a:lnTo>
                  <a:lnTo>
                    <a:pt x="7706" y="35226"/>
                  </a:lnTo>
                  <a:lnTo>
                    <a:pt x="8039" y="31457"/>
                  </a:lnTo>
                  <a:close/>
                  <a:moveTo>
                    <a:pt x="11875" y="31824"/>
                  </a:moveTo>
                  <a:lnTo>
                    <a:pt x="15611" y="32157"/>
                  </a:lnTo>
                  <a:lnTo>
                    <a:pt x="15278" y="35893"/>
                  </a:lnTo>
                  <a:lnTo>
                    <a:pt x="11542" y="35560"/>
                  </a:lnTo>
                  <a:lnTo>
                    <a:pt x="11875" y="31824"/>
                  </a:lnTo>
                  <a:close/>
                  <a:moveTo>
                    <a:pt x="15711" y="32157"/>
                  </a:moveTo>
                  <a:lnTo>
                    <a:pt x="19481" y="32491"/>
                  </a:lnTo>
                  <a:lnTo>
                    <a:pt x="19114" y="36260"/>
                  </a:lnTo>
                  <a:lnTo>
                    <a:pt x="15378" y="35927"/>
                  </a:lnTo>
                  <a:lnTo>
                    <a:pt x="15711" y="32157"/>
                  </a:lnTo>
                  <a:close/>
                  <a:moveTo>
                    <a:pt x="19547" y="32524"/>
                  </a:moveTo>
                  <a:lnTo>
                    <a:pt x="23317" y="32858"/>
                  </a:lnTo>
                  <a:lnTo>
                    <a:pt x="22983" y="36627"/>
                  </a:lnTo>
                  <a:lnTo>
                    <a:pt x="19214" y="36260"/>
                  </a:lnTo>
                  <a:lnTo>
                    <a:pt x="19547" y="32524"/>
                  </a:lnTo>
                  <a:close/>
                  <a:moveTo>
                    <a:pt x="23383" y="32858"/>
                  </a:moveTo>
                  <a:lnTo>
                    <a:pt x="27153" y="33225"/>
                  </a:lnTo>
                  <a:lnTo>
                    <a:pt x="26819" y="36961"/>
                  </a:lnTo>
                  <a:lnTo>
                    <a:pt x="23050" y="36627"/>
                  </a:lnTo>
                  <a:lnTo>
                    <a:pt x="23383" y="32858"/>
                  </a:lnTo>
                  <a:close/>
                  <a:moveTo>
                    <a:pt x="27219" y="33258"/>
                  </a:moveTo>
                  <a:lnTo>
                    <a:pt x="30989" y="33592"/>
                  </a:lnTo>
                  <a:lnTo>
                    <a:pt x="30655" y="37328"/>
                  </a:lnTo>
                  <a:lnTo>
                    <a:pt x="26886" y="36994"/>
                  </a:lnTo>
                  <a:lnTo>
                    <a:pt x="27219" y="33258"/>
                  </a:lnTo>
                  <a:close/>
                  <a:moveTo>
                    <a:pt x="31089" y="33592"/>
                  </a:moveTo>
                  <a:lnTo>
                    <a:pt x="34825" y="33925"/>
                  </a:lnTo>
                  <a:lnTo>
                    <a:pt x="34491" y="37694"/>
                  </a:lnTo>
                  <a:lnTo>
                    <a:pt x="30722" y="37361"/>
                  </a:lnTo>
                  <a:lnTo>
                    <a:pt x="31089" y="33592"/>
                  </a:lnTo>
                  <a:close/>
                  <a:moveTo>
                    <a:pt x="3136" y="1"/>
                  </a:moveTo>
                  <a:lnTo>
                    <a:pt x="2769" y="3837"/>
                  </a:lnTo>
                  <a:lnTo>
                    <a:pt x="2769" y="3937"/>
                  </a:lnTo>
                  <a:lnTo>
                    <a:pt x="2435" y="7673"/>
                  </a:lnTo>
                  <a:lnTo>
                    <a:pt x="2435" y="7706"/>
                  </a:lnTo>
                  <a:lnTo>
                    <a:pt x="6204" y="8040"/>
                  </a:lnTo>
                  <a:lnTo>
                    <a:pt x="5871" y="11809"/>
                  </a:lnTo>
                  <a:lnTo>
                    <a:pt x="2102" y="11442"/>
                  </a:lnTo>
                  <a:lnTo>
                    <a:pt x="2370" y="8440"/>
                  </a:lnTo>
                  <a:lnTo>
                    <a:pt x="2068" y="11509"/>
                  </a:lnTo>
                  <a:lnTo>
                    <a:pt x="2068" y="11609"/>
                  </a:lnTo>
                  <a:lnTo>
                    <a:pt x="1735" y="15345"/>
                  </a:lnTo>
                  <a:lnTo>
                    <a:pt x="1735" y="15378"/>
                  </a:lnTo>
                  <a:lnTo>
                    <a:pt x="5504" y="15745"/>
                  </a:lnTo>
                  <a:lnTo>
                    <a:pt x="5170" y="19481"/>
                  </a:lnTo>
                  <a:lnTo>
                    <a:pt x="1404" y="19148"/>
                  </a:lnTo>
                  <a:lnTo>
                    <a:pt x="1404" y="19148"/>
                  </a:lnTo>
                  <a:lnTo>
                    <a:pt x="1401" y="19181"/>
                  </a:lnTo>
                  <a:lnTo>
                    <a:pt x="1401" y="19215"/>
                  </a:lnTo>
                  <a:lnTo>
                    <a:pt x="5137" y="19581"/>
                  </a:lnTo>
                  <a:lnTo>
                    <a:pt x="4803" y="23318"/>
                  </a:lnTo>
                  <a:lnTo>
                    <a:pt x="1070" y="22984"/>
                  </a:lnTo>
                  <a:lnTo>
                    <a:pt x="1070" y="22984"/>
                  </a:lnTo>
                  <a:lnTo>
                    <a:pt x="1067" y="23017"/>
                  </a:lnTo>
                  <a:lnTo>
                    <a:pt x="1067" y="23084"/>
                  </a:lnTo>
                  <a:lnTo>
                    <a:pt x="4803" y="23418"/>
                  </a:lnTo>
                  <a:lnTo>
                    <a:pt x="4470" y="27187"/>
                  </a:lnTo>
                  <a:lnTo>
                    <a:pt x="704" y="26820"/>
                  </a:lnTo>
                  <a:lnTo>
                    <a:pt x="704" y="26820"/>
                  </a:lnTo>
                  <a:lnTo>
                    <a:pt x="701" y="26853"/>
                  </a:lnTo>
                  <a:lnTo>
                    <a:pt x="701" y="26920"/>
                  </a:lnTo>
                  <a:lnTo>
                    <a:pt x="4437" y="27254"/>
                  </a:lnTo>
                  <a:lnTo>
                    <a:pt x="4103" y="31023"/>
                  </a:lnTo>
                  <a:lnTo>
                    <a:pt x="370" y="30656"/>
                  </a:lnTo>
                  <a:lnTo>
                    <a:pt x="370" y="30656"/>
                  </a:lnTo>
                  <a:lnTo>
                    <a:pt x="367" y="30689"/>
                  </a:lnTo>
                  <a:lnTo>
                    <a:pt x="367" y="30759"/>
                  </a:lnTo>
                  <a:lnTo>
                    <a:pt x="367" y="30759"/>
                  </a:lnTo>
                  <a:lnTo>
                    <a:pt x="4103" y="31123"/>
                  </a:lnTo>
                  <a:lnTo>
                    <a:pt x="3769" y="34859"/>
                  </a:lnTo>
                  <a:lnTo>
                    <a:pt x="10" y="34526"/>
                  </a:lnTo>
                  <a:lnTo>
                    <a:pt x="0" y="34626"/>
                  </a:lnTo>
                  <a:lnTo>
                    <a:pt x="3869" y="34993"/>
                  </a:lnTo>
                  <a:lnTo>
                    <a:pt x="3936" y="34993"/>
                  </a:lnTo>
                  <a:lnTo>
                    <a:pt x="7706" y="35326"/>
                  </a:lnTo>
                  <a:lnTo>
                    <a:pt x="7772" y="35326"/>
                  </a:lnTo>
                  <a:lnTo>
                    <a:pt x="11542" y="35660"/>
                  </a:lnTo>
                  <a:lnTo>
                    <a:pt x="11608" y="35660"/>
                  </a:lnTo>
                  <a:lnTo>
                    <a:pt x="15378" y="36027"/>
                  </a:lnTo>
                  <a:lnTo>
                    <a:pt x="15444" y="36027"/>
                  </a:lnTo>
                  <a:lnTo>
                    <a:pt x="19214" y="36360"/>
                  </a:lnTo>
                  <a:lnTo>
                    <a:pt x="19314" y="36360"/>
                  </a:lnTo>
                  <a:lnTo>
                    <a:pt x="23050" y="36694"/>
                  </a:lnTo>
                  <a:lnTo>
                    <a:pt x="23150" y="36694"/>
                  </a:lnTo>
                  <a:lnTo>
                    <a:pt x="26886" y="37027"/>
                  </a:lnTo>
                  <a:lnTo>
                    <a:pt x="26986" y="37027"/>
                  </a:lnTo>
                  <a:lnTo>
                    <a:pt x="30722" y="37394"/>
                  </a:lnTo>
                  <a:lnTo>
                    <a:pt x="30822" y="37394"/>
                  </a:lnTo>
                  <a:lnTo>
                    <a:pt x="34658" y="37728"/>
                  </a:lnTo>
                  <a:lnTo>
                    <a:pt x="34992" y="33892"/>
                  </a:lnTo>
                  <a:lnTo>
                    <a:pt x="34992" y="33792"/>
                  </a:lnTo>
                  <a:lnTo>
                    <a:pt x="35359" y="30056"/>
                  </a:lnTo>
                  <a:lnTo>
                    <a:pt x="35359" y="29956"/>
                  </a:lnTo>
                  <a:lnTo>
                    <a:pt x="35692" y="26220"/>
                  </a:lnTo>
                  <a:lnTo>
                    <a:pt x="35692" y="26120"/>
                  </a:lnTo>
                  <a:lnTo>
                    <a:pt x="36026" y="22384"/>
                  </a:lnTo>
                  <a:lnTo>
                    <a:pt x="36026" y="22283"/>
                  </a:lnTo>
                  <a:lnTo>
                    <a:pt x="36393" y="18547"/>
                  </a:lnTo>
                  <a:lnTo>
                    <a:pt x="36393" y="18447"/>
                  </a:lnTo>
                  <a:lnTo>
                    <a:pt x="36726" y="14711"/>
                  </a:lnTo>
                  <a:lnTo>
                    <a:pt x="36726" y="14611"/>
                  </a:lnTo>
                  <a:lnTo>
                    <a:pt x="37060" y="10875"/>
                  </a:lnTo>
                  <a:lnTo>
                    <a:pt x="37060" y="10775"/>
                  </a:lnTo>
                  <a:lnTo>
                    <a:pt x="37427" y="7039"/>
                  </a:lnTo>
                  <a:lnTo>
                    <a:pt x="37427" y="6939"/>
                  </a:lnTo>
                  <a:lnTo>
                    <a:pt x="37760" y="3103"/>
                  </a:lnTo>
                  <a:lnTo>
                    <a:pt x="33924" y="2736"/>
                  </a:lnTo>
                  <a:lnTo>
                    <a:pt x="33824" y="2736"/>
                  </a:lnTo>
                  <a:lnTo>
                    <a:pt x="30055" y="2403"/>
                  </a:lnTo>
                  <a:lnTo>
                    <a:pt x="29988" y="2403"/>
                  </a:lnTo>
                  <a:lnTo>
                    <a:pt x="26219" y="2069"/>
                  </a:lnTo>
                  <a:lnTo>
                    <a:pt x="26152" y="2069"/>
                  </a:lnTo>
                  <a:lnTo>
                    <a:pt x="22383" y="1735"/>
                  </a:lnTo>
                  <a:lnTo>
                    <a:pt x="22316" y="1735"/>
                  </a:lnTo>
                  <a:lnTo>
                    <a:pt x="18547" y="1368"/>
                  </a:lnTo>
                  <a:lnTo>
                    <a:pt x="18480" y="1368"/>
                  </a:lnTo>
                  <a:lnTo>
                    <a:pt x="14711" y="1035"/>
                  </a:lnTo>
                  <a:lnTo>
                    <a:pt x="14644" y="1035"/>
                  </a:lnTo>
                  <a:lnTo>
                    <a:pt x="10874" y="701"/>
                  </a:lnTo>
                  <a:lnTo>
                    <a:pt x="10841" y="701"/>
                  </a:lnTo>
                  <a:lnTo>
                    <a:pt x="14577" y="1068"/>
                  </a:lnTo>
                  <a:lnTo>
                    <a:pt x="14244" y="4804"/>
                  </a:lnTo>
                  <a:lnTo>
                    <a:pt x="10508" y="4471"/>
                  </a:lnTo>
                  <a:lnTo>
                    <a:pt x="10841" y="701"/>
                  </a:lnTo>
                  <a:lnTo>
                    <a:pt x="10808" y="701"/>
                  </a:lnTo>
                  <a:lnTo>
                    <a:pt x="7038" y="334"/>
                  </a:lnTo>
                  <a:lnTo>
                    <a:pt x="6972" y="334"/>
                  </a:lnTo>
                  <a:lnTo>
                    <a:pt x="3427" y="26"/>
                  </a:lnTo>
                  <a:lnTo>
                    <a:pt x="3427" y="26"/>
                  </a:lnTo>
                  <a:lnTo>
                    <a:pt x="6905" y="368"/>
                  </a:lnTo>
                  <a:lnTo>
                    <a:pt x="6571" y="4104"/>
                  </a:lnTo>
                  <a:lnTo>
                    <a:pt x="2802" y="3770"/>
                  </a:lnTo>
                  <a:lnTo>
                    <a:pt x="3169" y="4"/>
                  </a:lnTo>
                  <a:lnTo>
                    <a:pt x="3169" y="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rgbClr val="A8D8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2" name="Google Shape;182;p27"/>
          <p:cNvSpPr/>
          <p:nvPr/>
        </p:nvSpPr>
        <p:spPr>
          <a:xfrm rot="-4609788">
            <a:off x="10451259" y="591739"/>
            <a:ext cx="425820" cy="554087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A421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3" name="Google Shape;183;p27"/>
          <p:cNvSpPr/>
          <p:nvPr/>
        </p:nvSpPr>
        <p:spPr>
          <a:xfrm rot="-4609788">
            <a:off x="11087749" y="1357827"/>
            <a:ext cx="425820" cy="554087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A421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84" name="Google Shape;184;p27"/>
          <p:cNvGrpSpPr/>
          <p:nvPr/>
        </p:nvGrpSpPr>
        <p:grpSpPr>
          <a:xfrm>
            <a:off x="788433" y="632010"/>
            <a:ext cx="361151" cy="535461"/>
            <a:chOff x="4508863" y="1528200"/>
            <a:chExt cx="318850" cy="472800"/>
          </a:xfrm>
        </p:grpSpPr>
        <p:sp>
          <p:nvSpPr>
            <p:cNvPr id="185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9" name="Google Shape;189;p27"/>
          <p:cNvGrpSpPr/>
          <p:nvPr/>
        </p:nvGrpSpPr>
        <p:grpSpPr>
          <a:xfrm>
            <a:off x="1303862" y="687107"/>
            <a:ext cx="361151" cy="535461"/>
            <a:chOff x="4508863" y="1528200"/>
            <a:chExt cx="318850" cy="472800"/>
          </a:xfrm>
        </p:grpSpPr>
        <p:sp>
          <p:nvSpPr>
            <p:cNvPr id="190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4" name="Google Shape;194;p27"/>
          <p:cNvGrpSpPr/>
          <p:nvPr/>
        </p:nvGrpSpPr>
        <p:grpSpPr>
          <a:xfrm>
            <a:off x="1819291" y="687107"/>
            <a:ext cx="361151" cy="535461"/>
            <a:chOff x="4508863" y="1528200"/>
            <a:chExt cx="318850" cy="472800"/>
          </a:xfrm>
        </p:grpSpPr>
        <p:sp>
          <p:nvSpPr>
            <p:cNvPr id="195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9" name="Google Shape;199;p27"/>
          <p:cNvSpPr/>
          <p:nvPr/>
        </p:nvSpPr>
        <p:spPr>
          <a:xfrm rot="17876911">
            <a:off x="5384068" y="907334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4D89">
              <a:alpha val="50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0" name="Google Shape;200;p27"/>
          <p:cNvSpPr/>
          <p:nvPr/>
        </p:nvSpPr>
        <p:spPr>
          <a:xfrm rot="17887641">
            <a:off x="10380303" y="5503672"/>
            <a:ext cx="1113475" cy="144856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4D89">
              <a:alpha val="50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ED7F75C-B15D-45C0-B3A6-BC41AF79C09F}"/>
              </a:ext>
            </a:extLst>
          </p:cNvPr>
          <p:cNvSpPr txBox="1"/>
          <p:nvPr/>
        </p:nvSpPr>
        <p:spPr>
          <a:xfrm>
            <a:off x="1813947" y="1670433"/>
            <a:ext cx="26045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4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Trò chơi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EDABFBC-3DD8-4469-A862-2075411BB02F}"/>
              </a:ext>
            </a:extLst>
          </p:cNvPr>
          <p:cNvSpPr txBox="1"/>
          <p:nvPr/>
        </p:nvSpPr>
        <p:spPr>
          <a:xfrm>
            <a:off x="2411380" y="503190"/>
            <a:ext cx="77253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4245-C58C-44D7-9853-7C94E87E5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3D3847-8718-4E1A-A15B-022B972FCDAE}"/>
              </a:ext>
            </a:extLst>
          </p:cNvPr>
          <p:cNvSpPr/>
          <p:nvPr/>
        </p:nvSpPr>
        <p:spPr>
          <a:xfrm>
            <a:off x="838200" y="1690688"/>
            <a:ext cx="10515600" cy="21602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Câu 3: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Hãy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trình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bày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những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yêu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cầu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đối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với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người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lao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động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trong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lĩnh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vực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chăn nuôi.</a:t>
            </a:r>
            <a:endParaRPr lang="vi-VN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568100-9A8D-495D-80D4-87268D28A38F}"/>
              </a:ext>
            </a:extLst>
          </p:cNvPr>
          <p:cNvSpPr/>
          <p:nvPr/>
        </p:nvSpPr>
        <p:spPr>
          <a:xfrm>
            <a:off x="838200" y="3965944"/>
            <a:ext cx="10515600" cy="28045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Go Home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44A0DB5-B0E5-4013-BE07-7AA0AF0BA44E}"/>
              </a:ext>
            </a:extLst>
          </p:cNvPr>
          <p:cNvSpPr/>
          <p:nvPr/>
        </p:nvSpPr>
        <p:spPr>
          <a:xfrm>
            <a:off x="11247120" y="5646420"/>
            <a:ext cx="944880" cy="8464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5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Go Home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144A0DB5-B0E5-4013-BE07-7AA0AF0BA44E}"/>
              </a:ext>
            </a:extLst>
          </p:cNvPr>
          <p:cNvSpPr/>
          <p:nvPr/>
        </p:nvSpPr>
        <p:spPr>
          <a:xfrm>
            <a:off x="11247120" y="5646420"/>
            <a:ext cx="944880" cy="8464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xplosion 2 12">
            <a:extLst>
              <a:ext uri="{FF2B5EF4-FFF2-40B4-BE49-F238E27FC236}">
                <a16:creationId xmlns:a16="http://schemas.microsoft.com/office/drawing/2014/main" id="{2C92D3A6-73E3-61D1-F4F3-CF824C8E2BE5}"/>
              </a:ext>
            </a:extLst>
          </p:cNvPr>
          <p:cNvSpPr/>
          <p:nvPr/>
        </p:nvSpPr>
        <p:spPr>
          <a:xfrm rot="476393">
            <a:off x="1935072" y="466516"/>
            <a:ext cx="9979205" cy="5738905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Unlucky number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- 5 </a:t>
            </a:r>
            <a:r>
              <a:rPr 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7" descr="catruns">
            <a:extLst>
              <a:ext uri="{FF2B5EF4-FFF2-40B4-BE49-F238E27FC236}">
                <a16:creationId xmlns:a16="http://schemas.microsoft.com/office/drawing/2014/main" id="{6F809AA2-9448-1660-553D-A72BF65BF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0950" y="5505450"/>
            <a:ext cx="1905000" cy="1238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 descr="catruns">
            <a:extLst>
              <a:ext uri="{FF2B5EF4-FFF2-40B4-BE49-F238E27FC236}">
                <a16:creationId xmlns:a16="http://schemas.microsoft.com/office/drawing/2014/main" id="{4B4FCA75-3A79-9DCE-051C-A9FAF573BE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4675" y="5595938"/>
            <a:ext cx="1905000" cy="12382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23371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4245-C58C-44D7-9853-7C94E87E5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873E8-C778-465A-ACEC-FD6CF42EB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3D3847-8718-4E1A-A15B-022B972FCDAE}"/>
              </a:ext>
            </a:extLst>
          </p:cNvPr>
          <p:cNvSpPr/>
          <p:nvPr/>
        </p:nvSpPr>
        <p:spPr>
          <a:xfrm>
            <a:off x="445932" y="1690688"/>
            <a:ext cx="10907868" cy="21602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4: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tên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phương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chăn nuôi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568100-9A8D-495D-80D4-87268D28A38F}"/>
              </a:ext>
            </a:extLst>
          </p:cNvPr>
          <p:cNvSpPr/>
          <p:nvPr/>
        </p:nvSpPr>
        <p:spPr>
          <a:xfrm>
            <a:off x="445932" y="4127005"/>
            <a:ext cx="10907868" cy="172116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nhốt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Action Button: Go Home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44A0DB5-B0E5-4013-BE07-7AA0AF0BA44E}"/>
              </a:ext>
            </a:extLst>
          </p:cNvPr>
          <p:cNvSpPr/>
          <p:nvPr/>
        </p:nvSpPr>
        <p:spPr>
          <a:xfrm>
            <a:off x="11247120" y="5646420"/>
            <a:ext cx="944880" cy="8464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2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4245-C58C-44D7-9853-7C94E87E5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873E8-C778-465A-ACEC-FD6CF42EB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63D3847-8718-4E1A-A15B-022B972FCDAE}"/>
              </a:ext>
            </a:extLst>
          </p:cNvPr>
          <p:cNvSpPr/>
          <p:nvPr/>
        </p:nvSpPr>
        <p:spPr>
          <a:xfrm>
            <a:off x="580272" y="474297"/>
            <a:ext cx="10620983" cy="216027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Câu 5: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Hãy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nêu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các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đặc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điểm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cơ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thể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của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vật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nuôi non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mà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 e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biết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Mangal" panose="02040503050203030202" pitchFamily="18" charset="0"/>
              </a:rPr>
              <a:t>.</a:t>
            </a:r>
            <a:endParaRPr lang="vi-VN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Mangal" panose="02040503050203030202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568100-9A8D-495D-80D4-87268D28A38F}"/>
              </a:ext>
            </a:extLst>
          </p:cNvPr>
          <p:cNvSpPr/>
          <p:nvPr/>
        </p:nvSpPr>
        <p:spPr>
          <a:xfrm>
            <a:off x="544830" y="2731142"/>
            <a:ext cx="10620983" cy="39233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Go Home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144A0DB5-B0E5-4013-BE07-7AA0AF0BA44E}"/>
              </a:ext>
            </a:extLst>
          </p:cNvPr>
          <p:cNvSpPr/>
          <p:nvPr/>
        </p:nvSpPr>
        <p:spPr>
          <a:xfrm>
            <a:off x="11247120" y="5646420"/>
            <a:ext cx="944880" cy="8464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8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Go Home 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144A0DB5-B0E5-4013-BE07-7AA0AF0BA44E}"/>
              </a:ext>
            </a:extLst>
          </p:cNvPr>
          <p:cNvSpPr/>
          <p:nvPr/>
        </p:nvSpPr>
        <p:spPr>
          <a:xfrm>
            <a:off x="11247120" y="5646420"/>
            <a:ext cx="944880" cy="8464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3FA1C2E-18E3-06A1-3A15-A6289A278E70}"/>
              </a:ext>
            </a:extLst>
          </p:cNvPr>
          <p:cNvGrpSpPr/>
          <p:nvPr/>
        </p:nvGrpSpPr>
        <p:grpSpPr>
          <a:xfrm>
            <a:off x="2136517" y="1912635"/>
            <a:ext cx="8832850" cy="4495800"/>
            <a:chOff x="311624" y="2057400"/>
            <a:chExt cx="8832376" cy="4495800"/>
          </a:xfrm>
        </p:grpSpPr>
        <p:sp>
          <p:nvSpPr>
            <p:cNvPr id="8" name="Explosion 2 16">
              <a:extLst>
                <a:ext uri="{FF2B5EF4-FFF2-40B4-BE49-F238E27FC236}">
                  <a16:creationId xmlns:a16="http://schemas.microsoft.com/office/drawing/2014/main" id="{0624F17E-19E0-A753-EA21-CD8F70459BCD}"/>
                </a:ext>
              </a:extLst>
            </p:cNvPr>
            <p:cNvSpPr/>
            <p:nvPr/>
          </p:nvSpPr>
          <p:spPr>
            <a:xfrm>
              <a:off x="311624" y="2057400"/>
              <a:ext cx="8832376" cy="4495800"/>
            </a:xfrm>
            <a:prstGeom prst="irregularSeal2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chemeClr val="bg1"/>
                  </a:solidFill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6463370-4EE6-218E-4268-91558A469F17}"/>
                </a:ext>
              </a:extLst>
            </p:cNvPr>
            <p:cNvSpPr/>
            <p:nvPr/>
          </p:nvSpPr>
          <p:spPr>
            <a:xfrm>
              <a:off x="1672540" y="3668263"/>
              <a:ext cx="5073553" cy="193899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000" b="1" i="0" u="none" strike="noStrike" kern="1200" cap="none" spc="0" normalizeH="0" baseline="0" noProof="0" dirty="0">
                  <a:solidFill>
                    <a:srgbClr val="FFFF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Lucky NUMBER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6000" b="1" dirty="0">
                  <a:solidFill>
                    <a:srgbClr val="FFFF00"/>
                  </a:solidFill>
                </a:rPr>
                <a:t>+ 5 </a:t>
              </a:r>
              <a:r>
                <a:rPr lang="en-US" sz="6000" b="1" dirty="0" err="1">
                  <a:solidFill>
                    <a:srgbClr val="FFFF00"/>
                  </a:solidFill>
                </a:rPr>
                <a:t>điểm</a:t>
              </a:r>
              <a:endParaRPr kumimoji="0" lang="en-US" sz="6000" b="1" i="0" u="none" strike="noStrike" kern="1200" cap="none" spc="0" normalizeH="0" baseline="0" noProof="0" dirty="0"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10" name="Picture 17" descr="0830js5b15daddi012pz8">
            <a:extLst>
              <a:ext uri="{FF2B5EF4-FFF2-40B4-BE49-F238E27FC236}">
                <a16:creationId xmlns:a16="http://schemas.microsoft.com/office/drawing/2014/main" id="{A071AA4F-D9A9-F1B1-3CDF-AE963ED47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633" y="3064244"/>
            <a:ext cx="762000" cy="285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7" descr="0830js5b15daddi012pz8">
            <a:extLst>
              <a:ext uri="{FF2B5EF4-FFF2-40B4-BE49-F238E27FC236}">
                <a16:creationId xmlns:a16="http://schemas.microsoft.com/office/drawing/2014/main" id="{C2078351-2653-674C-76EE-BFBFB5353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1251" y="1303035"/>
            <a:ext cx="762000" cy="28575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0019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3D3847-8718-4E1A-A15B-022B972FC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284" y="2253714"/>
            <a:ext cx="10515600" cy="132556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6: Em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hơn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chữa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cho </a:t>
            </a:r>
            <a:r>
              <a:rPr lang="vi-VN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nuôi?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568100-9A8D-495D-80D4-87268D28A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284" y="3941504"/>
            <a:ext cx="10515600" cy="270384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marL="0" indent="0" algn="just">
              <a:buNone/>
            </a:pP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ction Button: Go Home 5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06CF617-46FE-9ED2-E146-683A0FF149DF}"/>
              </a:ext>
            </a:extLst>
          </p:cNvPr>
          <p:cNvSpPr/>
          <p:nvPr/>
        </p:nvSpPr>
        <p:spPr>
          <a:xfrm>
            <a:off x="11247120" y="5646420"/>
            <a:ext cx="944880" cy="84645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3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28"/>
          <p:cNvGrpSpPr/>
          <p:nvPr/>
        </p:nvGrpSpPr>
        <p:grpSpPr>
          <a:xfrm>
            <a:off x="676232" y="1468073"/>
            <a:ext cx="11051644" cy="5062023"/>
            <a:chOff x="305309" y="699608"/>
            <a:chExt cx="9129180" cy="3470942"/>
          </a:xfrm>
        </p:grpSpPr>
        <p:sp>
          <p:nvSpPr>
            <p:cNvPr id="206" name="Google Shape;206;p28"/>
            <p:cNvSpPr/>
            <p:nvPr/>
          </p:nvSpPr>
          <p:spPr>
            <a:xfrm rot="125998">
              <a:off x="359857" y="863815"/>
              <a:ext cx="9020083" cy="3142530"/>
            </a:xfrm>
            <a:custGeom>
              <a:avLst/>
              <a:gdLst/>
              <a:ahLst/>
              <a:cxnLst/>
              <a:rect l="l" t="t" r="r" b="b"/>
              <a:pathLst>
                <a:path w="73984" h="25776" extrusionOk="0">
                  <a:moveTo>
                    <a:pt x="62038" y="0"/>
                  </a:moveTo>
                  <a:lnTo>
                    <a:pt x="0" y="1854"/>
                  </a:lnTo>
                  <a:lnTo>
                    <a:pt x="699" y="25776"/>
                  </a:lnTo>
                  <a:lnTo>
                    <a:pt x="62737" y="23922"/>
                  </a:lnTo>
                  <a:lnTo>
                    <a:pt x="73983" y="11824"/>
                  </a:lnTo>
                  <a:lnTo>
                    <a:pt x="62038" y="0"/>
                  </a:lnTo>
                  <a:close/>
                </a:path>
              </a:pathLst>
            </a:custGeom>
            <a:solidFill>
              <a:srgbClr val="89E1D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" name="Google Shape;207;p28"/>
            <p:cNvSpPr/>
            <p:nvPr/>
          </p:nvSpPr>
          <p:spPr>
            <a:xfrm rot="125998">
              <a:off x="358820" y="920372"/>
              <a:ext cx="585579" cy="2931369"/>
            </a:xfrm>
            <a:custGeom>
              <a:avLst/>
              <a:gdLst/>
              <a:ahLst/>
              <a:cxnLst/>
              <a:rect l="l" t="t" r="r" b="b"/>
              <a:pathLst>
                <a:path w="4803" h="24044" extrusionOk="0">
                  <a:moveTo>
                    <a:pt x="4104" y="1"/>
                  </a:moveTo>
                  <a:lnTo>
                    <a:pt x="0" y="122"/>
                  </a:lnTo>
                  <a:lnTo>
                    <a:pt x="699" y="24044"/>
                  </a:lnTo>
                  <a:lnTo>
                    <a:pt x="4803" y="23922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60D6C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08" name="Google Shape;208;p28"/>
          <p:cNvSpPr txBox="1">
            <a:spLocks noGrp="1"/>
          </p:cNvSpPr>
          <p:nvPr>
            <p:ph type="body" idx="1"/>
          </p:nvPr>
        </p:nvSpPr>
        <p:spPr>
          <a:xfrm rot="154">
            <a:off x="1509070" y="1807121"/>
            <a:ext cx="8925600" cy="4254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indent="-457200">
              <a:buSzPts val="1100"/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màn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buSzPts val="1100"/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Nhiệm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vụ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càng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càng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SzPts val="1100"/>
              <a:buFont typeface="Wingdings" panose="05000000000000000000" pitchFamily="2" charset="2"/>
              <a:buChar char="§"/>
            </a:pP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Sau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khoảng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gian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phút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ghi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gõ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càng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càng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tốt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SzPts val="1100"/>
              <a:buNone/>
            </a:pP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	</a:t>
            </a:r>
            <a:r>
              <a:rPr lang="en-US" sz="3600" i="1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Chúc</a:t>
            </a:r>
            <a:r>
              <a:rPr lang="en-US" sz="3600" i="1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600" i="1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sz="3600" i="1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 may </a:t>
            </a:r>
            <a:r>
              <a:rPr lang="en-US" sz="3600" i="1" dirty="0" err="1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mắn</a:t>
            </a:r>
            <a:r>
              <a:rPr lang="en-US" sz="3600" dirty="0">
                <a:latin typeface="Times New Roman" panose="02020603050405020304" pitchFamily="18" charset="0"/>
                <a:ea typeface="#9Slide03 Roboto Condensed Ligh" panose="02000000000000000000" pitchFamily="2" charset="0"/>
                <a:cs typeface="Times New Roman" panose="02020603050405020304" pitchFamily="18" charset="0"/>
              </a:rPr>
              <a:t>!</a:t>
            </a:r>
            <a:endParaRPr sz="3600" dirty="0">
              <a:latin typeface="Times New Roman" panose="02020603050405020304" pitchFamily="18" charset="0"/>
              <a:ea typeface="#9Slide03 Roboto Condensed Ligh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209" name="Google Shape;209;p28"/>
          <p:cNvGrpSpPr/>
          <p:nvPr/>
        </p:nvGrpSpPr>
        <p:grpSpPr>
          <a:xfrm>
            <a:off x="751344" y="798857"/>
            <a:ext cx="6118529" cy="780948"/>
            <a:chOff x="611550" y="2773950"/>
            <a:chExt cx="2698875" cy="344475"/>
          </a:xfrm>
        </p:grpSpPr>
        <p:sp>
          <p:nvSpPr>
            <p:cNvPr id="210" name="Google Shape;210;p28"/>
            <p:cNvSpPr/>
            <p:nvPr/>
          </p:nvSpPr>
          <p:spPr>
            <a:xfrm>
              <a:off x="611550" y="2773950"/>
              <a:ext cx="2698875" cy="235275"/>
            </a:xfrm>
            <a:custGeom>
              <a:avLst/>
              <a:gdLst/>
              <a:ahLst/>
              <a:cxnLst/>
              <a:rect l="l" t="t" r="r" b="b"/>
              <a:pathLst>
                <a:path w="107955" h="9411" extrusionOk="0">
                  <a:moveTo>
                    <a:pt x="89672" y="0"/>
                  </a:moveTo>
                  <a:cubicBezTo>
                    <a:pt x="89569" y="0"/>
                    <a:pt x="89434" y="18"/>
                    <a:pt x="89285" y="52"/>
                  </a:cubicBezTo>
                  <a:cubicBezTo>
                    <a:pt x="88271" y="312"/>
                    <a:pt x="80855" y="505"/>
                    <a:pt x="76821" y="505"/>
                  </a:cubicBezTo>
                  <a:cubicBezTo>
                    <a:pt x="75707" y="505"/>
                    <a:pt x="74851" y="490"/>
                    <a:pt x="74459" y="458"/>
                  </a:cubicBezTo>
                  <a:cubicBezTo>
                    <a:pt x="73772" y="378"/>
                    <a:pt x="73085" y="340"/>
                    <a:pt x="72401" y="340"/>
                  </a:cubicBezTo>
                  <a:cubicBezTo>
                    <a:pt x="71502" y="340"/>
                    <a:pt x="70609" y="406"/>
                    <a:pt x="69727" y="532"/>
                  </a:cubicBezTo>
                  <a:cubicBezTo>
                    <a:pt x="66991" y="828"/>
                    <a:pt x="59153" y="680"/>
                    <a:pt x="55567" y="1013"/>
                  </a:cubicBezTo>
                  <a:cubicBezTo>
                    <a:pt x="55255" y="1040"/>
                    <a:pt x="55039" y="1051"/>
                    <a:pt x="54885" y="1051"/>
                  </a:cubicBezTo>
                  <a:cubicBezTo>
                    <a:pt x="54245" y="1051"/>
                    <a:pt x="54682" y="862"/>
                    <a:pt x="53780" y="862"/>
                  </a:cubicBezTo>
                  <a:cubicBezTo>
                    <a:pt x="53717" y="862"/>
                    <a:pt x="53648" y="863"/>
                    <a:pt x="53571" y="865"/>
                  </a:cubicBezTo>
                  <a:cubicBezTo>
                    <a:pt x="48654" y="1050"/>
                    <a:pt x="22035" y="2196"/>
                    <a:pt x="22035" y="2196"/>
                  </a:cubicBezTo>
                  <a:cubicBezTo>
                    <a:pt x="13530" y="2754"/>
                    <a:pt x="5419" y="3311"/>
                    <a:pt x="3838" y="3311"/>
                  </a:cubicBezTo>
                  <a:cubicBezTo>
                    <a:pt x="3742" y="3311"/>
                    <a:pt x="3670" y="3309"/>
                    <a:pt x="3623" y="3305"/>
                  </a:cubicBezTo>
                  <a:cubicBezTo>
                    <a:pt x="3376" y="3273"/>
                    <a:pt x="3169" y="3256"/>
                    <a:pt x="2992" y="3256"/>
                  </a:cubicBezTo>
                  <a:cubicBezTo>
                    <a:pt x="2564" y="3256"/>
                    <a:pt x="2317" y="3354"/>
                    <a:pt x="2108" y="3564"/>
                  </a:cubicBezTo>
                  <a:cubicBezTo>
                    <a:pt x="1257" y="4303"/>
                    <a:pt x="0" y="9183"/>
                    <a:pt x="962" y="9405"/>
                  </a:cubicBezTo>
                  <a:cubicBezTo>
                    <a:pt x="998" y="9409"/>
                    <a:pt x="1052" y="9411"/>
                    <a:pt x="1123" y="9411"/>
                  </a:cubicBezTo>
                  <a:cubicBezTo>
                    <a:pt x="2770" y="9411"/>
                    <a:pt x="13529" y="8420"/>
                    <a:pt x="18413" y="8420"/>
                  </a:cubicBezTo>
                  <a:cubicBezTo>
                    <a:pt x="19390" y="8420"/>
                    <a:pt x="20132" y="8460"/>
                    <a:pt x="20519" y="8555"/>
                  </a:cubicBezTo>
                  <a:cubicBezTo>
                    <a:pt x="22068" y="8428"/>
                    <a:pt x="32753" y="7383"/>
                    <a:pt x="38129" y="7383"/>
                  </a:cubicBezTo>
                  <a:cubicBezTo>
                    <a:pt x="39041" y="7383"/>
                    <a:pt x="39799" y="7413"/>
                    <a:pt x="40335" y="7483"/>
                  </a:cubicBezTo>
                  <a:cubicBezTo>
                    <a:pt x="42332" y="6743"/>
                    <a:pt x="60374" y="6854"/>
                    <a:pt x="60965" y="6669"/>
                  </a:cubicBezTo>
                  <a:cubicBezTo>
                    <a:pt x="61385" y="6549"/>
                    <a:pt x="62608" y="6483"/>
                    <a:pt x="63722" y="6483"/>
                  </a:cubicBezTo>
                  <a:cubicBezTo>
                    <a:pt x="64667" y="6483"/>
                    <a:pt x="65534" y="6531"/>
                    <a:pt x="65771" y="6632"/>
                  </a:cubicBezTo>
                  <a:cubicBezTo>
                    <a:pt x="66088" y="6781"/>
                    <a:pt x="66460" y="6831"/>
                    <a:pt x="66845" y="6831"/>
                  </a:cubicBezTo>
                  <a:cubicBezTo>
                    <a:pt x="67665" y="6831"/>
                    <a:pt x="68544" y="6602"/>
                    <a:pt x="69073" y="6602"/>
                  </a:cubicBezTo>
                  <a:cubicBezTo>
                    <a:pt x="69224" y="6602"/>
                    <a:pt x="69347" y="6621"/>
                    <a:pt x="69431" y="6669"/>
                  </a:cubicBezTo>
                  <a:cubicBezTo>
                    <a:pt x="73541" y="6293"/>
                    <a:pt x="72281" y="6211"/>
                    <a:pt x="81261" y="6211"/>
                  </a:cubicBezTo>
                  <a:cubicBezTo>
                    <a:pt x="83752" y="6211"/>
                    <a:pt x="87030" y="6218"/>
                    <a:pt x="91429" y="6226"/>
                  </a:cubicBezTo>
                  <a:cubicBezTo>
                    <a:pt x="95791" y="6226"/>
                    <a:pt x="95915" y="6078"/>
                    <a:pt x="97440" y="6078"/>
                  </a:cubicBezTo>
                  <a:cubicBezTo>
                    <a:pt x="98203" y="6078"/>
                    <a:pt x="99316" y="6115"/>
                    <a:pt x="101485" y="6226"/>
                  </a:cubicBezTo>
                  <a:cubicBezTo>
                    <a:pt x="102231" y="6266"/>
                    <a:pt x="102920" y="6296"/>
                    <a:pt x="103519" y="6296"/>
                  </a:cubicBezTo>
                  <a:cubicBezTo>
                    <a:pt x="104584" y="6296"/>
                    <a:pt x="105369" y="6200"/>
                    <a:pt x="105700" y="5893"/>
                  </a:cubicBezTo>
                  <a:cubicBezTo>
                    <a:pt x="106698" y="5006"/>
                    <a:pt x="107955" y="1272"/>
                    <a:pt x="107548" y="347"/>
                  </a:cubicBezTo>
                  <a:cubicBezTo>
                    <a:pt x="107510" y="247"/>
                    <a:pt x="106495" y="210"/>
                    <a:pt x="105155" y="210"/>
                  </a:cubicBezTo>
                  <a:cubicBezTo>
                    <a:pt x="102552" y="210"/>
                    <a:pt x="98722" y="348"/>
                    <a:pt x="98453" y="421"/>
                  </a:cubicBezTo>
                  <a:cubicBezTo>
                    <a:pt x="98388" y="443"/>
                    <a:pt x="98320" y="452"/>
                    <a:pt x="98255" y="452"/>
                  </a:cubicBezTo>
                  <a:cubicBezTo>
                    <a:pt x="98099" y="452"/>
                    <a:pt x="97962" y="400"/>
                    <a:pt x="97936" y="347"/>
                  </a:cubicBezTo>
                  <a:cubicBezTo>
                    <a:pt x="97899" y="273"/>
                    <a:pt x="89950" y="89"/>
                    <a:pt x="89876" y="89"/>
                  </a:cubicBezTo>
                  <a:cubicBezTo>
                    <a:pt x="89876" y="28"/>
                    <a:pt x="89798" y="0"/>
                    <a:pt x="89672" y="0"/>
                  </a:cubicBezTo>
                  <a:close/>
                </a:path>
              </a:pathLst>
            </a:custGeom>
            <a:solidFill>
              <a:srgbClr val="FD4D89">
                <a:alpha val="508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851850" y="2919750"/>
              <a:ext cx="2011250" cy="198675"/>
            </a:xfrm>
            <a:custGeom>
              <a:avLst/>
              <a:gdLst/>
              <a:ahLst/>
              <a:cxnLst/>
              <a:rect l="l" t="t" r="r" b="b"/>
              <a:pathLst>
                <a:path w="80450" h="7947" extrusionOk="0">
                  <a:moveTo>
                    <a:pt x="53638" y="1"/>
                  </a:moveTo>
                  <a:cubicBezTo>
                    <a:pt x="53074" y="1"/>
                    <a:pt x="52509" y="47"/>
                    <a:pt x="51945" y="135"/>
                  </a:cubicBezTo>
                  <a:cubicBezTo>
                    <a:pt x="51383" y="196"/>
                    <a:pt x="50527" y="215"/>
                    <a:pt x="49526" y="215"/>
                  </a:cubicBezTo>
                  <a:cubicBezTo>
                    <a:pt x="47906" y="215"/>
                    <a:pt x="45905" y="166"/>
                    <a:pt x="44152" y="166"/>
                  </a:cubicBezTo>
                  <a:cubicBezTo>
                    <a:pt x="43069" y="166"/>
                    <a:pt x="42080" y="185"/>
                    <a:pt x="41334" y="246"/>
                  </a:cubicBezTo>
                  <a:cubicBezTo>
                    <a:pt x="41134" y="264"/>
                    <a:pt x="40987" y="271"/>
                    <a:pt x="40877" y="271"/>
                  </a:cubicBezTo>
                  <a:cubicBezTo>
                    <a:pt x="40340" y="271"/>
                    <a:pt x="40697" y="95"/>
                    <a:pt x="40027" y="95"/>
                  </a:cubicBezTo>
                  <a:cubicBezTo>
                    <a:pt x="39976" y="95"/>
                    <a:pt x="39919" y="96"/>
                    <a:pt x="39855" y="98"/>
                  </a:cubicBezTo>
                  <a:cubicBezTo>
                    <a:pt x="28062" y="320"/>
                    <a:pt x="16305" y="911"/>
                    <a:pt x="16305" y="911"/>
                  </a:cubicBezTo>
                  <a:cubicBezTo>
                    <a:pt x="9083" y="1441"/>
                    <a:pt x="4266" y="1853"/>
                    <a:pt x="2863" y="1853"/>
                  </a:cubicBezTo>
                  <a:cubicBezTo>
                    <a:pt x="2701" y="1853"/>
                    <a:pt x="2584" y="1847"/>
                    <a:pt x="2515" y="1836"/>
                  </a:cubicBezTo>
                  <a:cubicBezTo>
                    <a:pt x="2353" y="1818"/>
                    <a:pt x="2218" y="1808"/>
                    <a:pt x="2102" y="1808"/>
                  </a:cubicBezTo>
                  <a:cubicBezTo>
                    <a:pt x="1742" y="1808"/>
                    <a:pt x="1574" y="1898"/>
                    <a:pt x="1406" y="2094"/>
                  </a:cubicBezTo>
                  <a:cubicBezTo>
                    <a:pt x="777" y="2871"/>
                    <a:pt x="1" y="7714"/>
                    <a:pt x="740" y="7936"/>
                  </a:cubicBezTo>
                  <a:cubicBezTo>
                    <a:pt x="778" y="7943"/>
                    <a:pt x="841" y="7946"/>
                    <a:pt x="927" y="7946"/>
                  </a:cubicBezTo>
                  <a:cubicBezTo>
                    <a:pt x="2321" y="7946"/>
                    <a:pt x="9787" y="7077"/>
                    <a:pt x="13463" y="7077"/>
                  </a:cubicBezTo>
                  <a:cubicBezTo>
                    <a:pt x="14301" y="7077"/>
                    <a:pt x="14943" y="7122"/>
                    <a:pt x="15270" y="7233"/>
                  </a:cubicBezTo>
                  <a:cubicBezTo>
                    <a:pt x="17412" y="7025"/>
                    <a:pt x="23887" y="6314"/>
                    <a:pt x="27722" y="6314"/>
                  </a:cubicBezTo>
                  <a:cubicBezTo>
                    <a:pt x="28652" y="6314"/>
                    <a:pt x="29427" y="6356"/>
                    <a:pt x="29947" y="6457"/>
                  </a:cubicBezTo>
                  <a:cubicBezTo>
                    <a:pt x="30639" y="6128"/>
                    <a:pt x="33938" y="6059"/>
                    <a:pt x="37302" y="6059"/>
                  </a:cubicBezTo>
                  <a:cubicBezTo>
                    <a:pt x="39775" y="6059"/>
                    <a:pt x="42283" y="6096"/>
                    <a:pt x="43816" y="6096"/>
                  </a:cubicBezTo>
                  <a:cubicBezTo>
                    <a:pt x="44653" y="6096"/>
                    <a:pt x="45200" y="6085"/>
                    <a:pt x="45290" y="6050"/>
                  </a:cubicBezTo>
                  <a:cubicBezTo>
                    <a:pt x="45546" y="5970"/>
                    <a:pt x="46181" y="5932"/>
                    <a:pt x="46850" y="5932"/>
                  </a:cubicBezTo>
                  <a:cubicBezTo>
                    <a:pt x="47729" y="5932"/>
                    <a:pt x="48666" y="5998"/>
                    <a:pt x="48876" y="6124"/>
                  </a:cubicBezTo>
                  <a:cubicBezTo>
                    <a:pt x="49127" y="6299"/>
                    <a:pt x="49432" y="6354"/>
                    <a:pt x="49748" y="6354"/>
                  </a:cubicBezTo>
                  <a:cubicBezTo>
                    <a:pt x="50299" y="6354"/>
                    <a:pt x="50880" y="6186"/>
                    <a:pt x="51255" y="6186"/>
                  </a:cubicBezTo>
                  <a:cubicBezTo>
                    <a:pt x="51394" y="6186"/>
                    <a:pt x="51504" y="6209"/>
                    <a:pt x="51575" y="6272"/>
                  </a:cubicBezTo>
                  <a:cubicBezTo>
                    <a:pt x="52970" y="6159"/>
                    <a:pt x="53529" y="6036"/>
                    <a:pt x="55609" y="6036"/>
                  </a:cubicBezTo>
                  <a:cubicBezTo>
                    <a:pt x="57608" y="6036"/>
                    <a:pt x="61012" y="6150"/>
                    <a:pt x="67916" y="6494"/>
                  </a:cubicBezTo>
                  <a:cubicBezTo>
                    <a:pt x="69062" y="6546"/>
                    <a:pt x="69819" y="6562"/>
                    <a:pt x="70370" y="6562"/>
                  </a:cubicBezTo>
                  <a:cubicBezTo>
                    <a:pt x="71129" y="6562"/>
                    <a:pt x="71495" y="6533"/>
                    <a:pt x="71949" y="6533"/>
                  </a:cubicBezTo>
                  <a:cubicBezTo>
                    <a:pt x="72555" y="6533"/>
                    <a:pt x="73317" y="6584"/>
                    <a:pt x="75384" y="6827"/>
                  </a:cubicBezTo>
                  <a:cubicBezTo>
                    <a:pt x="76137" y="6916"/>
                    <a:pt x="76804" y="6989"/>
                    <a:pt x="77336" y="6989"/>
                  </a:cubicBezTo>
                  <a:cubicBezTo>
                    <a:pt x="77902" y="6989"/>
                    <a:pt x="78317" y="6907"/>
                    <a:pt x="78527" y="6679"/>
                  </a:cubicBezTo>
                  <a:cubicBezTo>
                    <a:pt x="79340" y="5791"/>
                    <a:pt x="80449" y="2094"/>
                    <a:pt x="80227" y="1170"/>
                  </a:cubicBezTo>
                  <a:cubicBezTo>
                    <a:pt x="80149" y="961"/>
                    <a:pt x="76915" y="862"/>
                    <a:pt x="74932" y="862"/>
                  </a:cubicBezTo>
                  <a:cubicBezTo>
                    <a:pt x="74115" y="862"/>
                    <a:pt x="73511" y="879"/>
                    <a:pt x="73425" y="911"/>
                  </a:cubicBezTo>
                  <a:cubicBezTo>
                    <a:pt x="73373" y="932"/>
                    <a:pt x="73321" y="941"/>
                    <a:pt x="73273" y="941"/>
                  </a:cubicBezTo>
                  <a:cubicBezTo>
                    <a:pt x="73148" y="941"/>
                    <a:pt x="73045" y="880"/>
                    <a:pt x="73018" y="800"/>
                  </a:cubicBezTo>
                  <a:cubicBezTo>
                    <a:pt x="72981" y="726"/>
                    <a:pt x="68027" y="357"/>
                    <a:pt x="67953" y="357"/>
                  </a:cubicBezTo>
                  <a:cubicBezTo>
                    <a:pt x="67768" y="320"/>
                    <a:pt x="67177" y="283"/>
                    <a:pt x="67029" y="283"/>
                  </a:cubicBezTo>
                  <a:cubicBezTo>
                    <a:pt x="67029" y="211"/>
                    <a:pt x="66952" y="170"/>
                    <a:pt x="66827" y="170"/>
                  </a:cubicBezTo>
                  <a:cubicBezTo>
                    <a:pt x="66759" y="170"/>
                    <a:pt x="66677" y="183"/>
                    <a:pt x="66585" y="209"/>
                  </a:cubicBezTo>
                  <a:cubicBezTo>
                    <a:pt x="66189" y="312"/>
                    <a:pt x="64551" y="350"/>
                    <a:pt x="62645" y="350"/>
                  </a:cubicBezTo>
                  <a:cubicBezTo>
                    <a:pt x="59748" y="350"/>
                    <a:pt x="56229" y="261"/>
                    <a:pt x="55494" y="172"/>
                  </a:cubicBezTo>
                  <a:cubicBezTo>
                    <a:pt x="54875" y="56"/>
                    <a:pt x="54257" y="1"/>
                    <a:pt x="53638" y="1"/>
                  </a:cubicBezTo>
                  <a:close/>
                </a:path>
              </a:pathLst>
            </a:custGeom>
            <a:solidFill>
              <a:srgbClr val="FD4D89">
                <a:alpha val="508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2" name="Google Shape;212;p28"/>
          <p:cNvSpPr txBox="1">
            <a:spLocks noGrp="1"/>
          </p:cNvSpPr>
          <p:nvPr>
            <p:ph type="title"/>
          </p:nvPr>
        </p:nvSpPr>
        <p:spPr>
          <a:xfrm>
            <a:off x="1675079" y="875100"/>
            <a:ext cx="3043364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b="1" dirty="0">
                <a:latin typeface="Times New Roman" panose="02020603050405020304" pitchFamily="18" charset="0"/>
                <a:ea typeface="HP Simplified Jpan" panose="020B0500000000000000" pitchFamily="34" charset="-128"/>
                <a:cs typeface="Times New Roman" panose="02020603050405020304" pitchFamily="18" charset="0"/>
              </a:rPr>
              <a:t>Quy tắc chơi</a:t>
            </a:r>
            <a:endParaRPr b="1" dirty="0">
              <a:latin typeface="Times New Roman" panose="02020603050405020304" pitchFamily="18" charset="0"/>
              <a:ea typeface="HP Simplified Jpan" panose="020B0500000000000000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213" name="Google Shape;213;p28"/>
          <p:cNvGrpSpPr/>
          <p:nvPr/>
        </p:nvGrpSpPr>
        <p:grpSpPr>
          <a:xfrm rot="-463532">
            <a:off x="9759899" y="694433"/>
            <a:ext cx="1747389" cy="816141"/>
            <a:chOff x="2358590" y="2770261"/>
            <a:chExt cx="701327" cy="327531"/>
          </a:xfrm>
        </p:grpSpPr>
        <p:sp>
          <p:nvSpPr>
            <p:cNvPr id="214" name="Google Shape;214;p28"/>
            <p:cNvSpPr/>
            <p:nvPr/>
          </p:nvSpPr>
          <p:spPr>
            <a:xfrm>
              <a:off x="2358590" y="2816992"/>
              <a:ext cx="660225" cy="280801"/>
            </a:xfrm>
            <a:custGeom>
              <a:avLst/>
              <a:gdLst/>
              <a:ahLst/>
              <a:cxnLst/>
              <a:rect l="l" t="t" r="r" b="b"/>
              <a:pathLst>
                <a:path w="50904" h="21650" extrusionOk="0">
                  <a:moveTo>
                    <a:pt x="2169" y="0"/>
                  </a:moveTo>
                  <a:lnTo>
                    <a:pt x="0" y="14244"/>
                  </a:lnTo>
                  <a:lnTo>
                    <a:pt x="48735" y="21649"/>
                  </a:lnTo>
                  <a:lnTo>
                    <a:pt x="50903" y="7406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5" name="Google Shape;215;p28"/>
            <p:cNvSpPr/>
            <p:nvPr/>
          </p:nvSpPr>
          <p:spPr>
            <a:xfrm>
              <a:off x="2358590" y="2770261"/>
              <a:ext cx="701327" cy="281112"/>
            </a:xfrm>
            <a:custGeom>
              <a:avLst/>
              <a:gdLst/>
              <a:ahLst/>
              <a:cxnLst/>
              <a:rect l="l" t="t" r="r" b="b"/>
              <a:pathLst>
                <a:path w="54073" h="21674" extrusionOk="0">
                  <a:moveTo>
                    <a:pt x="2736" y="1"/>
                  </a:moveTo>
                  <a:lnTo>
                    <a:pt x="0" y="17847"/>
                  </a:lnTo>
                  <a:cubicBezTo>
                    <a:pt x="0" y="17847"/>
                    <a:pt x="20463" y="21673"/>
                    <a:pt x="35986" y="21673"/>
                  </a:cubicBezTo>
                  <a:cubicBezTo>
                    <a:pt x="42728" y="21673"/>
                    <a:pt x="48539" y="20952"/>
                    <a:pt x="51337" y="18881"/>
                  </a:cubicBezTo>
                  <a:lnTo>
                    <a:pt x="54072" y="1035"/>
                  </a:lnTo>
                  <a:lnTo>
                    <a:pt x="54072" y="1035"/>
                  </a:lnTo>
                  <a:cubicBezTo>
                    <a:pt x="51431" y="2973"/>
                    <a:pt x="45726" y="3651"/>
                    <a:pt x="39042" y="3651"/>
                  </a:cubicBezTo>
                  <a:cubicBezTo>
                    <a:pt x="23527" y="3651"/>
                    <a:pt x="2736" y="1"/>
                    <a:pt x="2736" y="1"/>
                  </a:cubicBezTo>
                  <a:close/>
                </a:path>
              </a:pathLst>
            </a:custGeom>
            <a:solidFill>
              <a:srgbClr val="FFE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6" name="Google Shape;216;p28"/>
            <p:cNvSpPr/>
            <p:nvPr/>
          </p:nvSpPr>
          <p:spPr>
            <a:xfrm>
              <a:off x="2358590" y="2770261"/>
              <a:ext cx="149272" cy="249219"/>
            </a:xfrm>
            <a:custGeom>
              <a:avLst/>
              <a:gdLst/>
              <a:ahLst/>
              <a:cxnLst/>
              <a:rect l="l" t="t" r="r" b="b"/>
              <a:pathLst>
                <a:path w="11509" h="19215" extrusionOk="0">
                  <a:moveTo>
                    <a:pt x="2702" y="1"/>
                  </a:moveTo>
                  <a:lnTo>
                    <a:pt x="0" y="17880"/>
                  </a:lnTo>
                  <a:lnTo>
                    <a:pt x="8807" y="19215"/>
                  </a:lnTo>
                  <a:lnTo>
                    <a:pt x="11509" y="1335"/>
                  </a:lnTo>
                  <a:lnTo>
                    <a:pt x="2702" y="1"/>
                  </a:lnTo>
                  <a:close/>
                </a:path>
              </a:pathLst>
            </a:custGeom>
            <a:solidFill>
              <a:srgbClr val="EDD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17" name="Google Shape;217;p28"/>
          <p:cNvGrpSpPr/>
          <p:nvPr/>
        </p:nvGrpSpPr>
        <p:grpSpPr>
          <a:xfrm>
            <a:off x="10662514" y="5725013"/>
            <a:ext cx="367443" cy="544792"/>
            <a:chOff x="4508863" y="1528200"/>
            <a:chExt cx="318850" cy="472800"/>
          </a:xfrm>
        </p:grpSpPr>
        <p:sp>
          <p:nvSpPr>
            <p:cNvPr id="218" name="Google Shape;218;p2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9" name="Google Shape;219;p2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0" name="Google Shape;220;p2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1" name="Google Shape;221;p2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22" name="Google Shape;222;p28"/>
          <p:cNvGrpSpPr/>
          <p:nvPr/>
        </p:nvGrpSpPr>
        <p:grpSpPr>
          <a:xfrm>
            <a:off x="11186915" y="5725013"/>
            <a:ext cx="367443" cy="544792"/>
            <a:chOff x="4508863" y="1528200"/>
            <a:chExt cx="318850" cy="472800"/>
          </a:xfrm>
        </p:grpSpPr>
        <p:sp>
          <p:nvSpPr>
            <p:cNvPr id="223" name="Google Shape;223;p2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4" name="Google Shape;224;p2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5" name="Google Shape;225;p2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26" name="Google Shape;226;p2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27" name="Google Shape;227;p28"/>
          <p:cNvSpPr/>
          <p:nvPr/>
        </p:nvSpPr>
        <p:spPr>
          <a:xfrm rot="10311944">
            <a:off x="540292" y="5329596"/>
            <a:ext cx="913809" cy="1141585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E638">
              <a:alpha val="379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8" name="Google Shape;228;p28"/>
          <p:cNvSpPr/>
          <p:nvPr/>
        </p:nvSpPr>
        <p:spPr>
          <a:xfrm rot="-6716069">
            <a:off x="10401774" y="2245625"/>
            <a:ext cx="1113481" cy="144857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E638">
              <a:alpha val="379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156;p27">
            <a:extLst>
              <a:ext uri="{FF2B5EF4-FFF2-40B4-BE49-F238E27FC236}">
                <a16:creationId xmlns:a16="http://schemas.microsoft.com/office/drawing/2014/main" id="{321468E0-4D3D-4A2F-9556-F87B0F4752AC}"/>
              </a:ext>
            </a:extLst>
          </p:cNvPr>
          <p:cNvSpPr txBox="1">
            <a:spLocks/>
          </p:cNvSpPr>
          <p:nvPr/>
        </p:nvSpPr>
        <p:spPr>
          <a:xfrm>
            <a:off x="10100872" y="668134"/>
            <a:ext cx="1856439" cy="6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oboto"/>
              <a:buAutoNum type="arabicPeriod"/>
              <a:defRPr sz="1333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170" marR="0" lvl="1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828754" marR="0" lvl="2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2438339" marR="0" lvl="3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3047924" marR="0" lvl="4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3657509" marR="0" lvl="5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4267093" marR="0" lvl="6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4876678" marR="0" lvl="7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5486263" marR="0" lvl="8" indent="-406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  <a:sym typeface="Nunito"/>
                <a:hlinkClick r:id="" action="ppaction://hlinkshowjump?jump=nextslide"/>
              </a:rPr>
              <a:t>Start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56754BD-4B83-4DFF-B491-D888B0ABE962}"/>
              </a:ext>
            </a:extLst>
          </p:cNvPr>
          <p:cNvSpPr txBox="1"/>
          <p:nvPr/>
        </p:nvSpPr>
        <p:spPr>
          <a:xfrm>
            <a:off x="31422" y="94124"/>
            <a:ext cx="65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386508A6-3CF8-45E1-84C4-FDA7D1C655D0}"/>
              </a:ext>
            </a:extLst>
          </p:cNvPr>
          <p:cNvSpPr txBox="1"/>
          <p:nvPr/>
        </p:nvSpPr>
        <p:spPr>
          <a:xfrm>
            <a:off x="90775" y="2070467"/>
            <a:ext cx="65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CEC8B8E-3C16-4C93-9780-8D517A6F50C1}"/>
              </a:ext>
            </a:extLst>
          </p:cNvPr>
          <p:cNvSpPr txBox="1"/>
          <p:nvPr/>
        </p:nvSpPr>
        <p:spPr>
          <a:xfrm>
            <a:off x="90775" y="4046810"/>
            <a:ext cx="65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B687DB2-2EEB-4BE6-9EC2-422B654952A0}"/>
              </a:ext>
            </a:extLst>
          </p:cNvPr>
          <p:cNvSpPr txBox="1"/>
          <p:nvPr/>
        </p:nvSpPr>
        <p:spPr>
          <a:xfrm>
            <a:off x="6138948" y="295861"/>
            <a:ext cx="65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3000A5B-FA45-4D21-9B08-7D6073555776}"/>
              </a:ext>
            </a:extLst>
          </p:cNvPr>
          <p:cNvSpPr txBox="1"/>
          <p:nvPr/>
        </p:nvSpPr>
        <p:spPr>
          <a:xfrm>
            <a:off x="6138948" y="2164859"/>
            <a:ext cx="65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2248699-D785-44A1-8DD0-4081B31EDA1C}"/>
              </a:ext>
            </a:extLst>
          </p:cNvPr>
          <p:cNvSpPr txBox="1"/>
          <p:nvPr/>
        </p:nvSpPr>
        <p:spPr>
          <a:xfrm>
            <a:off x="6198390" y="4046810"/>
            <a:ext cx="65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4185115-5644-7495-F9B6-B200861BC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29" y="0"/>
            <a:ext cx="5398276" cy="22861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515F632-9240-1819-89EB-9AF44DBAD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29" y="2353056"/>
            <a:ext cx="5512083" cy="14161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DBEA326-6436-E672-99B4-98F47D6E28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529" y="4369974"/>
            <a:ext cx="5512083" cy="23939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FBEE461-5C47-2E2E-CAA8-A495784ABE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462" y="-3184"/>
            <a:ext cx="5636116" cy="215096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D5C24E2-38AE-4E58-44BD-B31CD0D1CD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1391" y="2353056"/>
            <a:ext cx="5378726" cy="169375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04C3958-6F97-3170-D6AF-DC5B602D87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4462" y="4296598"/>
            <a:ext cx="5448580" cy="2303544"/>
          </a:xfrm>
          <a:prstGeom prst="rect">
            <a:avLst/>
          </a:prstGeom>
        </p:spPr>
      </p:pic>
      <p:pic>
        <p:nvPicPr>
          <p:cNvPr id="46" name="Picture 11" descr="Digit 30">
            <a:extLst>
              <a:ext uri="{FF2B5EF4-FFF2-40B4-BE49-F238E27FC236}">
                <a16:creationId xmlns:a16="http://schemas.microsoft.com/office/drawing/2014/main" id="{817E8840-52BA-E567-DB16-E31DC441B1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619" y="1073330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8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2F8134-BC50-85D4-F24D-BBC97746C33D}"/>
              </a:ext>
            </a:extLst>
          </p:cNvPr>
          <p:cNvSpPr txBox="1"/>
          <p:nvPr/>
        </p:nvSpPr>
        <p:spPr>
          <a:xfrm>
            <a:off x="31422" y="94124"/>
            <a:ext cx="65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43363B-55EC-D0C8-3452-4BD8604943D2}"/>
              </a:ext>
            </a:extLst>
          </p:cNvPr>
          <p:cNvSpPr txBox="1"/>
          <p:nvPr/>
        </p:nvSpPr>
        <p:spPr>
          <a:xfrm>
            <a:off x="36211" y="2735782"/>
            <a:ext cx="65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6E692F-021B-9EA2-6D06-DB004C2F9395}"/>
              </a:ext>
            </a:extLst>
          </p:cNvPr>
          <p:cNvSpPr txBox="1"/>
          <p:nvPr/>
        </p:nvSpPr>
        <p:spPr>
          <a:xfrm>
            <a:off x="90775" y="4046810"/>
            <a:ext cx="65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C0CEAA-6E7B-003E-091C-556C1687A596}"/>
              </a:ext>
            </a:extLst>
          </p:cNvPr>
          <p:cNvSpPr txBox="1"/>
          <p:nvPr/>
        </p:nvSpPr>
        <p:spPr>
          <a:xfrm>
            <a:off x="6138948" y="295861"/>
            <a:ext cx="65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0D42CE-E136-5E3E-67FB-5B1F2FD85422}"/>
              </a:ext>
            </a:extLst>
          </p:cNvPr>
          <p:cNvSpPr txBox="1"/>
          <p:nvPr/>
        </p:nvSpPr>
        <p:spPr>
          <a:xfrm>
            <a:off x="6138948" y="2782669"/>
            <a:ext cx="65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D928D2-71B2-83DF-4C3C-E2344CC1ACD0}"/>
              </a:ext>
            </a:extLst>
          </p:cNvPr>
          <p:cNvSpPr txBox="1"/>
          <p:nvPr/>
        </p:nvSpPr>
        <p:spPr>
          <a:xfrm>
            <a:off x="6198390" y="4046810"/>
            <a:ext cx="652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73A701-054F-87C6-D70E-ED8B0B0B0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29" y="0"/>
            <a:ext cx="5398276" cy="22861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6A1DAE-2C38-1183-F508-B8633A187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89" y="2598906"/>
            <a:ext cx="5512083" cy="14161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9EB752-8C93-65AB-B9F3-A627D60AD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529" y="4369974"/>
            <a:ext cx="5512083" cy="23939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B96980-98D0-9468-8C59-33434ACC08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4462" y="-3184"/>
            <a:ext cx="5636116" cy="21509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381B44-7FAC-74BD-5F33-1823E0862E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8230" y="2468869"/>
            <a:ext cx="5378726" cy="16937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4522151-EF4D-7108-939D-F5DFA176CD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8230" y="4258595"/>
            <a:ext cx="5448580" cy="23035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B7742C-00B4-DEE5-ED99-8C0296467D36}"/>
              </a:ext>
            </a:extLst>
          </p:cNvPr>
          <p:cNvSpPr txBox="1"/>
          <p:nvPr/>
        </p:nvSpPr>
        <p:spPr>
          <a:xfrm>
            <a:off x="1853130" y="2229574"/>
            <a:ext cx="2219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51313C-8061-6B08-7E9A-F94F405F2B80}"/>
              </a:ext>
            </a:extLst>
          </p:cNvPr>
          <p:cNvSpPr txBox="1"/>
          <p:nvPr/>
        </p:nvSpPr>
        <p:spPr>
          <a:xfrm>
            <a:off x="506598" y="4015029"/>
            <a:ext cx="5461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159D17-E49E-397A-2C42-4D570DE72C21}"/>
              </a:ext>
            </a:extLst>
          </p:cNvPr>
          <p:cNvSpPr txBox="1"/>
          <p:nvPr/>
        </p:nvSpPr>
        <p:spPr>
          <a:xfrm>
            <a:off x="1853129" y="6488668"/>
            <a:ext cx="2463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8A2693-4C7E-107B-8A06-30D74ED1F322}"/>
              </a:ext>
            </a:extLst>
          </p:cNvPr>
          <p:cNvSpPr txBox="1"/>
          <p:nvPr/>
        </p:nvSpPr>
        <p:spPr>
          <a:xfrm>
            <a:off x="6685315" y="2138189"/>
            <a:ext cx="5461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BA1538-D100-1196-92B2-C89B2C10F952}"/>
              </a:ext>
            </a:extLst>
          </p:cNvPr>
          <p:cNvSpPr txBox="1"/>
          <p:nvPr/>
        </p:nvSpPr>
        <p:spPr>
          <a:xfrm>
            <a:off x="8378185" y="4031236"/>
            <a:ext cx="216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FCBB89-DA72-603B-2A8A-AF45C67935DD}"/>
              </a:ext>
            </a:extLst>
          </p:cNvPr>
          <p:cNvSpPr txBox="1"/>
          <p:nvPr/>
        </p:nvSpPr>
        <p:spPr>
          <a:xfrm>
            <a:off x="7772401" y="6400981"/>
            <a:ext cx="3732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025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28"/>
          <p:cNvSpPr txBox="1">
            <a:spLocks noGrp="1"/>
          </p:cNvSpPr>
          <p:nvPr>
            <p:ph type="ctrTitle"/>
          </p:nvPr>
        </p:nvSpPr>
        <p:spPr>
          <a:xfrm>
            <a:off x="1313726" y="777268"/>
            <a:ext cx="9513600" cy="977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/>
            <a:br>
              <a:rPr lang="e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hóa kiến thức chương 4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chương 5</a:t>
            </a:r>
            <a:r>
              <a:rPr lang="en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28" name="Google Shape;728;p28"/>
          <p:cNvGrpSpPr/>
          <p:nvPr/>
        </p:nvGrpSpPr>
        <p:grpSpPr>
          <a:xfrm>
            <a:off x="10656591" y="262040"/>
            <a:ext cx="1478711" cy="2852279"/>
            <a:chOff x="797124" y="1924250"/>
            <a:chExt cx="1819110" cy="2485557"/>
          </a:xfrm>
        </p:grpSpPr>
        <p:sp>
          <p:nvSpPr>
            <p:cNvPr id="729" name="Google Shape;729;p28"/>
            <p:cNvSpPr/>
            <p:nvPr/>
          </p:nvSpPr>
          <p:spPr>
            <a:xfrm>
              <a:off x="811371" y="2195228"/>
              <a:ext cx="266810" cy="112091"/>
            </a:xfrm>
            <a:custGeom>
              <a:avLst/>
              <a:gdLst/>
              <a:ahLst/>
              <a:cxnLst/>
              <a:rect l="l" t="t" r="r" b="b"/>
              <a:pathLst>
                <a:path w="9495" h="3989" extrusionOk="0">
                  <a:moveTo>
                    <a:pt x="6791" y="0"/>
                  </a:moveTo>
                  <a:cubicBezTo>
                    <a:pt x="4540" y="0"/>
                    <a:pt x="1474" y="668"/>
                    <a:pt x="1" y="3950"/>
                  </a:cubicBezTo>
                  <a:cubicBezTo>
                    <a:pt x="1" y="3950"/>
                    <a:pt x="375" y="3988"/>
                    <a:pt x="983" y="3988"/>
                  </a:cubicBezTo>
                  <a:cubicBezTo>
                    <a:pt x="2940" y="3988"/>
                    <a:pt x="7324" y="3599"/>
                    <a:pt x="9495" y="315"/>
                  </a:cubicBezTo>
                  <a:cubicBezTo>
                    <a:pt x="9495" y="315"/>
                    <a:pt x="8335" y="0"/>
                    <a:pt x="6791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28"/>
            <p:cNvSpPr/>
            <p:nvPr/>
          </p:nvSpPr>
          <p:spPr>
            <a:xfrm>
              <a:off x="1138131" y="2589626"/>
              <a:ext cx="201533" cy="587178"/>
            </a:xfrm>
            <a:custGeom>
              <a:avLst/>
              <a:gdLst/>
              <a:ahLst/>
              <a:cxnLst/>
              <a:rect l="l" t="t" r="r" b="b"/>
              <a:pathLst>
                <a:path w="7172" h="20896" extrusionOk="0">
                  <a:moveTo>
                    <a:pt x="2250" y="1"/>
                  </a:moveTo>
                  <a:cubicBezTo>
                    <a:pt x="1406" y="311"/>
                    <a:pt x="665" y="589"/>
                    <a:pt x="0" y="831"/>
                  </a:cubicBezTo>
                  <a:cubicBezTo>
                    <a:pt x="293" y="1862"/>
                    <a:pt x="573" y="2803"/>
                    <a:pt x="823" y="3753"/>
                  </a:cubicBezTo>
                  <a:cubicBezTo>
                    <a:pt x="1051" y="4606"/>
                    <a:pt x="1212" y="5479"/>
                    <a:pt x="1462" y="6330"/>
                  </a:cubicBezTo>
                  <a:cubicBezTo>
                    <a:pt x="2001" y="8176"/>
                    <a:pt x="2674" y="9986"/>
                    <a:pt x="3111" y="11856"/>
                  </a:cubicBezTo>
                  <a:cubicBezTo>
                    <a:pt x="3695" y="14353"/>
                    <a:pt x="4098" y="16895"/>
                    <a:pt x="4586" y="19418"/>
                  </a:cubicBezTo>
                  <a:cubicBezTo>
                    <a:pt x="4671" y="19877"/>
                    <a:pt x="4768" y="20338"/>
                    <a:pt x="4882" y="20895"/>
                  </a:cubicBezTo>
                  <a:lnTo>
                    <a:pt x="6870" y="20171"/>
                  </a:lnTo>
                  <a:cubicBezTo>
                    <a:pt x="7133" y="20078"/>
                    <a:pt x="7171" y="19916"/>
                    <a:pt x="7099" y="19656"/>
                  </a:cubicBezTo>
                  <a:cubicBezTo>
                    <a:pt x="6353" y="16878"/>
                    <a:pt x="5684" y="14079"/>
                    <a:pt x="4852" y="11328"/>
                  </a:cubicBezTo>
                  <a:cubicBezTo>
                    <a:pt x="4110" y="8865"/>
                    <a:pt x="3394" y="6403"/>
                    <a:pt x="2970" y="3860"/>
                  </a:cubicBezTo>
                  <a:cubicBezTo>
                    <a:pt x="2754" y="2590"/>
                    <a:pt x="2496" y="1326"/>
                    <a:pt x="225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28"/>
            <p:cNvSpPr/>
            <p:nvPr/>
          </p:nvSpPr>
          <p:spPr>
            <a:xfrm>
              <a:off x="1322475" y="3304376"/>
              <a:ext cx="116137" cy="180795"/>
            </a:xfrm>
            <a:custGeom>
              <a:avLst/>
              <a:gdLst/>
              <a:ahLst/>
              <a:cxnLst/>
              <a:rect l="l" t="t" r="r" b="b"/>
              <a:pathLst>
                <a:path w="4133" h="6434" extrusionOk="0">
                  <a:moveTo>
                    <a:pt x="2349" y="1"/>
                  </a:moveTo>
                  <a:cubicBezTo>
                    <a:pt x="1721" y="116"/>
                    <a:pt x="1158" y="202"/>
                    <a:pt x="598" y="329"/>
                  </a:cubicBezTo>
                  <a:cubicBezTo>
                    <a:pt x="166" y="428"/>
                    <a:pt x="0" y="760"/>
                    <a:pt x="107" y="1211"/>
                  </a:cubicBezTo>
                  <a:cubicBezTo>
                    <a:pt x="339" y="2169"/>
                    <a:pt x="577" y="3128"/>
                    <a:pt x="805" y="4086"/>
                  </a:cubicBezTo>
                  <a:cubicBezTo>
                    <a:pt x="878" y="4376"/>
                    <a:pt x="940" y="4666"/>
                    <a:pt x="1009" y="4960"/>
                  </a:cubicBezTo>
                  <a:cubicBezTo>
                    <a:pt x="1316" y="4860"/>
                    <a:pt x="1594" y="4814"/>
                    <a:pt x="1848" y="4814"/>
                  </a:cubicBezTo>
                  <a:cubicBezTo>
                    <a:pt x="2881" y="4814"/>
                    <a:pt x="3520" y="5565"/>
                    <a:pt x="4132" y="6434"/>
                  </a:cubicBezTo>
                  <a:cubicBezTo>
                    <a:pt x="3539" y="4299"/>
                    <a:pt x="2950" y="2165"/>
                    <a:pt x="2349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28"/>
            <p:cNvSpPr/>
            <p:nvPr/>
          </p:nvSpPr>
          <p:spPr>
            <a:xfrm>
              <a:off x="1189472" y="3329048"/>
              <a:ext cx="144827" cy="169303"/>
            </a:xfrm>
            <a:custGeom>
              <a:avLst/>
              <a:gdLst/>
              <a:ahLst/>
              <a:cxnLst/>
              <a:rect l="l" t="t" r="r" b="b"/>
              <a:pathLst>
                <a:path w="5154" h="6025" extrusionOk="0">
                  <a:moveTo>
                    <a:pt x="3958" y="0"/>
                  </a:moveTo>
                  <a:cubicBezTo>
                    <a:pt x="2607" y="265"/>
                    <a:pt x="1318" y="511"/>
                    <a:pt x="1" y="768"/>
                  </a:cubicBezTo>
                  <a:cubicBezTo>
                    <a:pt x="636" y="2509"/>
                    <a:pt x="1276" y="4260"/>
                    <a:pt x="1920" y="6024"/>
                  </a:cubicBezTo>
                  <a:cubicBezTo>
                    <a:pt x="2218" y="5385"/>
                    <a:pt x="2661" y="5010"/>
                    <a:pt x="3233" y="5010"/>
                  </a:cubicBezTo>
                  <a:cubicBezTo>
                    <a:pt x="3736" y="5010"/>
                    <a:pt x="4339" y="5300"/>
                    <a:pt x="5031" y="5956"/>
                  </a:cubicBezTo>
                  <a:cubicBezTo>
                    <a:pt x="5153" y="3808"/>
                    <a:pt x="4408" y="1947"/>
                    <a:pt x="395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8"/>
            <p:cNvSpPr/>
            <p:nvPr/>
          </p:nvSpPr>
          <p:spPr>
            <a:xfrm>
              <a:off x="1073611" y="3315644"/>
              <a:ext cx="156489" cy="231179"/>
            </a:xfrm>
            <a:custGeom>
              <a:avLst/>
              <a:gdLst/>
              <a:ahLst/>
              <a:cxnLst/>
              <a:rect l="l" t="t" r="r" b="b"/>
              <a:pathLst>
                <a:path w="5569" h="8227" extrusionOk="0">
                  <a:moveTo>
                    <a:pt x="128" y="0"/>
                  </a:moveTo>
                  <a:lnTo>
                    <a:pt x="1" y="77"/>
                  </a:lnTo>
                  <a:cubicBezTo>
                    <a:pt x="619" y="2761"/>
                    <a:pt x="1242" y="5448"/>
                    <a:pt x="1883" y="8226"/>
                  </a:cubicBezTo>
                  <a:cubicBezTo>
                    <a:pt x="1979" y="8046"/>
                    <a:pt x="2027" y="7958"/>
                    <a:pt x="2073" y="7872"/>
                  </a:cubicBezTo>
                  <a:cubicBezTo>
                    <a:pt x="2446" y="7127"/>
                    <a:pt x="2847" y="6767"/>
                    <a:pt x="3371" y="6767"/>
                  </a:cubicBezTo>
                  <a:cubicBezTo>
                    <a:pt x="3691" y="6767"/>
                    <a:pt x="4056" y="6901"/>
                    <a:pt x="4489" y="7165"/>
                  </a:cubicBezTo>
                  <a:cubicBezTo>
                    <a:pt x="4717" y="7306"/>
                    <a:pt x="4924" y="7485"/>
                    <a:pt x="5124" y="7672"/>
                  </a:cubicBezTo>
                  <a:cubicBezTo>
                    <a:pt x="5259" y="7795"/>
                    <a:pt x="5358" y="7962"/>
                    <a:pt x="5467" y="8111"/>
                  </a:cubicBezTo>
                  <a:cubicBezTo>
                    <a:pt x="5564" y="7975"/>
                    <a:pt x="5568" y="7941"/>
                    <a:pt x="5560" y="7910"/>
                  </a:cubicBezTo>
                  <a:cubicBezTo>
                    <a:pt x="4822" y="5743"/>
                    <a:pt x="4094" y="3570"/>
                    <a:pt x="3336" y="1406"/>
                  </a:cubicBezTo>
                  <a:cubicBezTo>
                    <a:pt x="3289" y="1274"/>
                    <a:pt x="3048" y="1158"/>
                    <a:pt x="2878" y="1129"/>
                  </a:cubicBezTo>
                  <a:cubicBezTo>
                    <a:pt x="1883" y="959"/>
                    <a:pt x="844" y="903"/>
                    <a:pt x="12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8"/>
            <p:cNvSpPr/>
            <p:nvPr/>
          </p:nvSpPr>
          <p:spPr>
            <a:xfrm>
              <a:off x="929873" y="2675250"/>
              <a:ext cx="211172" cy="606314"/>
            </a:xfrm>
            <a:custGeom>
              <a:avLst/>
              <a:gdLst/>
              <a:ahLst/>
              <a:cxnLst/>
              <a:rect l="l" t="t" r="r" b="b"/>
              <a:pathLst>
                <a:path w="7515" h="21577" extrusionOk="0">
                  <a:moveTo>
                    <a:pt x="2420" y="1"/>
                  </a:moveTo>
                  <a:cubicBezTo>
                    <a:pt x="1591" y="123"/>
                    <a:pt x="805" y="243"/>
                    <a:pt x="13" y="358"/>
                  </a:cubicBezTo>
                  <a:cubicBezTo>
                    <a:pt x="13" y="375"/>
                    <a:pt x="0" y="431"/>
                    <a:pt x="13" y="478"/>
                  </a:cubicBezTo>
                  <a:cubicBezTo>
                    <a:pt x="802" y="3820"/>
                    <a:pt x="1585" y="7165"/>
                    <a:pt x="2365" y="10514"/>
                  </a:cubicBezTo>
                  <a:cubicBezTo>
                    <a:pt x="2408" y="10704"/>
                    <a:pt x="2374" y="10917"/>
                    <a:pt x="2416" y="11109"/>
                  </a:cubicBezTo>
                  <a:cubicBezTo>
                    <a:pt x="2483" y="11425"/>
                    <a:pt x="2535" y="11757"/>
                    <a:pt x="2696" y="12021"/>
                  </a:cubicBezTo>
                  <a:cubicBezTo>
                    <a:pt x="2776" y="12153"/>
                    <a:pt x="3077" y="12162"/>
                    <a:pt x="3281" y="12201"/>
                  </a:cubicBezTo>
                  <a:cubicBezTo>
                    <a:pt x="4485" y="12434"/>
                    <a:pt x="5108" y="13440"/>
                    <a:pt x="4747" y="14650"/>
                  </a:cubicBezTo>
                  <a:cubicBezTo>
                    <a:pt x="4654" y="14960"/>
                    <a:pt x="4705" y="15177"/>
                    <a:pt x="4854" y="15446"/>
                  </a:cubicBezTo>
                  <a:cubicBezTo>
                    <a:pt x="5201" y="16068"/>
                    <a:pt x="5543" y="16699"/>
                    <a:pt x="5820" y="17359"/>
                  </a:cubicBezTo>
                  <a:cubicBezTo>
                    <a:pt x="6150" y="18164"/>
                    <a:pt x="5887" y="19062"/>
                    <a:pt x="5218" y="19612"/>
                  </a:cubicBezTo>
                  <a:cubicBezTo>
                    <a:pt x="5027" y="19765"/>
                    <a:pt x="4794" y="19872"/>
                    <a:pt x="4569" y="20008"/>
                  </a:cubicBezTo>
                  <a:cubicBezTo>
                    <a:pt x="4671" y="20502"/>
                    <a:pt x="4772" y="20984"/>
                    <a:pt x="4895" y="21576"/>
                  </a:cubicBezTo>
                  <a:cubicBezTo>
                    <a:pt x="5514" y="20362"/>
                    <a:pt x="6594" y="20170"/>
                    <a:pt x="7514" y="19928"/>
                  </a:cubicBezTo>
                  <a:cubicBezTo>
                    <a:pt x="7319" y="19424"/>
                    <a:pt x="7112" y="18973"/>
                    <a:pt x="6980" y="18504"/>
                  </a:cubicBezTo>
                  <a:cubicBezTo>
                    <a:pt x="6883" y="18168"/>
                    <a:pt x="6929" y="17793"/>
                    <a:pt x="6840" y="17452"/>
                  </a:cubicBezTo>
                  <a:cubicBezTo>
                    <a:pt x="6323" y="15496"/>
                    <a:pt x="5734" y="13554"/>
                    <a:pt x="5273" y="11586"/>
                  </a:cubicBezTo>
                  <a:cubicBezTo>
                    <a:pt x="4738" y="9299"/>
                    <a:pt x="4302" y="6991"/>
                    <a:pt x="3831" y="4690"/>
                  </a:cubicBezTo>
                  <a:cubicBezTo>
                    <a:pt x="3501" y="3076"/>
                    <a:pt x="3085" y="1491"/>
                    <a:pt x="242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8"/>
            <p:cNvSpPr/>
            <p:nvPr/>
          </p:nvSpPr>
          <p:spPr>
            <a:xfrm>
              <a:off x="1010608" y="2619469"/>
              <a:ext cx="241997" cy="556605"/>
            </a:xfrm>
            <a:custGeom>
              <a:avLst/>
              <a:gdLst/>
              <a:ahLst/>
              <a:cxnLst/>
              <a:rect l="l" t="t" r="r" b="b"/>
              <a:pathLst>
                <a:path w="8612" h="19808" extrusionOk="0">
                  <a:moveTo>
                    <a:pt x="4005" y="0"/>
                  </a:moveTo>
                  <a:cubicBezTo>
                    <a:pt x="2623" y="627"/>
                    <a:pt x="1306" y="1228"/>
                    <a:pt x="1" y="1819"/>
                  </a:cubicBezTo>
                  <a:cubicBezTo>
                    <a:pt x="183" y="2122"/>
                    <a:pt x="412" y="2390"/>
                    <a:pt x="513" y="2696"/>
                  </a:cubicBezTo>
                  <a:cubicBezTo>
                    <a:pt x="878" y="3775"/>
                    <a:pt x="1276" y="4848"/>
                    <a:pt x="1526" y="5955"/>
                  </a:cubicBezTo>
                  <a:cubicBezTo>
                    <a:pt x="1959" y="7847"/>
                    <a:pt x="2217" y="9776"/>
                    <a:pt x="2670" y="11658"/>
                  </a:cubicBezTo>
                  <a:cubicBezTo>
                    <a:pt x="3268" y="14125"/>
                    <a:pt x="3996" y="16557"/>
                    <a:pt x="4624" y="19012"/>
                  </a:cubicBezTo>
                  <a:cubicBezTo>
                    <a:pt x="4747" y="19499"/>
                    <a:pt x="4903" y="19768"/>
                    <a:pt x="5351" y="19768"/>
                  </a:cubicBezTo>
                  <a:cubicBezTo>
                    <a:pt x="5413" y="19768"/>
                    <a:pt x="5479" y="19763"/>
                    <a:pt x="5552" y="19753"/>
                  </a:cubicBezTo>
                  <a:cubicBezTo>
                    <a:pt x="5623" y="19743"/>
                    <a:pt x="5695" y="19739"/>
                    <a:pt x="5768" y="19739"/>
                  </a:cubicBezTo>
                  <a:cubicBezTo>
                    <a:pt x="6046" y="19739"/>
                    <a:pt x="6333" y="19796"/>
                    <a:pt x="6616" y="19803"/>
                  </a:cubicBezTo>
                  <a:cubicBezTo>
                    <a:pt x="6833" y="19806"/>
                    <a:pt x="7051" y="19807"/>
                    <a:pt x="7271" y="19807"/>
                  </a:cubicBezTo>
                  <a:cubicBezTo>
                    <a:pt x="7710" y="19807"/>
                    <a:pt x="8154" y="19803"/>
                    <a:pt x="8612" y="19803"/>
                  </a:cubicBezTo>
                  <a:cubicBezTo>
                    <a:pt x="8536" y="19394"/>
                    <a:pt x="8458" y="18978"/>
                    <a:pt x="8383" y="18560"/>
                  </a:cubicBezTo>
                  <a:cubicBezTo>
                    <a:pt x="7908" y="16038"/>
                    <a:pt x="7564" y="13478"/>
                    <a:pt x="6925" y="10999"/>
                  </a:cubicBezTo>
                  <a:cubicBezTo>
                    <a:pt x="6086" y="7736"/>
                    <a:pt x="4988" y="4546"/>
                    <a:pt x="4356" y="1228"/>
                  </a:cubicBezTo>
                  <a:cubicBezTo>
                    <a:pt x="4285" y="831"/>
                    <a:pt x="4137" y="452"/>
                    <a:pt x="4005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8"/>
            <p:cNvSpPr/>
            <p:nvPr/>
          </p:nvSpPr>
          <p:spPr>
            <a:xfrm>
              <a:off x="797124" y="1924250"/>
              <a:ext cx="1819110" cy="2485557"/>
            </a:xfrm>
            <a:custGeom>
              <a:avLst/>
              <a:gdLst/>
              <a:ahLst/>
              <a:cxnLst/>
              <a:rect l="l" t="t" r="r" b="b"/>
              <a:pathLst>
                <a:path w="64737" h="88454" extrusionOk="0">
                  <a:moveTo>
                    <a:pt x="7332" y="9914"/>
                  </a:moveTo>
                  <a:cubicBezTo>
                    <a:pt x="8073" y="9914"/>
                    <a:pt x="8790" y="10033"/>
                    <a:pt x="9437" y="10279"/>
                  </a:cubicBezTo>
                  <a:cubicBezTo>
                    <a:pt x="6984" y="12417"/>
                    <a:pt x="4059" y="13264"/>
                    <a:pt x="827" y="13470"/>
                  </a:cubicBezTo>
                  <a:cubicBezTo>
                    <a:pt x="2154" y="11212"/>
                    <a:pt x="4877" y="9914"/>
                    <a:pt x="7332" y="9914"/>
                  </a:cubicBezTo>
                  <a:close/>
                  <a:moveTo>
                    <a:pt x="24310" y="1290"/>
                  </a:moveTo>
                  <a:cubicBezTo>
                    <a:pt x="25559" y="1290"/>
                    <a:pt x="26803" y="1506"/>
                    <a:pt x="28036" y="1720"/>
                  </a:cubicBezTo>
                  <a:cubicBezTo>
                    <a:pt x="31040" y="2249"/>
                    <a:pt x="34616" y="4763"/>
                    <a:pt x="35290" y="8712"/>
                  </a:cubicBezTo>
                  <a:cubicBezTo>
                    <a:pt x="35633" y="10709"/>
                    <a:pt x="35493" y="12609"/>
                    <a:pt x="34917" y="14504"/>
                  </a:cubicBezTo>
                  <a:cubicBezTo>
                    <a:pt x="34604" y="15535"/>
                    <a:pt x="33879" y="16319"/>
                    <a:pt x="33089" y="17127"/>
                  </a:cubicBezTo>
                  <a:cubicBezTo>
                    <a:pt x="33323" y="16374"/>
                    <a:pt x="33555" y="15722"/>
                    <a:pt x="33716" y="15049"/>
                  </a:cubicBezTo>
                  <a:cubicBezTo>
                    <a:pt x="33796" y="14712"/>
                    <a:pt x="33796" y="14334"/>
                    <a:pt x="33741" y="13988"/>
                  </a:cubicBezTo>
                  <a:cubicBezTo>
                    <a:pt x="33626" y="13255"/>
                    <a:pt x="33208" y="12844"/>
                    <a:pt x="32638" y="12844"/>
                  </a:cubicBezTo>
                  <a:cubicBezTo>
                    <a:pt x="32417" y="12844"/>
                    <a:pt x="32173" y="12906"/>
                    <a:pt x="31915" y="13034"/>
                  </a:cubicBezTo>
                  <a:cubicBezTo>
                    <a:pt x="31471" y="13256"/>
                    <a:pt x="31094" y="13613"/>
                    <a:pt x="30580" y="13988"/>
                  </a:cubicBezTo>
                  <a:cubicBezTo>
                    <a:pt x="30301" y="13405"/>
                    <a:pt x="29932" y="12813"/>
                    <a:pt x="29741" y="12170"/>
                  </a:cubicBezTo>
                  <a:cubicBezTo>
                    <a:pt x="29491" y="11343"/>
                    <a:pt x="29368" y="10479"/>
                    <a:pt x="29220" y="9622"/>
                  </a:cubicBezTo>
                  <a:cubicBezTo>
                    <a:pt x="29120" y="9049"/>
                    <a:pt x="28976" y="8779"/>
                    <a:pt x="28675" y="8779"/>
                  </a:cubicBezTo>
                  <a:cubicBezTo>
                    <a:pt x="28504" y="8779"/>
                    <a:pt x="28284" y="8866"/>
                    <a:pt x="27992" y="9034"/>
                  </a:cubicBezTo>
                  <a:cubicBezTo>
                    <a:pt x="26962" y="9631"/>
                    <a:pt x="25882" y="9892"/>
                    <a:pt x="24768" y="9892"/>
                  </a:cubicBezTo>
                  <a:cubicBezTo>
                    <a:pt x="24292" y="9892"/>
                    <a:pt x="23809" y="9844"/>
                    <a:pt x="23322" y="9755"/>
                  </a:cubicBezTo>
                  <a:cubicBezTo>
                    <a:pt x="22043" y="9524"/>
                    <a:pt x="21488" y="8889"/>
                    <a:pt x="21293" y="7611"/>
                  </a:cubicBezTo>
                  <a:cubicBezTo>
                    <a:pt x="21204" y="7037"/>
                    <a:pt x="21052" y="6765"/>
                    <a:pt x="20747" y="6765"/>
                  </a:cubicBezTo>
                  <a:cubicBezTo>
                    <a:pt x="20575" y="6765"/>
                    <a:pt x="20354" y="6852"/>
                    <a:pt x="20069" y="7019"/>
                  </a:cubicBezTo>
                  <a:cubicBezTo>
                    <a:pt x="19001" y="7649"/>
                    <a:pt x="17881" y="7929"/>
                    <a:pt x="16722" y="7929"/>
                  </a:cubicBezTo>
                  <a:cubicBezTo>
                    <a:pt x="16242" y="7929"/>
                    <a:pt x="15755" y="7881"/>
                    <a:pt x="15262" y="7790"/>
                  </a:cubicBezTo>
                  <a:cubicBezTo>
                    <a:pt x="13619" y="7484"/>
                    <a:pt x="12551" y="6032"/>
                    <a:pt x="12767" y="4472"/>
                  </a:cubicBezTo>
                  <a:cubicBezTo>
                    <a:pt x="12894" y="3549"/>
                    <a:pt x="13382" y="2918"/>
                    <a:pt x="14263" y="2586"/>
                  </a:cubicBezTo>
                  <a:cubicBezTo>
                    <a:pt x="15508" y="2115"/>
                    <a:pt x="16794" y="2073"/>
                    <a:pt x="18091" y="2073"/>
                  </a:cubicBezTo>
                  <a:cubicBezTo>
                    <a:pt x="18287" y="2073"/>
                    <a:pt x="18483" y="2074"/>
                    <a:pt x="18679" y="2075"/>
                  </a:cubicBezTo>
                  <a:cubicBezTo>
                    <a:pt x="18909" y="2075"/>
                    <a:pt x="19145" y="2079"/>
                    <a:pt x="19381" y="2079"/>
                  </a:cubicBezTo>
                  <a:cubicBezTo>
                    <a:pt x="20041" y="2079"/>
                    <a:pt x="20708" y="2049"/>
                    <a:pt x="21285" y="1824"/>
                  </a:cubicBezTo>
                  <a:cubicBezTo>
                    <a:pt x="22294" y="1430"/>
                    <a:pt x="23304" y="1290"/>
                    <a:pt x="24310" y="1290"/>
                  </a:cubicBezTo>
                  <a:close/>
                  <a:moveTo>
                    <a:pt x="38025" y="669"/>
                  </a:moveTo>
                  <a:cubicBezTo>
                    <a:pt x="38423" y="669"/>
                    <a:pt x="38836" y="710"/>
                    <a:pt x="39261" y="793"/>
                  </a:cubicBezTo>
                  <a:cubicBezTo>
                    <a:pt x="40184" y="971"/>
                    <a:pt x="41078" y="1274"/>
                    <a:pt x="41803" y="1892"/>
                  </a:cubicBezTo>
                  <a:cubicBezTo>
                    <a:pt x="43147" y="3033"/>
                    <a:pt x="44727" y="3488"/>
                    <a:pt x="46435" y="3629"/>
                  </a:cubicBezTo>
                  <a:cubicBezTo>
                    <a:pt x="46837" y="3659"/>
                    <a:pt x="47240" y="3744"/>
                    <a:pt x="47638" y="3808"/>
                  </a:cubicBezTo>
                  <a:cubicBezTo>
                    <a:pt x="48931" y="4025"/>
                    <a:pt x="50231" y="5427"/>
                    <a:pt x="49685" y="7139"/>
                  </a:cubicBezTo>
                  <a:cubicBezTo>
                    <a:pt x="49299" y="8362"/>
                    <a:pt x="48719" y="9461"/>
                    <a:pt x="48015" y="10509"/>
                  </a:cubicBezTo>
                  <a:cubicBezTo>
                    <a:pt x="47130" y="11834"/>
                    <a:pt x="46642" y="13266"/>
                    <a:pt x="46701" y="14876"/>
                  </a:cubicBezTo>
                  <a:cubicBezTo>
                    <a:pt x="46720" y="15366"/>
                    <a:pt x="46669" y="15864"/>
                    <a:pt x="46596" y="16350"/>
                  </a:cubicBezTo>
                  <a:cubicBezTo>
                    <a:pt x="46339" y="18109"/>
                    <a:pt x="45021" y="19247"/>
                    <a:pt x="43475" y="19247"/>
                  </a:cubicBezTo>
                  <a:cubicBezTo>
                    <a:pt x="42986" y="19247"/>
                    <a:pt x="42473" y="19133"/>
                    <a:pt x="41964" y="18888"/>
                  </a:cubicBezTo>
                  <a:cubicBezTo>
                    <a:pt x="40024" y="17956"/>
                    <a:pt x="38362" y="16682"/>
                    <a:pt x="37557" y="14526"/>
                  </a:cubicBezTo>
                  <a:cubicBezTo>
                    <a:pt x="37218" y="13623"/>
                    <a:pt x="36689" y="12797"/>
                    <a:pt x="36295" y="11915"/>
                  </a:cubicBezTo>
                  <a:cubicBezTo>
                    <a:pt x="36171" y="11638"/>
                    <a:pt x="36209" y="11293"/>
                    <a:pt x="36171" y="10978"/>
                  </a:cubicBezTo>
                  <a:cubicBezTo>
                    <a:pt x="36027" y="8767"/>
                    <a:pt x="35727" y="6599"/>
                    <a:pt x="34277" y="4793"/>
                  </a:cubicBezTo>
                  <a:cubicBezTo>
                    <a:pt x="34171" y="4660"/>
                    <a:pt x="34061" y="4533"/>
                    <a:pt x="33947" y="4409"/>
                  </a:cubicBezTo>
                  <a:cubicBezTo>
                    <a:pt x="33340" y="3766"/>
                    <a:pt x="33315" y="3336"/>
                    <a:pt x="33921" y="2637"/>
                  </a:cubicBezTo>
                  <a:cubicBezTo>
                    <a:pt x="35059" y="1322"/>
                    <a:pt x="36436" y="669"/>
                    <a:pt x="38025" y="669"/>
                  </a:cubicBezTo>
                  <a:close/>
                  <a:moveTo>
                    <a:pt x="11305" y="10131"/>
                  </a:moveTo>
                  <a:cubicBezTo>
                    <a:pt x="11961" y="12349"/>
                    <a:pt x="12054" y="14543"/>
                    <a:pt x="12652" y="16587"/>
                  </a:cubicBezTo>
                  <a:lnTo>
                    <a:pt x="12652" y="16587"/>
                  </a:lnTo>
                  <a:cubicBezTo>
                    <a:pt x="10885" y="17418"/>
                    <a:pt x="9221" y="18253"/>
                    <a:pt x="7511" y="18995"/>
                  </a:cubicBezTo>
                  <a:cubicBezTo>
                    <a:pt x="6003" y="19647"/>
                    <a:pt x="4418" y="20073"/>
                    <a:pt x="2774" y="20201"/>
                  </a:cubicBezTo>
                  <a:cubicBezTo>
                    <a:pt x="2181" y="18178"/>
                    <a:pt x="1592" y="16180"/>
                    <a:pt x="1007" y="14182"/>
                  </a:cubicBezTo>
                  <a:cubicBezTo>
                    <a:pt x="1859" y="14067"/>
                    <a:pt x="2698" y="13977"/>
                    <a:pt x="3524" y="13837"/>
                  </a:cubicBezTo>
                  <a:cubicBezTo>
                    <a:pt x="5630" y="13478"/>
                    <a:pt x="7550" y="12695"/>
                    <a:pt x="9262" y="11383"/>
                  </a:cubicBezTo>
                  <a:cubicBezTo>
                    <a:pt x="9855" y="10931"/>
                    <a:pt x="10537" y="10595"/>
                    <a:pt x="11305" y="10131"/>
                  </a:cubicBezTo>
                  <a:close/>
                  <a:moveTo>
                    <a:pt x="12801" y="17372"/>
                  </a:moveTo>
                  <a:cubicBezTo>
                    <a:pt x="13000" y="18215"/>
                    <a:pt x="13186" y="19003"/>
                    <a:pt x="13377" y="19808"/>
                  </a:cubicBezTo>
                  <a:lnTo>
                    <a:pt x="13378" y="19808"/>
                  </a:lnTo>
                  <a:cubicBezTo>
                    <a:pt x="12551" y="20139"/>
                    <a:pt x="11768" y="20451"/>
                    <a:pt x="10987" y="20767"/>
                  </a:cubicBezTo>
                  <a:cubicBezTo>
                    <a:pt x="9433" y="21393"/>
                    <a:pt x="7894" y="22066"/>
                    <a:pt x="6318" y="22632"/>
                  </a:cubicBezTo>
                  <a:cubicBezTo>
                    <a:pt x="5440" y="22952"/>
                    <a:pt x="4499" y="23096"/>
                    <a:pt x="3530" y="23335"/>
                  </a:cubicBezTo>
                  <a:cubicBezTo>
                    <a:pt x="3292" y="22437"/>
                    <a:pt x="3089" y="21653"/>
                    <a:pt x="2868" y="20814"/>
                  </a:cubicBezTo>
                  <a:cubicBezTo>
                    <a:pt x="3178" y="20783"/>
                    <a:pt x="3441" y="20753"/>
                    <a:pt x="3703" y="20728"/>
                  </a:cubicBezTo>
                  <a:cubicBezTo>
                    <a:pt x="5881" y="20511"/>
                    <a:pt x="7851" y="19676"/>
                    <a:pt x="9784" y="18693"/>
                  </a:cubicBezTo>
                  <a:cubicBezTo>
                    <a:pt x="10746" y="18202"/>
                    <a:pt x="11762" y="17824"/>
                    <a:pt x="12801" y="17372"/>
                  </a:cubicBezTo>
                  <a:close/>
                  <a:moveTo>
                    <a:pt x="13563" y="20554"/>
                  </a:moveTo>
                  <a:cubicBezTo>
                    <a:pt x="13791" y="21435"/>
                    <a:pt x="14008" y="22261"/>
                    <a:pt x="14224" y="23083"/>
                  </a:cubicBezTo>
                  <a:lnTo>
                    <a:pt x="14224" y="23083"/>
                  </a:lnTo>
                  <a:cubicBezTo>
                    <a:pt x="12195" y="23556"/>
                    <a:pt x="10386" y="24481"/>
                    <a:pt x="8563" y="25358"/>
                  </a:cubicBezTo>
                  <a:cubicBezTo>
                    <a:pt x="7279" y="25977"/>
                    <a:pt x="5944" y="26330"/>
                    <a:pt x="4495" y="26432"/>
                  </a:cubicBezTo>
                  <a:cubicBezTo>
                    <a:pt x="4228" y="25584"/>
                    <a:pt x="3970" y="24762"/>
                    <a:pt x="3690" y="23872"/>
                  </a:cubicBezTo>
                  <a:cubicBezTo>
                    <a:pt x="4106" y="23833"/>
                    <a:pt x="4483" y="23851"/>
                    <a:pt x="4825" y="23752"/>
                  </a:cubicBezTo>
                  <a:cubicBezTo>
                    <a:pt x="5877" y="23446"/>
                    <a:pt x="6928" y="23126"/>
                    <a:pt x="7956" y="22756"/>
                  </a:cubicBezTo>
                  <a:cubicBezTo>
                    <a:pt x="8881" y="22420"/>
                    <a:pt x="9762" y="21990"/>
                    <a:pt x="10678" y="21632"/>
                  </a:cubicBezTo>
                  <a:cubicBezTo>
                    <a:pt x="11601" y="21266"/>
                    <a:pt x="12542" y="20933"/>
                    <a:pt x="13563" y="20554"/>
                  </a:cubicBezTo>
                  <a:close/>
                  <a:moveTo>
                    <a:pt x="20462" y="7834"/>
                  </a:moveTo>
                  <a:cubicBezTo>
                    <a:pt x="20492" y="7915"/>
                    <a:pt x="20530" y="7992"/>
                    <a:pt x="20544" y="8073"/>
                  </a:cubicBezTo>
                  <a:cubicBezTo>
                    <a:pt x="20789" y="9534"/>
                    <a:pt x="21759" y="10279"/>
                    <a:pt x="23107" y="10556"/>
                  </a:cubicBezTo>
                  <a:cubicBezTo>
                    <a:pt x="23662" y="10670"/>
                    <a:pt x="24212" y="10729"/>
                    <a:pt x="24758" y="10729"/>
                  </a:cubicBezTo>
                  <a:cubicBezTo>
                    <a:pt x="25994" y="10729"/>
                    <a:pt x="27205" y="10425"/>
                    <a:pt x="28396" y="9763"/>
                  </a:cubicBezTo>
                  <a:cubicBezTo>
                    <a:pt x="28785" y="11655"/>
                    <a:pt x="28955" y="13614"/>
                    <a:pt x="30679" y="14957"/>
                  </a:cubicBezTo>
                  <a:cubicBezTo>
                    <a:pt x="30857" y="14794"/>
                    <a:pt x="31086" y="14577"/>
                    <a:pt x="31327" y="14381"/>
                  </a:cubicBezTo>
                  <a:cubicBezTo>
                    <a:pt x="31625" y="14133"/>
                    <a:pt x="31908" y="13852"/>
                    <a:pt x="32248" y="13682"/>
                  </a:cubicBezTo>
                  <a:cubicBezTo>
                    <a:pt x="32381" y="13614"/>
                    <a:pt x="32502" y="13581"/>
                    <a:pt x="32605" y="13581"/>
                  </a:cubicBezTo>
                  <a:cubicBezTo>
                    <a:pt x="32852" y="13581"/>
                    <a:pt x="33003" y="13769"/>
                    <a:pt x="33019" y="14121"/>
                  </a:cubicBezTo>
                  <a:cubicBezTo>
                    <a:pt x="33040" y="14589"/>
                    <a:pt x="33014" y="15087"/>
                    <a:pt x="32874" y="15526"/>
                  </a:cubicBezTo>
                  <a:lnTo>
                    <a:pt x="32875" y="15526"/>
                  </a:lnTo>
                  <a:cubicBezTo>
                    <a:pt x="32553" y="16514"/>
                    <a:pt x="32107" y="17439"/>
                    <a:pt x="31356" y="18211"/>
                  </a:cubicBezTo>
                  <a:cubicBezTo>
                    <a:pt x="30839" y="18749"/>
                    <a:pt x="30412" y="19378"/>
                    <a:pt x="29991" y="20000"/>
                  </a:cubicBezTo>
                  <a:cubicBezTo>
                    <a:pt x="29873" y="20175"/>
                    <a:pt x="29873" y="20486"/>
                    <a:pt x="29925" y="20707"/>
                  </a:cubicBezTo>
                  <a:cubicBezTo>
                    <a:pt x="30141" y="21636"/>
                    <a:pt x="30407" y="22552"/>
                    <a:pt x="30623" y="23480"/>
                  </a:cubicBezTo>
                  <a:cubicBezTo>
                    <a:pt x="30662" y="23638"/>
                    <a:pt x="30623" y="23916"/>
                    <a:pt x="30514" y="24000"/>
                  </a:cubicBezTo>
                  <a:cubicBezTo>
                    <a:pt x="29060" y="25159"/>
                    <a:pt x="27814" y="26594"/>
                    <a:pt x="26086" y="27391"/>
                  </a:cubicBezTo>
                  <a:cubicBezTo>
                    <a:pt x="25922" y="27466"/>
                    <a:pt x="25781" y="27505"/>
                    <a:pt x="25651" y="27505"/>
                  </a:cubicBezTo>
                  <a:cubicBezTo>
                    <a:pt x="25455" y="27505"/>
                    <a:pt x="25285" y="27416"/>
                    <a:pt x="25099" y="27229"/>
                  </a:cubicBezTo>
                  <a:cubicBezTo>
                    <a:pt x="24319" y="26442"/>
                    <a:pt x="23904" y="25461"/>
                    <a:pt x="23823" y="24400"/>
                  </a:cubicBezTo>
                  <a:cubicBezTo>
                    <a:pt x="23746" y="23442"/>
                    <a:pt x="23899" y="22474"/>
                    <a:pt x="23933" y="21508"/>
                  </a:cubicBezTo>
                  <a:cubicBezTo>
                    <a:pt x="23963" y="20554"/>
                    <a:pt x="23692" y="20082"/>
                    <a:pt x="23008" y="20082"/>
                  </a:cubicBezTo>
                  <a:cubicBezTo>
                    <a:pt x="22821" y="20082"/>
                    <a:pt x="22603" y="20117"/>
                    <a:pt x="22352" y="20188"/>
                  </a:cubicBezTo>
                  <a:cubicBezTo>
                    <a:pt x="21970" y="20296"/>
                    <a:pt x="21607" y="20346"/>
                    <a:pt x="21260" y="20346"/>
                  </a:cubicBezTo>
                  <a:cubicBezTo>
                    <a:pt x="20116" y="20346"/>
                    <a:pt x="19148" y="19801"/>
                    <a:pt x="18281" y="18991"/>
                  </a:cubicBezTo>
                  <a:cubicBezTo>
                    <a:pt x="17183" y="17964"/>
                    <a:pt x="16623" y="16609"/>
                    <a:pt x="16403" y="15114"/>
                  </a:cubicBezTo>
                  <a:cubicBezTo>
                    <a:pt x="16119" y="13146"/>
                    <a:pt x="16103" y="11183"/>
                    <a:pt x="16407" y="9214"/>
                  </a:cubicBezTo>
                  <a:cubicBezTo>
                    <a:pt x="16446" y="8951"/>
                    <a:pt x="16480" y="8746"/>
                    <a:pt x="16844" y="8725"/>
                  </a:cubicBezTo>
                  <a:cubicBezTo>
                    <a:pt x="17467" y="8691"/>
                    <a:pt x="18098" y="8644"/>
                    <a:pt x="18704" y="8494"/>
                  </a:cubicBezTo>
                  <a:cubicBezTo>
                    <a:pt x="19289" y="8350"/>
                    <a:pt x="19839" y="8073"/>
                    <a:pt x="20462" y="7834"/>
                  </a:cubicBezTo>
                  <a:close/>
                  <a:moveTo>
                    <a:pt x="20568" y="25005"/>
                  </a:moveTo>
                  <a:cubicBezTo>
                    <a:pt x="19853" y="29090"/>
                    <a:pt x="19144" y="33139"/>
                    <a:pt x="18441" y="37151"/>
                  </a:cubicBezTo>
                  <a:lnTo>
                    <a:pt x="18441" y="37151"/>
                  </a:lnTo>
                  <a:cubicBezTo>
                    <a:pt x="17555" y="33962"/>
                    <a:pt x="16255" y="30809"/>
                    <a:pt x="15881" y="27437"/>
                  </a:cubicBezTo>
                  <a:cubicBezTo>
                    <a:pt x="17386" y="26526"/>
                    <a:pt x="18669" y="25226"/>
                    <a:pt x="20568" y="25005"/>
                  </a:cubicBezTo>
                  <a:close/>
                  <a:moveTo>
                    <a:pt x="11601" y="24742"/>
                  </a:moveTo>
                  <a:cubicBezTo>
                    <a:pt x="11733" y="25192"/>
                    <a:pt x="11881" y="25572"/>
                    <a:pt x="11953" y="25968"/>
                  </a:cubicBezTo>
                  <a:cubicBezTo>
                    <a:pt x="12584" y="29287"/>
                    <a:pt x="13682" y="32476"/>
                    <a:pt x="14521" y="35739"/>
                  </a:cubicBezTo>
                  <a:cubicBezTo>
                    <a:pt x="15160" y="38219"/>
                    <a:pt x="15504" y="40779"/>
                    <a:pt x="15979" y="43301"/>
                  </a:cubicBezTo>
                  <a:cubicBezTo>
                    <a:pt x="16055" y="43718"/>
                    <a:pt x="16131" y="44135"/>
                    <a:pt x="16208" y="44545"/>
                  </a:cubicBezTo>
                  <a:cubicBezTo>
                    <a:pt x="15750" y="44545"/>
                    <a:pt x="15305" y="44548"/>
                    <a:pt x="14867" y="44548"/>
                  </a:cubicBezTo>
                  <a:cubicBezTo>
                    <a:pt x="14647" y="44548"/>
                    <a:pt x="14429" y="44547"/>
                    <a:pt x="14212" y="44545"/>
                  </a:cubicBezTo>
                  <a:lnTo>
                    <a:pt x="14213" y="44543"/>
                  </a:lnTo>
                  <a:cubicBezTo>
                    <a:pt x="13931" y="44536"/>
                    <a:pt x="13643" y="44479"/>
                    <a:pt x="13365" y="44479"/>
                  </a:cubicBezTo>
                  <a:cubicBezTo>
                    <a:pt x="13292" y="44479"/>
                    <a:pt x="13219" y="44483"/>
                    <a:pt x="13148" y="44493"/>
                  </a:cubicBezTo>
                  <a:cubicBezTo>
                    <a:pt x="13075" y="44503"/>
                    <a:pt x="13008" y="44508"/>
                    <a:pt x="12946" y="44508"/>
                  </a:cubicBezTo>
                  <a:cubicBezTo>
                    <a:pt x="12499" y="44508"/>
                    <a:pt x="12343" y="44238"/>
                    <a:pt x="12220" y="43752"/>
                  </a:cubicBezTo>
                  <a:cubicBezTo>
                    <a:pt x="11592" y="41298"/>
                    <a:pt x="10864" y="38866"/>
                    <a:pt x="10266" y="36400"/>
                  </a:cubicBezTo>
                  <a:cubicBezTo>
                    <a:pt x="9813" y="34517"/>
                    <a:pt x="9555" y="32588"/>
                    <a:pt x="9122" y="30696"/>
                  </a:cubicBezTo>
                  <a:cubicBezTo>
                    <a:pt x="8872" y="29588"/>
                    <a:pt x="8474" y="28516"/>
                    <a:pt x="8110" y="27437"/>
                  </a:cubicBezTo>
                  <a:cubicBezTo>
                    <a:pt x="8008" y="27130"/>
                    <a:pt x="7779" y="26863"/>
                    <a:pt x="7597" y="26560"/>
                  </a:cubicBezTo>
                  <a:cubicBezTo>
                    <a:pt x="8902" y="25968"/>
                    <a:pt x="10220" y="25368"/>
                    <a:pt x="11601" y="24742"/>
                  </a:cubicBezTo>
                  <a:close/>
                  <a:moveTo>
                    <a:pt x="14386" y="23681"/>
                  </a:moveTo>
                  <a:cubicBezTo>
                    <a:pt x="14632" y="25005"/>
                    <a:pt x="14891" y="26270"/>
                    <a:pt x="15107" y="27539"/>
                  </a:cubicBezTo>
                  <a:cubicBezTo>
                    <a:pt x="15530" y="30083"/>
                    <a:pt x="16246" y="32545"/>
                    <a:pt x="16988" y="35007"/>
                  </a:cubicBezTo>
                  <a:cubicBezTo>
                    <a:pt x="17819" y="37759"/>
                    <a:pt x="18488" y="40558"/>
                    <a:pt x="19234" y="43335"/>
                  </a:cubicBezTo>
                  <a:cubicBezTo>
                    <a:pt x="19306" y="43595"/>
                    <a:pt x="19268" y="43756"/>
                    <a:pt x="19005" y="43850"/>
                  </a:cubicBezTo>
                  <a:lnTo>
                    <a:pt x="17018" y="44575"/>
                  </a:lnTo>
                  <a:cubicBezTo>
                    <a:pt x="16904" y="44017"/>
                    <a:pt x="16807" y="43557"/>
                    <a:pt x="16722" y="43097"/>
                  </a:cubicBezTo>
                  <a:cubicBezTo>
                    <a:pt x="16234" y="40575"/>
                    <a:pt x="15832" y="38032"/>
                    <a:pt x="15247" y="35536"/>
                  </a:cubicBezTo>
                  <a:cubicBezTo>
                    <a:pt x="14810" y="33665"/>
                    <a:pt x="14137" y="31855"/>
                    <a:pt x="13598" y="30011"/>
                  </a:cubicBezTo>
                  <a:cubicBezTo>
                    <a:pt x="13348" y="29158"/>
                    <a:pt x="13187" y="28285"/>
                    <a:pt x="12959" y="27433"/>
                  </a:cubicBezTo>
                  <a:cubicBezTo>
                    <a:pt x="12708" y="26483"/>
                    <a:pt x="12428" y="25542"/>
                    <a:pt x="12136" y="24511"/>
                  </a:cubicBezTo>
                  <a:cubicBezTo>
                    <a:pt x="12801" y="24269"/>
                    <a:pt x="13543" y="23991"/>
                    <a:pt x="14386" y="23681"/>
                  </a:cubicBezTo>
                  <a:close/>
                  <a:moveTo>
                    <a:pt x="7450" y="39646"/>
                  </a:moveTo>
                  <a:cubicBezTo>
                    <a:pt x="7543" y="39646"/>
                    <a:pt x="7636" y="39653"/>
                    <a:pt x="7725" y="39661"/>
                  </a:cubicBezTo>
                  <a:cubicBezTo>
                    <a:pt x="8305" y="39713"/>
                    <a:pt x="8725" y="40003"/>
                    <a:pt x="8771" y="40454"/>
                  </a:cubicBezTo>
                  <a:cubicBezTo>
                    <a:pt x="8801" y="40761"/>
                    <a:pt x="8767" y="41106"/>
                    <a:pt x="8653" y="41391"/>
                  </a:cubicBezTo>
                  <a:cubicBezTo>
                    <a:pt x="8526" y="41719"/>
                    <a:pt x="8568" y="41954"/>
                    <a:pt x="8737" y="42243"/>
                  </a:cubicBezTo>
                  <a:cubicBezTo>
                    <a:pt x="9131" y="42933"/>
                    <a:pt x="9530" y="43628"/>
                    <a:pt x="9856" y="44351"/>
                  </a:cubicBezTo>
                  <a:cubicBezTo>
                    <a:pt x="10140" y="44995"/>
                    <a:pt x="9881" y="45570"/>
                    <a:pt x="9196" y="45958"/>
                  </a:cubicBezTo>
                  <a:cubicBezTo>
                    <a:pt x="9136" y="45800"/>
                    <a:pt x="9089" y="45676"/>
                    <a:pt x="9047" y="45557"/>
                  </a:cubicBezTo>
                  <a:cubicBezTo>
                    <a:pt x="9014" y="45551"/>
                    <a:pt x="8981" y="45536"/>
                    <a:pt x="8960" y="45536"/>
                  </a:cubicBezTo>
                  <a:cubicBezTo>
                    <a:pt x="8954" y="45536"/>
                    <a:pt x="8949" y="45538"/>
                    <a:pt x="8946" y="45540"/>
                  </a:cubicBezTo>
                  <a:cubicBezTo>
                    <a:pt x="8799" y="45655"/>
                    <a:pt x="8664" y="45704"/>
                    <a:pt x="8536" y="45704"/>
                  </a:cubicBezTo>
                  <a:cubicBezTo>
                    <a:pt x="8335" y="45704"/>
                    <a:pt x="8151" y="45582"/>
                    <a:pt x="7966" y="45400"/>
                  </a:cubicBezTo>
                  <a:cubicBezTo>
                    <a:pt x="7318" y="44761"/>
                    <a:pt x="6657" y="44053"/>
                    <a:pt x="6568" y="43150"/>
                  </a:cubicBezTo>
                  <a:cubicBezTo>
                    <a:pt x="6470" y="42145"/>
                    <a:pt x="6618" y="41102"/>
                    <a:pt x="6763" y="40093"/>
                  </a:cubicBezTo>
                  <a:cubicBezTo>
                    <a:pt x="6813" y="39727"/>
                    <a:pt x="7126" y="39646"/>
                    <a:pt x="7450" y="39646"/>
                  </a:cubicBezTo>
                  <a:close/>
                  <a:moveTo>
                    <a:pt x="7144" y="26727"/>
                  </a:moveTo>
                  <a:cubicBezTo>
                    <a:pt x="7808" y="28217"/>
                    <a:pt x="8224" y="29802"/>
                    <a:pt x="8554" y="31417"/>
                  </a:cubicBezTo>
                  <a:cubicBezTo>
                    <a:pt x="9025" y="33717"/>
                    <a:pt x="9461" y="36026"/>
                    <a:pt x="9995" y="38312"/>
                  </a:cubicBezTo>
                  <a:cubicBezTo>
                    <a:pt x="10457" y="40280"/>
                    <a:pt x="11046" y="42223"/>
                    <a:pt x="11563" y="44178"/>
                  </a:cubicBezTo>
                  <a:cubicBezTo>
                    <a:pt x="11652" y="44519"/>
                    <a:pt x="11606" y="44893"/>
                    <a:pt x="11703" y="45230"/>
                  </a:cubicBezTo>
                  <a:cubicBezTo>
                    <a:pt x="11835" y="45698"/>
                    <a:pt x="12042" y="46150"/>
                    <a:pt x="12237" y="46653"/>
                  </a:cubicBezTo>
                  <a:cubicBezTo>
                    <a:pt x="11318" y="46895"/>
                    <a:pt x="10238" y="47087"/>
                    <a:pt x="9618" y="48302"/>
                  </a:cubicBezTo>
                  <a:cubicBezTo>
                    <a:pt x="9495" y="47710"/>
                    <a:pt x="9394" y="47227"/>
                    <a:pt x="9292" y="46734"/>
                  </a:cubicBezTo>
                  <a:cubicBezTo>
                    <a:pt x="9517" y="46598"/>
                    <a:pt x="9750" y="46491"/>
                    <a:pt x="9941" y="46338"/>
                  </a:cubicBezTo>
                  <a:cubicBezTo>
                    <a:pt x="10611" y="45788"/>
                    <a:pt x="10873" y="44890"/>
                    <a:pt x="10543" y="44085"/>
                  </a:cubicBezTo>
                  <a:cubicBezTo>
                    <a:pt x="10267" y="43425"/>
                    <a:pt x="9924" y="42794"/>
                    <a:pt x="9576" y="42172"/>
                  </a:cubicBezTo>
                  <a:cubicBezTo>
                    <a:pt x="9428" y="41903"/>
                    <a:pt x="9377" y="41686"/>
                    <a:pt x="9470" y="41376"/>
                  </a:cubicBezTo>
                  <a:cubicBezTo>
                    <a:pt x="9830" y="40166"/>
                    <a:pt x="9207" y="39160"/>
                    <a:pt x="8004" y="38927"/>
                  </a:cubicBezTo>
                  <a:cubicBezTo>
                    <a:pt x="7800" y="38888"/>
                    <a:pt x="7499" y="38879"/>
                    <a:pt x="7419" y="38748"/>
                  </a:cubicBezTo>
                  <a:cubicBezTo>
                    <a:pt x="7258" y="38484"/>
                    <a:pt x="7207" y="38151"/>
                    <a:pt x="7139" y="37835"/>
                  </a:cubicBezTo>
                  <a:cubicBezTo>
                    <a:pt x="7097" y="37644"/>
                    <a:pt x="7131" y="37432"/>
                    <a:pt x="7088" y="37240"/>
                  </a:cubicBezTo>
                  <a:cubicBezTo>
                    <a:pt x="6305" y="33892"/>
                    <a:pt x="5520" y="30547"/>
                    <a:pt x="4736" y="27204"/>
                  </a:cubicBezTo>
                  <a:cubicBezTo>
                    <a:pt x="4724" y="27157"/>
                    <a:pt x="4736" y="27101"/>
                    <a:pt x="4736" y="27084"/>
                  </a:cubicBezTo>
                  <a:cubicBezTo>
                    <a:pt x="5529" y="26969"/>
                    <a:pt x="6312" y="26850"/>
                    <a:pt x="7144" y="26727"/>
                  </a:cubicBezTo>
                  <a:close/>
                  <a:moveTo>
                    <a:pt x="35642" y="40691"/>
                  </a:moveTo>
                  <a:cubicBezTo>
                    <a:pt x="35999" y="41743"/>
                    <a:pt x="36333" y="42740"/>
                    <a:pt x="36677" y="43759"/>
                  </a:cubicBezTo>
                  <a:lnTo>
                    <a:pt x="36675" y="43760"/>
                  </a:lnTo>
                  <a:cubicBezTo>
                    <a:pt x="34758" y="46094"/>
                    <a:pt x="28304" y="48724"/>
                    <a:pt x="24139" y="48724"/>
                  </a:cubicBezTo>
                  <a:cubicBezTo>
                    <a:pt x="23775" y="48724"/>
                    <a:pt x="23428" y="48704"/>
                    <a:pt x="23103" y="48662"/>
                  </a:cubicBezTo>
                  <a:cubicBezTo>
                    <a:pt x="28188" y="47448"/>
                    <a:pt x="32515" y="45019"/>
                    <a:pt x="35642" y="40691"/>
                  </a:cubicBezTo>
                  <a:close/>
                  <a:moveTo>
                    <a:pt x="23154" y="24317"/>
                  </a:moveTo>
                  <a:cubicBezTo>
                    <a:pt x="23243" y="24760"/>
                    <a:pt x="23315" y="25160"/>
                    <a:pt x="23404" y="25556"/>
                  </a:cubicBezTo>
                  <a:cubicBezTo>
                    <a:pt x="23624" y="26498"/>
                    <a:pt x="24137" y="27269"/>
                    <a:pt x="24819" y="27933"/>
                  </a:cubicBezTo>
                  <a:cubicBezTo>
                    <a:pt x="25077" y="28180"/>
                    <a:pt x="25362" y="28313"/>
                    <a:pt x="25658" y="28313"/>
                  </a:cubicBezTo>
                  <a:cubicBezTo>
                    <a:pt x="25857" y="28313"/>
                    <a:pt x="26061" y="28252"/>
                    <a:pt x="26264" y="28125"/>
                  </a:cubicBezTo>
                  <a:cubicBezTo>
                    <a:pt x="27154" y="27576"/>
                    <a:pt x="28036" y="27010"/>
                    <a:pt x="28879" y="26391"/>
                  </a:cubicBezTo>
                  <a:cubicBezTo>
                    <a:pt x="29592" y="25872"/>
                    <a:pt x="30235" y="25264"/>
                    <a:pt x="30922" y="24705"/>
                  </a:cubicBezTo>
                  <a:cubicBezTo>
                    <a:pt x="31015" y="24629"/>
                    <a:pt x="31180" y="24620"/>
                    <a:pt x="31315" y="24615"/>
                  </a:cubicBezTo>
                  <a:cubicBezTo>
                    <a:pt x="31409" y="24615"/>
                    <a:pt x="31506" y="24680"/>
                    <a:pt x="31608" y="24697"/>
                  </a:cubicBezTo>
                  <a:cubicBezTo>
                    <a:pt x="34753" y="25259"/>
                    <a:pt x="36316" y="27423"/>
                    <a:pt x="37155" y="30282"/>
                  </a:cubicBezTo>
                  <a:cubicBezTo>
                    <a:pt x="37923" y="32896"/>
                    <a:pt x="37579" y="35427"/>
                    <a:pt x="36465" y="37889"/>
                  </a:cubicBezTo>
                  <a:lnTo>
                    <a:pt x="36464" y="37890"/>
                  </a:lnTo>
                  <a:cubicBezTo>
                    <a:pt x="35447" y="40139"/>
                    <a:pt x="33901" y="41954"/>
                    <a:pt x="32061" y="43557"/>
                  </a:cubicBezTo>
                  <a:cubicBezTo>
                    <a:pt x="29269" y="45995"/>
                    <a:pt x="25939" y="47255"/>
                    <a:pt x="22404" y="48082"/>
                  </a:cubicBezTo>
                  <a:cubicBezTo>
                    <a:pt x="21403" y="48315"/>
                    <a:pt x="20409" y="48550"/>
                    <a:pt x="19374" y="48789"/>
                  </a:cubicBezTo>
                  <a:cubicBezTo>
                    <a:pt x="19230" y="47421"/>
                    <a:pt x="19099" y="46144"/>
                    <a:pt x="18967" y="44891"/>
                  </a:cubicBezTo>
                  <a:cubicBezTo>
                    <a:pt x="19582" y="44542"/>
                    <a:pt x="20261" y="44252"/>
                    <a:pt x="20832" y="43817"/>
                  </a:cubicBezTo>
                  <a:cubicBezTo>
                    <a:pt x="23722" y="41637"/>
                    <a:pt x="26159" y="39017"/>
                    <a:pt x="27981" y="35869"/>
                  </a:cubicBezTo>
                  <a:cubicBezTo>
                    <a:pt x="29032" y="34050"/>
                    <a:pt x="29460" y="32040"/>
                    <a:pt x="29366" y="29935"/>
                  </a:cubicBezTo>
                  <a:cubicBezTo>
                    <a:pt x="29359" y="29686"/>
                    <a:pt x="29116" y="29228"/>
                    <a:pt x="29005" y="29228"/>
                  </a:cubicBezTo>
                  <a:cubicBezTo>
                    <a:pt x="29004" y="29228"/>
                    <a:pt x="29003" y="29228"/>
                    <a:pt x="29002" y="29229"/>
                  </a:cubicBezTo>
                  <a:cubicBezTo>
                    <a:pt x="28574" y="29258"/>
                    <a:pt x="28688" y="29667"/>
                    <a:pt x="28693" y="29952"/>
                  </a:cubicBezTo>
                  <a:cubicBezTo>
                    <a:pt x="28739" y="32760"/>
                    <a:pt x="27811" y="35205"/>
                    <a:pt x="26128" y="37424"/>
                  </a:cubicBezTo>
                  <a:cubicBezTo>
                    <a:pt x="25048" y="38851"/>
                    <a:pt x="23861" y="40176"/>
                    <a:pt x="22629" y="41462"/>
                  </a:cubicBezTo>
                  <a:cubicBezTo>
                    <a:pt x="22501" y="41594"/>
                    <a:pt x="22365" y="41734"/>
                    <a:pt x="22213" y="41833"/>
                  </a:cubicBezTo>
                  <a:cubicBezTo>
                    <a:pt x="21502" y="42284"/>
                    <a:pt x="20782" y="42723"/>
                    <a:pt x="19980" y="43222"/>
                  </a:cubicBezTo>
                  <a:cubicBezTo>
                    <a:pt x="19684" y="41978"/>
                    <a:pt x="19277" y="40802"/>
                    <a:pt x="19154" y="39597"/>
                  </a:cubicBezTo>
                  <a:cubicBezTo>
                    <a:pt x="19052" y="38600"/>
                    <a:pt x="19238" y="37560"/>
                    <a:pt x="19391" y="36555"/>
                  </a:cubicBezTo>
                  <a:cubicBezTo>
                    <a:pt x="19845" y="33561"/>
                    <a:pt x="20348" y="30574"/>
                    <a:pt x="20814" y="27580"/>
                  </a:cubicBezTo>
                  <a:cubicBezTo>
                    <a:pt x="20955" y="26677"/>
                    <a:pt x="21044" y="25765"/>
                    <a:pt x="21162" y="24807"/>
                  </a:cubicBezTo>
                  <a:cubicBezTo>
                    <a:pt x="21794" y="24649"/>
                    <a:pt x="22463" y="24487"/>
                    <a:pt x="23154" y="24317"/>
                  </a:cubicBezTo>
                  <a:close/>
                  <a:moveTo>
                    <a:pt x="12830" y="45162"/>
                  </a:moveTo>
                  <a:cubicBezTo>
                    <a:pt x="12833" y="45162"/>
                    <a:pt x="12836" y="45162"/>
                    <a:pt x="12838" y="45162"/>
                  </a:cubicBezTo>
                  <a:cubicBezTo>
                    <a:pt x="13313" y="45226"/>
                    <a:pt x="13784" y="45341"/>
                    <a:pt x="14259" y="45391"/>
                  </a:cubicBezTo>
                  <a:cubicBezTo>
                    <a:pt x="14662" y="45431"/>
                    <a:pt x="15067" y="45458"/>
                    <a:pt x="15473" y="45458"/>
                  </a:cubicBezTo>
                  <a:cubicBezTo>
                    <a:pt x="15588" y="45458"/>
                    <a:pt x="15703" y="45456"/>
                    <a:pt x="15817" y="45452"/>
                  </a:cubicBezTo>
                  <a:cubicBezTo>
                    <a:pt x="16652" y="45413"/>
                    <a:pt x="17487" y="45319"/>
                    <a:pt x="18369" y="45246"/>
                  </a:cubicBezTo>
                  <a:cubicBezTo>
                    <a:pt x="18449" y="46499"/>
                    <a:pt x="18525" y="47666"/>
                    <a:pt x="18602" y="48846"/>
                  </a:cubicBezTo>
                  <a:cubicBezTo>
                    <a:pt x="18573" y="48864"/>
                    <a:pt x="18534" y="48902"/>
                    <a:pt x="18487" y="48915"/>
                  </a:cubicBezTo>
                  <a:lnTo>
                    <a:pt x="18488" y="48914"/>
                  </a:lnTo>
                  <a:lnTo>
                    <a:pt x="18488" y="48914"/>
                  </a:lnTo>
                  <a:cubicBezTo>
                    <a:pt x="17369" y="49315"/>
                    <a:pt x="16175" y="49485"/>
                    <a:pt x="15064" y="49834"/>
                  </a:cubicBezTo>
                  <a:cubicBezTo>
                    <a:pt x="14675" y="49955"/>
                    <a:pt x="14303" y="49999"/>
                    <a:pt x="13942" y="49999"/>
                  </a:cubicBezTo>
                  <a:cubicBezTo>
                    <a:pt x="13204" y="49999"/>
                    <a:pt x="12506" y="49817"/>
                    <a:pt x="11783" y="49737"/>
                  </a:cubicBezTo>
                  <a:cubicBezTo>
                    <a:pt x="11381" y="49694"/>
                    <a:pt x="10969" y="49421"/>
                    <a:pt x="10630" y="49162"/>
                  </a:cubicBezTo>
                  <a:cubicBezTo>
                    <a:pt x="10178" y="48808"/>
                    <a:pt x="10186" y="48306"/>
                    <a:pt x="10712" y="48050"/>
                  </a:cubicBezTo>
                  <a:cubicBezTo>
                    <a:pt x="11432" y="47700"/>
                    <a:pt x="12229" y="47521"/>
                    <a:pt x="12991" y="47261"/>
                  </a:cubicBezTo>
                  <a:cubicBezTo>
                    <a:pt x="13288" y="47164"/>
                    <a:pt x="13766" y="47100"/>
                    <a:pt x="13830" y="46908"/>
                  </a:cubicBezTo>
                  <a:cubicBezTo>
                    <a:pt x="13978" y="46449"/>
                    <a:pt x="13436" y="46427"/>
                    <a:pt x="13173" y="46227"/>
                  </a:cubicBezTo>
                  <a:cubicBezTo>
                    <a:pt x="12877" y="46005"/>
                    <a:pt x="12343" y="45929"/>
                    <a:pt x="12606" y="45350"/>
                  </a:cubicBezTo>
                  <a:cubicBezTo>
                    <a:pt x="12643" y="45267"/>
                    <a:pt x="12758" y="45162"/>
                    <a:pt x="12830" y="45162"/>
                  </a:cubicBezTo>
                  <a:close/>
                  <a:moveTo>
                    <a:pt x="21044" y="49115"/>
                  </a:moveTo>
                  <a:cubicBezTo>
                    <a:pt x="21645" y="51279"/>
                    <a:pt x="22234" y="53413"/>
                    <a:pt x="22827" y="55547"/>
                  </a:cubicBezTo>
                  <a:cubicBezTo>
                    <a:pt x="22215" y="54678"/>
                    <a:pt x="21576" y="53928"/>
                    <a:pt x="20544" y="53928"/>
                  </a:cubicBezTo>
                  <a:cubicBezTo>
                    <a:pt x="20290" y="53928"/>
                    <a:pt x="20012" y="53973"/>
                    <a:pt x="19704" y="54074"/>
                  </a:cubicBezTo>
                  <a:cubicBezTo>
                    <a:pt x="19636" y="53780"/>
                    <a:pt x="19573" y="53490"/>
                    <a:pt x="19502" y="53201"/>
                  </a:cubicBezTo>
                  <a:cubicBezTo>
                    <a:pt x="19272" y="52242"/>
                    <a:pt x="19035" y="51283"/>
                    <a:pt x="18802" y="50325"/>
                  </a:cubicBezTo>
                  <a:cubicBezTo>
                    <a:pt x="18695" y="49873"/>
                    <a:pt x="18861" y="49541"/>
                    <a:pt x="19293" y="49443"/>
                  </a:cubicBezTo>
                  <a:cubicBezTo>
                    <a:pt x="19853" y="49316"/>
                    <a:pt x="20416" y="49230"/>
                    <a:pt x="21044" y="49115"/>
                  </a:cubicBezTo>
                  <a:close/>
                  <a:moveTo>
                    <a:pt x="37053" y="44445"/>
                  </a:moveTo>
                  <a:cubicBezTo>
                    <a:pt x="37498" y="45535"/>
                    <a:pt x="37909" y="46532"/>
                    <a:pt x="38367" y="47653"/>
                  </a:cubicBezTo>
                  <a:cubicBezTo>
                    <a:pt x="37180" y="48112"/>
                    <a:pt x="36079" y="48641"/>
                    <a:pt x="34922" y="48969"/>
                  </a:cubicBezTo>
                  <a:cubicBezTo>
                    <a:pt x="31824" y="49838"/>
                    <a:pt x="28735" y="50732"/>
                    <a:pt x="25726" y="51882"/>
                  </a:cubicBezTo>
                  <a:cubicBezTo>
                    <a:pt x="25036" y="52147"/>
                    <a:pt x="24286" y="52249"/>
                    <a:pt x="23578" y="52479"/>
                  </a:cubicBezTo>
                  <a:cubicBezTo>
                    <a:pt x="23383" y="52538"/>
                    <a:pt x="23247" y="52782"/>
                    <a:pt x="23086" y="52938"/>
                  </a:cubicBezTo>
                  <a:cubicBezTo>
                    <a:pt x="23271" y="53047"/>
                    <a:pt x="23477" y="53273"/>
                    <a:pt x="23646" y="53273"/>
                  </a:cubicBezTo>
                  <a:cubicBezTo>
                    <a:pt x="23656" y="53273"/>
                    <a:pt x="23666" y="53272"/>
                    <a:pt x="23676" y="53271"/>
                  </a:cubicBezTo>
                  <a:cubicBezTo>
                    <a:pt x="24524" y="53117"/>
                    <a:pt x="25388" y="52977"/>
                    <a:pt x="26189" y="52679"/>
                  </a:cubicBezTo>
                  <a:cubicBezTo>
                    <a:pt x="29061" y="51606"/>
                    <a:pt x="31999" y="50749"/>
                    <a:pt x="34944" y="49906"/>
                  </a:cubicBezTo>
                  <a:cubicBezTo>
                    <a:pt x="36218" y="49544"/>
                    <a:pt x="37443" y="48986"/>
                    <a:pt x="38782" y="48483"/>
                  </a:cubicBezTo>
                  <a:cubicBezTo>
                    <a:pt x="39151" y="48999"/>
                    <a:pt x="39608" y="49637"/>
                    <a:pt x="40088" y="50310"/>
                  </a:cubicBezTo>
                  <a:lnTo>
                    <a:pt x="40087" y="50310"/>
                  </a:lnTo>
                  <a:cubicBezTo>
                    <a:pt x="38710" y="51338"/>
                    <a:pt x="37332" y="52194"/>
                    <a:pt x="35761" y="52666"/>
                  </a:cubicBezTo>
                  <a:cubicBezTo>
                    <a:pt x="34384" y="53076"/>
                    <a:pt x="32977" y="53399"/>
                    <a:pt x="31599" y="53808"/>
                  </a:cubicBezTo>
                  <a:cubicBezTo>
                    <a:pt x="30155" y="54238"/>
                    <a:pt x="28739" y="54757"/>
                    <a:pt x="27286" y="55163"/>
                  </a:cubicBezTo>
                  <a:cubicBezTo>
                    <a:pt x="26430" y="55396"/>
                    <a:pt x="25532" y="55482"/>
                    <a:pt x="24654" y="55643"/>
                  </a:cubicBezTo>
                  <a:cubicBezTo>
                    <a:pt x="24370" y="55695"/>
                    <a:pt x="24091" y="55763"/>
                    <a:pt x="23722" y="55844"/>
                  </a:cubicBezTo>
                  <a:cubicBezTo>
                    <a:pt x="23459" y="54903"/>
                    <a:pt x="23192" y="53944"/>
                    <a:pt x="22926" y="52986"/>
                  </a:cubicBezTo>
                  <a:cubicBezTo>
                    <a:pt x="22582" y="51751"/>
                    <a:pt x="22239" y="50511"/>
                    <a:pt x="21900" y="49293"/>
                  </a:cubicBezTo>
                  <a:lnTo>
                    <a:pt x="21900" y="49293"/>
                  </a:lnTo>
                  <a:cubicBezTo>
                    <a:pt x="22497" y="49320"/>
                    <a:pt x="23096" y="49404"/>
                    <a:pt x="23687" y="49404"/>
                  </a:cubicBezTo>
                  <a:cubicBezTo>
                    <a:pt x="23835" y="49404"/>
                    <a:pt x="23982" y="49399"/>
                    <a:pt x="24129" y="49386"/>
                  </a:cubicBezTo>
                  <a:cubicBezTo>
                    <a:pt x="25760" y="49241"/>
                    <a:pt x="27392" y="49049"/>
                    <a:pt x="29007" y="48777"/>
                  </a:cubicBezTo>
                  <a:cubicBezTo>
                    <a:pt x="29693" y="48662"/>
                    <a:pt x="30349" y="48325"/>
                    <a:pt x="30998" y="48044"/>
                  </a:cubicBezTo>
                  <a:cubicBezTo>
                    <a:pt x="31964" y="47622"/>
                    <a:pt x="32896" y="47142"/>
                    <a:pt x="33862" y="46724"/>
                  </a:cubicBezTo>
                  <a:cubicBezTo>
                    <a:pt x="35058" y="46213"/>
                    <a:pt x="36181" y="45612"/>
                    <a:pt x="37053" y="44445"/>
                  </a:cubicBezTo>
                  <a:close/>
                  <a:moveTo>
                    <a:pt x="17920" y="49992"/>
                  </a:moveTo>
                  <a:cubicBezTo>
                    <a:pt x="18368" y="51939"/>
                    <a:pt x="19114" y="53800"/>
                    <a:pt x="18992" y="55946"/>
                  </a:cubicBezTo>
                  <a:lnTo>
                    <a:pt x="18992" y="55946"/>
                  </a:lnTo>
                  <a:cubicBezTo>
                    <a:pt x="18300" y="55291"/>
                    <a:pt x="17698" y="55001"/>
                    <a:pt x="17195" y="55001"/>
                  </a:cubicBezTo>
                  <a:cubicBezTo>
                    <a:pt x="16622" y="55001"/>
                    <a:pt x="16179" y="55376"/>
                    <a:pt x="15881" y="56016"/>
                  </a:cubicBezTo>
                  <a:cubicBezTo>
                    <a:pt x="15237" y="54254"/>
                    <a:pt x="14598" y="52502"/>
                    <a:pt x="13962" y="50759"/>
                  </a:cubicBezTo>
                  <a:cubicBezTo>
                    <a:pt x="15280" y="50504"/>
                    <a:pt x="16568" y="50257"/>
                    <a:pt x="17920" y="49992"/>
                  </a:cubicBezTo>
                  <a:close/>
                  <a:moveTo>
                    <a:pt x="9966" y="49515"/>
                  </a:moveTo>
                  <a:cubicBezTo>
                    <a:pt x="10682" y="50418"/>
                    <a:pt x="11720" y="50474"/>
                    <a:pt x="12716" y="50644"/>
                  </a:cubicBezTo>
                  <a:cubicBezTo>
                    <a:pt x="12886" y="50675"/>
                    <a:pt x="13127" y="50789"/>
                    <a:pt x="13173" y="50921"/>
                  </a:cubicBezTo>
                  <a:cubicBezTo>
                    <a:pt x="13932" y="53085"/>
                    <a:pt x="14661" y="55257"/>
                    <a:pt x="15398" y="57426"/>
                  </a:cubicBezTo>
                  <a:cubicBezTo>
                    <a:pt x="15406" y="57455"/>
                    <a:pt x="15403" y="57489"/>
                    <a:pt x="15306" y="57625"/>
                  </a:cubicBezTo>
                  <a:lnTo>
                    <a:pt x="15306" y="57625"/>
                  </a:lnTo>
                  <a:cubicBezTo>
                    <a:pt x="15195" y="57476"/>
                    <a:pt x="15098" y="57310"/>
                    <a:pt x="14962" y="57188"/>
                  </a:cubicBezTo>
                  <a:cubicBezTo>
                    <a:pt x="14762" y="57000"/>
                    <a:pt x="14555" y="56821"/>
                    <a:pt x="14326" y="56680"/>
                  </a:cubicBezTo>
                  <a:cubicBezTo>
                    <a:pt x="13893" y="56416"/>
                    <a:pt x="13528" y="56282"/>
                    <a:pt x="13208" y="56282"/>
                  </a:cubicBezTo>
                  <a:cubicBezTo>
                    <a:pt x="12685" y="56282"/>
                    <a:pt x="12284" y="56642"/>
                    <a:pt x="11910" y="57387"/>
                  </a:cubicBezTo>
                  <a:cubicBezTo>
                    <a:pt x="11864" y="57473"/>
                    <a:pt x="11817" y="57562"/>
                    <a:pt x="11720" y="57741"/>
                  </a:cubicBezTo>
                  <a:cubicBezTo>
                    <a:pt x="11080" y="54963"/>
                    <a:pt x="10457" y="52276"/>
                    <a:pt x="9839" y="49592"/>
                  </a:cubicBezTo>
                  <a:lnTo>
                    <a:pt x="9966" y="49515"/>
                  </a:lnTo>
                  <a:close/>
                  <a:moveTo>
                    <a:pt x="40483" y="51146"/>
                  </a:moveTo>
                  <a:cubicBezTo>
                    <a:pt x="40922" y="51811"/>
                    <a:pt x="41359" y="52476"/>
                    <a:pt x="41757" y="53080"/>
                  </a:cubicBezTo>
                  <a:cubicBezTo>
                    <a:pt x="36464" y="56653"/>
                    <a:pt x="30481" y="57984"/>
                    <a:pt x="24133" y="58579"/>
                  </a:cubicBezTo>
                  <a:cubicBezTo>
                    <a:pt x="24302" y="58039"/>
                    <a:pt x="24518" y="57680"/>
                    <a:pt x="24498" y="57336"/>
                  </a:cubicBezTo>
                  <a:cubicBezTo>
                    <a:pt x="24477" y="57020"/>
                    <a:pt x="24201" y="56722"/>
                    <a:pt x="24015" y="56364"/>
                  </a:cubicBezTo>
                  <a:lnTo>
                    <a:pt x="24015" y="56364"/>
                  </a:lnTo>
                  <a:cubicBezTo>
                    <a:pt x="24362" y="56427"/>
                    <a:pt x="24701" y="56455"/>
                    <a:pt x="25035" y="56455"/>
                  </a:cubicBezTo>
                  <a:cubicBezTo>
                    <a:pt x="26280" y="56455"/>
                    <a:pt x="27445" y="56070"/>
                    <a:pt x="28622" y="55704"/>
                  </a:cubicBezTo>
                  <a:cubicBezTo>
                    <a:pt x="30528" y="55117"/>
                    <a:pt x="32452" y="54584"/>
                    <a:pt x="34375" y="54047"/>
                  </a:cubicBezTo>
                  <a:cubicBezTo>
                    <a:pt x="37193" y="53259"/>
                    <a:pt x="38105" y="52838"/>
                    <a:pt x="40483" y="51146"/>
                  </a:cubicBezTo>
                  <a:close/>
                  <a:moveTo>
                    <a:pt x="20436" y="54629"/>
                  </a:moveTo>
                  <a:cubicBezTo>
                    <a:pt x="20553" y="54629"/>
                    <a:pt x="20685" y="54657"/>
                    <a:pt x="20832" y="54716"/>
                  </a:cubicBezTo>
                  <a:cubicBezTo>
                    <a:pt x="21158" y="54848"/>
                    <a:pt x="21497" y="55096"/>
                    <a:pt x="21692" y="55381"/>
                  </a:cubicBezTo>
                  <a:cubicBezTo>
                    <a:pt x="22276" y="56232"/>
                    <a:pt x="22793" y="57132"/>
                    <a:pt x="23332" y="58018"/>
                  </a:cubicBezTo>
                  <a:cubicBezTo>
                    <a:pt x="23374" y="58090"/>
                    <a:pt x="23382" y="58217"/>
                    <a:pt x="23357" y="58299"/>
                  </a:cubicBezTo>
                  <a:cubicBezTo>
                    <a:pt x="23048" y="59231"/>
                    <a:pt x="22726" y="60160"/>
                    <a:pt x="22395" y="61136"/>
                  </a:cubicBezTo>
                  <a:cubicBezTo>
                    <a:pt x="21991" y="61032"/>
                    <a:pt x="21606" y="60984"/>
                    <a:pt x="21238" y="60984"/>
                  </a:cubicBezTo>
                  <a:cubicBezTo>
                    <a:pt x="19639" y="60984"/>
                    <a:pt x="18355" y="61889"/>
                    <a:pt x="17153" y="63036"/>
                  </a:cubicBezTo>
                  <a:cubicBezTo>
                    <a:pt x="16069" y="62333"/>
                    <a:pt x="15009" y="61630"/>
                    <a:pt x="13937" y="60949"/>
                  </a:cubicBezTo>
                  <a:cubicBezTo>
                    <a:pt x="13467" y="60650"/>
                    <a:pt x="12962" y="60399"/>
                    <a:pt x="12487" y="60109"/>
                  </a:cubicBezTo>
                  <a:cubicBezTo>
                    <a:pt x="12357" y="60028"/>
                    <a:pt x="12170" y="59896"/>
                    <a:pt x="12162" y="59777"/>
                  </a:cubicBezTo>
                  <a:cubicBezTo>
                    <a:pt x="12111" y="58920"/>
                    <a:pt x="12175" y="58080"/>
                    <a:pt x="12666" y="57322"/>
                  </a:cubicBezTo>
                  <a:cubicBezTo>
                    <a:pt x="12825" y="57077"/>
                    <a:pt x="13019" y="56936"/>
                    <a:pt x="13234" y="56936"/>
                  </a:cubicBezTo>
                  <a:cubicBezTo>
                    <a:pt x="13339" y="56936"/>
                    <a:pt x="13450" y="56970"/>
                    <a:pt x="13564" y="57042"/>
                  </a:cubicBezTo>
                  <a:cubicBezTo>
                    <a:pt x="14005" y="57310"/>
                    <a:pt x="14438" y="57625"/>
                    <a:pt x="14789" y="58000"/>
                  </a:cubicBezTo>
                  <a:cubicBezTo>
                    <a:pt x="15132" y="58367"/>
                    <a:pt x="15348" y="58848"/>
                    <a:pt x="15657" y="59252"/>
                  </a:cubicBezTo>
                  <a:cubicBezTo>
                    <a:pt x="15789" y="59427"/>
                    <a:pt x="16018" y="59529"/>
                    <a:pt x="16200" y="59665"/>
                  </a:cubicBezTo>
                  <a:cubicBezTo>
                    <a:pt x="16285" y="59432"/>
                    <a:pt x="16428" y="59206"/>
                    <a:pt x="16446" y="58967"/>
                  </a:cubicBezTo>
                  <a:cubicBezTo>
                    <a:pt x="16496" y="58175"/>
                    <a:pt x="16412" y="57361"/>
                    <a:pt x="16551" y="56590"/>
                  </a:cubicBezTo>
                  <a:cubicBezTo>
                    <a:pt x="16656" y="56002"/>
                    <a:pt x="16915" y="55704"/>
                    <a:pt x="17258" y="55704"/>
                  </a:cubicBezTo>
                  <a:cubicBezTo>
                    <a:pt x="17500" y="55704"/>
                    <a:pt x="17785" y="55853"/>
                    <a:pt x="18086" y="56155"/>
                  </a:cubicBezTo>
                  <a:cubicBezTo>
                    <a:pt x="18416" y="56488"/>
                    <a:pt x="18628" y="56931"/>
                    <a:pt x="18920" y="57302"/>
                  </a:cubicBezTo>
                  <a:cubicBezTo>
                    <a:pt x="19035" y="57446"/>
                    <a:pt x="19209" y="57596"/>
                    <a:pt x="19378" y="57621"/>
                  </a:cubicBezTo>
                  <a:cubicBezTo>
                    <a:pt x="19380" y="57621"/>
                    <a:pt x="19383" y="57622"/>
                    <a:pt x="19385" y="57622"/>
                  </a:cubicBezTo>
                  <a:cubicBezTo>
                    <a:pt x="19470" y="57622"/>
                    <a:pt x="19577" y="57358"/>
                    <a:pt x="19700" y="57254"/>
                  </a:cubicBezTo>
                  <a:cubicBezTo>
                    <a:pt x="20310" y="56735"/>
                    <a:pt x="19959" y="56113"/>
                    <a:pt x="19887" y="55525"/>
                  </a:cubicBezTo>
                  <a:cubicBezTo>
                    <a:pt x="19817" y="54969"/>
                    <a:pt x="20030" y="54629"/>
                    <a:pt x="20436" y="54629"/>
                  </a:cubicBezTo>
                  <a:close/>
                  <a:moveTo>
                    <a:pt x="19114" y="62358"/>
                  </a:moveTo>
                  <a:lnTo>
                    <a:pt x="19114" y="64614"/>
                  </a:lnTo>
                  <a:lnTo>
                    <a:pt x="19114" y="64614"/>
                  </a:lnTo>
                  <a:cubicBezTo>
                    <a:pt x="18598" y="64185"/>
                    <a:pt x="18178" y="63835"/>
                    <a:pt x="17670" y="63405"/>
                  </a:cubicBezTo>
                  <a:cubicBezTo>
                    <a:pt x="18174" y="63043"/>
                    <a:pt x="18614" y="62724"/>
                    <a:pt x="19114" y="62358"/>
                  </a:cubicBezTo>
                  <a:close/>
                  <a:moveTo>
                    <a:pt x="21713" y="61774"/>
                  </a:moveTo>
                  <a:cubicBezTo>
                    <a:pt x="21849" y="61801"/>
                    <a:pt x="22017" y="61835"/>
                    <a:pt x="22221" y="61877"/>
                  </a:cubicBezTo>
                  <a:lnTo>
                    <a:pt x="22221" y="61877"/>
                  </a:lnTo>
                  <a:cubicBezTo>
                    <a:pt x="22010" y="62823"/>
                    <a:pt x="21806" y="63720"/>
                    <a:pt x="21599" y="64616"/>
                  </a:cubicBezTo>
                  <a:cubicBezTo>
                    <a:pt x="21569" y="64612"/>
                    <a:pt x="21539" y="64603"/>
                    <a:pt x="21505" y="64594"/>
                  </a:cubicBezTo>
                  <a:cubicBezTo>
                    <a:pt x="21573" y="63674"/>
                    <a:pt x="21641" y="62751"/>
                    <a:pt x="21713" y="61774"/>
                  </a:cubicBezTo>
                  <a:close/>
                  <a:moveTo>
                    <a:pt x="21022" y="61686"/>
                  </a:moveTo>
                  <a:cubicBezTo>
                    <a:pt x="20908" y="63099"/>
                    <a:pt x="20802" y="64403"/>
                    <a:pt x="20696" y="65681"/>
                  </a:cubicBezTo>
                  <a:lnTo>
                    <a:pt x="20696" y="65680"/>
                  </a:lnTo>
                  <a:cubicBezTo>
                    <a:pt x="20132" y="65425"/>
                    <a:pt x="19645" y="65105"/>
                    <a:pt x="19793" y="64220"/>
                  </a:cubicBezTo>
                  <a:cubicBezTo>
                    <a:pt x="19907" y="63556"/>
                    <a:pt x="19768" y="62848"/>
                    <a:pt x="19738" y="62014"/>
                  </a:cubicBezTo>
                  <a:cubicBezTo>
                    <a:pt x="20052" y="61937"/>
                    <a:pt x="20480" y="61826"/>
                    <a:pt x="21022" y="61686"/>
                  </a:cubicBezTo>
                  <a:close/>
                  <a:moveTo>
                    <a:pt x="43578" y="56875"/>
                  </a:moveTo>
                  <a:cubicBezTo>
                    <a:pt x="44196" y="57293"/>
                    <a:pt x="44883" y="57634"/>
                    <a:pt x="45417" y="58136"/>
                  </a:cubicBezTo>
                  <a:cubicBezTo>
                    <a:pt x="47040" y="59656"/>
                    <a:pt x="48976" y="60662"/>
                    <a:pt x="50909" y="61689"/>
                  </a:cubicBezTo>
                  <a:cubicBezTo>
                    <a:pt x="51884" y="62209"/>
                    <a:pt x="52820" y="62788"/>
                    <a:pt x="53795" y="63308"/>
                  </a:cubicBezTo>
                  <a:cubicBezTo>
                    <a:pt x="55655" y="64296"/>
                    <a:pt x="57701" y="64726"/>
                    <a:pt x="59718" y="65237"/>
                  </a:cubicBezTo>
                  <a:cubicBezTo>
                    <a:pt x="60227" y="65365"/>
                    <a:pt x="60735" y="65488"/>
                    <a:pt x="61385" y="65646"/>
                  </a:cubicBezTo>
                  <a:cubicBezTo>
                    <a:pt x="61198" y="66933"/>
                    <a:pt x="61003" y="68253"/>
                    <a:pt x="60809" y="69586"/>
                  </a:cubicBezTo>
                  <a:cubicBezTo>
                    <a:pt x="59439" y="69635"/>
                    <a:pt x="58100" y="69786"/>
                    <a:pt x="56788" y="69786"/>
                  </a:cubicBezTo>
                  <a:cubicBezTo>
                    <a:pt x="56366" y="69786"/>
                    <a:pt x="55947" y="69770"/>
                    <a:pt x="55531" y="69731"/>
                  </a:cubicBezTo>
                  <a:cubicBezTo>
                    <a:pt x="52299" y="69433"/>
                    <a:pt x="49086" y="68914"/>
                    <a:pt x="45870" y="68462"/>
                  </a:cubicBezTo>
                  <a:cubicBezTo>
                    <a:pt x="43934" y="68189"/>
                    <a:pt x="42031" y="67754"/>
                    <a:pt x="40289" y="66831"/>
                  </a:cubicBezTo>
                  <a:cubicBezTo>
                    <a:pt x="39578" y="66451"/>
                    <a:pt x="38929" y="65949"/>
                    <a:pt x="38268" y="65479"/>
                  </a:cubicBezTo>
                  <a:cubicBezTo>
                    <a:pt x="37963" y="65267"/>
                    <a:pt x="37709" y="64981"/>
                    <a:pt x="37408" y="64764"/>
                  </a:cubicBezTo>
                  <a:cubicBezTo>
                    <a:pt x="36289" y="63964"/>
                    <a:pt x="35344" y="63009"/>
                    <a:pt x="34654" y="61808"/>
                  </a:cubicBezTo>
                  <a:cubicBezTo>
                    <a:pt x="34484" y="61519"/>
                    <a:pt x="34222" y="61289"/>
                    <a:pt x="34043" y="61080"/>
                  </a:cubicBezTo>
                  <a:cubicBezTo>
                    <a:pt x="36281" y="60274"/>
                    <a:pt x="38561" y="59507"/>
                    <a:pt x="40794" y="58625"/>
                  </a:cubicBezTo>
                  <a:cubicBezTo>
                    <a:pt x="41629" y="58293"/>
                    <a:pt x="42358" y="57696"/>
                    <a:pt x="43134" y="57216"/>
                  </a:cubicBezTo>
                  <a:cubicBezTo>
                    <a:pt x="43277" y="57126"/>
                    <a:pt x="43400" y="57011"/>
                    <a:pt x="43578" y="56875"/>
                  </a:cubicBezTo>
                  <a:close/>
                  <a:moveTo>
                    <a:pt x="62130" y="65587"/>
                  </a:moveTo>
                  <a:cubicBezTo>
                    <a:pt x="62194" y="65603"/>
                    <a:pt x="62274" y="65629"/>
                    <a:pt x="62355" y="65651"/>
                  </a:cubicBezTo>
                  <a:cubicBezTo>
                    <a:pt x="63749" y="66051"/>
                    <a:pt x="63754" y="66051"/>
                    <a:pt x="63575" y="67482"/>
                  </a:cubicBezTo>
                  <a:cubicBezTo>
                    <a:pt x="63535" y="67801"/>
                    <a:pt x="63476" y="68119"/>
                    <a:pt x="63397" y="68432"/>
                  </a:cubicBezTo>
                  <a:cubicBezTo>
                    <a:pt x="62941" y="70279"/>
                    <a:pt x="62482" y="72125"/>
                    <a:pt x="62021" y="73970"/>
                  </a:cubicBezTo>
                  <a:cubicBezTo>
                    <a:pt x="61999" y="74050"/>
                    <a:pt x="61961" y="74122"/>
                    <a:pt x="61902" y="74280"/>
                  </a:cubicBezTo>
                  <a:cubicBezTo>
                    <a:pt x="61343" y="71299"/>
                    <a:pt x="61846" y="68457"/>
                    <a:pt x="62130" y="65587"/>
                  </a:cubicBezTo>
                  <a:close/>
                  <a:moveTo>
                    <a:pt x="42312" y="53949"/>
                  </a:moveTo>
                  <a:cubicBezTo>
                    <a:pt x="42638" y="54588"/>
                    <a:pt x="42981" y="55226"/>
                    <a:pt x="43277" y="55882"/>
                  </a:cubicBezTo>
                  <a:cubicBezTo>
                    <a:pt x="43324" y="55985"/>
                    <a:pt x="43202" y="56228"/>
                    <a:pt x="43087" y="56321"/>
                  </a:cubicBezTo>
                  <a:cubicBezTo>
                    <a:pt x="42078" y="57135"/>
                    <a:pt x="41032" y="57872"/>
                    <a:pt x="39773" y="58263"/>
                  </a:cubicBezTo>
                  <a:cubicBezTo>
                    <a:pt x="37710" y="58911"/>
                    <a:pt x="35688" y="59758"/>
                    <a:pt x="33587" y="60236"/>
                  </a:cubicBezTo>
                  <a:cubicBezTo>
                    <a:pt x="30713" y="60893"/>
                    <a:pt x="27773" y="61194"/>
                    <a:pt x="24819" y="61262"/>
                  </a:cubicBezTo>
                  <a:cubicBezTo>
                    <a:pt x="24616" y="61271"/>
                    <a:pt x="24412" y="61283"/>
                    <a:pt x="24209" y="61292"/>
                  </a:cubicBezTo>
                  <a:cubicBezTo>
                    <a:pt x="23925" y="61309"/>
                    <a:pt x="23811" y="61454"/>
                    <a:pt x="23785" y="61650"/>
                  </a:cubicBezTo>
                  <a:cubicBezTo>
                    <a:pt x="23779" y="61692"/>
                    <a:pt x="23778" y="61735"/>
                    <a:pt x="23780" y="61778"/>
                  </a:cubicBezTo>
                  <a:cubicBezTo>
                    <a:pt x="24473" y="61892"/>
                    <a:pt x="25160" y="61938"/>
                    <a:pt x="25843" y="61938"/>
                  </a:cubicBezTo>
                  <a:cubicBezTo>
                    <a:pt x="28025" y="61938"/>
                    <a:pt x="30168" y="61471"/>
                    <a:pt x="32353" y="61292"/>
                  </a:cubicBezTo>
                  <a:lnTo>
                    <a:pt x="32353" y="61292"/>
                  </a:lnTo>
                  <a:cubicBezTo>
                    <a:pt x="32298" y="62114"/>
                    <a:pt x="32192" y="62924"/>
                    <a:pt x="32188" y="63732"/>
                  </a:cubicBezTo>
                  <a:cubicBezTo>
                    <a:pt x="32180" y="67102"/>
                    <a:pt x="32226" y="70475"/>
                    <a:pt x="32200" y="73845"/>
                  </a:cubicBezTo>
                  <a:cubicBezTo>
                    <a:pt x="32175" y="77402"/>
                    <a:pt x="32094" y="80959"/>
                    <a:pt x="32039" y="84520"/>
                  </a:cubicBezTo>
                  <a:cubicBezTo>
                    <a:pt x="32035" y="84928"/>
                    <a:pt x="32027" y="85342"/>
                    <a:pt x="32061" y="85751"/>
                  </a:cubicBezTo>
                  <a:lnTo>
                    <a:pt x="32180" y="85751"/>
                  </a:lnTo>
                  <a:cubicBezTo>
                    <a:pt x="32336" y="85751"/>
                    <a:pt x="32493" y="85888"/>
                    <a:pt x="32650" y="85964"/>
                  </a:cubicBezTo>
                  <a:cubicBezTo>
                    <a:pt x="32599" y="86040"/>
                    <a:pt x="32548" y="86126"/>
                    <a:pt x="32502" y="86210"/>
                  </a:cubicBezTo>
                  <a:cubicBezTo>
                    <a:pt x="32534" y="86203"/>
                    <a:pt x="32564" y="86199"/>
                    <a:pt x="32591" y="86199"/>
                  </a:cubicBezTo>
                  <a:cubicBezTo>
                    <a:pt x="32821" y="86199"/>
                    <a:pt x="32935" y="86443"/>
                    <a:pt x="33087" y="86599"/>
                  </a:cubicBezTo>
                  <a:cubicBezTo>
                    <a:pt x="33251" y="86760"/>
                    <a:pt x="33396" y="86943"/>
                    <a:pt x="33590" y="87165"/>
                  </a:cubicBezTo>
                  <a:cubicBezTo>
                    <a:pt x="32160" y="87589"/>
                    <a:pt x="30733" y="87693"/>
                    <a:pt x="29310" y="87693"/>
                  </a:cubicBezTo>
                  <a:cubicBezTo>
                    <a:pt x="27963" y="87693"/>
                    <a:pt x="26620" y="87600"/>
                    <a:pt x="25283" y="87600"/>
                  </a:cubicBezTo>
                  <a:cubicBezTo>
                    <a:pt x="24860" y="87600"/>
                    <a:pt x="24436" y="87610"/>
                    <a:pt x="24014" y="87634"/>
                  </a:cubicBezTo>
                  <a:cubicBezTo>
                    <a:pt x="23996" y="87548"/>
                    <a:pt x="23980" y="87467"/>
                    <a:pt x="23967" y="87382"/>
                  </a:cubicBezTo>
                  <a:cubicBezTo>
                    <a:pt x="24789" y="87131"/>
                    <a:pt x="25608" y="86871"/>
                    <a:pt x="26438" y="86633"/>
                  </a:cubicBezTo>
                  <a:cubicBezTo>
                    <a:pt x="26601" y="86587"/>
                    <a:pt x="26770" y="86539"/>
                    <a:pt x="26935" y="86539"/>
                  </a:cubicBezTo>
                  <a:cubicBezTo>
                    <a:pt x="27108" y="86539"/>
                    <a:pt x="27276" y="86591"/>
                    <a:pt x="27429" y="86752"/>
                  </a:cubicBezTo>
                  <a:cubicBezTo>
                    <a:pt x="27468" y="86795"/>
                    <a:pt x="27557" y="86811"/>
                    <a:pt x="27620" y="86811"/>
                  </a:cubicBezTo>
                  <a:cubicBezTo>
                    <a:pt x="28785" y="86791"/>
                    <a:pt x="30786" y="86594"/>
                    <a:pt x="31950" y="86560"/>
                  </a:cubicBezTo>
                  <a:cubicBezTo>
                    <a:pt x="32078" y="86556"/>
                    <a:pt x="32239" y="86522"/>
                    <a:pt x="32328" y="86436"/>
                  </a:cubicBezTo>
                  <a:cubicBezTo>
                    <a:pt x="32396" y="86373"/>
                    <a:pt x="32451" y="86292"/>
                    <a:pt x="32502" y="86211"/>
                  </a:cubicBezTo>
                  <a:lnTo>
                    <a:pt x="32502" y="86211"/>
                  </a:lnTo>
                  <a:cubicBezTo>
                    <a:pt x="32452" y="86224"/>
                    <a:pt x="32403" y="86241"/>
                    <a:pt x="32357" y="86266"/>
                  </a:cubicBezTo>
                  <a:cubicBezTo>
                    <a:pt x="32357" y="86267"/>
                    <a:pt x="32356" y="86267"/>
                    <a:pt x="32355" y="86267"/>
                  </a:cubicBezTo>
                  <a:cubicBezTo>
                    <a:pt x="32315" y="86267"/>
                    <a:pt x="32082" y="86028"/>
                    <a:pt x="32070" y="85896"/>
                  </a:cubicBezTo>
                  <a:cubicBezTo>
                    <a:pt x="32066" y="85848"/>
                    <a:pt x="32061" y="85798"/>
                    <a:pt x="32061" y="85751"/>
                  </a:cubicBezTo>
                  <a:cubicBezTo>
                    <a:pt x="31044" y="85755"/>
                    <a:pt x="29310" y="85925"/>
                    <a:pt x="28353" y="85955"/>
                  </a:cubicBezTo>
                  <a:cubicBezTo>
                    <a:pt x="28343" y="85955"/>
                    <a:pt x="28333" y="85955"/>
                    <a:pt x="28324" y="85955"/>
                  </a:cubicBezTo>
                  <a:cubicBezTo>
                    <a:pt x="28003" y="85955"/>
                    <a:pt x="27898" y="85810"/>
                    <a:pt x="27836" y="85500"/>
                  </a:cubicBezTo>
                  <a:cubicBezTo>
                    <a:pt x="27286" y="82782"/>
                    <a:pt x="26751" y="80065"/>
                    <a:pt x="26154" y="77356"/>
                  </a:cubicBezTo>
                  <a:cubicBezTo>
                    <a:pt x="25769" y="75596"/>
                    <a:pt x="25230" y="73871"/>
                    <a:pt x="24857" y="72108"/>
                  </a:cubicBezTo>
                  <a:cubicBezTo>
                    <a:pt x="24480" y="70310"/>
                    <a:pt x="24230" y="68490"/>
                    <a:pt x="23921" y="66680"/>
                  </a:cubicBezTo>
                  <a:cubicBezTo>
                    <a:pt x="23662" y="65190"/>
                    <a:pt x="23395" y="63704"/>
                    <a:pt x="23141" y="62216"/>
                  </a:cubicBezTo>
                  <a:cubicBezTo>
                    <a:pt x="23124" y="62119"/>
                    <a:pt x="23163" y="62012"/>
                    <a:pt x="23192" y="61914"/>
                  </a:cubicBezTo>
                  <a:cubicBezTo>
                    <a:pt x="23213" y="61829"/>
                    <a:pt x="23306" y="61736"/>
                    <a:pt x="23306" y="61667"/>
                  </a:cubicBezTo>
                  <a:cubicBezTo>
                    <a:pt x="23306" y="61659"/>
                    <a:pt x="23302" y="61655"/>
                    <a:pt x="23302" y="61646"/>
                  </a:cubicBezTo>
                  <a:cubicBezTo>
                    <a:pt x="23056" y="60721"/>
                    <a:pt x="23734" y="60015"/>
                    <a:pt x="23807" y="59154"/>
                  </a:cubicBezTo>
                  <a:cubicBezTo>
                    <a:pt x="24323" y="59280"/>
                    <a:pt x="24828" y="59329"/>
                    <a:pt x="25324" y="59329"/>
                  </a:cubicBezTo>
                  <a:cubicBezTo>
                    <a:pt x="26175" y="59329"/>
                    <a:pt x="27004" y="59184"/>
                    <a:pt x="27836" y="59031"/>
                  </a:cubicBezTo>
                  <a:cubicBezTo>
                    <a:pt x="30565" y="58519"/>
                    <a:pt x="33324" y="58093"/>
                    <a:pt x="35921" y="57076"/>
                  </a:cubicBezTo>
                  <a:cubicBezTo>
                    <a:pt x="37349" y="56517"/>
                    <a:pt x="38697" y="55755"/>
                    <a:pt x="40082" y="55077"/>
                  </a:cubicBezTo>
                  <a:cubicBezTo>
                    <a:pt x="40812" y="54720"/>
                    <a:pt x="41532" y="54341"/>
                    <a:pt x="42312" y="53949"/>
                  </a:cubicBezTo>
                  <a:close/>
                  <a:moveTo>
                    <a:pt x="38365" y="0"/>
                  </a:moveTo>
                  <a:cubicBezTo>
                    <a:pt x="37841" y="0"/>
                    <a:pt x="37309" y="70"/>
                    <a:pt x="36777" y="209"/>
                  </a:cubicBezTo>
                  <a:cubicBezTo>
                    <a:pt x="35048" y="665"/>
                    <a:pt x="33578" y="1500"/>
                    <a:pt x="32878" y="3332"/>
                  </a:cubicBezTo>
                  <a:cubicBezTo>
                    <a:pt x="32717" y="3212"/>
                    <a:pt x="32590" y="3110"/>
                    <a:pt x="32455" y="3016"/>
                  </a:cubicBezTo>
                  <a:cubicBezTo>
                    <a:pt x="32302" y="2905"/>
                    <a:pt x="32146" y="2807"/>
                    <a:pt x="31993" y="2697"/>
                  </a:cubicBezTo>
                  <a:cubicBezTo>
                    <a:pt x="29777" y="1116"/>
                    <a:pt x="27230" y="725"/>
                    <a:pt x="24607" y="686"/>
                  </a:cubicBezTo>
                  <a:cubicBezTo>
                    <a:pt x="24320" y="683"/>
                    <a:pt x="24033" y="678"/>
                    <a:pt x="23747" y="678"/>
                  </a:cubicBezTo>
                  <a:cubicBezTo>
                    <a:pt x="22820" y="678"/>
                    <a:pt x="21898" y="732"/>
                    <a:pt x="20976" y="1086"/>
                  </a:cubicBezTo>
                  <a:cubicBezTo>
                    <a:pt x="20608" y="1227"/>
                    <a:pt x="20198" y="1258"/>
                    <a:pt x="19776" y="1258"/>
                  </a:cubicBezTo>
                  <a:cubicBezTo>
                    <a:pt x="19447" y="1258"/>
                    <a:pt x="19110" y="1239"/>
                    <a:pt x="18781" y="1239"/>
                  </a:cubicBezTo>
                  <a:cubicBezTo>
                    <a:pt x="18690" y="1239"/>
                    <a:pt x="18599" y="1241"/>
                    <a:pt x="18509" y="1244"/>
                  </a:cubicBezTo>
                  <a:cubicBezTo>
                    <a:pt x="17497" y="1283"/>
                    <a:pt x="16475" y="1249"/>
                    <a:pt x="15475" y="1380"/>
                  </a:cubicBezTo>
                  <a:cubicBezTo>
                    <a:pt x="14436" y="1516"/>
                    <a:pt x="13386" y="1772"/>
                    <a:pt x="12665" y="2649"/>
                  </a:cubicBezTo>
                  <a:cubicBezTo>
                    <a:pt x="11225" y="4388"/>
                    <a:pt x="11869" y="7152"/>
                    <a:pt x="13975" y="8192"/>
                  </a:cubicBezTo>
                  <a:cubicBezTo>
                    <a:pt x="14543" y="8474"/>
                    <a:pt x="15178" y="8610"/>
                    <a:pt x="15805" y="8822"/>
                  </a:cubicBezTo>
                  <a:cubicBezTo>
                    <a:pt x="15798" y="8883"/>
                    <a:pt x="15789" y="8985"/>
                    <a:pt x="15768" y="9083"/>
                  </a:cubicBezTo>
                  <a:cubicBezTo>
                    <a:pt x="15209" y="11447"/>
                    <a:pt x="15216" y="13837"/>
                    <a:pt x="15810" y="16167"/>
                  </a:cubicBezTo>
                  <a:cubicBezTo>
                    <a:pt x="16475" y="18765"/>
                    <a:pt x="17997" y="20651"/>
                    <a:pt x="20810" y="21117"/>
                  </a:cubicBezTo>
                  <a:cubicBezTo>
                    <a:pt x="21585" y="21248"/>
                    <a:pt x="22378" y="21291"/>
                    <a:pt x="23191" y="21381"/>
                  </a:cubicBezTo>
                  <a:cubicBezTo>
                    <a:pt x="23191" y="22044"/>
                    <a:pt x="23209" y="22722"/>
                    <a:pt x="23179" y="23399"/>
                  </a:cubicBezTo>
                  <a:cubicBezTo>
                    <a:pt x="23175" y="23523"/>
                    <a:pt x="22993" y="23706"/>
                    <a:pt x="22865" y="23740"/>
                  </a:cubicBezTo>
                  <a:cubicBezTo>
                    <a:pt x="22340" y="23872"/>
                    <a:pt x="21806" y="23966"/>
                    <a:pt x="21272" y="24059"/>
                  </a:cubicBezTo>
                  <a:cubicBezTo>
                    <a:pt x="19492" y="24383"/>
                    <a:pt x="17840" y="24984"/>
                    <a:pt x="16441" y="26185"/>
                  </a:cubicBezTo>
                  <a:cubicBezTo>
                    <a:pt x="16233" y="26368"/>
                    <a:pt x="15984" y="26504"/>
                    <a:pt x="15750" y="26666"/>
                  </a:cubicBezTo>
                  <a:cubicBezTo>
                    <a:pt x="15395" y="25099"/>
                    <a:pt x="15055" y="23591"/>
                    <a:pt x="14713" y="22083"/>
                  </a:cubicBezTo>
                  <a:cubicBezTo>
                    <a:pt x="14000" y="18960"/>
                    <a:pt x="12928" y="15923"/>
                    <a:pt x="12635" y="12703"/>
                  </a:cubicBezTo>
                  <a:cubicBezTo>
                    <a:pt x="12572" y="12004"/>
                    <a:pt x="12263" y="11327"/>
                    <a:pt x="12026" y="10654"/>
                  </a:cubicBezTo>
                  <a:cubicBezTo>
                    <a:pt x="11953" y="10441"/>
                    <a:pt x="11796" y="10181"/>
                    <a:pt x="11610" y="10104"/>
                  </a:cubicBezTo>
                  <a:cubicBezTo>
                    <a:pt x="11055" y="9874"/>
                    <a:pt x="10466" y="9713"/>
                    <a:pt x="9886" y="9542"/>
                  </a:cubicBezTo>
                  <a:cubicBezTo>
                    <a:pt x="9049" y="9295"/>
                    <a:pt x="8225" y="9176"/>
                    <a:pt x="7415" y="9176"/>
                  </a:cubicBezTo>
                  <a:cubicBezTo>
                    <a:pt x="5947" y="9176"/>
                    <a:pt x="4522" y="9566"/>
                    <a:pt x="3144" y="10296"/>
                  </a:cubicBezTo>
                  <a:cubicBezTo>
                    <a:pt x="2643" y="10561"/>
                    <a:pt x="2190" y="10939"/>
                    <a:pt x="1770" y="11323"/>
                  </a:cubicBezTo>
                  <a:cubicBezTo>
                    <a:pt x="1334" y="11723"/>
                    <a:pt x="1038" y="12324"/>
                    <a:pt x="546" y="12601"/>
                  </a:cubicBezTo>
                  <a:cubicBezTo>
                    <a:pt x="63" y="12877"/>
                    <a:pt x="119" y="13261"/>
                    <a:pt x="30" y="13632"/>
                  </a:cubicBezTo>
                  <a:cubicBezTo>
                    <a:pt x="0" y="13747"/>
                    <a:pt x="89" y="13905"/>
                    <a:pt x="153" y="14028"/>
                  </a:cubicBezTo>
                  <a:cubicBezTo>
                    <a:pt x="241" y="14193"/>
                    <a:pt x="398" y="14335"/>
                    <a:pt x="445" y="14509"/>
                  </a:cubicBezTo>
                  <a:cubicBezTo>
                    <a:pt x="1208" y="17304"/>
                    <a:pt x="1856" y="20128"/>
                    <a:pt x="2725" y="22883"/>
                  </a:cubicBezTo>
                  <a:cubicBezTo>
                    <a:pt x="4386" y="28166"/>
                    <a:pt x="5636" y="33550"/>
                    <a:pt x="6713" y="38947"/>
                  </a:cubicBezTo>
                  <a:cubicBezTo>
                    <a:pt x="6501" y="39228"/>
                    <a:pt x="6145" y="39505"/>
                    <a:pt x="6064" y="39846"/>
                  </a:cubicBezTo>
                  <a:cubicBezTo>
                    <a:pt x="5869" y="40648"/>
                    <a:pt x="5658" y="41495"/>
                    <a:pt x="5721" y="42300"/>
                  </a:cubicBezTo>
                  <a:cubicBezTo>
                    <a:pt x="5869" y="44076"/>
                    <a:pt x="6755" y="45474"/>
                    <a:pt x="8264" y="46457"/>
                  </a:cubicBezTo>
                  <a:cubicBezTo>
                    <a:pt x="8426" y="46559"/>
                    <a:pt x="8578" y="46768"/>
                    <a:pt x="8620" y="46951"/>
                  </a:cubicBezTo>
                  <a:cubicBezTo>
                    <a:pt x="9120" y="49247"/>
                    <a:pt x="9586" y="51548"/>
                    <a:pt x="10095" y="53843"/>
                  </a:cubicBezTo>
                  <a:cubicBezTo>
                    <a:pt x="10561" y="55951"/>
                    <a:pt x="11062" y="58052"/>
                    <a:pt x="11557" y="60152"/>
                  </a:cubicBezTo>
                  <a:cubicBezTo>
                    <a:pt x="11595" y="60313"/>
                    <a:pt x="11710" y="60510"/>
                    <a:pt x="11849" y="60587"/>
                  </a:cubicBezTo>
                  <a:cubicBezTo>
                    <a:pt x="14002" y="61779"/>
                    <a:pt x="16032" y="63155"/>
                    <a:pt x="17968" y="64675"/>
                  </a:cubicBezTo>
                  <a:cubicBezTo>
                    <a:pt x="18900" y="65408"/>
                    <a:pt x="19880" y="66089"/>
                    <a:pt x="20858" y="66758"/>
                  </a:cubicBezTo>
                  <a:cubicBezTo>
                    <a:pt x="21003" y="66860"/>
                    <a:pt x="21214" y="66881"/>
                    <a:pt x="21413" y="66881"/>
                  </a:cubicBezTo>
                  <a:cubicBezTo>
                    <a:pt x="21465" y="66881"/>
                    <a:pt x="21517" y="66880"/>
                    <a:pt x="21566" y="66878"/>
                  </a:cubicBezTo>
                  <a:cubicBezTo>
                    <a:pt x="21609" y="66878"/>
                    <a:pt x="21638" y="66541"/>
                    <a:pt x="21672" y="66358"/>
                  </a:cubicBezTo>
                  <a:cubicBezTo>
                    <a:pt x="21685" y="66309"/>
                    <a:pt x="21701" y="66260"/>
                    <a:pt x="21718" y="66213"/>
                  </a:cubicBezTo>
                  <a:cubicBezTo>
                    <a:pt x="22048" y="65306"/>
                    <a:pt x="22380" y="64395"/>
                    <a:pt x="22705" y="63491"/>
                  </a:cubicBezTo>
                  <a:cubicBezTo>
                    <a:pt x="22735" y="63636"/>
                    <a:pt x="22782" y="63816"/>
                    <a:pt x="22807" y="63994"/>
                  </a:cubicBezTo>
                  <a:cubicBezTo>
                    <a:pt x="23133" y="66405"/>
                    <a:pt x="23341" y="68837"/>
                    <a:pt x="23812" y="71218"/>
                  </a:cubicBezTo>
                  <a:cubicBezTo>
                    <a:pt x="24629" y="75376"/>
                    <a:pt x="25609" y="79499"/>
                    <a:pt x="26519" y="83631"/>
                  </a:cubicBezTo>
                  <a:cubicBezTo>
                    <a:pt x="26676" y="84338"/>
                    <a:pt x="26833" y="85046"/>
                    <a:pt x="26994" y="85774"/>
                  </a:cubicBezTo>
                  <a:cubicBezTo>
                    <a:pt x="26782" y="85821"/>
                    <a:pt x="26639" y="85863"/>
                    <a:pt x="26489" y="85885"/>
                  </a:cubicBezTo>
                  <a:cubicBezTo>
                    <a:pt x="25070" y="86072"/>
                    <a:pt x="23799" y="86690"/>
                    <a:pt x="22523" y="87278"/>
                  </a:cubicBezTo>
                  <a:cubicBezTo>
                    <a:pt x="22366" y="87350"/>
                    <a:pt x="22210" y="87606"/>
                    <a:pt x="22210" y="87780"/>
                  </a:cubicBezTo>
                  <a:cubicBezTo>
                    <a:pt x="22210" y="87904"/>
                    <a:pt x="22442" y="88074"/>
                    <a:pt x="22608" y="88151"/>
                  </a:cubicBezTo>
                  <a:cubicBezTo>
                    <a:pt x="22785" y="88231"/>
                    <a:pt x="23006" y="88248"/>
                    <a:pt x="23205" y="88257"/>
                  </a:cubicBezTo>
                  <a:cubicBezTo>
                    <a:pt x="24777" y="88303"/>
                    <a:pt x="26358" y="88295"/>
                    <a:pt x="27925" y="88402"/>
                  </a:cubicBezTo>
                  <a:cubicBezTo>
                    <a:pt x="28421" y="88436"/>
                    <a:pt x="28916" y="88454"/>
                    <a:pt x="29408" y="88454"/>
                  </a:cubicBezTo>
                  <a:cubicBezTo>
                    <a:pt x="30862" y="88454"/>
                    <a:pt x="32299" y="88299"/>
                    <a:pt x="33727" y="87959"/>
                  </a:cubicBezTo>
                  <a:cubicBezTo>
                    <a:pt x="34409" y="87796"/>
                    <a:pt x="34655" y="87349"/>
                    <a:pt x="34239" y="86774"/>
                  </a:cubicBezTo>
                  <a:cubicBezTo>
                    <a:pt x="33950" y="86378"/>
                    <a:pt x="33596" y="86033"/>
                    <a:pt x="33193" y="85752"/>
                  </a:cubicBezTo>
                  <a:cubicBezTo>
                    <a:pt x="32866" y="85526"/>
                    <a:pt x="32773" y="85305"/>
                    <a:pt x="32803" y="84922"/>
                  </a:cubicBezTo>
                  <a:cubicBezTo>
                    <a:pt x="32900" y="83477"/>
                    <a:pt x="32993" y="82033"/>
                    <a:pt x="33027" y="80589"/>
                  </a:cubicBezTo>
                  <a:cubicBezTo>
                    <a:pt x="33082" y="78323"/>
                    <a:pt x="33103" y="76057"/>
                    <a:pt x="33103" y="73790"/>
                  </a:cubicBezTo>
                  <a:cubicBezTo>
                    <a:pt x="33103" y="71341"/>
                    <a:pt x="33048" y="68887"/>
                    <a:pt x="33053" y="66438"/>
                  </a:cubicBezTo>
                  <a:cubicBezTo>
                    <a:pt x="33057" y="64756"/>
                    <a:pt x="33124" y="63077"/>
                    <a:pt x="33162" y="61399"/>
                  </a:cubicBezTo>
                  <a:cubicBezTo>
                    <a:pt x="33210" y="61377"/>
                    <a:pt x="33260" y="61357"/>
                    <a:pt x="33307" y="61336"/>
                  </a:cubicBezTo>
                  <a:cubicBezTo>
                    <a:pt x="33553" y="61625"/>
                    <a:pt x="33840" y="61885"/>
                    <a:pt x="34027" y="62209"/>
                  </a:cubicBezTo>
                  <a:cubicBezTo>
                    <a:pt x="34713" y="63405"/>
                    <a:pt x="35573" y="64441"/>
                    <a:pt x="36709" y="65233"/>
                  </a:cubicBezTo>
                  <a:cubicBezTo>
                    <a:pt x="36933" y="65387"/>
                    <a:pt x="37142" y="65563"/>
                    <a:pt x="37332" y="65757"/>
                  </a:cubicBezTo>
                  <a:cubicBezTo>
                    <a:pt x="38913" y="67333"/>
                    <a:pt x="40866" y="68219"/>
                    <a:pt x="42981" y="68730"/>
                  </a:cubicBezTo>
                  <a:cubicBezTo>
                    <a:pt x="46523" y="69590"/>
                    <a:pt x="50130" y="70097"/>
                    <a:pt x="53749" y="70497"/>
                  </a:cubicBezTo>
                  <a:cubicBezTo>
                    <a:pt x="54632" y="70595"/>
                    <a:pt x="55510" y="70643"/>
                    <a:pt x="56386" y="70643"/>
                  </a:cubicBezTo>
                  <a:cubicBezTo>
                    <a:pt x="57891" y="70643"/>
                    <a:pt x="59388" y="70499"/>
                    <a:pt x="60893" y="70208"/>
                  </a:cubicBezTo>
                  <a:lnTo>
                    <a:pt x="60893" y="70208"/>
                  </a:lnTo>
                  <a:cubicBezTo>
                    <a:pt x="60893" y="70345"/>
                    <a:pt x="60884" y="70477"/>
                    <a:pt x="60893" y="70608"/>
                  </a:cubicBezTo>
                  <a:cubicBezTo>
                    <a:pt x="60995" y="72189"/>
                    <a:pt x="61084" y="73765"/>
                    <a:pt x="61219" y="75337"/>
                  </a:cubicBezTo>
                  <a:cubicBezTo>
                    <a:pt x="61240" y="75554"/>
                    <a:pt x="61491" y="75904"/>
                    <a:pt x="61651" y="75912"/>
                  </a:cubicBezTo>
                  <a:cubicBezTo>
                    <a:pt x="61657" y="75913"/>
                    <a:pt x="61664" y="75913"/>
                    <a:pt x="61670" y="75913"/>
                  </a:cubicBezTo>
                  <a:cubicBezTo>
                    <a:pt x="61892" y="75913"/>
                    <a:pt x="62169" y="75715"/>
                    <a:pt x="62330" y="75524"/>
                  </a:cubicBezTo>
                  <a:cubicBezTo>
                    <a:pt x="62499" y="75328"/>
                    <a:pt x="62580" y="75044"/>
                    <a:pt x="62647" y="74783"/>
                  </a:cubicBezTo>
                  <a:cubicBezTo>
                    <a:pt x="62893" y="73864"/>
                    <a:pt x="63131" y="72939"/>
                    <a:pt x="63347" y="72010"/>
                  </a:cubicBezTo>
                  <a:cubicBezTo>
                    <a:pt x="63736" y="70357"/>
                    <a:pt x="64147" y="68704"/>
                    <a:pt x="64474" y="67039"/>
                  </a:cubicBezTo>
                  <a:cubicBezTo>
                    <a:pt x="64736" y="65693"/>
                    <a:pt x="64580" y="65289"/>
                    <a:pt x="62860" y="64961"/>
                  </a:cubicBezTo>
                  <a:cubicBezTo>
                    <a:pt x="62783" y="64947"/>
                    <a:pt x="62704" y="64942"/>
                    <a:pt x="62624" y="64942"/>
                  </a:cubicBezTo>
                  <a:cubicBezTo>
                    <a:pt x="62483" y="64942"/>
                    <a:pt x="62339" y="64956"/>
                    <a:pt x="62197" y="64956"/>
                  </a:cubicBezTo>
                  <a:cubicBezTo>
                    <a:pt x="62138" y="64956"/>
                    <a:pt x="62075" y="64961"/>
                    <a:pt x="62013" y="64961"/>
                  </a:cubicBezTo>
                  <a:cubicBezTo>
                    <a:pt x="61961" y="64961"/>
                    <a:pt x="61909" y="64958"/>
                    <a:pt x="61858" y="64944"/>
                  </a:cubicBezTo>
                  <a:cubicBezTo>
                    <a:pt x="61126" y="64748"/>
                    <a:pt x="60396" y="64518"/>
                    <a:pt x="59659" y="64339"/>
                  </a:cubicBezTo>
                  <a:cubicBezTo>
                    <a:pt x="57363" y="63794"/>
                    <a:pt x="55109" y="63167"/>
                    <a:pt x="53053" y="61928"/>
                  </a:cubicBezTo>
                  <a:cubicBezTo>
                    <a:pt x="51239" y="60838"/>
                    <a:pt x="49333" y="59896"/>
                    <a:pt x="47532" y="58784"/>
                  </a:cubicBezTo>
                  <a:cubicBezTo>
                    <a:pt x="46357" y="58061"/>
                    <a:pt x="45299" y="57148"/>
                    <a:pt x="44150" y="56293"/>
                  </a:cubicBezTo>
                  <a:cubicBezTo>
                    <a:pt x="44091" y="56109"/>
                    <a:pt x="44053" y="55802"/>
                    <a:pt x="43908" y="55551"/>
                  </a:cubicBezTo>
                  <a:cubicBezTo>
                    <a:pt x="42959" y="53923"/>
                    <a:pt x="41972" y="52318"/>
                    <a:pt x="41027" y="50687"/>
                  </a:cubicBezTo>
                  <a:cubicBezTo>
                    <a:pt x="40747" y="50196"/>
                    <a:pt x="40603" y="49629"/>
                    <a:pt x="40323" y="49136"/>
                  </a:cubicBezTo>
                  <a:cubicBezTo>
                    <a:pt x="39853" y="48288"/>
                    <a:pt x="39294" y="47492"/>
                    <a:pt x="38832" y="46644"/>
                  </a:cubicBezTo>
                  <a:cubicBezTo>
                    <a:pt x="38336" y="45728"/>
                    <a:pt x="37802" y="44821"/>
                    <a:pt x="37726" y="43739"/>
                  </a:cubicBezTo>
                  <a:cubicBezTo>
                    <a:pt x="37722" y="43670"/>
                    <a:pt x="37633" y="43607"/>
                    <a:pt x="37581" y="43543"/>
                  </a:cubicBezTo>
                  <a:cubicBezTo>
                    <a:pt x="37454" y="43373"/>
                    <a:pt x="37281" y="43224"/>
                    <a:pt x="37209" y="43032"/>
                  </a:cubicBezTo>
                  <a:cubicBezTo>
                    <a:pt x="36887" y="42209"/>
                    <a:pt x="36603" y="41371"/>
                    <a:pt x="36285" y="40549"/>
                  </a:cubicBezTo>
                  <a:cubicBezTo>
                    <a:pt x="36146" y="40187"/>
                    <a:pt x="36179" y="39893"/>
                    <a:pt x="36387" y="39556"/>
                  </a:cubicBezTo>
                  <a:cubicBezTo>
                    <a:pt x="36662" y="39109"/>
                    <a:pt x="36883" y="38627"/>
                    <a:pt x="37099" y="38146"/>
                  </a:cubicBezTo>
                  <a:cubicBezTo>
                    <a:pt x="38709" y="34521"/>
                    <a:pt x="38722" y="30934"/>
                    <a:pt x="36671" y="27476"/>
                  </a:cubicBezTo>
                  <a:cubicBezTo>
                    <a:pt x="35557" y="25597"/>
                    <a:pt x="33972" y="24290"/>
                    <a:pt x="31671" y="24149"/>
                  </a:cubicBezTo>
                  <a:cubicBezTo>
                    <a:pt x="31336" y="24127"/>
                    <a:pt x="31305" y="23919"/>
                    <a:pt x="31264" y="23675"/>
                  </a:cubicBezTo>
                  <a:cubicBezTo>
                    <a:pt x="31128" y="22892"/>
                    <a:pt x="31001" y="22108"/>
                    <a:pt x="30839" y="21333"/>
                  </a:cubicBezTo>
                  <a:cubicBezTo>
                    <a:pt x="30755" y="20920"/>
                    <a:pt x="30607" y="20520"/>
                    <a:pt x="30509" y="20188"/>
                  </a:cubicBezTo>
                  <a:cubicBezTo>
                    <a:pt x="31157" y="19310"/>
                    <a:pt x="32078" y="18841"/>
                    <a:pt x="32874" y="18215"/>
                  </a:cubicBezTo>
                  <a:cubicBezTo>
                    <a:pt x="34425" y="16997"/>
                    <a:pt x="35607" y="15471"/>
                    <a:pt x="35887" y="13410"/>
                  </a:cubicBezTo>
                  <a:cubicBezTo>
                    <a:pt x="35930" y="13099"/>
                    <a:pt x="36005" y="12793"/>
                    <a:pt x="36069" y="12490"/>
                  </a:cubicBezTo>
                  <a:cubicBezTo>
                    <a:pt x="36119" y="12494"/>
                    <a:pt x="36146" y="12490"/>
                    <a:pt x="36149" y="12499"/>
                  </a:cubicBezTo>
                  <a:cubicBezTo>
                    <a:pt x="36319" y="12997"/>
                    <a:pt x="36514" y="13486"/>
                    <a:pt x="36645" y="13994"/>
                  </a:cubicBezTo>
                  <a:cubicBezTo>
                    <a:pt x="37358" y="16699"/>
                    <a:pt x="39205" y="18385"/>
                    <a:pt x="41603" y="19536"/>
                  </a:cubicBezTo>
                  <a:cubicBezTo>
                    <a:pt x="42174" y="19808"/>
                    <a:pt x="42816" y="19952"/>
                    <a:pt x="43460" y="19952"/>
                  </a:cubicBezTo>
                  <a:cubicBezTo>
                    <a:pt x="45233" y="19952"/>
                    <a:pt x="47016" y="18866"/>
                    <a:pt x="47324" y="16400"/>
                  </a:cubicBezTo>
                  <a:cubicBezTo>
                    <a:pt x="47383" y="15910"/>
                    <a:pt x="47447" y="15412"/>
                    <a:pt x="47421" y="14922"/>
                  </a:cubicBezTo>
                  <a:cubicBezTo>
                    <a:pt x="47337" y="13422"/>
                    <a:pt x="47845" y="12133"/>
                    <a:pt x="48621" y="10889"/>
                  </a:cubicBezTo>
                  <a:cubicBezTo>
                    <a:pt x="49210" y="9939"/>
                    <a:pt x="49740" y="8942"/>
                    <a:pt x="50176" y="7911"/>
                  </a:cubicBezTo>
                  <a:cubicBezTo>
                    <a:pt x="50790" y="6459"/>
                    <a:pt x="50676" y="5082"/>
                    <a:pt x="49422" y="3954"/>
                  </a:cubicBezTo>
                  <a:cubicBezTo>
                    <a:pt x="48867" y="3456"/>
                    <a:pt x="48218" y="3165"/>
                    <a:pt x="47498" y="3106"/>
                  </a:cubicBezTo>
                  <a:cubicBezTo>
                    <a:pt x="45333" y="2931"/>
                    <a:pt x="43370" y="2330"/>
                    <a:pt x="41553" y="1014"/>
                  </a:cubicBezTo>
                  <a:cubicBezTo>
                    <a:pt x="40613" y="336"/>
                    <a:pt x="39511" y="0"/>
                    <a:pt x="383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8"/>
            <p:cNvSpPr/>
            <p:nvPr/>
          </p:nvSpPr>
          <p:spPr>
            <a:xfrm>
              <a:off x="2520876" y="3767284"/>
              <a:ext cx="67805" cy="244329"/>
            </a:xfrm>
            <a:custGeom>
              <a:avLst/>
              <a:gdLst/>
              <a:ahLst/>
              <a:cxnLst/>
              <a:rect l="l" t="t" r="r" b="b"/>
              <a:pathLst>
                <a:path w="2413" h="8695" extrusionOk="0">
                  <a:moveTo>
                    <a:pt x="789" y="1"/>
                  </a:moveTo>
                  <a:cubicBezTo>
                    <a:pt x="505" y="2871"/>
                    <a:pt x="1" y="5713"/>
                    <a:pt x="560" y="8694"/>
                  </a:cubicBezTo>
                  <a:cubicBezTo>
                    <a:pt x="619" y="8536"/>
                    <a:pt x="658" y="8464"/>
                    <a:pt x="679" y="8384"/>
                  </a:cubicBezTo>
                  <a:cubicBezTo>
                    <a:pt x="1144" y="6540"/>
                    <a:pt x="1602" y="4694"/>
                    <a:pt x="2056" y="2846"/>
                  </a:cubicBezTo>
                  <a:cubicBezTo>
                    <a:pt x="2134" y="2533"/>
                    <a:pt x="2194" y="2215"/>
                    <a:pt x="2234" y="1896"/>
                  </a:cubicBezTo>
                  <a:cubicBezTo>
                    <a:pt x="2413" y="465"/>
                    <a:pt x="2408" y="465"/>
                    <a:pt x="1014" y="65"/>
                  </a:cubicBezTo>
                  <a:cubicBezTo>
                    <a:pt x="933" y="43"/>
                    <a:pt x="853" y="17"/>
                    <a:pt x="789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8"/>
            <p:cNvSpPr/>
            <p:nvPr/>
          </p:nvSpPr>
          <p:spPr>
            <a:xfrm>
              <a:off x="1733313" y="1943049"/>
              <a:ext cx="475396" cy="522042"/>
            </a:xfrm>
            <a:custGeom>
              <a:avLst/>
              <a:gdLst/>
              <a:ahLst/>
              <a:cxnLst/>
              <a:rect l="l" t="t" r="r" b="b"/>
              <a:pathLst>
                <a:path w="16918" h="18578" extrusionOk="0">
                  <a:moveTo>
                    <a:pt x="4710" y="0"/>
                  </a:moveTo>
                  <a:cubicBezTo>
                    <a:pt x="3121" y="0"/>
                    <a:pt x="1744" y="653"/>
                    <a:pt x="606" y="1967"/>
                  </a:cubicBezTo>
                  <a:cubicBezTo>
                    <a:pt x="1" y="2666"/>
                    <a:pt x="26" y="3097"/>
                    <a:pt x="632" y="3740"/>
                  </a:cubicBezTo>
                  <a:cubicBezTo>
                    <a:pt x="746" y="3864"/>
                    <a:pt x="856" y="3992"/>
                    <a:pt x="963" y="4124"/>
                  </a:cubicBezTo>
                  <a:cubicBezTo>
                    <a:pt x="2412" y="5930"/>
                    <a:pt x="2712" y="8098"/>
                    <a:pt x="2857" y="10309"/>
                  </a:cubicBezTo>
                  <a:cubicBezTo>
                    <a:pt x="2895" y="10624"/>
                    <a:pt x="2857" y="10969"/>
                    <a:pt x="2980" y="11246"/>
                  </a:cubicBezTo>
                  <a:cubicBezTo>
                    <a:pt x="3374" y="12128"/>
                    <a:pt x="3903" y="12954"/>
                    <a:pt x="4242" y="13857"/>
                  </a:cubicBezTo>
                  <a:cubicBezTo>
                    <a:pt x="5047" y="16012"/>
                    <a:pt x="6709" y="17287"/>
                    <a:pt x="8649" y="18219"/>
                  </a:cubicBezTo>
                  <a:cubicBezTo>
                    <a:pt x="9158" y="18464"/>
                    <a:pt x="9671" y="18578"/>
                    <a:pt x="10160" y="18578"/>
                  </a:cubicBezTo>
                  <a:cubicBezTo>
                    <a:pt x="11706" y="18578"/>
                    <a:pt x="13024" y="17440"/>
                    <a:pt x="13281" y="15681"/>
                  </a:cubicBezTo>
                  <a:cubicBezTo>
                    <a:pt x="13354" y="15195"/>
                    <a:pt x="13404" y="14696"/>
                    <a:pt x="13388" y="14207"/>
                  </a:cubicBezTo>
                  <a:cubicBezTo>
                    <a:pt x="13328" y="12595"/>
                    <a:pt x="13815" y="11165"/>
                    <a:pt x="14700" y="9840"/>
                  </a:cubicBezTo>
                  <a:cubicBezTo>
                    <a:pt x="15405" y="8793"/>
                    <a:pt x="15985" y="7694"/>
                    <a:pt x="16371" y="6471"/>
                  </a:cubicBezTo>
                  <a:cubicBezTo>
                    <a:pt x="16917" y="4758"/>
                    <a:pt x="15616" y="3356"/>
                    <a:pt x="14324" y="3139"/>
                  </a:cubicBezTo>
                  <a:cubicBezTo>
                    <a:pt x="13925" y="3075"/>
                    <a:pt x="13522" y="2991"/>
                    <a:pt x="13120" y="2960"/>
                  </a:cubicBezTo>
                  <a:cubicBezTo>
                    <a:pt x="11412" y="2819"/>
                    <a:pt x="9832" y="2364"/>
                    <a:pt x="8488" y="1223"/>
                  </a:cubicBezTo>
                  <a:cubicBezTo>
                    <a:pt x="7763" y="605"/>
                    <a:pt x="6869" y="302"/>
                    <a:pt x="5946" y="124"/>
                  </a:cubicBezTo>
                  <a:cubicBezTo>
                    <a:pt x="5521" y="41"/>
                    <a:pt x="5108" y="0"/>
                    <a:pt x="4710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28"/>
            <p:cNvSpPr/>
            <p:nvPr/>
          </p:nvSpPr>
          <p:spPr>
            <a:xfrm>
              <a:off x="1471917" y="3361505"/>
              <a:ext cx="498578" cy="208895"/>
            </a:xfrm>
            <a:custGeom>
              <a:avLst/>
              <a:gdLst/>
              <a:ahLst/>
              <a:cxnLst/>
              <a:rect l="l" t="t" r="r" b="b"/>
              <a:pathLst>
                <a:path w="17743" h="7434" extrusionOk="0">
                  <a:moveTo>
                    <a:pt x="16468" y="0"/>
                  </a:moveTo>
                  <a:cubicBezTo>
                    <a:pt x="14091" y="1692"/>
                    <a:pt x="13179" y="2113"/>
                    <a:pt x="10361" y="2901"/>
                  </a:cubicBezTo>
                  <a:cubicBezTo>
                    <a:pt x="8438" y="3438"/>
                    <a:pt x="6514" y="3970"/>
                    <a:pt x="4607" y="4558"/>
                  </a:cubicBezTo>
                  <a:cubicBezTo>
                    <a:pt x="3430" y="4924"/>
                    <a:pt x="2265" y="5309"/>
                    <a:pt x="1021" y="5309"/>
                  </a:cubicBezTo>
                  <a:cubicBezTo>
                    <a:pt x="687" y="5309"/>
                    <a:pt x="348" y="5281"/>
                    <a:pt x="1" y="5218"/>
                  </a:cubicBezTo>
                  <a:lnTo>
                    <a:pt x="1" y="5218"/>
                  </a:lnTo>
                  <a:cubicBezTo>
                    <a:pt x="187" y="5576"/>
                    <a:pt x="463" y="5874"/>
                    <a:pt x="483" y="6190"/>
                  </a:cubicBezTo>
                  <a:cubicBezTo>
                    <a:pt x="504" y="6534"/>
                    <a:pt x="288" y="6893"/>
                    <a:pt x="119" y="7433"/>
                  </a:cubicBezTo>
                  <a:cubicBezTo>
                    <a:pt x="6467" y="6837"/>
                    <a:pt x="12451" y="5507"/>
                    <a:pt x="17743" y="1934"/>
                  </a:cubicBezTo>
                  <a:cubicBezTo>
                    <a:pt x="17346" y="1330"/>
                    <a:pt x="16908" y="665"/>
                    <a:pt x="1646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28"/>
            <p:cNvSpPr/>
            <p:nvPr/>
          </p:nvSpPr>
          <p:spPr>
            <a:xfrm>
              <a:off x="1330118" y="2607639"/>
              <a:ext cx="532636" cy="687691"/>
            </a:xfrm>
            <a:custGeom>
              <a:avLst/>
              <a:gdLst/>
              <a:ahLst/>
              <a:cxnLst/>
              <a:rect l="l" t="t" r="r" b="b"/>
              <a:pathLst>
                <a:path w="18955" h="24473" extrusionOk="0">
                  <a:moveTo>
                    <a:pt x="4187" y="0"/>
                  </a:moveTo>
                  <a:cubicBezTo>
                    <a:pt x="3496" y="170"/>
                    <a:pt x="2826" y="333"/>
                    <a:pt x="2195" y="491"/>
                  </a:cubicBezTo>
                  <a:cubicBezTo>
                    <a:pt x="2077" y="1448"/>
                    <a:pt x="1988" y="2361"/>
                    <a:pt x="1847" y="3263"/>
                  </a:cubicBezTo>
                  <a:cubicBezTo>
                    <a:pt x="1381" y="6258"/>
                    <a:pt x="877" y="9244"/>
                    <a:pt x="424" y="12239"/>
                  </a:cubicBezTo>
                  <a:cubicBezTo>
                    <a:pt x="271" y="13243"/>
                    <a:pt x="85" y="14283"/>
                    <a:pt x="187" y="15280"/>
                  </a:cubicBezTo>
                  <a:cubicBezTo>
                    <a:pt x="310" y="16485"/>
                    <a:pt x="716" y="17661"/>
                    <a:pt x="1013" y="18905"/>
                  </a:cubicBezTo>
                  <a:cubicBezTo>
                    <a:pt x="1813" y="18406"/>
                    <a:pt x="2534" y="17967"/>
                    <a:pt x="3246" y="17516"/>
                  </a:cubicBezTo>
                  <a:cubicBezTo>
                    <a:pt x="3398" y="17419"/>
                    <a:pt x="3534" y="17278"/>
                    <a:pt x="3662" y="17146"/>
                  </a:cubicBezTo>
                  <a:cubicBezTo>
                    <a:pt x="4894" y="15859"/>
                    <a:pt x="6081" y="14534"/>
                    <a:pt x="7161" y="13107"/>
                  </a:cubicBezTo>
                  <a:cubicBezTo>
                    <a:pt x="8844" y="10887"/>
                    <a:pt x="9772" y="8442"/>
                    <a:pt x="9725" y="5636"/>
                  </a:cubicBezTo>
                  <a:cubicBezTo>
                    <a:pt x="9720" y="5350"/>
                    <a:pt x="9606" y="4941"/>
                    <a:pt x="10034" y="4912"/>
                  </a:cubicBezTo>
                  <a:cubicBezTo>
                    <a:pt x="10035" y="4912"/>
                    <a:pt x="10036" y="4912"/>
                    <a:pt x="10037" y="4912"/>
                  </a:cubicBezTo>
                  <a:cubicBezTo>
                    <a:pt x="10149" y="4912"/>
                    <a:pt x="10391" y="5369"/>
                    <a:pt x="10399" y="5618"/>
                  </a:cubicBezTo>
                  <a:cubicBezTo>
                    <a:pt x="10493" y="7723"/>
                    <a:pt x="10064" y="9733"/>
                    <a:pt x="9013" y="11552"/>
                  </a:cubicBezTo>
                  <a:cubicBezTo>
                    <a:pt x="7191" y="14700"/>
                    <a:pt x="4755" y="17320"/>
                    <a:pt x="1865" y="19501"/>
                  </a:cubicBezTo>
                  <a:cubicBezTo>
                    <a:pt x="1292" y="19935"/>
                    <a:pt x="615" y="20226"/>
                    <a:pt x="0" y="20574"/>
                  </a:cubicBezTo>
                  <a:cubicBezTo>
                    <a:pt x="131" y="21827"/>
                    <a:pt x="263" y="23105"/>
                    <a:pt x="406" y="24472"/>
                  </a:cubicBezTo>
                  <a:cubicBezTo>
                    <a:pt x="1441" y="24233"/>
                    <a:pt x="2436" y="24000"/>
                    <a:pt x="3437" y="23765"/>
                  </a:cubicBezTo>
                  <a:cubicBezTo>
                    <a:pt x="6971" y="22938"/>
                    <a:pt x="10302" y="21677"/>
                    <a:pt x="13094" y="19241"/>
                  </a:cubicBezTo>
                  <a:cubicBezTo>
                    <a:pt x="14932" y="17635"/>
                    <a:pt x="16480" y="15820"/>
                    <a:pt x="17497" y="13571"/>
                  </a:cubicBezTo>
                  <a:cubicBezTo>
                    <a:pt x="18611" y="11109"/>
                    <a:pt x="18954" y="8578"/>
                    <a:pt x="18188" y="5964"/>
                  </a:cubicBezTo>
                  <a:cubicBezTo>
                    <a:pt x="17349" y="3104"/>
                    <a:pt x="15785" y="941"/>
                    <a:pt x="12641" y="380"/>
                  </a:cubicBezTo>
                  <a:cubicBezTo>
                    <a:pt x="12539" y="363"/>
                    <a:pt x="12442" y="299"/>
                    <a:pt x="12348" y="299"/>
                  </a:cubicBezTo>
                  <a:cubicBezTo>
                    <a:pt x="12212" y="303"/>
                    <a:pt x="12048" y="312"/>
                    <a:pt x="11955" y="389"/>
                  </a:cubicBezTo>
                  <a:cubicBezTo>
                    <a:pt x="11268" y="946"/>
                    <a:pt x="10623" y="1556"/>
                    <a:pt x="9911" y="2074"/>
                  </a:cubicBezTo>
                  <a:cubicBezTo>
                    <a:pt x="9068" y="2693"/>
                    <a:pt x="8187" y="3259"/>
                    <a:pt x="7296" y="3808"/>
                  </a:cubicBezTo>
                  <a:cubicBezTo>
                    <a:pt x="7093" y="3936"/>
                    <a:pt x="6890" y="3996"/>
                    <a:pt x="6690" y="3996"/>
                  </a:cubicBezTo>
                  <a:cubicBezTo>
                    <a:pt x="6395" y="3996"/>
                    <a:pt x="6110" y="3863"/>
                    <a:pt x="5852" y="3616"/>
                  </a:cubicBezTo>
                  <a:cubicBezTo>
                    <a:pt x="5170" y="2952"/>
                    <a:pt x="4657" y="2181"/>
                    <a:pt x="4437" y="1240"/>
                  </a:cubicBezTo>
                  <a:cubicBezTo>
                    <a:pt x="4347" y="844"/>
                    <a:pt x="4276" y="443"/>
                    <a:pt x="4187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28"/>
            <p:cNvSpPr/>
            <p:nvPr/>
          </p:nvSpPr>
          <p:spPr>
            <a:xfrm>
              <a:off x="1412511" y="3173200"/>
              <a:ext cx="462751" cy="240030"/>
            </a:xfrm>
            <a:custGeom>
              <a:avLst/>
              <a:gdLst/>
              <a:ahLst/>
              <a:cxnLst/>
              <a:rect l="l" t="t" r="r" b="b"/>
              <a:pathLst>
                <a:path w="16468" h="8542" extrusionOk="0">
                  <a:moveTo>
                    <a:pt x="15154" y="1"/>
                  </a:moveTo>
                  <a:cubicBezTo>
                    <a:pt x="14281" y="1168"/>
                    <a:pt x="13158" y="1769"/>
                    <a:pt x="11963" y="2280"/>
                  </a:cubicBezTo>
                  <a:cubicBezTo>
                    <a:pt x="10997" y="2697"/>
                    <a:pt x="10065" y="3178"/>
                    <a:pt x="9098" y="3601"/>
                  </a:cubicBezTo>
                  <a:cubicBezTo>
                    <a:pt x="8450" y="3881"/>
                    <a:pt x="7793" y="4218"/>
                    <a:pt x="7106" y="4333"/>
                  </a:cubicBezTo>
                  <a:cubicBezTo>
                    <a:pt x="5492" y="4605"/>
                    <a:pt x="3861" y="4797"/>
                    <a:pt x="2229" y="4942"/>
                  </a:cubicBezTo>
                  <a:cubicBezTo>
                    <a:pt x="2083" y="4955"/>
                    <a:pt x="1937" y="4960"/>
                    <a:pt x="1790" y="4960"/>
                  </a:cubicBezTo>
                  <a:cubicBezTo>
                    <a:pt x="1198" y="4960"/>
                    <a:pt x="598" y="4875"/>
                    <a:pt x="0" y="4848"/>
                  </a:cubicBezTo>
                  <a:lnTo>
                    <a:pt x="0" y="4848"/>
                  </a:lnTo>
                  <a:cubicBezTo>
                    <a:pt x="339" y="6066"/>
                    <a:pt x="683" y="7306"/>
                    <a:pt x="1026" y="8542"/>
                  </a:cubicBezTo>
                  <a:lnTo>
                    <a:pt x="1187" y="8495"/>
                  </a:lnTo>
                  <a:cubicBezTo>
                    <a:pt x="1348" y="8337"/>
                    <a:pt x="1483" y="8094"/>
                    <a:pt x="1678" y="8034"/>
                  </a:cubicBezTo>
                  <a:cubicBezTo>
                    <a:pt x="2386" y="7805"/>
                    <a:pt x="3136" y="7702"/>
                    <a:pt x="3827" y="7438"/>
                  </a:cubicBezTo>
                  <a:cubicBezTo>
                    <a:pt x="6836" y="6288"/>
                    <a:pt x="9924" y="5394"/>
                    <a:pt x="13023" y="4524"/>
                  </a:cubicBezTo>
                  <a:cubicBezTo>
                    <a:pt x="14179" y="4196"/>
                    <a:pt x="15281" y="3669"/>
                    <a:pt x="16468" y="3208"/>
                  </a:cubicBezTo>
                  <a:cubicBezTo>
                    <a:pt x="16009" y="2088"/>
                    <a:pt x="15599" y="1091"/>
                    <a:pt x="15154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28"/>
            <p:cNvSpPr/>
            <p:nvPr/>
          </p:nvSpPr>
          <p:spPr>
            <a:xfrm>
              <a:off x="1149849" y="1960500"/>
              <a:ext cx="648576" cy="445076"/>
            </a:xfrm>
            <a:custGeom>
              <a:avLst/>
              <a:gdLst/>
              <a:ahLst/>
              <a:cxnLst/>
              <a:rect l="l" t="t" r="r" b="b"/>
              <a:pathLst>
                <a:path w="23081" h="15839" extrusionOk="0">
                  <a:moveTo>
                    <a:pt x="11758" y="0"/>
                  </a:moveTo>
                  <a:cubicBezTo>
                    <a:pt x="10752" y="0"/>
                    <a:pt x="9743" y="140"/>
                    <a:pt x="8734" y="534"/>
                  </a:cubicBezTo>
                  <a:cubicBezTo>
                    <a:pt x="8158" y="759"/>
                    <a:pt x="7491" y="789"/>
                    <a:pt x="6831" y="789"/>
                  </a:cubicBezTo>
                  <a:cubicBezTo>
                    <a:pt x="6594" y="789"/>
                    <a:pt x="6358" y="785"/>
                    <a:pt x="6128" y="785"/>
                  </a:cubicBezTo>
                  <a:cubicBezTo>
                    <a:pt x="5935" y="784"/>
                    <a:pt x="5742" y="783"/>
                    <a:pt x="5550" y="783"/>
                  </a:cubicBezTo>
                  <a:cubicBezTo>
                    <a:pt x="4250" y="783"/>
                    <a:pt x="2960" y="825"/>
                    <a:pt x="1712" y="1296"/>
                  </a:cubicBezTo>
                  <a:cubicBezTo>
                    <a:pt x="831" y="1628"/>
                    <a:pt x="345" y="2259"/>
                    <a:pt x="217" y="3183"/>
                  </a:cubicBezTo>
                  <a:cubicBezTo>
                    <a:pt x="0" y="4742"/>
                    <a:pt x="1068" y="6194"/>
                    <a:pt x="2713" y="6501"/>
                  </a:cubicBezTo>
                  <a:cubicBezTo>
                    <a:pt x="3204" y="6592"/>
                    <a:pt x="3690" y="6640"/>
                    <a:pt x="4169" y="6640"/>
                  </a:cubicBezTo>
                  <a:cubicBezTo>
                    <a:pt x="5329" y="6640"/>
                    <a:pt x="6450" y="6360"/>
                    <a:pt x="7518" y="5730"/>
                  </a:cubicBezTo>
                  <a:cubicBezTo>
                    <a:pt x="7803" y="5563"/>
                    <a:pt x="8024" y="5476"/>
                    <a:pt x="8196" y="5476"/>
                  </a:cubicBezTo>
                  <a:cubicBezTo>
                    <a:pt x="8501" y="5476"/>
                    <a:pt x="8653" y="5748"/>
                    <a:pt x="8742" y="6323"/>
                  </a:cubicBezTo>
                  <a:cubicBezTo>
                    <a:pt x="8937" y="7600"/>
                    <a:pt x="9492" y="8234"/>
                    <a:pt x="10771" y="8465"/>
                  </a:cubicBezTo>
                  <a:cubicBezTo>
                    <a:pt x="11258" y="8554"/>
                    <a:pt x="11741" y="8602"/>
                    <a:pt x="12217" y="8602"/>
                  </a:cubicBezTo>
                  <a:cubicBezTo>
                    <a:pt x="13331" y="8602"/>
                    <a:pt x="14411" y="8341"/>
                    <a:pt x="15441" y="7745"/>
                  </a:cubicBezTo>
                  <a:cubicBezTo>
                    <a:pt x="15733" y="7577"/>
                    <a:pt x="15954" y="7489"/>
                    <a:pt x="16125" y="7489"/>
                  </a:cubicBezTo>
                  <a:cubicBezTo>
                    <a:pt x="16425" y="7489"/>
                    <a:pt x="16570" y="7760"/>
                    <a:pt x="16670" y="8333"/>
                  </a:cubicBezTo>
                  <a:cubicBezTo>
                    <a:pt x="16818" y="9189"/>
                    <a:pt x="16942" y="10054"/>
                    <a:pt x="17191" y="10880"/>
                  </a:cubicBezTo>
                  <a:cubicBezTo>
                    <a:pt x="17381" y="11524"/>
                    <a:pt x="17750" y="12115"/>
                    <a:pt x="18030" y="12698"/>
                  </a:cubicBezTo>
                  <a:cubicBezTo>
                    <a:pt x="18542" y="12324"/>
                    <a:pt x="18920" y="11966"/>
                    <a:pt x="19364" y="11744"/>
                  </a:cubicBezTo>
                  <a:cubicBezTo>
                    <a:pt x="19623" y="11616"/>
                    <a:pt x="19866" y="11554"/>
                    <a:pt x="20087" y="11554"/>
                  </a:cubicBezTo>
                  <a:cubicBezTo>
                    <a:pt x="20658" y="11554"/>
                    <a:pt x="21075" y="11965"/>
                    <a:pt x="21192" y="12698"/>
                  </a:cubicBezTo>
                  <a:cubicBezTo>
                    <a:pt x="21247" y="13044"/>
                    <a:pt x="21247" y="13423"/>
                    <a:pt x="21165" y="13759"/>
                  </a:cubicBezTo>
                  <a:cubicBezTo>
                    <a:pt x="21005" y="14432"/>
                    <a:pt x="20772" y="15084"/>
                    <a:pt x="20539" y="15839"/>
                  </a:cubicBezTo>
                  <a:cubicBezTo>
                    <a:pt x="21327" y="15029"/>
                    <a:pt x="22052" y="14245"/>
                    <a:pt x="22365" y="13214"/>
                  </a:cubicBezTo>
                  <a:cubicBezTo>
                    <a:pt x="22941" y="11319"/>
                    <a:pt x="23080" y="9419"/>
                    <a:pt x="22738" y="7422"/>
                  </a:cubicBezTo>
                  <a:cubicBezTo>
                    <a:pt x="22064" y="3472"/>
                    <a:pt x="18488" y="959"/>
                    <a:pt x="15485" y="432"/>
                  </a:cubicBezTo>
                  <a:cubicBezTo>
                    <a:pt x="14252" y="216"/>
                    <a:pt x="13007" y="0"/>
                    <a:pt x="11758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28"/>
            <p:cNvSpPr/>
            <p:nvPr/>
          </p:nvSpPr>
          <p:spPr>
            <a:xfrm>
              <a:off x="1532756" y="2328680"/>
              <a:ext cx="94585" cy="96664"/>
            </a:xfrm>
            <a:custGeom>
              <a:avLst/>
              <a:gdLst/>
              <a:ahLst/>
              <a:cxnLst/>
              <a:rect l="l" t="t" r="r" b="b"/>
              <a:pathLst>
                <a:path w="3366" h="3440" extrusionOk="0">
                  <a:moveTo>
                    <a:pt x="1382" y="0"/>
                  </a:moveTo>
                  <a:cubicBezTo>
                    <a:pt x="604" y="0"/>
                    <a:pt x="18" y="730"/>
                    <a:pt x="10" y="1719"/>
                  </a:cubicBezTo>
                  <a:cubicBezTo>
                    <a:pt x="1" y="2750"/>
                    <a:pt x="628" y="3422"/>
                    <a:pt x="1608" y="3440"/>
                  </a:cubicBezTo>
                  <a:cubicBezTo>
                    <a:pt x="1616" y="3440"/>
                    <a:pt x="1624" y="3440"/>
                    <a:pt x="1632" y="3440"/>
                  </a:cubicBezTo>
                  <a:cubicBezTo>
                    <a:pt x="2578" y="3440"/>
                    <a:pt x="3337" y="2673"/>
                    <a:pt x="3353" y="1701"/>
                  </a:cubicBezTo>
                  <a:cubicBezTo>
                    <a:pt x="3366" y="683"/>
                    <a:pt x="2629" y="35"/>
                    <a:pt x="1421" y="1"/>
                  </a:cubicBezTo>
                  <a:cubicBezTo>
                    <a:pt x="1408" y="1"/>
                    <a:pt x="1395" y="0"/>
                    <a:pt x="1382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28"/>
            <p:cNvSpPr/>
            <p:nvPr/>
          </p:nvSpPr>
          <p:spPr>
            <a:xfrm>
              <a:off x="1455505" y="2245163"/>
              <a:ext cx="56565" cy="73060"/>
            </a:xfrm>
            <a:custGeom>
              <a:avLst/>
              <a:gdLst/>
              <a:ahLst/>
              <a:cxnLst/>
              <a:rect l="l" t="t" r="r" b="b"/>
              <a:pathLst>
                <a:path w="2013" h="2600" extrusionOk="0">
                  <a:moveTo>
                    <a:pt x="992" y="1"/>
                  </a:moveTo>
                  <a:cubicBezTo>
                    <a:pt x="386" y="1"/>
                    <a:pt x="25" y="481"/>
                    <a:pt x="12" y="1299"/>
                  </a:cubicBezTo>
                  <a:cubicBezTo>
                    <a:pt x="0" y="2057"/>
                    <a:pt x="412" y="2590"/>
                    <a:pt x="1008" y="2599"/>
                  </a:cubicBezTo>
                  <a:cubicBezTo>
                    <a:pt x="1010" y="2599"/>
                    <a:pt x="1012" y="2599"/>
                    <a:pt x="1013" y="2599"/>
                  </a:cubicBezTo>
                  <a:cubicBezTo>
                    <a:pt x="1588" y="2599"/>
                    <a:pt x="1992" y="2043"/>
                    <a:pt x="2004" y="1231"/>
                  </a:cubicBezTo>
                  <a:cubicBezTo>
                    <a:pt x="2013" y="528"/>
                    <a:pt x="1576" y="1"/>
                    <a:pt x="9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28"/>
            <p:cNvSpPr/>
            <p:nvPr/>
          </p:nvSpPr>
          <p:spPr>
            <a:xfrm>
              <a:off x="1335345" y="2401490"/>
              <a:ext cx="127911" cy="76572"/>
            </a:xfrm>
            <a:custGeom>
              <a:avLst/>
              <a:gdLst/>
              <a:ahLst/>
              <a:cxnLst/>
              <a:rect l="l" t="t" r="r" b="b"/>
              <a:pathLst>
                <a:path w="4552" h="2725" extrusionOk="0">
                  <a:moveTo>
                    <a:pt x="911" y="831"/>
                  </a:moveTo>
                  <a:lnTo>
                    <a:pt x="911" y="831"/>
                  </a:lnTo>
                  <a:cubicBezTo>
                    <a:pt x="1352" y="856"/>
                    <a:pt x="1780" y="890"/>
                    <a:pt x="2204" y="903"/>
                  </a:cubicBezTo>
                  <a:cubicBezTo>
                    <a:pt x="2350" y="906"/>
                    <a:pt x="2496" y="907"/>
                    <a:pt x="2644" y="907"/>
                  </a:cubicBezTo>
                  <a:cubicBezTo>
                    <a:pt x="2939" y="907"/>
                    <a:pt x="3243" y="903"/>
                    <a:pt x="3569" y="903"/>
                  </a:cubicBezTo>
                  <a:cubicBezTo>
                    <a:pt x="3412" y="1678"/>
                    <a:pt x="3141" y="1898"/>
                    <a:pt x="2370" y="1898"/>
                  </a:cubicBezTo>
                  <a:cubicBezTo>
                    <a:pt x="2326" y="1898"/>
                    <a:pt x="2281" y="1897"/>
                    <a:pt x="2234" y="1896"/>
                  </a:cubicBezTo>
                  <a:cubicBezTo>
                    <a:pt x="1475" y="1871"/>
                    <a:pt x="1030" y="1538"/>
                    <a:pt x="911" y="831"/>
                  </a:cubicBezTo>
                  <a:close/>
                  <a:moveTo>
                    <a:pt x="1293" y="1"/>
                  </a:moveTo>
                  <a:cubicBezTo>
                    <a:pt x="941" y="141"/>
                    <a:pt x="420" y="183"/>
                    <a:pt x="276" y="443"/>
                  </a:cubicBezTo>
                  <a:cubicBezTo>
                    <a:pt x="1" y="929"/>
                    <a:pt x="179" y="1496"/>
                    <a:pt x="543" y="1951"/>
                  </a:cubicBezTo>
                  <a:cubicBezTo>
                    <a:pt x="593" y="2020"/>
                    <a:pt x="658" y="2075"/>
                    <a:pt x="717" y="2134"/>
                  </a:cubicBezTo>
                  <a:cubicBezTo>
                    <a:pt x="1148" y="2519"/>
                    <a:pt x="1811" y="2724"/>
                    <a:pt x="2454" y="2724"/>
                  </a:cubicBezTo>
                  <a:cubicBezTo>
                    <a:pt x="2879" y="2724"/>
                    <a:pt x="3295" y="2634"/>
                    <a:pt x="3628" y="2446"/>
                  </a:cubicBezTo>
                  <a:cubicBezTo>
                    <a:pt x="4099" y="2186"/>
                    <a:pt x="4552" y="1398"/>
                    <a:pt x="4327" y="993"/>
                  </a:cubicBezTo>
                  <a:cubicBezTo>
                    <a:pt x="4137" y="661"/>
                    <a:pt x="3721" y="316"/>
                    <a:pt x="3357" y="252"/>
                  </a:cubicBezTo>
                  <a:cubicBezTo>
                    <a:pt x="3089" y="203"/>
                    <a:pt x="2814" y="188"/>
                    <a:pt x="2536" y="188"/>
                  </a:cubicBezTo>
                  <a:cubicBezTo>
                    <a:pt x="2139" y="188"/>
                    <a:pt x="1736" y="218"/>
                    <a:pt x="1340" y="218"/>
                  </a:cubicBezTo>
                  <a:cubicBezTo>
                    <a:pt x="1323" y="146"/>
                    <a:pt x="1306" y="73"/>
                    <a:pt x="12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28"/>
            <p:cNvSpPr/>
            <p:nvPr/>
          </p:nvSpPr>
          <p:spPr>
            <a:xfrm>
              <a:off x="1401439" y="3660163"/>
              <a:ext cx="20148" cy="79860"/>
            </a:xfrm>
            <a:custGeom>
              <a:avLst/>
              <a:gdLst/>
              <a:ahLst/>
              <a:cxnLst/>
              <a:rect l="l" t="t" r="r" b="b"/>
              <a:pathLst>
                <a:path w="717" h="2842" extrusionOk="0">
                  <a:moveTo>
                    <a:pt x="208" y="0"/>
                  </a:moveTo>
                  <a:cubicBezTo>
                    <a:pt x="136" y="975"/>
                    <a:pt x="68" y="1900"/>
                    <a:pt x="0" y="2820"/>
                  </a:cubicBezTo>
                  <a:cubicBezTo>
                    <a:pt x="34" y="2828"/>
                    <a:pt x="64" y="2837"/>
                    <a:pt x="94" y="2841"/>
                  </a:cubicBezTo>
                  <a:cubicBezTo>
                    <a:pt x="301" y="1946"/>
                    <a:pt x="505" y="1048"/>
                    <a:pt x="717" y="102"/>
                  </a:cubicBezTo>
                  <a:cubicBezTo>
                    <a:pt x="513" y="60"/>
                    <a:pt x="344" y="26"/>
                    <a:pt x="208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28"/>
            <p:cNvSpPr/>
            <p:nvPr/>
          </p:nvSpPr>
          <p:spPr>
            <a:xfrm>
              <a:off x="1349171" y="3657662"/>
              <a:ext cx="38694" cy="112288"/>
            </a:xfrm>
            <a:custGeom>
              <a:avLst/>
              <a:gdLst/>
              <a:ahLst/>
              <a:cxnLst/>
              <a:rect l="l" t="t" r="r" b="b"/>
              <a:pathLst>
                <a:path w="1377" h="3996" extrusionOk="0">
                  <a:moveTo>
                    <a:pt x="1377" y="1"/>
                  </a:moveTo>
                  <a:lnTo>
                    <a:pt x="1377" y="1"/>
                  </a:lnTo>
                  <a:cubicBezTo>
                    <a:pt x="835" y="140"/>
                    <a:pt x="407" y="251"/>
                    <a:pt x="93" y="329"/>
                  </a:cubicBezTo>
                  <a:cubicBezTo>
                    <a:pt x="123" y="1163"/>
                    <a:pt x="262" y="1871"/>
                    <a:pt x="148" y="2534"/>
                  </a:cubicBezTo>
                  <a:cubicBezTo>
                    <a:pt x="0" y="3420"/>
                    <a:pt x="487" y="3740"/>
                    <a:pt x="1051" y="3995"/>
                  </a:cubicBezTo>
                  <a:cubicBezTo>
                    <a:pt x="1157" y="2717"/>
                    <a:pt x="1263" y="1414"/>
                    <a:pt x="1377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28"/>
            <p:cNvSpPr/>
            <p:nvPr/>
          </p:nvSpPr>
          <p:spPr>
            <a:xfrm>
              <a:off x="1329387" y="2316512"/>
              <a:ext cx="53980" cy="67918"/>
            </a:xfrm>
            <a:custGeom>
              <a:avLst/>
              <a:gdLst/>
              <a:ahLst/>
              <a:cxnLst/>
              <a:rect l="l" t="t" r="r" b="b"/>
              <a:pathLst>
                <a:path w="1921" h="2417" extrusionOk="0">
                  <a:moveTo>
                    <a:pt x="1530" y="1"/>
                  </a:moveTo>
                  <a:cubicBezTo>
                    <a:pt x="1378" y="30"/>
                    <a:pt x="1182" y="13"/>
                    <a:pt x="1082" y="103"/>
                  </a:cubicBezTo>
                  <a:cubicBezTo>
                    <a:pt x="805" y="352"/>
                    <a:pt x="551" y="622"/>
                    <a:pt x="318" y="911"/>
                  </a:cubicBezTo>
                  <a:cubicBezTo>
                    <a:pt x="68" y="1218"/>
                    <a:pt x="0" y="1605"/>
                    <a:pt x="327" y="1865"/>
                  </a:cubicBezTo>
                  <a:cubicBezTo>
                    <a:pt x="645" y="2117"/>
                    <a:pt x="1048" y="2279"/>
                    <a:pt x="1433" y="2411"/>
                  </a:cubicBezTo>
                  <a:cubicBezTo>
                    <a:pt x="1445" y="2415"/>
                    <a:pt x="1457" y="2417"/>
                    <a:pt x="1471" y="2417"/>
                  </a:cubicBezTo>
                  <a:cubicBezTo>
                    <a:pt x="1594" y="2417"/>
                    <a:pt x="1771" y="2253"/>
                    <a:pt x="1921" y="2177"/>
                  </a:cubicBezTo>
                  <a:cubicBezTo>
                    <a:pt x="1810" y="2023"/>
                    <a:pt x="1734" y="1831"/>
                    <a:pt x="1589" y="1729"/>
                  </a:cubicBezTo>
                  <a:cubicBezTo>
                    <a:pt x="1407" y="1598"/>
                    <a:pt x="1175" y="1537"/>
                    <a:pt x="925" y="1432"/>
                  </a:cubicBezTo>
                  <a:cubicBezTo>
                    <a:pt x="1187" y="1073"/>
                    <a:pt x="1425" y="801"/>
                    <a:pt x="1589" y="494"/>
                  </a:cubicBezTo>
                  <a:cubicBezTo>
                    <a:pt x="1654" y="375"/>
                    <a:pt x="1555" y="166"/>
                    <a:pt x="15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1285325" y="2237436"/>
              <a:ext cx="55301" cy="68789"/>
            </a:xfrm>
            <a:custGeom>
              <a:avLst/>
              <a:gdLst/>
              <a:ahLst/>
              <a:cxnLst/>
              <a:rect l="l" t="t" r="r" b="b"/>
              <a:pathLst>
                <a:path w="1968" h="2448" extrusionOk="0">
                  <a:moveTo>
                    <a:pt x="755" y="0"/>
                  </a:moveTo>
                  <a:cubicBezTo>
                    <a:pt x="709" y="0"/>
                    <a:pt x="665" y="5"/>
                    <a:pt x="624" y="15"/>
                  </a:cubicBezTo>
                  <a:cubicBezTo>
                    <a:pt x="399" y="71"/>
                    <a:pt x="196" y="441"/>
                    <a:pt x="90" y="713"/>
                  </a:cubicBezTo>
                  <a:cubicBezTo>
                    <a:pt x="1" y="952"/>
                    <a:pt x="30" y="1251"/>
                    <a:pt x="60" y="1518"/>
                  </a:cubicBezTo>
                  <a:cubicBezTo>
                    <a:pt x="103" y="1936"/>
                    <a:pt x="217" y="2354"/>
                    <a:pt x="713" y="2434"/>
                  </a:cubicBezTo>
                  <a:cubicBezTo>
                    <a:pt x="768" y="2443"/>
                    <a:pt x="821" y="2448"/>
                    <a:pt x="873" y="2448"/>
                  </a:cubicBezTo>
                  <a:cubicBezTo>
                    <a:pt x="1271" y="2448"/>
                    <a:pt x="1537" y="2180"/>
                    <a:pt x="1722" y="1821"/>
                  </a:cubicBezTo>
                  <a:cubicBezTo>
                    <a:pt x="1823" y="1613"/>
                    <a:pt x="1865" y="1375"/>
                    <a:pt x="1967" y="1059"/>
                  </a:cubicBezTo>
                  <a:cubicBezTo>
                    <a:pt x="1836" y="821"/>
                    <a:pt x="1742" y="475"/>
                    <a:pt x="1518" y="295"/>
                  </a:cubicBezTo>
                  <a:cubicBezTo>
                    <a:pt x="1317" y="137"/>
                    <a:pt x="1007" y="0"/>
                    <a:pt x="7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28"/>
            <p:cNvSpPr/>
            <p:nvPr/>
          </p:nvSpPr>
          <p:spPr>
            <a:xfrm>
              <a:off x="1293643" y="3676546"/>
              <a:ext cx="40661" cy="63478"/>
            </a:xfrm>
            <a:custGeom>
              <a:avLst/>
              <a:gdLst/>
              <a:ahLst/>
              <a:cxnLst/>
              <a:rect l="l" t="t" r="r" b="b"/>
              <a:pathLst>
                <a:path w="1447" h="2259" extrusionOk="0">
                  <a:moveTo>
                    <a:pt x="1446" y="1"/>
                  </a:moveTo>
                  <a:cubicBezTo>
                    <a:pt x="946" y="367"/>
                    <a:pt x="505" y="686"/>
                    <a:pt x="1" y="1048"/>
                  </a:cubicBezTo>
                  <a:cubicBezTo>
                    <a:pt x="510" y="1478"/>
                    <a:pt x="930" y="1828"/>
                    <a:pt x="1446" y="2258"/>
                  </a:cubicBezTo>
                  <a:lnTo>
                    <a:pt x="1446" y="1"/>
                  </a:ln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1243426" y="2626888"/>
              <a:ext cx="131705" cy="341415"/>
            </a:xfrm>
            <a:custGeom>
              <a:avLst/>
              <a:gdLst/>
              <a:ahLst/>
              <a:cxnLst/>
              <a:rect l="l" t="t" r="r" b="b"/>
              <a:pathLst>
                <a:path w="4687" h="12150" extrusionOk="0">
                  <a:moveTo>
                    <a:pt x="4687" y="1"/>
                  </a:moveTo>
                  <a:cubicBezTo>
                    <a:pt x="2788" y="222"/>
                    <a:pt x="1505" y="1521"/>
                    <a:pt x="0" y="2432"/>
                  </a:cubicBezTo>
                  <a:cubicBezTo>
                    <a:pt x="373" y="5806"/>
                    <a:pt x="1674" y="8958"/>
                    <a:pt x="2560" y="12149"/>
                  </a:cubicBezTo>
                  <a:cubicBezTo>
                    <a:pt x="3262" y="8130"/>
                    <a:pt x="3971" y="4081"/>
                    <a:pt x="4687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52" name="Google Shape;752;p28"/>
          <p:cNvGrpSpPr/>
          <p:nvPr/>
        </p:nvGrpSpPr>
        <p:grpSpPr>
          <a:xfrm rot="-725115">
            <a:off x="340605" y="187033"/>
            <a:ext cx="1954618" cy="2398428"/>
            <a:chOff x="6292350" y="1776075"/>
            <a:chExt cx="2430925" cy="2404675"/>
          </a:xfrm>
        </p:grpSpPr>
        <p:sp>
          <p:nvSpPr>
            <p:cNvPr id="753" name="Google Shape;753;p28"/>
            <p:cNvSpPr/>
            <p:nvPr/>
          </p:nvSpPr>
          <p:spPr>
            <a:xfrm>
              <a:off x="8561175" y="2542400"/>
              <a:ext cx="5350" cy="1550"/>
            </a:xfrm>
            <a:custGeom>
              <a:avLst/>
              <a:gdLst/>
              <a:ahLst/>
              <a:cxnLst/>
              <a:rect l="l" t="t" r="r" b="b"/>
              <a:pathLst>
                <a:path w="214" h="62" extrusionOk="0">
                  <a:moveTo>
                    <a:pt x="0" y="0"/>
                  </a:moveTo>
                  <a:lnTo>
                    <a:pt x="0" y="0"/>
                  </a:lnTo>
                  <a:cubicBezTo>
                    <a:pt x="71" y="23"/>
                    <a:pt x="143" y="43"/>
                    <a:pt x="210" y="62"/>
                  </a:cubicBezTo>
                  <a:cubicBezTo>
                    <a:pt x="210" y="57"/>
                    <a:pt x="214" y="57"/>
                    <a:pt x="214" y="53"/>
                  </a:cubicBezTo>
                  <a:cubicBezTo>
                    <a:pt x="143" y="39"/>
                    <a:pt x="71" y="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28"/>
            <p:cNvSpPr/>
            <p:nvPr/>
          </p:nvSpPr>
          <p:spPr>
            <a:xfrm>
              <a:off x="8450850" y="1776075"/>
              <a:ext cx="272425" cy="322175"/>
            </a:xfrm>
            <a:custGeom>
              <a:avLst/>
              <a:gdLst/>
              <a:ahLst/>
              <a:cxnLst/>
              <a:rect l="l" t="t" r="r" b="b"/>
              <a:pathLst>
                <a:path w="10897" h="12887" extrusionOk="0">
                  <a:moveTo>
                    <a:pt x="7850" y="749"/>
                  </a:moveTo>
                  <a:cubicBezTo>
                    <a:pt x="8476" y="749"/>
                    <a:pt x="9034" y="1039"/>
                    <a:pt x="9535" y="1407"/>
                  </a:cubicBezTo>
                  <a:cubicBezTo>
                    <a:pt x="9678" y="1508"/>
                    <a:pt x="9783" y="1802"/>
                    <a:pt x="9746" y="1966"/>
                  </a:cubicBezTo>
                  <a:cubicBezTo>
                    <a:pt x="9604" y="2603"/>
                    <a:pt x="9394" y="3222"/>
                    <a:pt x="9177" y="3956"/>
                  </a:cubicBezTo>
                  <a:cubicBezTo>
                    <a:pt x="8403" y="3078"/>
                    <a:pt x="7542" y="2789"/>
                    <a:pt x="6639" y="2789"/>
                  </a:cubicBezTo>
                  <a:cubicBezTo>
                    <a:pt x="6136" y="2789"/>
                    <a:pt x="5619" y="2879"/>
                    <a:pt x="5097" y="3007"/>
                  </a:cubicBezTo>
                  <a:cubicBezTo>
                    <a:pt x="3585" y="3373"/>
                    <a:pt x="2283" y="5458"/>
                    <a:pt x="2641" y="6875"/>
                  </a:cubicBezTo>
                  <a:cubicBezTo>
                    <a:pt x="2962" y="8140"/>
                    <a:pt x="4392" y="9423"/>
                    <a:pt x="5680" y="9560"/>
                  </a:cubicBezTo>
                  <a:cubicBezTo>
                    <a:pt x="6637" y="9661"/>
                    <a:pt x="7600" y="9712"/>
                    <a:pt x="8682" y="9790"/>
                  </a:cubicBezTo>
                  <a:cubicBezTo>
                    <a:pt x="8663" y="10180"/>
                    <a:pt x="8650" y="10633"/>
                    <a:pt x="8608" y="11083"/>
                  </a:cubicBezTo>
                  <a:cubicBezTo>
                    <a:pt x="8605" y="11171"/>
                    <a:pt x="8509" y="11298"/>
                    <a:pt x="8431" y="11321"/>
                  </a:cubicBezTo>
                  <a:cubicBezTo>
                    <a:pt x="7398" y="11616"/>
                    <a:pt x="6402" y="12068"/>
                    <a:pt x="5303" y="12068"/>
                  </a:cubicBezTo>
                  <a:cubicBezTo>
                    <a:pt x="5139" y="12068"/>
                    <a:pt x="4973" y="12058"/>
                    <a:pt x="4805" y="12036"/>
                  </a:cubicBezTo>
                  <a:cubicBezTo>
                    <a:pt x="2734" y="11771"/>
                    <a:pt x="1262" y="10377"/>
                    <a:pt x="904" y="8305"/>
                  </a:cubicBezTo>
                  <a:cubicBezTo>
                    <a:pt x="726" y="7260"/>
                    <a:pt x="776" y="6233"/>
                    <a:pt x="1005" y="5202"/>
                  </a:cubicBezTo>
                  <a:cubicBezTo>
                    <a:pt x="1468" y="3157"/>
                    <a:pt x="2839" y="1934"/>
                    <a:pt x="4695" y="1260"/>
                  </a:cubicBezTo>
                  <a:cubicBezTo>
                    <a:pt x="5607" y="930"/>
                    <a:pt x="6624" y="880"/>
                    <a:pt x="7596" y="765"/>
                  </a:cubicBezTo>
                  <a:cubicBezTo>
                    <a:pt x="7682" y="754"/>
                    <a:pt x="7767" y="749"/>
                    <a:pt x="7850" y="749"/>
                  </a:cubicBezTo>
                  <a:close/>
                  <a:moveTo>
                    <a:pt x="7136" y="1"/>
                  </a:moveTo>
                  <a:cubicBezTo>
                    <a:pt x="4899" y="1"/>
                    <a:pt x="2599" y="1060"/>
                    <a:pt x="1206" y="2869"/>
                  </a:cubicBezTo>
                  <a:cubicBezTo>
                    <a:pt x="285" y="4070"/>
                    <a:pt x="1" y="5519"/>
                    <a:pt x="28" y="7017"/>
                  </a:cubicBezTo>
                  <a:cubicBezTo>
                    <a:pt x="28" y="7274"/>
                    <a:pt x="19" y="7530"/>
                    <a:pt x="33" y="7787"/>
                  </a:cubicBezTo>
                  <a:cubicBezTo>
                    <a:pt x="179" y="10423"/>
                    <a:pt x="2036" y="12471"/>
                    <a:pt x="4617" y="12838"/>
                  </a:cubicBezTo>
                  <a:cubicBezTo>
                    <a:pt x="4849" y="12871"/>
                    <a:pt x="5078" y="12886"/>
                    <a:pt x="5304" y="12886"/>
                  </a:cubicBezTo>
                  <a:cubicBezTo>
                    <a:pt x="6625" y="12886"/>
                    <a:pt x="7849" y="12366"/>
                    <a:pt x="9087" y="11935"/>
                  </a:cubicBezTo>
                  <a:cubicBezTo>
                    <a:pt x="9215" y="11889"/>
                    <a:pt x="9375" y="11701"/>
                    <a:pt x="9379" y="11573"/>
                  </a:cubicBezTo>
                  <a:cubicBezTo>
                    <a:pt x="9407" y="10738"/>
                    <a:pt x="9434" y="9895"/>
                    <a:pt x="9375" y="9066"/>
                  </a:cubicBezTo>
                  <a:cubicBezTo>
                    <a:pt x="9355" y="8779"/>
                    <a:pt x="9182" y="8643"/>
                    <a:pt x="8934" y="8643"/>
                  </a:cubicBezTo>
                  <a:cubicBezTo>
                    <a:pt x="8841" y="8643"/>
                    <a:pt x="8738" y="8662"/>
                    <a:pt x="8628" y="8699"/>
                  </a:cubicBezTo>
                  <a:cubicBezTo>
                    <a:pt x="8317" y="8806"/>
                    <a:pt x="7977" y="8916"/>
                    <a:pt x="7652" y="8916"/>
                  </a:cubicBezTo>
                  <a:cubicBezTo>
                    <a:pt x="7627" y="8916"/>
                    <a:pt x="7603" y="8916"/>
                    <a:pt x="7578" y="8914"/>
                  </a:cubicBezTo>
                  <a:cubicBezTo>
                    <a:pt x="6832" y="8874"/>
                    <a:pt x="6083" y="8791"/>
                    <a:pt x="5351" y="8653"/>
                  </a:cubicBezTo>
                  <a:cubicBezTo>
                    <a:pt x="4585" y="8506"/>
                    <a:pt x="3490" y="7181"/>
                    <a:pt x="3426" y="6426"/>
                  </a:cubicBezTo>
                  <a:cubicBezTo>
                    <a:pt x="3348" y="5450"/>
                    <a:pt x="4443" y="3986"/>
                    <a:pt x="5429" y="3767"/>
                  </a:cubicBezTo>
                  <a:cubicBezTo>
                    <a:pt x="5829" y="3677"/>
                    <a:pt x="6219" y="3619"/>
                    <a:pt x="6594" y="3619"/>
                  </a:cubicBezTo>
                  <a:cubicBezTo>
                    <a:pt x="7401" y="3619"/>
                    <a:pt x="8134" y="3890"/>
                    <a:pt x="8732" y="4698"/>
                  </a:cubicBezTo>
                  <a:cubicBezTo>
                    <a:pt x="8887" y="4904"/>
                    <a:pt x="9047" y="5003"/>
                    <a:pt x="9201" y="5003"/>
                  </a:cubicBezTo>
                  <a:cubicBezTo>
                    <a:pt x="9389" y="5003"/>
                    <a:pt x="9569" y="4856"/>
                    <a:pt x="9723" y="4579"/>
                  </a:cubicBezTo>
                  <a:cubicBezTo>
                    <a:pt x="9929" y="4212"/>
                    <a:pt x="10112" y="3827"/>
                    <a:pt x="10245" y="3428"/>
                  </a:cubicBezTo>
                  <a:cubicBezTo>
                    <a:pt x="10896" y="1462"/>
                    <a:pt x="10393" y="513"/>
                    <a:pt x="8449" y="128"/>
                  </a:cubicBezTo>
                  <a:cubicBezTo>
                    <a:pt x="8019" y="42"/>
                    <a:pt x="7579" y="1"/>
                    <a:pt x="71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8469000" y="1794800"/>
              <a:ext cx="226450" cy="282975"/>
            </a:xfrm>
            <a:custGeom>
              <a:avLst/>
              <a:gdLst/>
              <a:ahLst/>
              <a:cxnLst/>
              <a:rect l="l" t="t" r="r" b="b"/>
              <a:pathLst>
                <a:path w="9058" h="11319" extrusionOk="0">
                  <a:moveTo>
                    <a:pt x="7123" y="0"/>
                  </a:moveTo>
                  <a:cubicBezTo>
                    <a:pt x="7040" y="0"/>
                    <a:pt x="6956" y="5"/>
                    <a:pt x="6871" y="16"/>
                  </a:cubicBezTo>
                  <a:cubicBezTo>
                    <a:pt x="5899" y="130"/>
                    <a:pt x="4881" y="181"/>
                    <a:pt x="3970" y="511"/>
                  </a:cubicBezTo>
                  <a:cubicBezTo>
                    <a:pt x="2113" y="1185"/>
                    <a:pt x="743" y="2408"/>
                    <a:pt x="280" y="4453"/>
                  </a:cubicBezTo>
                  <a:cubicBezTo>
                    <a:pt x="51" y="5484"/>
                    <a:pt x="1" y="6511"/>
                    <a:pt x="179" y="7556"/>
                  </a:cubicBezTo>
                  <a:cubicBezTo>
                    <a:pt x="537" y="9629"/>
                    <a:pt x="2008" y="11022"/>
                    <a:pt x="4080" y="11287"/>
                  </a:cubicBezTo>
                  <a:cubicBezTo>
                    <a:pt x="4248" y="11309"/>
                    <a:pt x="4414" y="11319"/>
                    <a:pt x="4578" y="11319"/>
                  </a:cubicBezTo>
                  <a:cubicBezTo>
                    <a:pt x="5677" y="11319"/>
                    <a:pt x="6672" y="10867"/>
                    <a:pt x="7706" y="10572"/>
                  </a:cubicBezTo>
                  <a:cubicBezTo>
                    <a:pt x="7783" y="10549"/>
                    <a:pt x="7879" y="10421"/>
                    <a:pt x="7883" y="10334"/>
                  </a:cubicBezTo>
                  <a:cubicBezTo>
                    <a:pt x="7925" y="9884"/>
                    <a:pt x="7938" y="9431"/>
                    <a:pt x="7957" y="9041"/>
                  </a:cubicBezTo>
                  <a:cubicBezTo>
                    <a:pt x="6874" y="8963"/>
                    <a:pt x="5912" y="8912"/>
                    <a:pt x="4954" y="8811"/>
                  </a:cubicBezTo>
                  <a:cubicBezTo>
                    <a:pt x="3666" y="8674"/>
                    <a:pt x="2236" y="7391"/>
                    <a:pt x="1916" y="6126"/>
                  </a:cubicBezTo>
                  <a:cubicBezTo>
                    <a:pt x="1558" y="4709"/>
                    <a:pt x="2860" y="2624"/>
                    <a:pt x="4373" y="2257"/>
                  </a:cubicBezTo>
                  <a:cubicBezTo>
                    <a:pt x="4894" y="2129"/>
                    <a:pt x="5410" y="2040"/>
                    <a:pt x="5913" y="2040"/>
                  </a:cubicBezTo>
                  <a:cubicBezTo>
                    <a:pt x="6816" y="2040"/>
                    <a:pt x="7677" y="2329"/>
                    <a:pt x="8452" y="3207"/>
                  </a:cubicBezTo>
                  <a:cubicBezTo>
                    <a:pt x="8668" y="2473"/>
                    <a:pt x="8878" y="1854"/>
                    <a:pt x="9020" y="1217"/>
                  </a:cubicBezTo>
                  <a:cubicBezTo>
                    <a:pt x="9057" y="1051"/>
                    <a:pt x="8952" y="759"/>
                    <a:pt x="8809" y="658"/>
                  </a:cubicBezTo>
                  <a:cubicBezTo>
                    <a:pt x="8307" y="290"/>
                    <a:pt x="7749" y="0"/>
                    <a:pt x="7123" y="0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8268000" y="2156200"/>
              <a:ext cx="351575" cy="357475"/>
            </a:xfrm>
            <a:custGeom>
              <a:avLst/>
              <a:gdLst/>
              <a:ahLst/>
              <a:cxnLst/>
              <a:rect l="l" t="t" r="r" b="b"/>
              <a:pathLst>
                <a:path w="14063" h="14299" extrusionOk="0">
                  <a:moveTo>
                    <a:pt x="10652" y="933"/>
                  </a:moveTo>
                  <a:cubicBezTo>
                    <a:pt x="11454" y="1520"/>
                    <a:pt x="12160" y="2061"/>
                    <a:pt x="12898" y="2556"/>
                  </a:cubicBezTo>
                  <a:cubicBezTo>
                    <a:pt x="13210" y="2767"/>
                    <a:pt x="13282" y="2964"/>
                    <a:pt x="13159" y="3321"/>
                  </a:cubicBezTo>
                  <a:cubicBezTo>
                    <a:pt x="12207" y="6011"/>
                    <a:pt x="11266" y="8706"/>
                    <a:pt x="10336" y="11407"/>
                  </a:cubicBezTo>
                  <a:cubicBezTo>
                    <a:pt x="10098" y="12094"/>
                    <a:pt x="9896" y="12800"/>
                    <a:pt x="9640" y="13611"/>
                  </a:cubicBezTo>
                  <a:cubicBezTo>
                    <a:pt x="8898" y="13392"/>
                    <a:pt x="8140" y="13167"/>
                    <a:pt x="7366" y="12938"/>
                  </a:cubicBezTo>
                  <a:cubicBezTo>
                    <a:pt x="7742" y="11884"/>
                    <a:pt x="8081" y="10898"/>
                    <a:pt x="8457" y="9926"/>
                  </a:cubicBezTo>
                  <a:cubicBezTo>
                    <a:pt x="8664" y="9395"/>
                    <a:pt x="8548" y="8958"/>
                    <a:pt x="8100" y="8674"/>
                  </a:cubicBezTo>
                  <a:cubicBezTo>
                    <a:pt x="7595" y="8359"/>
                    <a:pt x="7050" y="8079"/>
                    <a:pt x="6482" y="7900"/>
                  </a:cubicBezTo>
                  <a:cubicBezTo>
                    <a:pt x="6452" y="7890"/>
                    <a:pt x="6419" y="7886"/>
                    <a:pt x="6384" y="7886"/>
                  </a:cubicBezTo>
                  <a:cubicBezTo>
                    <a:pt x="6167" y="7886"/>
                    <a:pt x="5858" y="8050"/>
                    <a:pt x="5693" y="8212"/>
                  </a:cubicBezTo>
                  <a:cubicBezTo>
                    <a:pt x="4763" y="9120"/>
                    <a:pt x="3878" y="10068"/>
                    <a:pt x="2971" y="10999"/>
                  </a:cubicBezTo>
                  <a:cubicBezTo>
                    <a:pt x="2598" y="11378"/>
                    <a:pt x="2352" y="11574"/>
                    <a:pt x="2106" y="11574"/>
                  </a:cubicBezTo>
                  <a:cubicBezTo>
                    <a:pt x="1834" y="11574"/>
                    <a:pt x="1564" y="11336"/>
                    <a:pt x="1124" y="10843"/>
                  </a:cubicBezTo>
                  <a:cubicBezTo>
                    <a:pt x="4322" y="7515"/>
                    <a:pt x="7531" y="4179"/>
                    <a:pt x="10652" y="933"/>
                  </a:cubicBezTo>
                  <a:close/>
                  <a:moveTo>
                    <a:pt x="10785" y="1"/>
                  </a:moveTo>
                  <a:cubicBezTo>
                    <a:pt x="10613" y="1"/>
                    <a:pt x="10444" y="87"/>
                    <a:pt x="10264" y="267"/>
                  </a:cubicBezTo>
                  <a:cubicBezTo>
                    <a:pt x="9118" y="1422"/>
                    <a:pt x="7949" y="2554"/>
                    <a:pt x="6825" y="3738"/>
                  </a:cubicBezTo>
                  <a:cubicBezTo>
                    <a:pt x="4823" y="5850"/>
                    <a:pt x="2852" y="7991"/>
                    <a:pt x="867" y="10118"/>
                  </a:cubicBezTo>
                  <a:cubicBezTo>
                    <a:pt x="1" y="11044"/>
                    <a:pt x="20" y="11212"/>
                    <a:pt x="1078" y="11933"/>
                  </a:cubicBezTo>
                  <a:cubicBezTo>
                    <a:pt x="1156" y="11984"/>
                    <a:pt x="1234" y="12028"/>
                    <a:pt x="1312" y="12075"/>
                  </a:cubicBezTo>
                  <a:cubicBezTo>
                    <a:pt x="1709" y="12313"/>
                    <a:pt x="1974" y="12441"/>
                    <a:pt x="2214" y="12441"/>
                  </a:cubicBezTo>
                  <a:cubicBezTo>
                    <a:pt x="2496" y="12441"/>
                    <a:pt x="2745" y="12264"/>
                    <a:pt x="3136" y="11883"/>
                  </a:cubicBezTo>
                  <a:cubicBezTo>
                    <a:pt x="4038" y="11003"/>
                    <a:pt x="4928" y="10109"/>
                    <a:pt x="5803" y="9202"/>
                  </a:cubicBezTo>
                  <a:cubicBezTo>
                    <a:pt x="6145" y="8846"/>
                    <a:pt x="6309" y="8686"/>
                    <a:pt x="6520" y="8686"/>
                  </a:cubicBezTo>
                  <a:cubicBezTo>
                    <a:pt x="6694" y="8686"/>
                    <a:pt x="6899" y="8794"/>
                    <a:pt x="7261" y="8990"/>
                  </a:cubicBezTo>
                  <a:cubicBezTo>
                    <a:pt x="7732" y="9252"/>
                    <a:pt x="7852" y="9537"/>
                    <a:pt x="7623" y="10050"/>
                  </a:cubicBezTo>
                  <a:cubicBezTo>
                    <a:pt x="7247" y="10903"/>
                    <a:pt x="6939" y="11782"/>
                    <a:pt x="6609" y="12658"/>
                  </a:cubicBezTo>
                  <a:cubicBezTo>
                    <a:pt x="6468" y="13024"/>
                    <a:pt x="6390" y="13414"/>
                    <a:pt x="6866" y="13574"/>
                  </a:cubicBezTo>
                  <a:cubicBezTo>
                    <a:pt x="7623" y="13822"/>
                    <a:pt x="8397" y="14028"/>
                    <a:pt x="9163" y="14248"/>
                  </a:cubicBezTo>
                  <a:cubicBezTo>
                    <a:pt x="9231" y="14266"/>
                    <a:pt x="9300" y="14285"/>
                    <a:pt x="9368" y="14299"/>
                  </a:cubicBezTo>
                  <a:cubicBezTo>
                    <a:pt x="9382" y="14257"/>
                    <a:pt x="9391" y="14217"/>
                    <a:pt x="9405" y="14175"/>
                  </a:cubicBezTo>
                  <a:cubicBezTo>
                    <a:pt x="9528" y="14175"/>
                    <a:pt x="9656" y="14192"/>
                    <a:pt x="9778" y="14192"/>
                  </a:cubicBezTo>
                  <a:cubicBezTo>
                    <a:pt x="9857" y="14192"/>
                    <a:pt x="9933" y="14185"/>
                    <a:pt x="10005" y="14162"/>
                  </a:cubicBezTo>
                  <a:cubicBezTo>
                    <a:pt x="10175" y="14111"/>
                    <a:pt x="10400" y="13979"/>
                    <a:pt x="10450" y="13832"/>
                  </a:cubicBezTo>
                  <a:cubicBezTo>
                    <a:pt x="11142" y="11806"/>
                    <a:pt x="11816" y="9775"/>
                    <a:pt x="12472" y="7740"/>
                  </a:cubicBezTo>
                  <a:cubicBezTo>
                    <a:pt x="12953" y="6246"/>
                    <a:pt x="13389" y="4738"/>
                    <a:pt x="13856" y="3239"/>
                  </a:cubicBezTo>
                  <a:cubicBezTo>
                    <a:pt x="14062" y="2579"/>
                    <a:pt x="13788" y="2176"/>
                    <a:pt x="13265" y="1808"/>
                  </a:cubicBezTo>
                  <a:cubicBezTo>
                    <a:pt x="12596" y="1337"/>
                    <a:pt x="11958" y="819"/>
                    <a:pt x="11350" y="277"/>
                  </a:cubicBezTo>
                  <a:cubicBezTo>
                    <a:pt x="11148" y="96"/>
                    <a:pt x="10965" y="1"/>
                    <a:pt x="107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8296075" y="2179525"/>
              <a:ext cx="304025" cy="316975"/>
            </a:xfrm>
            <a:custGeom>
              <a:avLst/>
              <a:gdLst/>
              <a:ahLst/>
              <a:cxnLst/>
              <a:rect l="l" t="t" r="r" b="b"/>
              <a:pathLst>
                <a:path w="12161" h="12679" extrusionOk="0">
                  <a:moveTo>
                    <a:pt x="9630" y="2783"/>
                  </a:moveTo>
                  <a:cubicBezTo>
                    <a:pt x="10198" y="2796"/>
                    <a:pt x="10396" y="3062"/>
                    <a:pt x="10231" y="3488"/>
                  </a:cubicBezTo>
                  <a:cubicBezTo>
                    <a:pt x="10034" y="3997"/>
                    <a:pt x="9754" y="4478"/>
                    <a:pt x="9571" y="4993"/>
                  </a:cubicBezTo>
                  <a:cubicBezTo>
                    <a:pt x="9369" y="5538"/>
                    <a:pt x="9218" y="6102"/>
                    <a:pt x="9085" y="6665"/>
                  </a:cubicBezTo>
                  <a:cubicBezTo>
                    <a:pt x="9014" y="6962"/>
                    <a:pt x="8872" y="7213"/>
                    <a:pt x="8645" y="7213"/>
                  </a:cubicBezTo>
                  <a:cubicBezTo>
                    <a:pt x="8578" y="7213"/>
                    <a:pt x="8503" y="7191"/>
                    <a:pt x="8420" y="7141"/>
                  </a:cubicBezTo>
                  <a:cubicBezTo>
                    <a:pt x="7710" y="6715"/>
                    <a:pt x="7045" y="6201"/>
                    <a:pt x="6403" y="5675"/>
                  </a:cubicBezTo>
                  <a:cubicBezTo>
                    <a:pt x="6087" y="5418"/>
                    <a:pt x="6184" y="5078"/>
                    <a:pt x="6509" y="4840"/>
                  </a:cubicBezTo>
                  <a:cubicBezTo>
                    <a:pt x="7353" y="4231"/>
                    <a:pt x="8195" y="3616"/>
                    <a:pt x="9053" y="3025"/>
                  </a:cubicBezTo>
                  <a:cubicBezTo>
                    <a:pt x="9254" y="2888"/>
                    <a:pt x="9511" y="2829"/>
                    <a:pt x="9630" y="2783"/>
                  </a:cubicBezTo>
                  <a:close/>
                  <a:moveTo>
                    <a:pt x="9529" y="0"/>
                  </a:moveTo>
                  <a:cubicBezTo>
                    <a:pt x="6409" y="3246"/>
                    <a:pt x="3199" y="6582"/>
                    <a:pt x="0" y="9910"/>
                  </a:cubicBezTo>
                  <a:cubicBezTo>
                    <a:pt x="440" y="10403"/>
                    <a:pt x="711" y="10641"/>
                    <a:pt x="982" y="10641"/>
                  </a:cubicBezTo>
                  <a:cubicBezTo>
                    <a:pt x="1229" y="10641"/>
                    <a:pt x="1475" y="10445"/>
                    <a:pt x="1848" y="10066"/>
                  </a:cubicBezTo>
                  <a:cubicBezTo>
                    <a:pt x="2755" y="9135"/>
                    <a:pt x="3639" y="8187"/>
                    <a:pt x="4570" y="7279"/>
                  </a:cubicBezTo>
                  <a:cubicBezTo>
                    <a:pt x="4735" y="7117"/>
                    <a:pt x="5043" y="6953"/>
                    <a:pt x="5260" y="6953"/>
                  </a:cubicBezTo>
                  <a:cubicBezTo>
                    <a:pt x="5296" y="6953"/>
                    <a:pt x="5329" y="6957"/>
                    <a:pt x="5359" y="6967"/>
                  </a:cubicBezTo>
                  <a:cubicBezTo>
                    <a:pt x="5927" y="7146"/>
                    <a:pt x="6472" y="7426"/>
                    <a:pt x="6977" y="7741"/>
                  </a:cubicBezTo>
                  <a:cubicBezTo>
                    <a:pt x="7425" y="8025"/>
                    <a:pt x="7540" y="8462"/>
                    <a:pt x="7333" y="8993"/>
                  </a:cubicBezTo>
                  <a:cubicBezTo>
                    <a:pt x="6958" y="9965"/>
                    <a:pt x="6619" y="10951"/>
                    <a:pt x="6243" y="12005"/>
                  </a:cubicBezTo>
                  <a:cubicBezTo>
                    <a:pt x="7016" y="12234"/>
                    <a:pt x="7773" y="12459"/>
                    <a:pt x="8516" y="12678"/>
                  </a:cubicBezTo>
                  <a:cubicBezTo>
                    <a:pt x="8773" y="11867"/>
                    <a:pt x="8974" y="11161"/>
                    <a:pt x="9213" y="10474"/>
                  </a:cubicBezTo>
                  <a:cubicBezTo>
                    <a:pt x="10142" y="7774"/>
                    <a:pt x="11083" y="5079"/>
                    <a:pt x="12036" y="2388"/>
                  </a:cubicBezTo>
                  <a:cubicBezTo>
                    <a:pt x="12160" y="2031"/>
                    <a:pt x="12087" y="1834"/>
                    <a:pt x="11775" y="1623"/>
                  </a:cubicBezTo>
                  <a:cubicBezTo>
                    <a:pt x="11037" y="1128"/>
                    <a:pt x="10332" y="587"/>
                    <a:pt x="9529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28"/>
            <p:cNvSpPr/>
            <p:nvPr/>
          </p:nvSpPr>
          <p:spPr>
            <a:xfrm>
              <a:off x="8448250" y="2249075"/>
              <a:ext cx="107725" cy="110775"/>
            </a:xfrm>
            <a:custGeom>
              <a:avLst/>
              <a:gdLst/>
              <a:ahLst/>
              <a:cxnLst/>
              <a:rect l="l" t="t" r="r" b="b"/>
              <a:pathLst>
                <a:path w="4309" h="4431" extrusionOk="0">
                  <a:moveTo>
                    <a:pt x="3048" y="1141"/>
                  </a:moveTo>
                  <a:lnTo>
                    <a:pt x="3048" y="1141"/>
                  </a:lnTo>
                  <a:cubicBezTo>
                    <a:pt x="2704" y="1985"/>
                    <a:pt x="2430" y="2673"/>
                    <a:pt x="2127" y="3419"/>
                  </a:cubicBezTo>
                  <a:cubicBezTo>
                    <a:pt x="1770" y="3196"/>
                    <a:pt x="1398" y="2961"/>
                    <a:pt x="939" y="2677"/>
                  </a:cubicBezTo>
                  <a:cubicBezTo>
                    <a:pt x="1650" y="2159"/>
                    <a:pt x="2287" y="1696"/>
                    <a:pt x="3048" y="1141"/>
                  </a:cubicBezTo>
                  <a:close/>
                  <a:moveTo>
                    <a:pt x="3543" y="1"/>
                  </a:moveTo>
                  <a:cubicBezTo>
                    <a:pt x="3424" y="47"/>
                    <a:pt x="3167" y="106"/>
                    <a:pt x="2966" y="243"/>
                  </a:cubicBezTo>
                  <a:cubicBezTo>
                    <a:pt x="2108" y="834"/>
                    <a:pt x="1265" y="1449"/>
                    <a:pt x="422" y="2058"/>
                  </a:cubicBezTo>
                  <a:cubicBezTo>
                    <a:pt x="97" y="2296"/>
                    <a:pt x="0" y="2635"/>
                    <a:pt x="316" y="2892"/>
                  </a:cubicBezTo>
                  <a:cubicBezTo>
                    <a:pt x="958" y="3419"/>
                    <a:pt x="1623" y="3933"/>
                    <a:pt x="2333" y="4359"/>
                  </a:cubicBezTo>
                  <a:cubicBezTo>
                    <a:pt x="2416" y="4408"/>
                    <a:pt x="2490" y="4430"/>
                    <a:pt x="2558" y="4430"/>
                  </a:cubicBezTo>
                  <a:cubicBezTo>
                    <a:pt x="2785" y="4430"/>
                    <a:pt x="2927" y="4180"/>
                    <a:pt x="2998" y="3882"/>
                  </a:cubicBezTo>
                  <a:cubicBezTo>
                    <a:pt x="3131" y="3319"/>
                    <a:pt x="3282" y="2755"/>
                    <a:pt x="3484" y="2210"/>
                  </a:cubicBezTo>
                  <a:cubicBezTo>
                    <a:pt x="3667" y="1696"/>
                    <a:pt x="3947" y="1215"/>
                    <a:pt x="4144" y="706"/>
                  </a:cubicBezTo>
                  <a:cubicBezTo>
                    <a:pt x="4309" y="280"/>
                    <a:pt x="4111" y="14"/>
                    <a:pt x="35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28"/>
            <p:cNvSpPr/>
            <p:nvPr/>
          </p:nvSpPr>
          <p:spPr>
            <a:xfrm>
              <a:off x="8099100" y="1941550"/>
              <a:ext cx="366950" cy="360725"/>
            </a:xfrm>
            <a:custGeom>
              <a:avLst/>
              <a:gdLst/>
              <a:ahLst/>
              <a:cxnLst/>
              <a:rect l="l" t="t" r="r" b="b"/>
              <a:pathLst>
                <a:path w="14678" h="14429" extrusionOk="0">
                  <a:moveTo>
                    <a:pt x="5304" y="659"/>
                  </a:moveTo>
                  <a:cubicBezTo>
                    <a:pt x="5608" y="659"/>
                    <a:pt x="5920" y="684"/>
                    <a:pt x="6243" y="732"/>
                  </a:cubicBezTo>
                  <a:cubicBezTo>
                    <a:pt x="7879" y="980"/>
                    <a:pt x="8746" y="2226"/>
                    <a:pt x="8452" y="3854"/>
                  </a:cubicBezTo>
                  <a:cubicBezTo>
                    <a:pt x="8365" y="4321"/>
                    <a:pt x="8214" y="4775"/>
                    <a:pt x="8136" y="5243"/>
                  </a:cubicBezTo>
                  <a:cubicBezTo>
                    <a:pt x="8108" y="5413"/>
                    <a:pt x="8167" y="5682"/>
                    <a:pt x="8283" y="5760"/>
                  </a:cubicBezTo>
                  <a:cubicBezTo>
                    <a:pt x="8326" y="5789"/>
                    <a:pt x="8391" y="5801"/>
                    <a:pt x="8463" y="5801"/>
                  </a:cubicBezTo>
                  <a:cubicBezTo>
                    <a:pt x="8589" y="5801"/>
                    <a:pt x="8735" y="5762"/>
                    <a:pt x="8819" y="5701"/>
                  </a:cubicBezTo>
                  <a:cubicBezTo>
                    <a:pt x="9451" y="5236"/>
                    <a:pt x="10174" y="5116"/>
                    <a:pt x="10909" y="5116"/>
                  </a:cubicBezTo>
                  <a:cubicBezTo>
                    <a:pt x="10980" y="5116"/>
                    <a:pt x="11050" y="5117"/>
                    <a:pt x="11120" y="5119"/>
                  </a:cubicBezTo>
                  <a:cubicBezTo>
                    <a:pt x="12683" y="5169"/>
                    <a:pt x="13801" y="6957"/>
                    <a:pt x="13224" y="8507"/>
                  </a:cubicBezTo>
                  <a:cubicBezTo>
                    <a:pt x="12696" y="9923"/>
                    <a:pt x="11849" y="11160"/>
                    <a:pt x="10588" y="12018"/>
                  </a:cubicBezTo>
                  <a:cubicBezTo>
                    <a:pt x="9456" y="12783"/>
                    <a:pt x="8268" y="13498"/>
                    <a:pt x="6953" y="13627"/>
                  </a:cubicBezTo>
                  <a:cubicBezTo>
                    <a:pt x="5203" y="10825"/>
                    <a:pt x="3488" y="8076"/>
                    <a:pt x="1770" y="5330"/>
                  </a:cubicBezTo>
                  <a:cubicBezTo>
                    <a:pt x="1581" y="5036"/>
                    <a:pt x="1375" y="4757"/>
                    <a:pt x="1160" y="4483"/>
                  </a:cubicBezTo>
                  <a:cubicBezTo>
                    <a:pt x="687" y="3863"/>
                    <a:pt x="651" y="3427"/>
                    <a:pt x="1127" y="2819"/>
                  </a:cubicBezTo>
                  <a:cubicBezTo>
                    <a:pt x="2230" y="1404"/>
                    <a:pt x="3623" y="659"/>
                    <a:pt x="5304" y="659"/>
                  </a:cubicBezTo>
                  <a:close/>
                  <a:moveTo>
                    <a:pt x="5277" y="1"/>
                  </a:moveTo>
                  <a:cubicBezTo>
                    <a:pt x="3394" y="1"/>
                    <a:pt x="1755" y="877"/>
                    <a:pt x="564" y="2529"/>
                  </a:cubicBezTo>
                  <a:cubicBezTo>
                    <a:pt x="276" y="2933"/>
                    <a:pt x="188" y="3478"/>
                    <a:pt x="32" y="3964"/>
                  </a:cubicBezTo>
                  <a:cubicBezTo>
                    <a:pt x="1" y="4070"/>
                    <a:pt x="32" y="4235"/>
                    <a:pt x="97" y="4327"/>
                  </a:cubicBezTo>
                  <a:cubicBezTo>
                    <a:pt x="569" y="5005"/>
                    <a:pt x="1096" y="5651"/>
                    <a:pt x="1532" y="6353"/>
                  </a:cubicBezTo>
                  <a:cubicBezTo>
                    <a:pt x="3026" y="8763"/>
                    <a:pt x="4483" y="11197"/>
                    <a:pt x="5974" y="13612"/>
                  </a:cubicBezTo>
                  <a:cubicBezTo>
                    <a:pt x="6313" y="14168"/>
                    <a:pt x="6564" y="14429"/>
                    <a:pt x="6978" y="14429"/>
                  </a:cubicBezTo>
                  <a:cubicBezTo>
                    <a:pt x="7161" y="14429"/>
                    <a:pt x="7377" y="14377"/>
                    <a:pt x="7646" y="14277"/>
                  </a:cubicBezTo>
                  <a:cubicBezTo>
                    <a:pt x="8787" y="13856"/>
                    <a:pt x="9932" y="13365"/>
                    <a:pt x="10950" y="12714"/>
                  </a:cubicBezTo>
                  <a:cubicBezTo>
                    <a:pt x="12444" y="11761"/>
                    <a:pt x="13434" y="10325"/>
                    <a:pt x="13998" y="8653"/>
                  </a:cubicBezTo>
                  <a:cubicBezTo>
                    <a:pt x="14677" y="6631"/>
                    <a:pt x="13196" y="4418"/>
                    <a:pt x="11124" y="4326"/>
                  </a:cubicBezTo>
                  <a:cubicBezTo>
                    <a:pt x="11072" y="4323"/>
                    <a:pt x="11019" y="4322"/>
                    <a:pt x="10965" y="4322"/>
                  </a:cubicBezTo>
                  <a:cubicBezTo>
                    <a:pt x="10357" y="4322"/>
                    <a:pt x="9739" y="4479"/>
                    <a:pt x="9094" y="4555"/>
                  </a:cubicBezTo>
                  <a:cubicBezTo>
                    <a:pt x="9136" y="4258"/>
                    <a:pt x="9172" y="3955"/>
                    <a:pt x="9218" y="3652"/>
                  </a:cubicBezTo>
                  <a:cubicBezTo>
                    <a:pt x="9415" y="2268"/>
                    <a:pt x="8554" y="678"/>
                    <a:pt x="7206" y="288"/>
                  </a:cubicBezTo>
                  <a:cubicBezTo>
                    <a:pt x="6541" y="95"/>
                    <a:pt x="5896" y="1"/>
                    <a:pt x="52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28"/>
            <p:cNvSpPr/>
            <p:nvPr/>
          </p:nvSpPr>
          <p:spPr>
            <a:xfrm>
              <a:off x="8115375" y="1958025"/>
              <a:ext cx="328750" cy="324175"/>
            </a:xfrm>
            <a:custGeom>
              <a:avLst/>
              <a:gdLst/>
              <a:ahLst/>
              <a:cxnLst/>
              <a:rect l="l" t="t" r="r" b="b"/>
              <a:pathLst>
                <a:path w="13150" h="12967" extrusionOk="0">
                  <a:moveTo>
                    <a:pt x="4245" y="2008"/>
                  </a:moveTo>
                  <a:cubicBezTo>
                    <a:pt x="4992" y="2040"/>
                    <a:pt x="5551" y="2256"/>
                    <a:pt x="5853" y="2892"/>
                  </a:cubicBezTo>
                  <a:cubicBezTo>
                    <a:pt x="6147" y="3507"/>
                    <a:pt x="5940" y="4047"/>
                    <a:pt x="5528" y="4510"/>
                  </a:cubicBezTo>
                  <a:cubicBezTo>
                    <a:pt x="5129" y="4960"/>
                    <a:pt x="4698" y="5382"/>
                    <a:pt x="4240" y="5771"/>
                  </a:cubicBezTo>
                  <a:cubicBezTo>
                    <a:pt x="4206" y="5802"/>
                    <a:pt x="4137" y="5817"/>
                    <a:pt x="4059" y="5817"/>
                  </a:cubicBezTo>
                  <a:cubicBezTo>
                    <a:pt x="3930" y="5817"/>
                    <a:pt x="3777" y="5778"/>
                    <a:pt x="3717" y="5711"/>
                  </a:cubicBezTo>
                  <a:cubicBezTo>
                    <a:pt x="3168" y="5130"/>
                    <a:pt x="2608" y="4543"/>
                    <a:pt x="2159" y="3883"/>
                  </a:cubicBezTo>
                  <a:cubicBezTo>
                    <a:pt x="2017" y="3677"/>
                    <a:pt x="2099" y="3136"/>
                    <a:pt x="2282" y="2938"/>
                  </a:cubicBezTo>
                  <a:cubicBezTo>
                    <a:pt x="2814" y="2361"/>
                    <a:pt x="3520" y="2044"/>
                    <a:pt x="4245" y="2008"/>
                  </a:cubicBezTo>
                  <a:close/>
                  <a:moveTo>
                    <a:pt x="8507" y="7257"/>
                  </a:moveTo>
                  <a:cubicBezTo>
                    <a:pt x="9424" y="7357"/>
                    <a:pt x="9832" y="7572"/>
                    <a:pt x="10057" y="8164"/>
                  </a:cubicBezTo>
                  <a:cubicBezTo>
                    <a:pt x="10322" y="8864"/>
                    <a:pt x="10175" y="9535"/>
                    <a:pt x="9584" y="10052"/>
                  </a:cubicBezTo>
                  <a:cubicBezTo>
                    <a:pt x="9130" y="10450"/>
                    <a:pt x="8626" y="10785"/>
                    <a:pt x="8158" y="11170"/>
                  </a:cubicBezTo>
                  <a:cubicBezTo>
                    <a:pt x="8023" y="11281"/>
                    <a:pt x="7903" y="11333"/>
                    <a:pt x="7795" y="11333"/>
                  </a:cubicBezTo>
                  <a:cubicBezTo>
                    <a:pt x="7642" y="11333"/>
                    <a:pt x="7511" y="11229"/>
                    <a:pt x="7394" y="11033"/>
                  </a:cubicBezTo>
                  <a:cubicBezTo>
                    <a:pt x="6953" y="10295"/>
                    <a:pt x="6513" y="9562"/>
                    <a:pt x="6092" y="8810"/>
                  </a:cubicBezTo>
                  <a:cubicBezTo>
                    <a:pt x="5831" y="8342"/>
                    <a:pt x="5940" y="7994"/>
                    <a:pt x="6458" y="7815"/>
                  </a:cubicBezTo>
                  <a:cubicBezTo>
                    <a:pt x="7127" y="7591"/>
                    <a:pt x="7824" y="7440"/>
                    <a:pt x="8507" y="7257"/>
                  </a:cubicBezTo>
                  <a:close/>
                  <a:moveTo>
                    <a:pt x="4653" y="0"/>
                  </a:moveTo>
                  <a:cubicBezTo>
                    <a:pt x="2972" y="0"/>
                    <a:pt x="1580" y="745"/>
                    <a:pt x="477" y="2160"/>
                  </a:cubicBezTo>
                  <a:cubicBezTo>
                    <a:pt x="0" y="2768"/>
                    <a:pt x="36" y="3204"/>
                    <a:pt x="509" y="3824"/>
                  </a:cubicBezTo>
                  <a:cubicBezTo>
                    <a:pt x="724" y="4098"/>
                    <a:pt x="930" y="4377"/>
                    <a:pt x="1119" y="4671"/>
                  </a:cubicBezTo>
                  <a:cubicBezTo>
                    <a:pt x="2837" y="7417"/>
                    <a:pt x="4552" y="10166"/>
                    <a:pt x="6302" y="12967"/>
                  </a:cubicBezTo>
                  <a:cubicBezTo>
                    <a:pt x="7617" y="12839"/>
                    <a:pt x="8805" y="12124"/>
                    <a:pt x="9937" y="11359"/>
                  </a:cubicBezTo>
                  <a:cubicBezTo>
                    <a:pt x="11197" y="10501"/>
                    <a:pt x="12045" y="9264"/>
                    <a:pt x="12573" y="7848"/>
                  </a:cubicBezTo>
                  <a:cubicBezTo>
                    <a:pt x="13150" y="6298"/>
                    <a:pt x="12032" y="4510"/>
                    <a:pt x="10469" y="4460"/>
                  </a:cubicBezTo>
                  <a:cubicBezTo>
                    <a:pt x="10399" y="4458"/>
                    <a:pt x="10329" y="4457"/>
                    <a:pt x="10259" y="4457"/>
                  </a:cubicBezTo>
                  <a:cubicBezTo>
                    <a:pt x="9524" y="4457"/>
                    <a:pt x="8800" y="4577"/>
                    <a:pt x="8168" y="5042"/>
                  </a:cubicBezTo>
                  <a:cubicBezTo>
                    <a:pt x="8084" y="5103"/>
                    <a:pt x="7938" y="5142"/>
                    <a:pt x="7812" y="5142"/>
                  </a:cubicBezTo>
                  <a:cubicBezTo>
                    <a:pt x="7740" y="5142"/>
                    <a:pt x="7675" y="5130"/>
                    <a:pt x="7632" y="5101"/>
                  </a:cubicBezTo>
                  <a:cubicBezTo>
                    <a:pt x="7516" y="5023"/>
                    <a:pt x="7457" y="4754"/>
                    <a:pt x="7485" y="4584"/>
                  </a:cubicBezTo>
                  <a:cubicBezTo>
                    <a:pt x="7563" y="4116"/>
                    <a:pt x="7714" y="3662"/>
                    <a:pt x="7802" y="3195"/>
                  </a:cubicBezTo>
                  <a:cubicBezTo>
                    <a:pt x="8095" y="1568"/>
                    <a:pt x="7228" y="321"/>
                    <a:pt x="5592" y="73"/>
                  </a:cubicBezTo>
                  <a:cubicBezTo>
                    <a:pt x="5269" y="25"/>
                    <a:pt x="4957" y="0"/>
                    <a:pt x="4653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28"/>
            <p:cNvSpPr/>
            <p:nvPr/>
          </p:nvSpPr>
          <p:spPr>
            <a:xfrm>
              <a:off x="8261100" y="2139425"/>
              <a:ext cx="112350" cy="101950"/>
            </a:xfrm>
            <a:custGeom>
              <a:avLst/>
              <a:gdLst/>
              <a:ahLst/>
              <a:cxnLst/>
              <a:rect l="l" t="t" r="r" b="b"/>
              <a:pathLst>
                <a:path w="4494" h="4078" extrusionOk="0">
                  <a:moveTo>
                    <a:pt x="2797" y="741"/>
                  </a:moveTo>
                  <a:cubicBezTo>
                    <a:pt x="3048" y="741"/>
                    <a:pt x="3463" y="907"/>
                    <a:pt x="3480" y="1032"/>
                  </a:cubicBezTo>
                  <a:cubicBezTo>
                    <a:pt x="3526" y="1375"/>
                    <a:pt x="3484" y="1825"/>
                    <a:pt x="3283" y="2081"/>
                  </a:cubicBezTo>
                  <a:cubicBezTo>
                    <a:pt x="2958" y="2502"/>
                    <a:pt x="2476" y="2805"/>
                    <a:pt x="2051" y="3167"/>
                  </a:cubicBezTo>
                  <a:cubicBezTo>
                    <a:pt x="1601" y="2525"/>
                    <a:pt x="1170" y="1907"/>
                    <a:pt x="625" y="1123"/>
                  </a:cubicBezTo>
                  <a:cubicBezTo>
                    <a:pt x="1372" y="981"/>
                    <a:pt x="2055" y="815"/>
                    <a:pt x="2751" y="743"/>
                  </a:cubicBezTo>
                  <a:cubicBezTo>
                    <a:pt x="2766" y="742"/>
                    <a:pt x="2781" y="741"/>
                    <a:pt x="2797" y="741"/>
                  </a:cubicBezTo>
                  <a:close/>
                  <a:moveTo>
                    <a:pt x="2678" y="1"/>
                  </a:moveTo>
                  <a:cubicBezTo>
                    <a:pt x="1995" y="184"/>
                    <a:pt x="1298" y="335"/>
                    <a:pt x="629" y="560"/>
                  </a:cubicBezTo>
                  <a:cubicBezTo>
                    <a:pt x="111" y="739"/>
                    <a:pt x="1" y="1086"/>
                    <a:pt x="262" y="1555"/>
                  </a:cubicBezTo>
                  <a:cubicBezTo>
                    <a:pt x="684" y="2306"/>
                    <a:pt x="1124" y="3040"/>
                    <a:pt x="1564" y="3777"/>
                  </a:cubicBezTo>
                  <a:cubicBezTo>
                    <a:pt x="1682" y="3973"/>
                    <a:pt x="1812" y="4077"/>
                    <a:pt x="1965" y="4077"/>
                  </a:cubicBezTo>
                  <a:cubicBezTo>
                    <a:pt x="2074" y="4077"/>
                    <a:pt x="2194" y="4025"/>
                    <a:pt x="2329" y="3914"/>
                  </a:cubicBezTo>
                  <a:cubicBezTo>
                    <a:pt x="2797" y="3529"/>
                    <a:pt x="3301" y="3194"/>
                    <a:pt x="3755" y="2796"/>
                  </a:cubicBezTo>
                  <a:cubicBezTo>
                    <a:pt x="4346" y="2279"/>
                    <a:pt x="4493" y="1608"/>
                    <a:pt x="4228" y="908"/>
                  </a:cubicBezTo>
                  <a:cubicBezTo>
                    <a:pt x="4003" y="316"/>
                    <a:pt x="3595" y="101"/>
                    <a:pt x="26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8165800" y="2008225"/>
              <a:ext cx="103250" cy="95225"/>
            </a:xfrm>
            <a:custGeom>
              <a:avLst/>
              <a:gdLst/>
              <a:ahLst/>
              <a:cxnLst/>
              <a:rect l="l" t="t" r="r" b="b"/>
              <a:pathLst>
                <a:path w="4130" h="3809" extrusionOk="0">
                  <a:moveTo>
                    <a:pt x="2177" y="619"/>
                  </a:moveTo>
                  <a:cubicBezTo>
                    <a:pt x="2244" y="619"/>
                    <a:pt x="2313" y="623"/>
                    <a:pt x="2383" y="632"/>
                  </a:cubicBezTo>
                  <a:cubicBezTo>
                    <a:pt x="2668" y="669"/>
                    <a:pt x="3015" y="866"/>
                    <a:pt x="3158" y="1100"/>
                  </a:cubicBezTo>
                  <a:cubicBezTo>
                    <a:pt x="3259" y="1269"/>
                    <a:pt x="3153" y="1664"/>
                    <a:pt x="3011" y="1875"/>
                  </a:cubicBezTo>
                  <a:lnTo>
                    <a:pt x="3012" y="1875"/>
                  </a:lnTo>
                  <a:cubicBezTo>
                    <a:pt x="2759" y="2245"/>
                    <a:pt x="2411" y="2548"/>
                    <a:pt x="2104" y="2878"/>
                  </a:cubicBezTo>
                  <a:cubicBezTo>
                    <a:pt x="1631" y="2323"/>
                    <a:pt x="1187" y="1801"/>
                    <a:pt x="733" y="1265"/>
                  </a:cubicBezTo>
                  <a:cubicBezTo>
                    <a:pt x="1052" y="1004"/>
                    <a:pt x="1537" y="619"/>
                    <a:pt x="2177" y="619"/>
                  </a:cubicBezTo>
                  <a:close/>
                  <a:moveTo>
                    <a:pt x="2227" y="0"/>
                  </a:moveTo>
                  <a:cubicBezTo>
                    <a:pt x="1503" y="36"/>
                    <a:pt x="797" y="352"/>
                    <a:pt x="265" y="930"/>
                  </a:cubicBezTo>
                  <a:cubicBezTo>
                    <a:pt x="82" y="1128"/>
                    <a:pt x="0" y="1669"/>
                    <a:pt x="142" y="1875"/>
                  </a:cubicBezTo>
                  <a:cubicBezTo>
                    <a:pt x="591" y="2535"/>
                    <a:pt x="1151" y="3121"/>
                    <a:pt x="1700" y="3703"/>
                  </a:cubicBezTo>
                  <a:cubicBezTo>
                    <a:pt x="1761" y="3769"/>
                    <a:pt x="1914" y="3808"/>
                    <a:pt x="2043" y="3808"/>
                  </a:cubicBezTo>
                  <a:cubicBezTo>
                    <a:pt x="2120" y="3808"/>
                    <a:pt x="2189" y="3794"/>
                    <a:pt x="2223" y="3763"/>
                  </a:cubicBezTo>
                  <a:cubicBezTo>
                    <a:pt x="2681" y="3373"/>
                    <a:pt x="3112" y="2952"/>
                    <a:pt x="3511" y="2502"/>
                  </a:cubicBezTo>
                  <a:cubicBezTo>
                    <a:pt x="3923" y="2039"/>
                    <a:pt x="4130" y="1499"/>
                    <a:pt x="3836" y="884"/>
                  </a:cubicBezTo>
                  <a:cubicBezTo>
                    <a:pt x="3534" y="247"/>
                    <a:pt x="2975" y="32"/>
                    <a:pt x="2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6292350" y="1906300"/>
              <a:ext cx="1869625" cy="2274450"/>
            </a:xfrm>
            <a:custGeom>
              <a:avLst/>
              <a:gdLst/>
              <a:ahLst/>
              <a:cxnLst/>
              <a:rect l="l" t="t" r="r" b="b"/>
              <a:pathLst>
                <a:path w="74785" h="90978" extrusionOk="0">
                  <a:moveTo>
                    <a:pt x="69167" y="14155"/>
                  </a:moveTo>
                  <a:cubicBezTo>
                    <a:pt x="69879" y="14155"/>
                    <a:pt x="70662" y="14788"/>
                    <a:pt x="71066" y="15786"/>
                  </a:cubicBezTo>
                  <a:cubicBezTo>
                    <a:pt x="71418" y="16662"/>
                    <a:pt x="70892" y="17546"/>
                    <a:pt x="69778" y="17913"/>
                  </a:cubicBezTo>
                  <a:cubicBezTo>
                    <a:pt x="69388" y="16690"/>
                    <a:pt x="69012" y="15489"/>
                    <a:pt x="68637" y="14288"/>
                  </a:cubicBezTo>
                  <a:cubicBezTo>
                    <a:pt x="68804" y="14198"/>
                    <a:pt x="68983" y="14155"/>
                    <a:pt x="69167" y="14155"/>
                  </a:cubicBezTo>
                  <a:close/>
                  <a:moveTo>
                    <a:pt x="67871" y="14613"/>
                  </a:moveTo>
                  <a:cubicBezTo>
                    <a:pt x="68242" y="15823"/>
                    <a:pt x="68605" y="17010"/>
                    <a:pt x="68976" y="18220"/>
                  </a:cubicBezTo>
                  <a:cubicBezTo>
                    <a:pt x="68755" y="18302"/>
                    <a:pt x="68538" y="18341"/>
                    <a:pt x="68330" y="18341"/>
                  </a:cubicBezTo>
                  <a:cubicBezTo>
                    <a:pt x="67618" y="18341"/>
                    <a:pt x="67004" y="17881"/>
                    <a:pt x="66657" y="17098"/>
                  </a:cubicBezTo>
                  <a:cubicBezTo>
                    <a:pt x="66216" y="16107"/>
                    <a:pt x="66584" y="15310"/>
                    <a:pt x="67871" y="14613"/>
                  </a:cubicBezTo>
                  <a:close/>
                  <a:moveTo>
                    <a:pt x="60263" y="16136"/>
                  </a:moveTo>
                  <a:cubicBezTo>
                    <a:pt x="60775" y="16136"/>
                    <a:pt x="61285" y="16298"/>
                    <a:pt x="61660" y="16616"/>
                  </a:cubicBezTo>
                  <a:cubicBezTo>
                    <a:pt x="62495" y="17321"/>
                    <a:pt x="62802" y="18417"/>
                    <a:pt x="62389" y="19325"/>
                  </a:cubicBezTo>
                  <a:cubicBezTo>
                    <a:pt x="61996" y="20205"/>
                    <a:pt x="61216" y="20397"/>
                    <a:pt x="60065" y="20415"/>
                  </a:cubicBezTo>
                  <a:cubicBezTo>
                    <a:pt x="60029" y="20418"/>
                    <a:pt x="59993" y="20420"/>
                    <a:pt x="59955" y="20420"/>
                  </a:cubicBezTo>
                  <a:cubicBezTo>
                    <a:pt x="59421" y="20420"/>
                    <a:pt x="58775" y="20113"/>
                    <a:pt x="58218" y="19582"/>
                  </a:cubicBezTo>
                  <a:cubicBezTo>
                    <a:pt x="57499" y="18894"/>
                    <a:pt x="57476" y="17889"/>
                    <a:pt x="58186" y="17203"/>
                  </a:cubicBezTo>
                  <a:cubicBezTo>
                    <a:pt x="58433" y="16958"/>
                    <a:pt x="58699" y="16733"/>
                    <a:pt x="58979" y="16528"/>
                  </a:cubicBezTo>
                  <a:cubicBezTo>
                    <a:pt x="59346" y="16265"/>
                    <a:pt x="59805" y="16136"/>
                    <a:pt x="60263" y="16136"/>
                  </a:cubicBezTo>
                  <a:close/>
                  <a:moveTo>
                    <a:pt x="59395" y="811"/>
                  </a:moveTo>
                  <a:cubicBezTo>
                    <a:pt x="60489" y="811"/>
                    <a:pt x="61478" y="1230"/>
                    <a:pt x="62228" y="2202"/>
                  </a:cubicBezTo>
                  <a:cubicBezTo>
                    <a:pt x="62329" y="2330"/>
                    <a:pt x="62457" y="2444"/>
                    <a:pt x="62540" y="2582"/>
                  </a:cubicBezTo>
                  <a:cubicBezTo>
                    <a:pt x="63503" y="4131"/>
                    <a:pt x="64973" y="4758"/>
                    <a:pt x="66711" y="4993"/>
                  </a:cubicBezTo>
                  <a:cubicBezTo>
                    <a:pt x="67518" y="5103"/>
                    <a:pt x="68320" y="5355"/>
                    <a:pt x="69090" y="5635"/>
                  </a:cubicBezTo>
                  <a:cubicBezTo>
                    <a:pt x="69791" y="5887"/>
                    <a:pt x="70533" y="7160"/>
                    <a:pt x="70488" y="7853"/>
                  </a:cubicBezTo>
                  <a:cubicBezTo>
                    <a:pt x="70429" y="8824"/>
                    <a:pt x="69302" y="9962"/>
                    <a:pt x="68330" y="10025"/>
                  </a:cubicBezTo>
                  <a:cubicBezTo>
                    <a:pt x="68149" y="10036"/>
                    <a:pt x="67964" y="10045"/>
                    <a:pt x="67781" y="10045"/>
                  </a:cubicBezTo>
                  <a:cubicBezTo>
                    <a:pt x="67653" y="10045"/>
                    <a:pt x="67525" y="10041"/>
                    <a:pt x="67399" y="10030"/>
                  </a:cubicBezTo>
                  <a:cubicBezTo>
                    <a:pt x="67294" y="10020"/>
                    <a:pt x="67193" y="10016"/>
                    <a:pt x="67093" y="10016"/>
                  </a:cubicBezTo>
                  <a:cubicBezTo>
                    <a:pt x="65982" y="10016"/>
                    <a:pt x="65144" y="10589"/>
                    <a:pt x="64590" y="11510"/>
                  </a:cubicBezTo>
                  <a:cubicBezTo>
                    <a:pt x="63990" y="12506"/>
                    <a:pt x="63162" y="12899"/>
                    <a:pt x="62094" y="12899"/>
                  </a:cubicBezTo>
                  <a:cubicBezTo>
                    <a:pt x="62075" y="12899"/>
                    <a:pt x="62055" y="12899"/>
                    <a:pt x="62036" y="12899"/>
                  </a:cubicBezTo>
                  <a:cubicBezTo>
                    <a:pt x="60940" y="12881"/>
                    <a:pt x="59840" y="12849"/>
                    <a:pt x="58750" y="12749"/>
                  </a:cubicBezTo>
                  <a:cubicBezTo>
                    <a:pt x="58550" y="12731"/>
                    <a:pt x="58355" y="12722"/>
                    <a:pt x="58165" y="12722"/>
                  </a:cubicBezTo>
                  <a:cubicBezTo>
                    <a:pt x="56637" y="12722"/>
                    <a:pt x="55418" y="13305"/>
                    <a:pt x="54419" y="14646"/>
                  </a:cubicBezTo>
                  <a:cubicBezTo>
                    <a:pt x="53950" y="15269"/>
                    <a:pt x="54102" y="15660"/>
                    <a:pt x="54285" y="16209"/>
                  </a:cubicBezTo>
                  <a:cubicBezTo>
                    <a:pt x="54546" y="17007"/>
                    <a:pt x="54767" y="17818"/>
                    <a:pt x="55000" y="18624"/>
                  </a:cubicBezTo>
                  <a:cubicBezTo>
                    <a:pt x="55033" y="18731"/>
                    <a:pt x="55078" y="18854"/>
                    <a:pt x="55051" y="18950"/>
                  </a:cubicBezTo>
                  <a:cubicBezTo>
                    <a:pt x="54968" y="19230"/>
                    <a:pt x="54854" y="19505"/>
                    <a:pt x="54749" y="19779"/>
                  </a:cubicBezTo>
                  <a:cubicBezTo>
                    <a:pt x="54487" y="19684"/>
                    <a:pt x="54221" y="19583"/>
                    <a:pt x="53960" y="19482"/>
                  </a:cubicBezTo>
                  <a:cubicBezTo>
                    <a:pt x="53927" y="19468"/>
                    <a:pt x="53900" y="19436"/>
                    <a:pt x="53882" y="19404"/>
                  </a:cubicBezTo>
                  <a:cubicBezTo>
                    <a:pt x="53443" y="18483"/>
                    <a:pt x="52543" y="18492"/>
                    <a:pt x="51728" y="18359"/>
                  </a:cubicBezTo>
                  <a:cubicBezTo>
                    <a:pt x="51646" y="18346"/>
                    <a:pt x="51566" y="18339"/>
                    <a:pt x="51489" y="18339"/>
                  </a:cubicBezTo>
                  <a:cubicBezTo>
                    <a:pt x="50974" y="18339"/>
                    <a:pt x="50581" y="18627"/>
                    <a:pt x="50362" y="19138"/>
                  </a:cubicBezTo>
                  <a:cubicBezTo>
                    <a:pt x="50304" y="19291"/>
                    <a:pt x="50260" y="19449"/>
                    <a:pt x="50229" y="19610"/>
                  </a:cubicBezTo>
                  <a:cubicBezTo>
                    <a:pt x="49848" y="21600"/>
                    <a:pt x="50885" y="23827"/>
                    <a:pt x="52896" y="25097"/>
                  </a:cubicBezTo>
                  <a:cubicBezTo>
                    <a:pt x="52617" y="25298"/>
                    <a:pt x="52420" y="25486"/>
                    <a:pt x="52191" y="25597"/>
                  </a:cubicBezTo>
                  <a:cubicBezTo>
                    <a:pt x="51701" y="25834"/>
                    <a:pt x="51201" y="26067"/>
                    <a:pt x="50683" y="26246"/>
                  </a:cubicBezTo>
                  <a:cubicBezTo>
                    <a:pt x="50491" y="26313"/>
                    <a:pt x="50317" y="26345"/>
                    <a:pt x="50162" y="26345"/>
                  </a:cubicBezTo>
                  <a:cubicBezTo>
                    <a:pt x="49628" y="26345"/>
                    <a:pt x="49331" y="25957"/>
                    <a:pt x="49349" y="25260"/>
                  </a:cubicBezTo>
                  <a:cubicBezTo>
                    <a:pt x="49381" y="23757"/>
                    <a:pt x="49316" y="23674"/>
                    <a:pt x="47854" y="23257"/>
                  </a:cubicBezTo>
                  <a:cubicBezTo>
                    <a:pt x="47484" y="23152"/>
                    <a:pt x="47117" y="23042"/>
                    <a:pt x="46754" y="22914"/>
                  </a:cubicBezTo>
                  <a:cubicBezTo>
                    <a:pt x="45481" y="22451"/>
                    <a:pt x="44756" y="21162"/>
                    <a:pt x="45169" y="19879"/>
                  </a:cubicBezTo>
                  <a:cubicBezTo>
                    <a:pt x="45412" y="19123"/>
                    <a:pt x="45815" y="18413"/>
                    <a:pt x="46218" y="17725"/>
                  </a:cubicBezTo>
                  <a:cubicBezTo>
                    <a:pt x="46640" y="17020"/>
                    <a:pt x="47149" y="16364"/>
                    <a:pt x="47621" y="15690"/>
                  </a:cubicBezTo>
                  <a:cubicBezTo>
                    <a:pt x="47974" y="15195"/>
                    <a:pt x="47993" y="14664"/>
                    <a:pt x="47785" y="14123"/>
                  </a:cubicBezTo>
                  <a:cubicBezTo>
                    <a:pt x="47644" y="13747"/>
                    <a:pt x="47483" y="13371"/>
                    <a:pt x="47291" y="13017"/>
                  </a:cubicBezTo>
                  <a:cubicBezTo>
                    <a:pt x="46328" y="11198"/>
                    <a:pt x="47053" y="8860"/>
                    <a:pt x="48986" y="7853"/>
                  </a:cubicBezTo>
                  <a:cubicBezTo>
                    <a:pt x="49716" y="7476"/>
                    <a:pt x="50463" y="7119"/>
                    <a:pt x="51223" y="6816"/>
                  </a:cubicBezTo>
                  <a:cubicBezTo>
                    <a:pt x="52868" y="6170"/>
                    <a:pt x="54083" y="5084"/>
                    <a:pt x="54890" y="3516"/>
                  </a:cubicBezTo>
                  <a:cubicBezTo>
                    <a:pt x="55678" y="1980"/>
                    <a:pt x="57007" y="1128"/>
                    <a:pt x="58653" y="871"/>
                  </a:cubicBezTo>
                  <a:cubicBezTo>
                    <a:pt x="58904" y="831"/>
                    <a:pt x="59152" y="811"/>
                    <a:pt x="59395" y="811"/>
                  </a:cubicBezTo>
                  <a:close/>
                  <a:moveTo>
                    <a:pt x="48177" y="35014"/>
                  </a:moveTo>
                  <a:cubicBezTo>
                    <a:pt x="48278" y="36564"/>
                    <a:pt x="48837" y="37902"/>
                    <a:pt x="49992" y="38851"/>
                  </a:cubicBezTo>
                  <a:cubicBezTo>
                    <a:pt x="51701" y="40258"/>
                    <a:pt x="53604" y="41354"/>
                    <a:pt x="55868" y="41610"/>
                  </a:cubicBezTo>
                  <a:cubicBezTo>
                    <a:pt x="56652" y="41701"/>
                    <a:pt x="57435" y="41766"/>
                    <a:pt x="58293" y="41853"/>
                  </a:cubicBezTo>
                  <a:cubicBezTo>
                    <a:pt x="58310" y="42151"/>
                    <a:pt x="58343" y="42454"/>
                    <a:pt x="58338" y="42755"/>
                  </a:cubicBezTo>
                  <a:cubicBezTo>
                    <a:pt x="58306" y="45418"/>
                    <a:pt x="57774" y="48027"/>
                    <a:pt x="57379" y="50648"/>
                  </a:cubicBezTo>
                  <a:lnTo>
                    <a:pt x="57380" y="50648"/>
                  </a:lnTo>
                  <a:cubicBezTo>
                    <a:pt x="57338" y="50919"/>
                    <a:pt x="57207" y="50969"/>
                    <a:pt x="57037" y="50969"/>
                  </a:cubicBezTo>
                  <a:cubicBezTo>
                    <a:pt x="56985" y="50969"/>
                    <a:pt x="56929" y="50964"/>
                    <a:pt x="56871" y="50960"/>
                  </a:cubicBezTo>
                  <a:cubicBezTo>
                    <a:pt x="54181" y="50782"/>
                    <a:pt x="51513" y="50465"/>
                    <a:pt x="48970" y="49489"/>
                  </a:cubicBezTo>
                  <a:cubicBezTo>
                    <a:pt x="47122" y="48788"/>
                    <a:pt x="45247" y="48155"/>
                    <a:pt x="43428" y="47398"/>
                  </a:cubicBezTo>
                  <a:cubicBezTo>
                    <a:pt x="42337" y="46950"/>
                    <a:pt x="41315" y="46317"/>
                    <a:pt x="40234" y="45753"/>
                  </a:cubicBezTo>
                  <a:cubicBezTo>
                    <a:pt x="43299" y="42449"/>
                    <a:pt x="46059" y="38983"/>
                    <a:pt x="48177" y="35014"/>
                  </a:cubicBezTo>
                  <a:close/>
                  <a:moveTo>
                    <a:pt x="7903" y="50184"/>
                  </a:moveTo>
                  <a:cubicBezTo>
                    <a:pt x="8128" y="50184"/>
                    <a:pt x="8390" y="50373"/>
                    <a:pt x="8858" y="50731"/>
                  </a:cubicBezTo>
                  <a:cubicBezTo>
                    <a:pt x="9436" y="51176"/>
                    <a:pt x="10018" y="51621"/>
                    <a:pt x="10596" y="52062"/>
                  </a:cubicBezTo>
                  <a:cubicBezTo>
                    <a:pt x="9889" y="52740"/>
                    <a:pt x="9155" y="53446"/>
                    <a:pt x="8414" y="54156"/>
                  </a:cubicBezTo>
                  <a:cubicBezTo>
                    <a:pt x="8302" y="53978"/>
                    <a:pt x="8157" y="53903"/>
                    <a:pt x="7996" y="53903"/>
                  </a:cubicBezTo>
                  <a:cubicBezTo>
                    <a:pt x="7829" y="53903"/>
                    <a:pt x="7643" y="53984"/>
                    <a:pt x="7455" y="54115"/>
                  </a:cubicBezTo>
                  <a:cubicBezTo>
                    <a:pt x="6300" y="54920"/>
                    <a:pt x="5145" y="55727"/>
                    <a:pt x="4000" y="56548"/>
                  </a:cubicBezTo>
                  <a:lnTo>
                    <a:pt x="3999" y="56548"/>
                  </a:lnTo>
                  <a:cubicBezTo>
                    <a:pt x="3124" y="57175"/>
                    <a:pt x="2263" y="57817"/>
                    <a:pt x="1392" y="58454"/>
                  </a:cubicBezTo>
                  <a:lnTo>
                    <a:pt x="1245" y="58307"/>
                  </a:lnTo>
                  <a:cubicBezTo>
                    <a:pt x="1374" y="58115"/>
                    <a:pt x="1493" y="57918"/>
                    <a:pt x="1635" y="57735"/>
                  </a:cubicBezTo>
                  <a:cubicBezTo>
                    <a:pt x="3436" y="55465"/>
                    <a:pt x="5235" y="53200"/>
                    <a:pt x="7034" y="50938"/>
                  </a:cubicBezTo>
                  <a:cubicBezTo>
                    <a:pt x="7441" y="50426"/>
                    <a:pt x="7648" y="50184"/>
                    <a:pt x="7903" y="50184"/>
                  </a:cubicBezTo>
                  <a:close/>
                  <a:moveTo>
                    <a:pt x="39578" y="46266"/>
                  </a:moveTo>
                  <a:cubicBezTo>
                    <a:pt x="45119" y="49425"/>
                    <a:pt x="50798" y="51643"/>
                    <a:pt x="57206" y="51877"/>
                  </a:cubicBezTo>
                  <a:cubicBezTo>
                    <a:pt x="56931" y="53559"/>
                    <a:pt x="56660" y="55195"/>
                    <a:pt x="56371" y="56937"/>
                  </a:cubicBezTo>
                  <a:cubicBezTo>
                    <a:pt x="53379" y="56662"/>
                    <a:pt x="50418" y="56392"/>
                    <a:pt x="47517" y="56130"/>
                  </a:cubicBezTo>
                  <a:cubicBezTo>
                    <a:pt x="47374" y="55883"/>
                    <a:pt x="47264" y="55695"/>
                    <a:pt x="47155" y="55507"/>
                  </a:cubicBezTo>
                  <a:cubicBezTo>
                    <a:pt x="46948" y="55635"/>
                    <a:pt x="46705" y="55732"/>
                    <a:pt x="46545" y="55901"/>
                  </a:cubicBezTo>
                  <a:cubicBezTo>
                    <a:pt x="45592" y="56891"/>
                    <a:pt x="44610" y="57827"/>
                    <a:pt x="43396" y="58513"/>
                  </a:cubicBezTo>
                  <a:cubicBezTo>
                    <a:pt x="42580" y="58982"/>
                    <a:pt x="41906" y="59719"/>
                    <a:pt x="41067" y="60127"/>
                  </a:cubicBezTo>
                  <a:cubicBezTo>
                    <a:pt x="39477" y="60907"/>
                    <a:pt x="37809" y="61530"/>
                    <a:pt x="36177" y="62230"/>
                  </a:cubicBezTo>
                  <a:cubicBezTo>
                    <a:pt x="36069" y="62277"/>
                    <a:pt x="35978" y="62300"/>
                    <a:pt x="35896" y="62300"/>
                  </a:cubicBezTo>
                  <a:cubicBezTo>
                    <a:pt x="35728" y="62300"/>
                    <a:pt x="35602" y="62200"/>
                    <a:pt x="35466" y="61992"/>
                  </a:cubicBezTo>
                  <a:cubicBezTo>
                    <a:pt x="34632" y="60723"/>
                    <a:pt x="33509" y="59898"/>
                    <a:pt x="31955" y="59697"/>
                  </a:cubicBezTo>
                  <a:cubicBezTo>
                    <a:pt x="31837" y="59682"/>
                    <a:pt x="31716" y="59674"/>
                    <a:pt x="31593" y="59674"/>
                  </a:cubicBezTo>
                  <a:cubicBezTo>
                    <a:pt x="29968" y="59674"/>
                    <a:pt x="27901" y="60953"/>
                    <a:pt x="27381" y="62419"/>
                  </a:cubicBezTo>
                  <a:cubicBezTo>
                    <a:pt x="27280" y="62703"/>
                    <a:pt x="27280" y="63025"/>
                    <a:pt x="27220" y="63387"/>
                  </a:cubicBezTo>
                  <a:cubicBezTo>
                    <a:pt x="26516" y="63387"/>
                    <a:pt x="25785" y="63421"/>
                    <a:pt x="25050" y="63421"/>
                  </a:cubicBezTo>
                  <a:cubicBezTo>
                    <a:pt x="24590" y="63421"/>
                    <a:pt x="24127" y="63407"/>
                    <a:pt x="23669" y="63363"/>
                  </a:cubicBezTo>
                  <a:cubicBezTo>
                    <a:pt x="21721" y="63180"/>
                    <a:pt x="19773" y="62941"/>
                    <a:pt x="17852" y="62566"/>
                  </a:cubicBezTo>
                  <a:cubicBezTo>
                    <a:pt x="16756" y="62354"/>
                    <a:pt x="15688" y="61897"/>
                    <a:pt x="14661" y="61429"/>
                  </a:cubicBezTo>
                  <a:cubicBezTo>
                    <a:pt x="13351" y="60824"/>
                    <a:pt x="12086" y="60118"/>
                    <a:pt x="10816" y="59426"/>
                  </a:cubicBezTo>
                  <a:cubicBezTo>
                    <a:pt x="9381" y="58633"/>
                    <a:pt x="8296" y="57442"/>
                    <a:pt x="7324" y="56291"/>
                  </a:cubicBezTo>
                  <a:cubicBezTo>
                    <a:pt x="8671" y="55040"/>
                    <a:pt x="10004" y="53797"/>
                    <a:pt x="11325" y="52564"/>
                  </a:cubicBezTo>
                  <a:cubicBezTo>
                    <a:pt x="11935" y="53046"/>
                    <a:pt x="12558" y="53573"/>
                    <a:pt x="13222" y="54049"/>
                  </a:cubicBezTo>
                  <a:cubicBezTo>
                    <a:pt x="14831" y="55209"/>
                    <a:pt x="16693" y="55673"/>
                    <a:pt x="18622" y="55883"/>
                  </a:cubicBezTo>
                  <a:cubicBezTo>
                    <a:pt x="19548" y="55984"/>
                    <a:pt x="20471" y="56040"/>
                    <a:pt x="21390" y="56040"/>
                  </a:cubicBezTo>
                  <a:cubicBezTo>
                    <a:pt x="23389" y="56040"/>
                    <a:pt x="25368" y="55775"/>
                    <a:pt x="27312" y="55131"/>
                  </a:cubicBezTo>
                  <a:cubicBezTo>
                    <a:pt x="28972" y="54581"/>
                    <a:pt x="30388" y="53601"/>
                    <a:pt x="31878" y="52739"/>
                  </a:cubicBezTo>
                  <a:cubicBezTo>
                    <a:pt x="34554" y="51190"/>
                    <a:pt x="36786" y="49104"/>
                    <a:pt x="38978" y="46968"/>
                  </a:cubicBezTo>
                  <a:cubicBezTo>
                    <a:pt x="39197" y="46752"/>
                    <a:pt x="39380" y="46496"/>
                    <a:pt x="39578" y="46266"/>
                  </a:cubicBezTo>
                  <a:close/>
                  <a:moveTo>
                    <a:pt x="31665" y="60437"/>
                  </a:moveTo>
                  <a:cubicBezTo>
                    <a:pt x="33122" y="60437"/>
                    <a:pt x="34153" y="61260"/>
                    <a:pt x="34898" y="62501"/>
                  </a:cubicBezTo>
                  <a:cubicBezTo>
                    <a:pt x="34892" y="62579"/>
                    <a:pt x="34888" y="62662"/>
                    <a:pt x="34888" y="62739"/>
                  </a:cubicBezTo>
                  <a:lnTo>
                    <a:pt x="34889" y="62739"/>
                  </a:lnTo>
                  <a:cubicBezTo>
                    <a:pt x="32629" y="62987"/>
                    <a:pt x="30369" y="63235"/>
                    <a:pt x="27968" y="63501"/>
                  </a:cubicBezTo>
                  <a:cubicBezTo>
                    <a:pt x="28042" y="63074"/>
                    <a:pt x="28018" y="62785"/>
                    <a:pt x="28133" y="62570"/>
                  </a:cubicBezTo>
                  <a:cubicBezTo>
                    <a:pt x="28842" y="61273"/>
                    <a:pt x="29975" y="60526"/>
                    <a:pt x="31432" y="60444"/>
                  </a:cubicBezTo>
                  <a:cubicBezTo>
                    <a:pt x="31511" y="60439"/>
                    <a:pt x="31588" y="60437"/>
                    <a:pt x="31665" y="60437"/>
                  </a:cubicBezTo>
                  <a:close/>
                  <a:moveTo>
                    <a:pt x="47043" y="56814"/>
                  </a:moveTo>
                  <a:cubicBezTo>
                    <a:pt x="47070" y="56814"/>
                    <a:pt x="47096" y="56815"/>
                    <a:pt x="47122" y="56818"/>
                  </a:cubicBezTo>
                  <a:cubicBezTo>
                    <a:pt x="49812" y="57097"/>
                    <a:pt x="52503" y="57386"/>
                    <a:pt x="55193" y="57684"/>
                  </a:cubicBezTo>
                  <a:cubicBezTo>
                    <a:pt x="55500" y="57716"/>
                    <a:pt x="55807" y="57762"/>
                    <a:pt x="56110" y="57798"/>
                  </a:cubicBezTo>
                  <a:cubicBezTo>
                    <a:pt x="55477" y="60957"/>
                    <a:pt x="54854" y="64069"/>
                    <a:pt x="54226" y="67213"/>
                  </a:cubicBezTo>
                  <a:lnTo>
                    <a:pt x="54226" y="67213"/>
                  </a:lnTo>
                  <a:cubicBezTo>
                    <a:pt x="54087" y="67195"/>
                    <a:pt x="53954" y="67186"/>
                    <a:pt x="53826" y="67186"/>
                  </a:cubicBezTo>
                  <a:cubicBezTo>
                    <a:pt x="52701" y="67186"/>
                    <a:pt x="51950" y="67865"/>
                    <a:pt x="51279" y="68831"/>
                  </a:cubicBezTo>
                  <a:cubicBezTo>
                    <a:pt x="49977" y="70724"/>
                    <a:pt x="50248" y="72493"/>
                    <a:pt x="51449" y="74349"/>
                  </a:cubicBezTo>
                  <a:cubicBezTo>
                    <a:pt x="51586" y="74555"/>
                    <a:pt x="51788" y="74757"/>
                    <a:pt x="52008" y="74858"/>
                  </a:cubicBezTo>
                  <a:cubicBezTo>
                    <a:pt x="52060" y="74883"/>
                    <a:pt x="52119" y="74891"/>
                    <a:pt x="52183" y="74891"/>
                  </a:cubicBezTo>
                  <a:cubicBezTo>
                    <a:pt x="52320" y="74891"/>
                    <a:pt x="52477" y="74851"/>
                    <a:pt x="52618" y="74845"/>
                  </a:cubicBezTo>
                  <a:cubicBezTo>
                    <a:pt x="52585" y="74662"/>
                    <a:pt x="52590" y="74456"/>
                    <a:pt x="52511" y="74294"/>
                  </a:cubicBezTo>
                  <a:cubicBezTo>
                    <a:pt x="52150" y="73562"/>
                    <a:pt x="51724" y="72860"/>
                    <a:pt x="51398" y="72113"/>
                  </a:cubicBezTo>
                  <a:cubicBezTo>
                    <a:pt x="50807" y="70770"/>
                    <a:pt x="52351" y="67960"/>
                    <a:pt x="53859" y="67933"/>
                  </a:cubicBezTo>
                  <a:lnTo>
                    <a:pt x="54249" y="67933"/>
                  </a:lnTo>
                  <a:cubicBezTo>
                    <a:pt x="53786" y="70261"/>
                    <a:pt x="53324" y="72582"/>
                    <a:pt x="52865" y="74895"/>
                  </a:cubicBezTo>
                  <a:cubicBezTo>
                    <a:pt x="52072" y="78846"/>
                    <a:pt x="51287" y="82768"/>
                    <a:pt x="50513" y="86661"/>
                  </a:cubicBezTo>
                  <a:cubicBezTo>
                    <a:pt x="49789" y="86794"/>
                    <a:pt x="49115" y="87019"/>
                    <a:pt x="48437" y="87019"/>
                  </a:cubicBezTo>
                  <a:cubicBezTo>
                    <a:pt x="48421" y="87019"/>
                    <a:pt x="48405" y="87019"/>
                    <a:pt x="48390" y="87019"/>
                  </a:cubicBezTo>
                  <a:cubicBezTo>
                    <a:pt x="47370" y="87019"/>
                    <a:pt x="46345" y="86880"/>
                    <a:pt x="45320" y="86794"/>
                  </a:cubicBezTo>
                  <a:cubicBezTo>
                    <a:pt x="44665" y="86734"/>
                    <a:pt x="44009" y="86652"/>
                    <a:pt x="43354" y="86610"/>
                  </a:cubicBezTo>
                  <a:cubicBezTo>
                    <a:pt x="42987" y="86587"/>
                    <a:pt x="42845" y="86460"/>
                    <a:pt x="42858" y="86074"/>
                  </a:cubicBezTo>
                  <a:cubicBezTo>
                    <a:pt x="42968" y="82962"/>
                    <a:pt x="43079" y="79850"/>
                    <a:pt x="43161" y="76738"/>
                  </a:cubicBezTo>
                  <a:cubicBezTo>
                    <a:pt x="43230" y="74193"/>
                    <a:pt x="43230" y="71646"/>
                    <a:pt x="43317" y="69101"/>
                  </a:cubicBezTo>
                  <a:cubicBezTo>
                    <a:pt x="43427" y="65952"/>
                    <a:pt x="43588" y="62808"/>
                    <a:pt x="43767" y="59668"/>
                  </a:cubicBezTo>
                  <a:cubicBezTo>
                    <a:pt x="43784" y="59384"/>
                    <a:pt x="44087" y="59073"/>
                    <a:pt x="44330" y="58852"/>
                  </a:cubicBezTo>
                  <a:cubicBezTo>
                    <a:pt x="45045" y="58197"/>
                    <a:pt x="45784" y="57573"/>
                    <a:pt x="46535" y="56965"/>
                  </a:cubicBezTo>
                  <a:cubicBezTo>
                    <a:pt x="46662" y="56865"/>
                    <a:pt x="46865" y="56814"/>
                    <a:pt x="47043" y="56814"/>
                  </a:cubicBezTo>
                  <a:close/>
                  <a:moveTo>
                    <a:pt x="43676" y="87389"/>
                  </a:moveTo>
                  <a:cubicBezTo>
                    <a:pt x="44711" y="87504"/>
                    <a:pt x="45720" y="87665"/>
                    <a:pt x="46737" y="87715"/>
                  </a:cubicBezTo>
                  <a:cubicBezTo>
                    <a:pt x="47026" y="87729"/>
                    <a:pt x="47315" y="87734"/>
                    <a:pt x="47605" y="87734"/>
                  </a:cubicBezTo>
                  <a:cubicBezTo>
                    <a:pt x="48335" y="87734"/>
                    <a:pt x="49067" y="87702"/>
                    <a:pt x="49799" y="87702"/>
                  </a:cubicBezTo>
                  <a:cubicBezTo>
                    <a:pt x="50097" y="87706"/>
                    <a:pt x="50426" y="87692"/>
                    <a:pt x="50689" y="87811"/>
                  </a:cubicBezTo>
                  <a:cubicBezTo>
                    <a:pt x="52246" y="88527"/>
                    <a:pt x="53790" y="89278"/>
                    <a:pt x="55340" y="90017"/>
                  </a:cubicBezTo>
                  <a:lnTo>
                    <a:pt x="55340" y="90017"/>
                  </a:lnTo>
                  <a:cubicBezTo>
                    <a:pt x="55330" y="90049"/>
                    <a:pt x="55323" y="90080"/>
                    <a:pt x="55317" y="90113"/>
                  </a:cubicBezTo>
                  <a:cubicBezTo>
                    <a:pt x="51449" y="89921"/>
                    <a:pt x="47580" y="89722"/>
                    <a:pt x="43676" y="89530"/>
                  </a:cubicBezTo>
                  <a:lnTo>
                    <a:pt x="43676" y="87389"/>
                  </a:lnTo>
                  <a:close/>
                  <a:moveTo>
                    <a:pt x="59170" y="0"/>
                  </a:moveTo>
                  <a:cubicBezTo>
                    <a:pt x="58480" y="0"/>
                    <a:pt x="57839" y="125"/>
                    <a:pt x="57363" y="342"/>
                  </a:cubicBezTo>
                  <a:cubicBezTo>
                    <a:pt x="55942" y="988"/>
                    <a:pt x="54751" y="1854"/>
                    <a:pt x="54049" y="3326"/>
                  </a:cubicBezTo>
                  <a:cubicBezTo>
                    <a:pt x="53426" y="4637"/>
                    <a:pt x="52330" y="5470"/>
                    <a:pt x="50988" y="6021"/>
                  </a:cubicBezTo>
                  <a:cubicBezTo>
                    <a:pt x="50140" y="6364"/>
                    <a:pt x="49301" y="6740"/>
                    <a:pt x="48508" y="7185"/>
                  </a:cubicBezTo>
                  <a:cubicBezTo>
                    <a:pt x="47234" y="7904"/>
                    <a:pt x="46427" y="8981"/>
                    <a:pt x="46133" y="10448"/>
                  </a:cubicBezTo>
                  <a:cubicBezTo>
                    <a:pt x="45874" y="11764"/>
                    <a:pt x="46294" y="12904"/>
                    <a:pt x="46876" y="14028"/>
                  </a:cubicBezTo>
                  <a:cubicBezTo>
                    <a:pt x="47156" y="14573"/>
                    <a:pt x="47092" y="15027"/>
                    <a:pt x="46735" y="15554"/>
                  </a:cubicBezTo>
                  <a:cubicBezTo>
                    <a:pt x="45950" y="16718"/>
                    <a:pt x="45134" y="17887"/>
                    <a:pt x="44547" y="19152"/>
                  </a:cubicBezTo>
                  <a:cubicBezTo>
                    <a:pt x="43663" y="21059"/>
                    <a:pt x="44653" y="23066"/>
                    <a:pt x="46642" y="23731"/>
                  </a:cubicBezTo>
                  <a:cubicBezTo>
                    <a:pt x="47027" y="23855"/>
                    <a:pt x="47412" y="23969"/>
                    <a:pt x="47797" y="24084"/>
                  </a:cubicBezTo>
                  <a:cubicBezTo>
                    <a:pt x="48613" y="24322"/>
                    <a:pt x="48618" y="24318"/>
                    <a:pt x="48536" y="25175"/>
                  </a:cubicBezTo>
                  <a:cubicBezTo>
                    <a:pt x="48424" y="26359"/>
                    <a:pt x="49166" y="27181"/>
                    <a:pt x="50213" y="27181"/>
                  </a:cubicBezTo>
                  <a:cubicBezTo>
                    <a:pt x="50415" y="27181"/>
                    <a:pt x="50629" y="27151"/>
                    <a:pt x="50850" y="27086"/>
                  </a:cubicBezTo>
                  <a:cubicBezTo>
                    <a:pt x="51176" y="26991"/>
                    <a:pt x="51491" y="26871"/>
                    <a:pt x="51799" y="26766"/>
                  </a:cubicBezTo>
                  <a:lnTo>
                    <a:pt x="51799" y="26766"/>
                  </a:lnTo>
                  <a:cubicBezTo>
                    <a:pt x="51350" y="27944"/>
                    <a:pt x="50900" y="29085"/>
                    <a:pt x="50483" y="30235"/>
                  </a:cubicBezTo>
                  <a:cubicBezTo>
                    <a:pt x="50387" y="30509"/>
                    <a:pt x="50401" y="30826"/>
                    <a:pt x="50355" y="31152"/>
                  </a:cubicBezTo>
                  <a:cubicBezTo>
                    <a:pt x="49993" y="31409"/>
                    <a:pt x="49552" y="31702"/>
                    <a:pt x="49131" y="32027"/>
                  </a:cubicBezTo>
                  <a:cubicBezTo>
                    <a:pt x="48984" y="32142"/>
                    <a:pt x="48866" y="32312"/>
                    <a:pt x="48765" y="32482"/>
                  </a:cubicBezTo>
                  <a:cubicBezTo>
                    <a:pt x="47600" y="34470"/>
                    <a:pt x="46565" y="36546"/>
                    <a:pt x="45248" y="38431"/>
                  </a:cubicBezTo>
                  <a:cubicBezTo>
                    <a:pt x="43388" y="41102"/>
                    <a:pt x="41316" y="43628"/>
                    <a:pt x="38956" y="45902"/>
                  </a:cubicBezTo>
                  <a:cubicBezTo>
                    <a:pt x="36619" y="48152"/>
                    <a:pt x="34294" y="50407"/>
                    <a:pt x="31453" y="52053"/>
                  </a:cubicBezTo>
                  <a:cubicBezTo>
                    <a:pt x="29995" y="52897"/>
                    <a:pt x="28606" y="53845"/>
                    <a:pt x="26983" y="54382"/>
                  </a:cubicBezTo>
                  <a:cubicBezTo>
                    <a:pt x="25142" y="54989"/>
                    <a:pt x="23270" y="55232"/>
                    <a:pt x="21376" y="55232"/>
                  </a:cubicBezTo>
                  <a:cubicBezTo>
                    <a:pt x="20587" y="55232"/>
                    <a:pt x="19794" y="55190"/>
                    <a:pt x="18998" y="55114"/>
                  </a:cubicBezTo>
                  <a:cubicBezTo>
                    <a:pt x="17027" y="54927"/>
                    <a:pt x="15117" y="54483"/>
                    <a:pt x="13493" y="53263"/>
                  </a:cubicBezTo>
                  <a:cubicBezTo>
                    <a:pt x="12834" y="52763"/>
                    <a:pt x="12284" y="52108"/>
                    <a:pt x="11624" y="51603"/>
                  </a:cubicBezTo>
                  <a:cubicBezTo>
                    <a:pt x="10739" y="50930"/>
                    <a:pt x="9804" y="50320"/>
                    <a:pt x="8874" y="49706"/>
                  </a:cubicBezTo>
                  <a:cubicBezTo>
                    <a:pt x="8463" y="49436"/>
                    <a:pt x="8135" y="49297"/>
                    <a:pt x="7837" y="49297"/>
                  </a:cubicBezTo>
                  <a:cubicBezTo>
                    <a:pt x="7445" y="49297"/>
                    <a:pt x="7105" y="49537"/>
                    <a:pt x="6696" y="50036"/>
                  </a:cubicBezTo>
                  <a:cubicBezTo>
                    <a:pt x="6032" y="50843"/>
                    <a:pt x="5409" y="51677"/>
                    <a:pt x="4757" y="52493"/>
                  </a:cubicBezTo>
                  <a:cubicBezTo>
                    <a:pt x="3474" y="54098"/>
                    <a:pt x="2191" y="55697"/>
                    <a:pt x="907" y="57291"/>
                  </a:cubicBezTo>
                  <a:cubicBezTo>
                    <a:pt x="747" y="57493"/>
                    <a:pt x="600" y="57708"/>
                    <a:pt x="491" y="57938"/>
                  </a:cubicBezTo>
                  <a:cubicBezTo>
                    <a:pt x="284" y="58364"/>
                    <a:pt x="0" y="58841"/>
                    <a:pt x="421" y="59258"/>
                  </a:cubicBezTo>
                  <a:cubicBezTo>
                    <a:pt x="576" y="59409"/>
                    <a:pt x="741" y="59467"/>
                    <a:pt x="905" y="59467"/>
                  </a:cubicBezTo>
                  <a:cubicBezTo>
                    <a:pt x="1180" y="59467"/>
                    <a:pt x="1455" y="59307"/>
                    <a:pt x="1687" y="59153"/>
                  </a:cubicBezTo>
                  <a:cubicBezTo>
                    <a:pt x="2750" y="58446"/>
                    <a:pt x="3787" y="57695"/>
                    <a:pt x="4826" y="56948"/>
                  </a:cubicBezTo>
                  <a:cubicBezTo>
                    <a:pt x="5500" y="56462"/>
                    <a:pt x="6156" y="55958"/>
                    <a:pt x="6802" y="55476"/>
                  </a:cubicBezTo>
                  <a:cubicBezTo>
                    <a:pt x="6829" y="55821"/>
                    <a:pt x="6806" y="56109"/>
                    <a:pt x="6884" y="56361"/>
                  </a:cubicBezTo>
                  <a:cubicBezTo>
                    <a:pt x="7342" y="57777"/>
                    <a:pt x="8346" y="58808"/>
                    <a:pt x="9551" y="59538"/>
                  </a:cubicBezTo>
                  <a:cubicBezTo>
                    <a:pt x="11486" y="60711"/>
                    <a:pt x="13521" y="61724"/>
                    <a:pt x="15533" y="62765"/>
                  </a:cubicBezTo>
                  <a:cubicBezTo>
                    <a:pt x="16028" y="63021"/>
                    <a:pt x="16592" y="63196"/>
                    <a:pt x="17147" y="63295"/>
                  </a:cubicBezTo>
                  <a:cubicBezTo>
                    <a:pt x="18746" y="63589"/>
                    <a:pt x="20351" y="63882"/>
                    <a:pt x="21964" y="64071"/>
                  </a:cubicBezTo>
                  <a:cubicBezTo>
                    <a:pt x="23345" y="64232"/>
                    <a:pt x="24727" y="64296"/>
                    <a:pt x="26109" y="64296"/>
                  </a:cubicBezTo>
                  <a:cubicBezTo>
                    <a:pt x="28040" y="64296"/>
                    <a:pt x="29971" y="64170"/>
                    <a:pt x="31897" y="64002"/>
                  </a:cubicBezTo>
                  <a:cubicBezTo>
                    <a:pt x="35471" y="63695"/>
                    <a:pt x="38698" y="62302"/>
                    <a:pt x="41852" y="60726"/>
                  </a:cubicBezTo>
                  <a:cubicBezTo>
                    <a:pt x="42223" y="60537"/>
                    <a:pt x="42571" y="60303"/>
                    <a:pt x="43016" y="60038"/>
                  </a:cubicBezTo>
                  <a:lnTo>
                    <a:pt x="43016" y="60038"/>
                  </a:lnTo>
                  <a:cubicBezTo>
                    <a:pt x="42989" y="60358"/>
                    <a:pt x="42975" y="60570"/>
                    <a:pt x="42957" y="60780"/>
                  </a:cubicBezTo>
                  <a:cubicBezTo>
                    <a:pt x="42856" y="61820"/>
                    <a:pt x="42699" y="62857"/>
                    <a:pt x="42668" y="63898"/>
                  </a:cubicBezTo>
                  <a:cubicBezTo>
                    <a:pt x="42461" y="70291"/>
                    <a:pt x="42274" y="76685"/>
                    <a:pt x="42104" y="83079"/>
                  </a:cubicBezTo>
                  <a:cubicBezTo>
                    <a:pt x="42072" y="84216"/>
                    <a:pt x="42071" y="85352"/>
                    <a:pt x="42099" y="86489"/>
                  </a:cubicBezTo>
                  <a:cubicBezTo>
                    <a:pt x="42104" y="86700"/>
                    <a:pt x="42287" y="87062"/>
                    <a:pt x="42430" y="87085"/>
                  </a:cubicBezTo>
                  <a:cubicBezTo>
                    <a:pt x="42993" y="87176"/>
                    <a:pt x="43039" y="87502"/>
                    <a:pt x="42979" y="87952"/>
                  </a:cubicBezTo>
                  <a:cubicBezTo>
                    <a:pt x="42943" y="88203"/>
                    <a:pt x="42943" y="88460"/>
                    <a:pt x="42907" y="88712"/>
                  </a:cubicBezTo>
                  <a:cubicBezTo>
                    <a:pt x="42695" y="90110"/>
                    <a:pt x="42957" y="90418"/>
                    <a:pt x="44382" y="90449"/>
                  </a:cubicBezTo>
                  <a:cubicBezTo>
                    <a:pt x="44501" y="90452"/>
                    <a:pt x="44620" y="90452"/>
                    <a:pt x="44739" y="90452"/>
                  </a:cubicBezTo>
                  <a:cubicBezTo>
                    <a:pt x="44859" y="90452"/>
                    <a:pt x="44978" y="90452"/>
                    <a:pt x="45097" y="90454"/>
                  </a:cubicBezTo>
                  <a:cubicBezTo>
                    <a:pt x="46376" y="90500"/>
                    <a:pt x="47659" y="90536"/>
                    <a:pt x="48942" y="90601"/>
                  </a:cubicBezTo>
                  <a:cubicBezTo>
                    <a:pt x="51285" y="90715"/>
                    <a:pt x="53623" y="90853"/>
                    <a:pt x="55964" y="90971"/>
                  </a:cubicBezTo>
                  <a:cubicBezTo>
                    <a:pt x="56026" y="90975"/>
                    <a:pt x="56089" y="90978"/>
                    <a:pt x="56152" y="90978"/>
                  </a:cubicBezTo>
                  <a:cubicBezTo>
                    <a:pt x="56333" y="90978"/>
                    <a:pt x="56514" y="90957"/>
                    <a:pt x="56671" y="90889"/>
                  </a:cubicBezTo>
                  <a:cubicBezTo>
                    <a:pt x="56886" y="90803"/>
                    <a:pt x="57188" y="90615"/>
                    <a:pt x="57207" y="90441"/>
                  </a:cubicBezTo>
                  <a:cubicBezTo>
                    <a:pt x="57234" y="90226"/>
                    <a:pt x="57060" y="89918"/>
                    <a:pt x="56877" y="89772"/>
                  </a:cubicBezTo>
                  <a:cubicBezTo>
                    <a:pt x="56630" y="89570"/>
                    <a:pt x="56286" y="89496"/>
                    <a:pt x="55987" y="89355"/>
                  </a:cubicBezTo>
                  <a:cubicBezTo>
                    <a:pt x="54416" y="88621"/>
                    <a:pt x="52843" y="87878"/>
                    <a:pt x="51303" y="87155"/>
                  </a:cubicBezTo>
                  <a:cubicBezTo>
                    <a:pt x="51816" y="84391"/>
                    <a:pt x="52293" y="81690"/>
                    <a:pt x="52830" y="79000"/>
                  </a:cubicBezTo>
                  <a:cubicBezTo>
                    <a:pt x="53329" y="76470"/>
                    <a:pt x="53930" y="73959"/>
                    <a:pt x="54416" y="71424"/>
                  </a:cubicBezTo>
                  <a:cubicBezTo>
                    <a:pt x="54975" y="68494"/>
                    <a:pt x="55424" y="65543"/>
                    <a:pt x="55978" y="62610"/>
                  </a:cubicBezTo>
                  <a:cubicBezTo>
                    <a:pt x="56313" y="60850"/>
                    <a:pt x="56818" y="59121"/>
                    <a:pt x="57138" y="57362"/>
                  </a:cubicBezTo>
                  <a:cubicBezTo>
                    <a:pt x="57555" y="55097"/>
                    <a:pt x="57857" y="52814"/>
                    <a:pt x="58219" y="50546"/>
                  </a:cubicBezTo>
                  <a:cubicBezTo>
                    <a:pt x="58665" y="47740"/>
                    <a:pt x="59201" y="44949"/>
                    <a:pt x="59027" y="42084"/>
                  </a:cubicBezTo>
                  <a:cubicBezTo>
                    <a:pt x="59022" y="42021"/>
                    <a:pt x="59063" y="41951"/>
                    <a:pt x="59100" y="41832"/>
                  </a:cubicBezTo>
                  <a:cubicBezTo>
                    <a:pt x="60182" y="41832"/>
                    <a:pt x="61264" y="41867"/>
                    <a:pt x="62342" y="41867"/>
                  </a:cubicBezTo>
                  <a:cubicBezTo>
                    <a:pt x="63058" y="41867"/>
                    <a:pt x="63773" y="41851"/>
                    <a:pt x="64485" y="41800"/>
                  </a:cubicBezTo>
                  <a:cubicBezTo>
                    <a:pt x="66158" y="41681"/>
                    <a:pt x="67859" y="41489"/>
                    <a:pt x="69463" y="41026"/>
                  </a:cubicBezTo>
                  <a:cubicBezTo>
                    <a:pt x="71278" y="40504"/>
                    <a:pt x="73066" y="39898"/>
                    <a:pt x="74784" y="39073"/>
                  </a:cubicBezTo>
                  <a:cubicBezTo>
                    <a:pt x="74602" y="38867"/>
                    <a:pt x="74438" y="38647"/>
                    <a:pt x="74294" y="38413"/>
                  </a:cubicBezTo>
                  <a:cubicBezTo>
                    <a:pt x="74187" y="38466"/>
                    <a:pt x="74087" y="38516"/>
                    <a:pt x="73981" y="38571"/>
                  </a:cubicBezTo>
                  <a:cubicBezTo>
                    <a:pt x="73105" y="39011"/>
                    <a:pt x="72129" y="39249"/>
                    <a:pt x="71218" y="39621"/>
                  </a:cubicBezTo>
                  <a:cubicBezTo>
                    <a:pt x="68181" y="40849"/>
                    <a:pt x="65026" y="41127"/>
                    <a:pt x="61838" y="41127"/>
                  </a:cubicBezTo>
                  <a:cubicBezTo>
                    <a:pt x="61017" y="41127"/>
                    <a:pt x="60193" y="41108"/>
                    <a:pt x="59369" y="41083"/>
                  </a:cubicBezTo>
                  <a:cubicBezTo>
                    <a:pt x="59209" y="41078"/>
                    <a:pt x="58993" y="41024"/>
                    <a:pt x="58906" y="40908"/>
                  </a:cubicBezTo>
                  <a:cubicBezTo>
                    <a:pt x="58721" y="40680"/>
                    <a:pt x="58618" y="40558"/>
                    <a:pt x="58530" y="40558"/>
                  </a:cubicBezTo>
                  <a:cubicBezTo>
                    <a:pt x="58431" y="40558"/>
                    <a:pt x="58351" y="40713"/>
                    <a:pt x="58195" y="41045"/>
                  </a:cubicBezTo>
                  <a:cubicBezTo>
                    <a:pt x="57425" y="40972"/>
                    <a:pt x="56691" y="40950"/>
                    <a:pt x="55972" y="40835"/>
                  </a:cubicBezTo>
                  <a:cubicBezTo>
                    <a:pt x="53584" y="40450"/>
                    <a:pt x="51502" y="39446"/>
                    <a:pt x="49909" y="37594"/>
                  </a:cubicBezTo>
                  <a:cubicBezTo>
                    <a:pt x="48804" y="36311"/>
                    <a:pt x="48653" y="34248"/>
                    <a:pt x="49509" y="32795"/>
                  </a:cubicBezTo>
                  <a:cubicBezTo>
                    <a:pt x="49904" y="32136"/>
                    <a:pt x="50532" y="31741"/>
                    <a:pt x="51310" y="31701"/>
                  </a:cubicBezTo>
                  <a:cubicBezTo>
                    <a:pt x="51497" y="31691"/>
                    <a:pt x="51683" y="31687"/>
                    <a:pt x="51868" y="31687"/>
                  </a:cubicBezTo>
                  <a:cubicBezTo>
                    <a:pt x="53556" y="31687"/>
                    <a:pt x="55199" y="32061"/>
                    <a:pt x="56843" y="32429"/>
                  </a:cubicBezTo>
                  <a:cubicBezTo>
                    <a:pt x="58399" y="32774"/>
                    <a:pt x="59962" y="33095"/>
                    <a:pt x="61546" y="33213"/>
                  </a:cubicBezTo>
                  <a:cubicBezTo>
                    <a:pt x="61466" y="32942"/>
                    <a:pt x="61453" y="32657"/>
                    <a:pt x="61517" y="32400"/>
                  </a:cubicBezTo>
                  <a:cubicBezTo>
                    <a:pt x="61399" y="32388"/>
                    <a:pt x="61281" y="32380"/>
                    <a:pt x="61161" y="32364"/>
                  </a:cubicBezTo>
                  <a:lnTo>
                    <a:pt x="61161" y="31489"/>
                  </a:lnTo>
                  <a:cubicBezTo>
                    <a:pt x="61310" y="31447"/>
                    <a:pt x="61459" y="31407"/>
                    <a:pt x="61610" y="31366"/>
                  </a:cubicBezTo>
                  <a:cubicBezTo>
                    <a:pt x="61514" y="31181"/>
                    <a:pt x="61457" y="30978"/>
                    <a:pt x="61443" y="30769"/>
                  </a:cubicBezTo>
                  <a:cubicBezTo>
                    <a:pt x="61401" y="30783"/>
                    <a:pt x="61358" y="30795"/>
                    <a:pt x="61317" y="30807"/>
                  </a:cubicBezTo>
                  <a:lnTo>
                    <a:pt x="61317" y="27581"/>
                  </a:lnTo>
                  <a:cubicBezTo>
                    <a:pt x="62389" y="27306"/>
                    <a:pt x="63366" y="27076"/>
                    <a:pt x="64324" y="26801"/>
                  </a:cubicBezTo>
                  <a:cubicBezTo>
                    <a:pt x="65290" y="26521"/>
                    <a:pt x="66290" y="26288"/>
                    <a:pt x="67198" y="25871"/>
                  </a:cubicBezTo>
                  <a:cubicBezTo>
                    <a:pt x="69613" y="24767"/>
                    <a:pt x="70507" y="23244"/>
                    <a:pt x="70195" y="20848"/>
                  </a:cubicBezTo>
                  <a:cubicBezTo>
                    <a:pt x="70113" y="20196"/>
                    <a:pt x="70048" y="19545"/>
                    <a:pt x="69976" y="18908"/>
                  </a:cubicBezTo>
                  <a:cubicBezTo>
                    <a:pt x="71777" y="17987"/>
                    <a:pt x="72511" y="16896"/>
                    <a:pt x="71997" y="15622"/>
                  </a:cubicBezTo>
                  <a:cubicBezTo>
                    <a:pt x="71464" y="14302"/>
                    <a:pt x="70563" y="13231"/>
                    <a:pt x="69026" y="13231"/>
                  </a:cubicBezTo>
                  <a:cubicBezTo>
                    <a:pt x="68780" y="13231"/>
                    <a:pt x="68518" y="13259"/>
                    <a:pt x="68239" y="13317"/>
                  </a:cubicBezTo>
                  <a:cubicBezTo>
                    <a:pt x="68009" y="12748"/>
                    <a:pt x="67794" y="12166"/>
                    <a:pt x="67538" y="11607"/>
                  </a:cubicBezTo>
                  <a:cubicBezTo>
                    <a:pt x="67460" y="11442"/>
                    <a:pt x="67248" y="11346"/>
                    <a:pt x="67097" y="11218"/>
                  </a:cubicBezTo>
                  <a:cubicBezTo>
                    <a:pt x="67046" y="11409"/>
                    <a:pt x="66924" y="11616"/>
                    <a:pt x="66955" y="11790"/>
                  </a:cubicBezTo>
                  <a:cubicBezTo>
                    <a:pt x="67033" y="12221"/>
                    <a:pt x="67143" y="12652"/>
                    <a:pt x="67303" y="13060"/>
                  </a:cubicBezTo>
                  <a:cubicBezTo>
                    <a:pt x="67482" y="13504"/>
                    <a:pt x="67464" y="13807"/>
                    <a:pt x="67006" y="14096"/>
                  </a:cubicBezTo>
                  <a:cubicBezTo>
                    <a:pt x="66194" y="14609"/>
                    <a:pt x="65713" y="15370"/>
                    <a:pt x="65612" y="16241"/>
                  </a:cubicBezTo>
                  <a:cubicBezTo>
                    <a:pt x="64774" y="16529"/>
                    <a:pt x="63985" y="16800"/>
                    <a:pt x="63178" y="17079"/>
                  </a:cubicBezTo>
                  <a:cubicBezTo>
                    <a:pt x="62990" y="16813"/>
                    <a:pt x="62803" y="16521"/>
                    <a:pt x="62587" y="16250"/>
                  </a:cubicBezTo>
                  <a:cubicBezTo>
                    <a:pt x="62061" y="15590"/>
                    <a:pt x="61007" y="15163"/>
                    <a:pt x="60093" y="15163"/>
                  </a:cubicBezTo>
                  <a:cubicBezTo>
                    <a:pt x="59654" y="15163"/>
                    <a:pt x="59248" y="15261"/>
                    <a:pt x="58948" y="15480"/>
                  </a:cubicBezTo>
                  <a:cubicBezTo>
                    <a:pt x="58293" y="15957"/>
                    <a:pt x="57719" y="16580"/>
                    <a:pt x="57234" y="17230"/>
                  </a:cubicBezTo>
                  <a:cubicBezTo>
                    <a:pt x="56982" y="17560"/>
                    <a:pt x="56904" y="18092"/>
                    <a:pt x="56917" y="18528"/>
                  </a:cubicBezTo>
                  <a:cubicBezTo>
                    <a:pt x="56923" y="18610"/>
                    <a:pt x="56927" y="18692"/>
                    <a:pt x="56936" y="18775"/>
                  </a:cubicBezTo>
                  <a:cubicBezTo>
                    <a:pt x="57101" y="19994"/>
                    <a:pt x="58215" y="20979"/>
                    <a:pt x="59673" y="21223"/>
                  </a:cubicBezTo>
                  <a:cubicBezTo>
                    <a:pt x="59947" y="21269"/>
                    <a:pt x="60212" y="21291"/>
                    <a:pt x="60465" y="21291"/>
                  </a:cubicBezTo>
                  <a:cubicBezTo>
                    <a:pt x="62077" y="21291"/>
                    <a:pt x="63226" y="20378"/>
                    <a:pt x="63495" y="18802"/>
                  </a:cubicBezTo>
                  <a:cubicBezTo>
                    <a:pt x="63550" y="18486"/>
                    <a:pt x="63505" y="18156"/>
                    <a:pt x="63505" y="17803"/>
                  </a:cubicBezTo>
                  <a:cubicBezTo>
                    <a:pt x="64252" y="17560"/>
                    <a:pt x="64971" y="17321"/>
                    <a:pt x="65700" y="17083"/>
                  </a:cubicBezTo>
                  <a:cubicBezTo>
                    <a:pt x="66225" y="18503"/>
                    <a:pt x="67109" y="19288"/>
                    <a:pt x="68514" y="19288"/>
                  </a:cubicBezTo>
                  <a:cubicBezTo>
                    <a:pt x="68728" y="19288"/>
                    <a:pt x="68954" y="19270"/>
                    <a:pt x="69193" y="19233"/>
                  </a:cubicBezTo>
                  <a:cubicBezTo>
                    <a:pt x="69261" y="20077"/>
                    <a:pt x="69326" y="20874"/>
                    <a:pt x="69380" y="21671"/>
                  </a:cubicBezTo>
                  <a:cubicBezTo>
                    <a:pt x="69454" y="22725"/>
                    <a:pt x="69050" y="23596"/>
                    <a:pt x="68203" y="24193"/>
                  </a:cubicBezTo>
                  <a:cubicBezTo>
                    <a:pt x="67584" y="24633"/>
                    <a:pt x="66915" y="25068"/>
                    <a:pt x="66204" y="25288"/>
                  </a:cubicBezTo>
                  <a:cubicBezTo>
                    <a:pt x="64545" y="25806"/>
                    <a:pt x="62849" y="26196"/>
                    <a:pt x="61171" y="26644"/>
                  </a:cubicBezTo>
                  <a:cubicBezTo>
                    <a:pt x="60970" y="26699"/>
                    <a:pt x="60690" y="26778"/>
                    <a:pt x="60621" y="26928"/>
                  </a:cubicBezTo>
                  <a:cubicBezTo>
                    <a:pt x="60463" y="27265"/>
                    <a:pt x="60371" y="27629"/>
                    <a:pt x="60350" y="28001"/>
                  </a:cubicBezTo>
                  <a:cubicBezTo>
                    <a:pt x="60291" y="29115"/>
                    <a:pt x="60278" y="30234"/>
                    <a:pt x="60241" y="31352"/>
                  </a:cubicBezTo>
                  <a:cubicBezTo>
                    <a:pt x="60232" y="31636"/>
                    <a:pt x="60213" y="31920"/>
                    <a:pt x="60191" y="32305"/>
                  </a:cubicBezTo>
                  <a:cubicBezTo>
                    <a:pt x="58633" y="31989"/>
                    <a:pt x="57152" y="31650"/>
                    <a:pt x="55663" y="31393"/>
                  </a:cubicBezTo>
                  <a:cubicBezTo>
                    <a:pt x="54163" y="31132"/>
                    <a:pt x="52651" y="30948"/>
                    <a:pt x="51120" y="30733"/>
                  </a:cubicBezTo>
                  <a:cubicBezTo>
                    <a:pt x="51166" y="30614"/>
                    <a:pt x="51207" y="30477"/>
                    <a:pt x="51267" y="30344"/>
                  </a:cubicBezTo>
                  <a:cubicBezTo>
                    <a:pt x="52009" y="28699"/>
                    <a:pt x="52762" y="27048"/>
                    <a:pt x="53508" y="25398"/>
                  </a:cubicBezTo>
                  <a:cubicBezTo>
                    <a:pt x="53793" y="24765"/>
                    <a:pt x="53774" y="24610"/>
                    <a:pt x="53178" y="24294"/>
                  </a:cubicBezTo>
                  <a:cubicBezTo>
                    <a:pt x="51578" y="23446"/>
                    <a:pt x="51153" y="21947"/>
                    <a:pt x="51024" y="20338"/>
                  </a:cubicBezTo>
                  <a:cubicBezTo>
                    <a:pt x="50964" y="19555"/>
                    <a:pt x="51159" y="19177"/>
                    <a:pt x="51597" y="19177"/>
                  </a:cubicBezTo>
                  <a:cubicBezTo>
                    <a:pt x="51829" y="19177"/>
                    <a:pt x="52129" y="19282"/>
                    <a:pt x="52495" y="19490"/>
                  </a:cubicBezTo>
                  <a:cubicBezTo>
                    <a:pt x="52953" y="19746"/>
                    <a:pt x="53389" y="20049"/>
                    <a:pt x="53847" y="20319"/>
                  </a:cubicBezTo>
                  <a:cubicBezTo>
                    <a:pt x="54173" y="20511"/>
                    <a:pt x="54480" y="20604"/>
                    <a:pt x="54755" y="20604"/>
                  </a:cubicBezTo>
                  <a:cubicBezTo>
                    <a:pt x="55359" y="20604"/>
                    <a:pt x="55802" y="20155"/>
                    <a:pt x="55919" y="19330"/>
                  </a:cubicBezTo>
                  <a:cubicBezTo>
                    <a:pt x="55947" y="19151"/>
                    <a:pt x="55951" y="18969"/>
                    <a:pt x="55932" y="18789"/>
                  </a:cubicBezTo>
                  <a:cubicBezTo>
                    <a:pt x="55924" y="18714"/>
                    <a:pt x="55909" y="18641"/>
                    <a:pt x="55892" y="18570"/>
                  </a:cubicBezTo>
                  <a:cubicBezTo>
                    <a:pt x="55686" y="17753"/>
                    <a:pt x="55470" y="16937"/>
                    <a:pt x="55209" y="16140"/>
                  </a:cubicBezTo>
                  <a:cubicBezTo>
                    <a:pt x="54920" y="15265"/>
                    <a:pt x="55031" y="14847"/>
                    <a:pt x="55787" y="14266"/>
                  </a:cubicBezTo>
                  <a:cubicBezTo>
                    <a:pt x="56488" y="13727"/>
                    <a:pt x="57258" y="13554"/>
                    <a:pt x="58075" y="13554"/>
                  </a:cubicBezTo>
                  <a:cubicBezTo>
                    <a:pt x="58336" y="13554"/>
                    <a:pt x="58601" y="13572"/>
                    <a:pt x="58871" y="13601"/>
                  </a:cubicBezTo>
                  <a:cubicBezTo>
                    <a:pt x="59852" y="13706"/>
                    <a:pt x="60842" y="13775"/>
                    <a:pt x="61828" y="13775"/>
                  </a:cubicBezTo>
                  <a:cubicBezTo>
                    <a:pt x="63299" y="13770"/>
                    <a:pt x="64592" y="13403"/>
                    <a:pt x="65394" y="11966"/>
                  </a:cubicBezTo>
                  <a:cubicBezTo>
                    <a:pt x="65756" y="11323"/>
                    <a:pt x="66334" y="10938"/>
                    <a:pt x="67079" y="10906"/>
                  </a:cubicBezTo>
                  <a:cubicBezTo>
                    <a:pt x="67139" y="10901"/>
                    <a:pt x="67199" y="10898"/>
                    <a:pt x="67259" y="10898"/>
                  </a:cubicBezTo>
                  <a:cubicBezTo>
                    <a:pt x="67332" y="10898"/>
                    <a:pt x="67406" y="10902"/>
                    <a:pt x="67479" y="10910"/>
                  </a:cubicBezTo>
                  <a:cubicBezTo>
                    <a:pt x="67616" y="10926"/>
                    <a:pt x="67756" y="10932"/>
                    <a:pt x="67895" y="10932"/>
                  </a:cubicBezTo>
                  <a:cubicBezTo>
                    <a:pt x="68086" y="10932"/>
                    <a:pt x="68278" y="10921"/>
                    <a:pt x="68469" y="10910"/>
                  </a:cubicBezTo>
                  <a:cubicBezTo>
                    <a:pt x="69867" y="10837"/>
                    <a:pt x="71549" y="9101"/>
                    <a:pt x="71403" y="7717"/>
                  </a:cubicBezTo>
                  <a:cubicBezTo>
                    <a:pt x="71275" y="6469"/>
                    <a:pt x="70682" y="5346"/>
                    <a:pt x="69445" y="4870"/>
                  </a:cubicBezTo>
                  <a:cubicBezTo>
                    <a:pt x="68450" y="4485"/>
                    <a:pt x="67369" y="4311"/>
                    <a:pt x="66310" y="4113"/>
                  </a:cubicBezTo>
                  <a:cubicBezTo>
                    <a:pt x="65187" y="3898"/>
                    <a:pt x="64207" y="3499"/>
                    <a:pt x="63542" y="2510"/>
                  </a:cubicBezTo>
                  <a:cubicBezTo>
                    <a:pt x="63326" y="2193"/>
                    <a:pt x="63046" y="1923"/>
                    <a:pt x="62823" y="1612"/>
                  </a:cubicBezTo>
                  <a:cubicBezTo>
                    <a:pt x="61990" y="460"/>
                    <a:pt x="60493" y="0"/>
                    <a:pt x="591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28"/>
            <p:cNvSpPr/>
            <p:nvPr/>
          </p:nvSpPr>
          <p:spPr>
            <a:xfrm>
              <a:off x="7508650" y="2698450"/>
              <a:ext cx="641050" cy="236025"/>
            </a:xfrm>
            <a:custGeom>
              <a:avLst/>
              <a:gdLst/>
              <a:ahLst/>
              <a:cxnLst/>
              <a:rect l="l" t="t" r="r" b="b"/>
              <a:pathLst>
                <a:path w="25642" h="9441" extrusionOk="0">
                  <a:moveTo>
                    <a:pt x="23500" y="1369"/>
                  </a:moveTo>
                  <a:cubicBezTo>
                    <a:pt x="23579" y="1369"/>
                    <a:pt x="23769" y="1539"/>
                    <a:pt x="23807" y="1655"/>
                  </a:cubicBezTo>
                  <a:cubicBezTo>
                    <a:pt x="23913" y="1981"/>
                    <a:pt x="23959" y="2324"/>
                    <a:pt x="24055" y="2783"/>
                  </a:cubicBezTo>
                  <a:cubicBezTo>
                    <a:pt x="23936" y="2907"/>
                    <a:pt x="23784" y="3076"/>
                    <a:pt x="23628" y="3246"/>
                  </a:cubicBezTo>
                  <a:cubicBezTo>
                    <a:pt x="23468" y="3080"/>
                    <a:pt x="23216" y="2933"/>
                    <a:pt x="23170" y="2741"/>
                  </a:cubicBezTo>
                  <a:cubicBezTo>
                    <a:pt x="23092" y="2417"/>
                    <a:pt x="23111" y="2059"/>
                    <a:pt x="23157" y="1719"/>
                  </a:cubicBezTo>
                  <a:cubicBezTo>
                    <a:pt x="23174" y="1586"/>
                    <a:pt x="23350" y="1426"/>
                    <a:pt x="23487" y="1371"/>
                  </a:cubicBezTo>
                  <a:cubicBezTo>
                    <a:pt x="23491" y="1370"/>
                    <a:pt x="23495" y="1369"/>
                    <a:pt x="23500" y="1369"/>
                  </a:cubicBezTo>
                  <a:close/>
                  <a:moveTo>
                    <a:pt x="8269" y="1952"/>
                  </a:moveTo>
                  <a:cubicBezTo>
                    <a:pt x="8281" y="1952"/>
                    <a:pt x="8289" y="1954"/>
                    <a:pt x="8292" y="1958"/>
                  </a:cubicBezTo>
                  <a:cubicBezTo>
                    <a:pt x="8411" y="2146"/>
                    <a:pt x="8498" y="2357"/>
                    <a:pt x="8603" y="2562"/>
                  </a:cubicBezTo>
                  <a:lnTo>
                    <a:pt x="8604" y="2562"/>
                  </a:lnTo>
                  <a:cubicBezTo>
                    <a:pt x="8494" y="2893"/>
                    <a:pt x="8416" y="3195"/>
                    <a:pt x="8287" y="3471"/>
                  </a:cubicBezTo>
                  <a:cubicBezTo>
                    <a:pt x="8215" y="3626"/>
                    <a:pt x="8130" y="3697"/>
                    <a:pt x="8042" y="3697"/>
                  </a:cubicBezTo>
                  <a:cubicBezTo>
                    <a:pt x="7950" y="3697"/>
                    <a:pt x="7856" y="3620"/>
                    <a:pt x="7770" y="3479"/>
                  </a:cubicBezTo>
                  <a:cubicBezTo>
                    <a:pt x="7582" y="3177"/>
                    <a:pt x="7732" y="2270"/>
                    <a:pt x="8012" y="2040"/>
                  </a:cubicBezTo>
                  <a:cubicBezTo>
                    <a:pt x="8073" y="1992"/>
                    <a:pt x="8213" y="1952"/>
                    <a:pt x="8269" y="1952"/>
                  </a:cubicBezTo>
                  <a:close/>
                  <a:moveTo>
                    <a:pt x="19754" y="2391"/>
                  </a:moveTo>
                  <a:cubicBezTo>
                    <a:pt x="19783" y="2391"/>
                    <a:pt x="19805" y="2396"/>
                    <a:pt x="19815" y="2407"/>
                  </a:cubicBezTo>
                  <a:cubicBezTo>
                    <a:pt x="19971" y="2572"/>
                    <a:pt x="20067" y="2802"/>
                    <a:pt x="20154" y="2952"/>
                  </a:cubicBezTo>
                  <a:cubicBezTo>
                    <a:pt x="20066" y="3337"/>
                    <a:pt x="20025" y="3626"/>
                    <a:pt x="19929" y="3896"/>
                  </a:cubicBezTo>
                  <a:lnTo>
                    <a:pt x="19930" y="3896"/>
                  </a:lnTo>
                  <a:cubicBezTo>
                    <a:pt x="19888" y="4011"/>
                    <a:pt x="19728" y="4140"/>
                    <a:pt x="19619" y="4148"/>
                  </a:cubicBezTo>
                  <a:cubicBezTo>
                    <a:pt x="19617" y="4149"/>
                    <a:pt x="19615" y="4149"/>
                    <a:pt x="19613" y="4149"/>
                  </a:cubicBezTo>
                  <a:cubicBezTo>
                    <a:pt x="19500" y="4149"/>
                    <a:pt x="19297" y="4001"/>
                    <a:pt x="19302" y="3925"/>
                  </a:cubicBezTo>
                  <a:cubicBezTo>
                    <a:pt x="19306" y="3452"/>
                    <a:pt x="19343" y="2980"/>
                    <a:pt x="19411" y="2512"/>
                  </a:cubicBezTo>
                  <a:cubicBezTo>
                    <a:pt x="19419" y="2465"/>
                    <a:pt x="19639" y="2391"/>
                    <a:pt x="19754" y="2391"/>
                  </a:cubicBezTo>
                  <a:close/>
                  <a:moveTo>
                    <a:pt x="16080" y="2329"/>
                  </a:moveTo>
                  <a:cubicBezTo>
                    <a:pt x="16189" y="2329"/>
                    <a:pt x="16305" y="2401"/>
                    <a:pt x="16383" y="2545"/>
                  </a:cubicBezTo>
                  <a:cubicBezTo>
                    <a:pt x="16487" y="2741"/>
                    <a:pt x="16510" y="2989"/>
                    <a:pt x="16575" y="3237"/>
                  </a:cubicBezTo>
                  <a:cubicBezTo>
                    <a:pt x="16483" y="3534"/>
                    <a:pt x="16428" y="3847"/>
                    <a:pt x="16286" y="4112"/>
                  </a:cubicBezTo>
                  <a:cubicBezTo>
                    <a:pt x="16222" y="4241"/>
                    <a:pt x="15992" y="4336"/>
                    <a:pt x="15841" y="4336"/>
                  </a:cubicBezTo>
                  <a:cubicBezTo>
                    <a:pt x="15754" y="4332"/>
                    <a:pt x="15594" y="4094"/>
                    <a:pt x="15603" y="3974"/>
                  </a:cubicBezTo>
                  <a:cubicBezTo>
                    <a:pt x="15640" y="3502"/>
                    <a:pt x="15691" y="3025"/>
                    <a:pt x="15814" y="2572"/>
                  </a:cubicBezTo>
                  <a:cubicBezTo>
                    <a:pt x="15857" y="2411"/>
                    <a:pt x="15964" y="2329"/>
                    <a:pt x="16080" y="2329"/>
                  </a:cubicBezTo>
                  <a:close/>
                  <a:moveTo>
                    <a:pt x="12076" y="2454"/>
                  </a:moveTo>
                  <a:cubicBezTo>
                    <a:pt x="12231" y="2454"/>
                    <a:pt x="12322" y="2605"/>
                    <a:pt x="12366" y="2815"/>
                  </a:cubicBezTo>
                  <a:cubicBezTo>
                    <a:pt x="12458" y="3255"/>
                    <a:pt x="12114" y="4075"/>
                    <a:pt x="11684" y="4437"/>
                  </a:cubicBezTo>
                  <a:cubicBezTo>
                    <a:pt x="11257" y="3974"/>
                    <a:pt x="11350" y="2888"/>
                    <a:pt x="11830" y="2549"/>
                  </a:cubicBezTo>
                  <a:cubicBezTo>
                    <a:pt x="11926" y="2483"/>
                    <a:pt x="12007" y="2454"/>
                    <a:pt x="12076" y="2454"/>
                  </a:cubicBezTo>
                  <a:close/>
                  <a:moveTo>
                    <a:pt x="5202" y="2934"/>
                  </a:moveTo>
                  <a:cubicBezTo>
                    <a:pt x="5358" y="3141"/>
                    <a:pt x="5513" y="3347"/>
                    <a:pt x="5669" y="3549"/>
                  </a:cubicBezTo>
                  <a:lnTo>
                    <a:pt x="5670" y="3549"/>
                  </a:lnTo>
                  <a:cubicBezTo>
                    <a:pt x="5464" y="4258"/>
                    <a:pt x="5308" y="4882"/>
                    <a:pt x="5092" y="5478"/>
                  </a:cubicBezTo>
                  <a:cubicBezTo>
                    <a:pt x="5037" y="5638"/>
                    <a:pt x="4794" y="5730"/>
                    <a:pt x="4634" y="5854"/>
                  </a:cubicBezTo>
                  <a:cubicBezTo>
                    <a:pt x="4505" y="5671"/>
                    <a:pt x="4291" y="5491"/>
                    <a:pt x="4276" y="5299"/>
                  </a:cubicBezTo>
                  <a:cubicBezTo>
                    <a:pt x="4249" y="5024"/>
                    <a:pt x="4359" y="4731"/>
                    <a:pt x="4432" y="4447"/>
                  </a:cubicBezTo>
                  <a:cubicBezTo>
                    <a:pt x="4514" y="4130"/>
                    <a:pt x="4589" y="3801"/>
                    <a:pt x="4726" y="3507"/>
                  </a:cubicBezTo>
                  <a:cubicBezTo>
                    <a:pt x="4831" y="3292"/>
                    <a:pt x="5037" y="3122"/>
                    <a:pt x="5202" y="2934"/>
                  </a:cubicBezTo>
                  <a:close/>
                  <a:moveTo>
                    <a:pt x="21826" y="4719"/>
                  </a:moveTo>
                  <a:cubicBezTo>
                    <a:pt x="21934" y="4719"/>
                    <a:pt x="22065" y="4755"/>
                    <a:pt x="22112" y="4818"/>
                  </a:cubicBezTo>
                  <a:cubicBezTo>
                    <a:pt x="22400" y="5221"/>
                    <a:pt x="22657" y="5652"/>
                    <a:pt x="22927" y="6088"/>
                  </a:cubicBezTo>
                  <a:cubicBezTo>
                    <a:pt x="22785" y="6317"/>
                    <a:pt x="22720" y="6546"/>
                    <a:pt x="22602" y="6582"/>
                  </a:cubicBezTo>
                  <a:cubicBezTo>
                    <a:pt x="22563" y="6594"/>
                    <a:pt x="22515" y="6599"/>
                    <a:pt x="22464" y="6599"/>
                  </a:cubicBezTo>
                  <a:cubicBezTo>
                    <a:pt x="22305" y="6599"/>
                    <a:pt x="22117" y="6548"/>
                    <a:pt x="22074" y="6468"/>
                  </a:cubicBezTo>
                  <a:cubicBezTo>
                    <a:pt x="21845" y="6024"/>
                    <a:pt x="21676" y="5547"/>
                    <a:pt x="21519" y="5070"/>
                  </a:cubicBezTo>
                  <a:cubicBezTo>
                    <a:pt x="21492" y="4982"/>
                    <a:pt x="21616" y="4777"/>
                    <a:pt x="21717" y="4735"/>
                  </a:cubicBezTo>
                  <a:cubicBezTo>
                    <a:pt x="21746" y="4724"/>
                    <a:pt x="21784" y="4719"/>
                    <a:pt x="21826" y="4719"/>
                  </a:cubicBezTo>
                  <a:close/>
                  <a:moveTo>
                    <a:pt x="9270" y="5234"/>
                  </a:moveTo>
                  <a:cubicBezTo>
                    <a:pt x="9298" y="5234"/>
                    <a:pt x="9321" y="5238"/>
                    <a:pt x="9333" y="5249"/>
                  </a:cubicBezTo>
                  <a:cubicBezTo>
                    <a:pt x="9497" y="5400"/>
                    <a:pt x="9585" y="5635"/>
                    <a:pt x="9671" y="5785"/>
                  </a:cubicBezTo>
                  <a:cubicBezTo>
                    <a:pt x="9571" y="6216"/>
                    <a:pt x="9525" y="6542"/>
                    <a:pt x="9406" y="6843"/>
                  </a:cubicBezTo>
                  <a:cubicBezTo>
                    <a:pt x="9354" y="6975"/>
                    <a:pt x="9155" y="7152"/>
                    <a:pt x="9045" y="7152"/>
                  </a:cubicBezTo>
                  <a:cubicBezTo>
                    <a:pt x="9040" y="7152"/>
                    <a:pt x="9035" y="7151"/>
                    <a:pt x="9030" y="7150"/>
                  </a:cubicBezTo>
                  <a:cubicBezTo>
                    <a:pt x="8870" y="7119"/>
                    <a:pt x="8617" y="6917"/>
                    <a:pt x="8622" y="6803"/>
                  </a:cubicBezTo>
                  <a:cubicBezTo>
                    <a:pt x="8660" y="6326"/>
                    <a:pt x="8748" y="5854"/>
                    <a:pt x="8883" y="5396"/>
                  </a:cubicBezTo>
                  <a:cubicBezTo>
                    <a:pt x="8902" y="5321"/>
                    <a:pt x="9145" y="5234"/>
                    <a:pt x="9270" y="5234"/>
                  </a:cubicBezTo>
                  <a:close/>
                  <a:moveTo>
                    <a:pt x="17629" y="5088"/>
                  </a:moveTo>
                  <a:cubicBezTo>
                    <a:pt x="17816" y="5253"/>
                    <a:pt x="18092" y="5387"/>
                    <a:pt x="18174" y="5592"/>
                  </a:cubicBezTo>
                  <a:cubicBezTo>
                    <a:pt x="18311" y="5936"/>
                    <a:pt x="18371" y="6330"/>
                    <a:pt x="18376" y="6706"/>
                  </a:cubicBezTo>
                  <a:cubicBezTo>
                    <a:pt x="18376" y="6898"/>
                    <a:pt x="18178" y="7096"/>
                    <a:pt x="18073" y="7289"/>
                  </a:cubicBezTo>
                  <a:cubicBezTo>
                    <a:pt x="17899" y="7165"/>
                    <a:pt x="17638" y="7077"/>
                    <a:pt x="17569" y="6908"/>
                  </a:cubicBezTo>
                  <a:cubicBezTo>
                    <a:pt x="17417" y="6546"/>
                    <a:pt x="17362" y="6147"/>
                    <a:pt x="17244" y="5648"/>
                  </a:cubicBezTo>
                  <a:cubicBezTo>
                    <a:pt x="17354" y="5482"/>
                    <a:pt x="17492" y="5286"/>
                    <a:pt x="17629" y="5088"/>
                  </a:cubicBezTo>
                  <a:close/>
                  <a:moveTo>
                    <a:pt x="13872" y="5193"/>
                  </a:moveTo>
                  <a:cubicBezTo>
                    <a:pt x="14007" y="5193"/>
                    <a:pt x="14251" y="5352"/>
                    <a:pt x="14264" y="5464"/>
                  </a:cubicBezTo>
                  <a:cubicBezTo>
                    <a:pt x="14341" y="6069"/>
                    <a:pt x="14380" y="6679"/>
                    <a:pt x="14383" y="7289"/>
                  </a:cubicBezTo>
                  <a:cubicBezTo>
                    <a:pt x="14383" y="7403"/>
                    <a:pt x="14159" y="7605"/>
                    <a:pt x="14026" y="7613"/>
                  </a:cubicBezTo>
                  <a:cubicBezTo>
                    <a:pt x="14021" y="7614"/>
                    <a:pt x="14017" y="7614"/>
                    <a:pt x="14012" y="7614"/>
                  </a:cubicBezTo>
                  <a:cubicBezTo>
                    <a:pt x="13872" y="7614"/>
                    <a:pt x="13653" y="7477"/>
                    <a:pt x="13609" y="7357"/>
                  </a:cubicBezTo>
                  <a:cubicBezTo>
                    <a:pt x="13499" y="7018"/>
                    <a:pt x="13462" y="6656"/>
                    <a:pt x="13417" y="6408"/>
                  </a:cubicBezTo>
                  <a:cubicBezTo>
                    <a:pt x="13453" y="6037"/>
                    <a:pt x="13439" y="5776"/>
                    <a:pt x="13513" y="5537"/>
                  </a:cubicBezTo>
                  <a:cubicBezTo>
                    <a:pt x="13559" y="5396"/>
                    <a:pt x="13733" y="5207"/>
                    <a:pt x="13861" y="5194"/>
                  </a:cubicBezTo>
                  <a:cubicBezTo>
                    <a:pt x="13865" y="5194"/>
                    <a:pt x="13868" y="5193"/>
                    <a:pt x="13872" y="5193"/>
                  </a:cubicBezTo>
                  <a:close/>
                  <a:moveTo>
                    <a:pt x="3216" y="1"/>
                  </a:moveTo>
                  <a:cubicBezTo>
                    <a:pt x="3031" y="1"/>
                    <a:pt x="2845" y="5"/>
                    <a:pt x="2658" y="15"/>
                  </a:cubicBezTo>
                  <a:cubicBezTo>
                    <a:pt x="1880" y="55"/>
                    <a:pt x="1252" y="450"/>
                    <a:pt x="857" y="1109"/>
                  </a:cubicBezTo>
                  <a:cubicBezTo>
                    <a:pt x="1" y="2562"/>
                    <a:pt x="152" y="4625"/>
                    <a:pt x="1257" y="5908"/>
                  </a:cubicBezTo>
                  <a:cubicBezTo>
                    <a:pt x="2850" y="7760"/>
                    <a:pt x="4932" y="8764"/>
                    <a:pt x="7320" y="9149"/>
                  </a:cubicBezTo>
                  <a:cubicBezTo>
                    <a:pt x="8041" y="9264"/>
                    <a:pt x="8773" y="9286"/>
                    <a:pt x="9543" y="9359"/>
                  </a:cubicBezTo>
                  <a:cubicBezTo>
                    <a:pt x="9699" y="9027"/>
                    <a:pt x="9779" y="8872"/>
                    <a:pt x="9878" y="8872"/>
                  </a:cubicBezTo>
                  <a:cubicBezTo>
                    <a:pt x="9966" y="8872"/>
                    <a:pt x="10069" y="8994"/>
                    <a:pt x="10254" y="9222"/>
                  </a:cubicBezTo>
                  <a:cubicBezTo>
                    <a:pt x="10341" y="9338"/>
                    <a:pt x="10557" y="9392"/>
                    <a:pt x="10717" y="9397"/>
                  </a:cubicBezTo>
                  <a:cubicBezTo>
                    <a:pt x="11541" y="9422"/>
                    <a:pt x="12365" y="9441"/>
                    <a:pt x="13186" y="9441"/>
                  </a:cubicBezTo>
                  <a:cubicBezTo>
                    <a:pt x="16374" y="9441"/>
                    <a:pt x="19529" y="9163"/>
                    <a:pt x="22566" y="7935"/>
                  </a:cubicBezTo>
                  <a:cubicBezTo>
                    <a:pt x="23477" y="7563"/>
                    <a:pt x="24453" y="7325"/>
                    <a:pt x="25329" y="6885"/>
                  </a:cubicBezTo>
                  <a:cubicBezTo>
                    <a:pt x="25435" y="6830"/>
                    <a:pt x="25535" y="6780"/>
                    <a:pt x="25641" y="6725"/>
                  </a:cubicBezTo>
                  <a:cubicBezTo>
                    <a:pt x="25571" y="6622"/>
                    <a:pt x="25507" y="6517"/>
                    <a:pt x="25448" y="6407"/>
                  </a:cubicBezTo>
                  <a:cubicBezTo>
                    <a:pt x="25017" y="5656"/>
                    <a:pt x="24687" y="4762"/>
                    <a:pt x="24430" y="3790"/>
                  </a:cubicBezTo>
                  <a:cubicBezTo>
                    <a:pt x="24398" y="3671"/>
                    <a:pt x="24367" y="3546"/>
                    <a:pt x="24339" y="3423"/>
                  </a:cubicBezTo>
                  <a:cubicBezTo>
                    <a:pt x="24228" y="2961"/>
                    <a:pt x="24133" y="2479"/>
                    <a:pt x="24051" y="1989"/>
                  </a:cubicBezTo>
                  <a:cubicBezTo>
                    <a:pt x="24009" y="1764"/>
                    <a:pt x="23977" y="1535"/>
                    <a:pt x="23944" y="1306"/>
                  </a:cubicBezTo>
                  <a:cubicBezTo>
                    <a:pt x="23936" y="1255"/>
                    <a:pt x="23927" y="1200"/>
                    <a:pt x="23922" y="1150"/>
                  </a:cubicBezTo>
                  <a:cubicBezTo>
                    <a:pt x="23885" y="889"/>
                    <a:pt x="23853" y="623"/>
                    <a:pt x="23822" y="357"/>
                  </a:cubicBezTo>
                  <a:lnTo>
                    <a:pt x="23822" y="338"/>
                  </a:lnTo>
                  <a:cubicBezTo>
                    <a:pt x="23816" y="302"/>
                    <a:pt x="23812" y="266"/>
                    <a:pt x="23807" y="228"/>
                  </a:cubicBezTo>
                  <a:cubicBezTo>
                    <a:pt x="20961" y="958"/>
                    <a:pt x="18041" y="1334"/>
                    <a:pt x="15099" y="1545"/>
                  </a:cubicBezTo>
                  <a:cubicBezTo>
                    <a:pt x="14767" y="1568"/>
                    <a:pt x="14438" y="1579"/>
                    <a:pt x="14109" y="1579"/>
                  </a:cubicBezTo>
                  <a:cubicBezTo>
                    <a:pt x="12106" y="1579"/>
                    <a:pt x="10144" y="1176"/>
                    <a:pt x="8191" y="743"/>
                  </a:cubicBezTo>
                  <a:cubicBezTo>
                    <a:pt x="6547" y="375"/>
                    <a:pt x="4904" y="1"/>
                    <a:pt x="321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28"/>
            <p:cNvSpPr/>
            <p:nvPr/>
          </p:nvSpPr>
          <p:spPr>
            <a:xfrm>
              <a:off x="8117125" y="2784050"/>
              <a:ext cx="2300" cy="9175"/>
            </a:xfrm>
            <a:custGeom>
              <a:avLst/>
              <a:gdLst/>
              <a:ahLst/>
              <a:cxnLst/>
              <a:rect l="l" t="t" r="r" b="b"/>
              <a:pathLst>
                <a:path w="92" h="367" extrusionOk="0">
                  <a:moveTo>
                    <a:pt x="0" y="1"/>
                  </a:moveTo>
                  <a:lnTo>
                    <a:pt x="0" y="1"/>
                  </a:lnTo>
                  <a:cubicBezTo>
                    <a:pt x="28" y="125"/>
                    <a:pt x="59" y="248"/>
                    <a:pt x="91" y="367"/>
                  </a:cubicBezTo>
                  <a:cubicBezTo>
                    <a:pt x="59" y="248"/>
                    <a:pt x="28" y="123"/>
                    <a:pt x="0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8107250" y="2731125"/>
              <a:ext cx="2675" cy="17075"/>
            </a:xfrm>
            <a:custGeom>
              <a:avLst/>
              <a:gdLst/>
              <a:ahLst/>
              <a:cxnLst/>
              <a:rect l="l" t="t" r="r" b="b"/>
              <a:pathLst>
                <a:path w="107" h="683" extrusionOk="0">
                  <a:moveTo>
                    <a:pt x="0" y="1"/>
                  </a:moveTo>
                  <a:lnTo>
                    <a:pt x="0" y="1"/>
                  </a:lnTo>
                  <a:cubicBezTo>
                    <a:pt x="33" y="229"/>
                    <a:pt x="65" y="458"/>
                    <a:pt x="107" y="683"/>
                  </a:cubicBezTo>
                  <a:cubicBezTo>
                    <a:pt x="69" y="458"/>
                    <a:pt x="33" y="229"/>
                    <a:pt x="0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8104175" y="2707375"/>
              <a:ext cx="2550" cy="19850"/>
            </a:xfrm>
            <a:custGeom>
              <a:avLst/>
              <a:gdLst/>
              <a:ahLst/>
              <a:cxnLst/>
              <a:rect l="l" t="t" r="r" b="b"/>
              <a:pathLst>
                <a:path w="102" h="794" extrusionOk="0">
                  <a:moveTo>
                    <a:pt x="1" y="1"/>
                  </a:moveTo>
                  <a:cubicBezTo>
                    <a:pt x="32" y="267"/>
                    <a:pt x="64" y="533"/>
                    <a:pt x="101" y="794"/>
                  </a:cubicBezTo>
                  <a:cubicBezTo>
                    <a:pt x="64" y="533"/>
                    <a:pt x="32" y="267"/>
                    <a:pt x="1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28"/>
            <p:cNvSpPr/>
            <p:nvPr/>
          </p:nvSpPr>
          <p:spPr>
            <a:xfrm>
              <a:off x="8085950" y="2732675"/>
              <a:ext cx="24100" cy="46925"/>
            </a:xfrm>
            <a:custGeom>
              <a:avLst/>
              <a:gdLst/>
              <a:ahLst/>
              <a:cxnLst/>
              <a:rect l="l" t="t" r="r" b="b"/>
              <a:pathLst>
                <a:path w="964" h="1877" extrusionOk="0">
                  <a:moveTo>
                    <a:pt x="407" y="0"/>
                  </a:moveTo>
                  <a:cubicBezTo>
                    <a:pt x="402" y="0"/>
                    <a:pt x="398" y="1"/>
                    <a:pt x="394" y="2"/>
                  </a:cubicBezTo>
                  <a:cubicBezTo>
                    <a:pt x="257" y="57"/>
                    <a:pt x="82" y="217"/>
                    <a:pt x="65" y="350"/>
                  </a:cubicBezTo>
                  <a:cubicBezTo>
                    <a:pt x="19" y="690"/>
                    <a:pt x="0" y="1048"/>
                    <a:pt x="78" y="1372"/>
                  </a:cubicBezTo>
                  <a:cubicBezTo>
                    <a:pt x="124" y="1565"/>
                    <a:pt x="376" y="1712"/>
                    <a:pt x="536" y="1877"/>
                  </a:cubicBezTo>
                  <a:cubicBezTo>
                    <a:pt x="692" y="1707"/>
                    <a:pt x="844" y="1537"/>
                    <a:pt x="963" y="1414"/>
                  </a:cubicBezTo>
                  <a:cubicBezTo>
                    <a:pt x="867" y="955"/>
                    <a:pt x="821" y="612"/>
                    <a:pt x="715" y="286"/>
                  </a:cubicBezTo>
                  <a:cubicBezTo>
                    <a:pt x="676" y="170"/>
                    <a:pt x="487" y="0"/>
                    <a:pt x="407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28"/>
            <p:cNvSpPr/>
            <p:nvPr/>
          </p:nvSpPr>
          <p:spPr>
            <a:xfrm>
              <a:off x="8103825" y="2704175"/>
              <a:ext cx="375" cy="2775"/>
            </a:xfrm>
            <a:custGeom>
              <a:avLst/>
              <a:gdLst/>
              <a:ahLst/>
              <a:cxnLst/>
              <a:rect l="l" t="t" r="r" b="b"/>
              <a:pathLst>
                <a:path w="15" h="111" extrusionOk="0">
                  <a:moveTo>
                    <a:pt x="0" y="1"/>
                  </a:moveTo>
                  <a:cubicBezTo>
                    <a:pt x="5" y="37"/>
                    <a:pt x="9" y="74"/>
                    <a:pt x="15" y="110"/>
                  </a:cubicBezTo>
                  <a:cubicBezTo>
                    <a:pt x="9" y="74"/>
                    <a:pt x="6" y="38"/>
                    <a:pt x="5" y="1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8098675" y="2644025"/>
              <a:ext cx="3100" cy="38975"/>
            </a:xfrm>
            <a:custGeom>
              <a:avLst/>
              <a:gdLst/>
              <a:ahLst/>
              <a:cxnLst/>
              <a:rect l="l" t="t" r="r" b="b"/>
              <a:pathLst>
                <a:path w="124" h="1559" extrusionOk="0">
                  <a:moveTo>
                    <a:pt x="0" y="0"/>
                  </a:moveTo>
                  <a:lnTo>
                    <a:pt x="0" y="0"/>
                  </a:lnTo>
                  <a:cubicBezTo>
                    <a:pt x="32" y="518"/>
                    <a:pt x="74" y="1037"/>
                    <a:pt x="120" y="1559"/>
                  </a:cubicBezTo>
                  <a:lnTo>
                    <a:pt x="124" y="1559"/>
                  </a:lnTo>
                  <a:cubicBezTo>
                    <a:pt x="74" y="1037"/>
                    <a:pt x="32" y="513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8045950" y="2816400"/>
              <a:ext cx="35900" cy="47025"/>
            </a:xfrm>
            <a:custGeom>
              <a:avLst/>
              <a:gdLst/>
              <a:ahLst/>
              <a:cxnLst/>
              <a:rect l="l" t="t" r="r" b="b"/>
              <a:pathLst>
                <a:path w="1436" h="1881" extrusionOk="0">
                  <a:moveTo>
                    <a:pt x="335" y="0"/>
                  </a:moveTo>
                  <a:cubicBezTo>
                    <a:pt x="293" y="0"/>
                    <a:pt x="254" y="6"/>
                    <a:pt x="225" y="17"/>
                  </a:cubicBezTo>
                  <a:cubicBezTo>
                    <a:pt x="124" y="58"/>
                    <a:pt x="1" y="264"/>
                    <a:pt x="28" y="352"/>
                  </a:cubicBezTo>
                  <a:cubicBezTo>
                    <a:pt x="184" y="829"/>
                    <a:pt x="353" y="1305"/>
                    <a:pt x="582" y="1750"/>
                  </a:cubicBezTo>
                  <a:cubicBezTo>
                    <a:pt x="625" y="1830"/>
                    <a:pt x="813" y="1881"/>
                    <a:pt x="972" y="1881"/>
                  </a:cubicBezTo>
                  <a:cubicBezTo>
                    <a:pt x="1023" y="1881"/>
                    <a:pt x="1071" y="1876"/>
                    <a:pt x="1110" y="1864"/>
                  </a:cubicBezTo>
                  <a:cubicBezTo>
                    <a:pt x="1229" y="1828"/>
                    <a:pt x="1293" y="1599"/>
                    <a:pt x="1436" y="1370"/>
                  </a:cubicBezTo>
                  <a:cubicBezTo>
                    <a:pt x="1165" y="934"/>
                    <a:pt x="908" y="503"/>
                    <a:pt x="620" y="100"/>
                  </a:cubicBezTo>
                  <a:cubicBezTo>
                    <a:pt x="573" y="37"/>
                    <a:pt x="443" y="0"/>
                    <a:pt x="335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28"/>
            <p:cNvSpPr/>
            <p:nvPr/>
          </p:nvSpPr>
          <p:spPr>
            <a:xfrm>
              <a:off x="7411250" y="1926575"/>
              <a:ext cx="644475" cy="638375"/>
            </a:xfrm>
            <a:custGeom>
              <a:avLst/>
              <a:gdLst/>
              <a:ahLst/>
              <a:cxnLst/>
              <a:rect l="l" t="t" r="r" b="b"/>
              <a:pathLst>
                <a:path w="25779" h="25535" extrusionOk="0">
                  <a:moveTo>
                    <a:pt x="14640" y="1"/>
                  </a:moveTo>
                  <a:cubicBezTo>
                    <a:pt x="14397" y="1"/>
                    <a:pt x="14149" y="22"/>
                    <a:pt x="13898" y="61"/>
                  </a:cubicBezTo>
                  <a:cubicBezTo>
                    <a:pt x="12252" y="318"/>
                    <a:pt x="10923" y="1170"/>
                    <a:pt x="10134" y="2706"/>
                  </a:cubicBezTo>
                  <a:cubicBezTo>
                    <a:pt x="9327" y="4273"/>
                    <a:pt x="8113" y="5360"/>
                    <a:pt x="6468" y="6006"/>
                  </a:cubicBezTo>
                  <a:cubicBezTo>
                    <a:pt x="5707" y="6309"/>
                    <a:pt x="4960" y="6666"/>
                    <a:pt x="4230" y="7043"/>
                  </a:cubicBezTo>
                  <a:cubicBezTo>
                    <a:pt x="2297" y="8051"/>
                    <a:pt x="1573" y="10388"/>
                    <a:pt x="2535" y="12208"/>
                  </a:cubicBezTo>
                  <a:cubicBezTo>
                    <a:pt x="2728" y="12561"/>
                    <a:pt x="2888" y="12937"/>
                    <a:pt x="3029" y="13312"/>
                  </a:cubicBezTo>
                  <a:cubicBezTo>
                    <a:pt x="3237" y="13853"/>
                    <a:pt x="3218" y="14385"/>
                    <a:pt x="2865" y="14880"/>
                  </a:cubicBezTo>
                  <a:cubicBezTo>
                    <a:pt x="2393" y="15554"/>
                    <a:pt x="1884" y="16209"/>
                    <a:pt x="1463" y="16915"/>
                  </a:cubicBezTo>
                  <a:cubicBezTo>
                    <a:pt x="1059" y="17603"/>
                    <a:pt x="656" y="18313"/>
                    <a:pt x="413" y="19069"/>
                  </a:cubicBezTo>
                  <a:cubicBezTo>
                    <a:pt x="1" y="20352"/>
                    <a:pt x="725" y="21640"/>
                    <a:pt x="1999" y="22104"/>
                  </a:cubicBezTo>
                  <a:cubicBezTo>
                    <a:pt x="2361" y="22231"/>
                    <a:pt x="2728" y="22342"/>
                    <a:pt x="3099" y="22447"/>
                  </a:cubicBezTo>
                  <a:cubicBezTo>
                    <a:pt x="4562" y="22864"/>
                    <a:pt x="4625" y="22946"/>
                    <a:pt x="4593" y="24450"/>
                  </a:cubicBezTo>
                  <a:cubicBezTo>
                    <a:pt x="4575" y="25147"/>
                    <a:pt x="4872" y="25535"/>
                    <a:pt x="5406" y="25535"/>
                  </a:cubicBezTo>
                  <a:cubicBezTo>
                    <a:pt x="5560" y="25535"/>
                    <a:pt x="5735" y="25502"/>
                    <a:pt x="5927" y="25435"/>
                  </a:cubicBezTo>
                  <a:cubicBezTo>
                    <a:pt x="6446" y="25257"/>
                    <a:pt x="6945" y="25023"/>
                    <a:pt x="7435" y="24785"/>
                  </a:cubicBezTo>
                  <a:cubicBezTo>
                    <a:pt x="7664" y="24675"/>
                    <a:pt x="7862" y="24486"/>
                    <a:pt x="8142" y="24286"/>
                  </a:cubicBezTo>
                  <a:cubicBezTo>
                    <a:pt x="6129" y="23016"/>
                    <a:pt x="5093" y="20788"/>
                    <a:pt x="5474" y="18798"/>
                  </a:cubicBezTo>
                  <a:cubicBezTo>
                    <a:pt x="5504" y="18638"/>
                    <a:pt x="5549" y="18480"/>
                    <a:pt x="5607" y="18327"/>
                  </a:cubicBezTo>
                  <a:cubicBezTo>
                    <a:pt x="5826" y="17816"/>
                    <a:pt x="6218" y="17528"/>
                    <a:pt x="6733" y="17528"/>
                  </a:cubicBezTo>
                  <a:cubicBezTo>
                    <a:pt x="6810" y="17528"/>
                    <a:pt x="6890" y="17535"/>
                    <a:pt x="6972" y="17548"/>
                  </a:cubicBezTo>
                  <a:cubicBezTo>
                    <a:pt x="7788" y="17681"/>
                    <a:pt x="8687" y="17671"/>
                    <a:pt x="9126" y="18592"/>
                  </a:cubicBezTo>
                  <a:cubicBezTo>
                    <a:pt x="9145" y="18625"/>
                    <a:pt x="9173" y="18657"/>
                    <a:pt x="9204" y="18670"/>
                  </a:cubicBezTo>
                  <a:cubicBezTo>
                    <a:pt x="9465" y="18771"/>
                    <a:pt x="9732" y="18872"/>
                    <a:pt x="9993" y="18968"/>
                  </a:cubicBezTo>
                  <a:cubicBezTo>
                    <a:pt x="10098" y="18693"/>
                    <a:pt x="10213" y="18419"/>
                    <a:pt x="10296" y="18139"/>
                  </a:cubicBezTo>
                  <a:cubicBezTo>
                    <a:pt x="10323" y="18043"/>
                    <a:pt x="10277" y="17919"/>
                    <a:pt x="10245" y="17813"/>
                  </a:cubicBezTo>
                  <a:cubicBezTo>
                    <a:pt x="10012" y="17006"/>
                    <a:pt x="9791" y="16196"/>
                    <a:pt x="9530" y="15398"/>
                  </a:cubicBezTo>
                  <a:cubicBezTo>
                    <a:pt x="9347" y="14848"/>
                    <a:pt x="9196" y="14458"/>
                    <a:pt x="9663" y="13835"/>
                  </a:cubicBezTo>
                  <a:cubicBezTo>
                    <a:pt x="10662" y="12494"/>
                    <a:pt x="11882" y="11910"/>
                    <a:pt x="13410" y="11910"/>
                  </a:cubicBezTo>
                  <a:cubicBezTo>
                    <a:pt x="13600" y="11910"/>
                    <a:pt x="13795" y="11919"/>
                    <a:pt x="13994" y="11937"/>
                  </a:cubicBezTo>
                  <a:cubicBezTo>
                    <a:pt x="15085" y="12038"/>
                    <a:pt x="16186" y="12069"/>
                    <a:pt x="17281" y="12088"/>
                  </a:cubicBezTo>
                  <a:cubicBezTo>
                    <a:pt x="17299" y="12088"/>
                    <a:pt x="17317" y="12088"/>
                    <a:pt x="17335" y="12088"/>
                  </a:cubicBezTo>
                  <a:cubicBezTo>
                    <a:pt x="18403" y="12088"/>
                    <a:pt x="19234" y="11695"/>
                    <a:pt x="19834" y="10699"/>
                  </a:cubicBezTo>
                  <a:cubicBezTo>
                    <a:pt x="20389" y="9778"/>
                    <a:pt x="21224" y="9204"/>
                    <a:pt x="22335" y="9204"/>
                  </a:cubicBezTo>
                  <a:cubicBezTo>
                    <a:pt x="22436" y="9204"/>
                    <a:pt x="22539" y="9209"/>
                    <a:pt x="22644" y="9219"/>
                  </a:cubicBezTo>
                  <a:cubicBezTo>
                    <a:pt x="22767" y="9230"/>
                    <a:pt x="22891" y="9234"/>
                    <a:pt x="23016" y="9234"/>
                  </a:cubicBezTo>
                  <a:cubicBezTo>
                    <a:pt x="23203" y="9234"/>
                    <a:pt x="23390" y="9224"/>
                    <a:pt x="23574" y="9213"/>
                  </a:cubicBezTo>
                  <a:cubicBezTo>
                    <a:pt x="24546" y="9150"/>
                    <a:pt x="25673" y="8013"/>
                    <a:pt x="25732" y="7042"/>
                  </a:cubicBezTo>
                  <a:cubicBezTo>
                    <a:pt x="25778" y="6349"/>
                    <a:pt x="25036" y="5075"/>
                    <a:pt x="24334" y="4823"/>
                  </a:cubicBezTo>
                  <a:cubicBezTo>
                    <a:pt x="23564" y="4543"/>
                    <a:pt x="22762" y="4291"/>
                    <a:pt x="21955" y="4183"/>
                  </a:cubicBezTo>
                  <a:cubicBezTo>
                    <a:pt x="20217" y="3948"/>
                    <a:pt x="18747" y="3321"/>
                    <a:pt x="17784" y="1771"/>
                  </a:cubicBezTo>
                  <a:cubicBezTo>
                    <a:pt x="17701" y="1634"/>
                    <a:pt x="17573" y="1520"/>
                    <a:pt x="17472" y="1392"/>
                  </a:cubicBezTo>
                  <a:cubicBezTo>
                    <a:pt x="16722" y="420"/>
                    <a:pt x="15733" y="1"/>
                    <a:pt x="14640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28"/>
            <p:cNvSpPr/>
            <p:nvPr/>
          </p:nvSpPr>
          <p:spPr>
            <a:xfrm>
              <a:off x="8012375" y="2646950"/>
              <a:ext cx="25150" cy="43725"/>
            </a:xfrm>
            <a:custGeom>
              <a:avLst/>
              <a:gdLst/>
              <a:ahLst/>
              <a:cxnLst/>
              <a:rect l="l" t="t" r="r" b="b"/>
              <a:pathLst>
                <a:path w="1006" h="1749" extrusionOk="0">
                  <a:moveTo>
                    <a:pt x="260" y="0"/>
                  </a:moveTo>
                  <a:cubicBezTo>
                    <a:pt x="244" y="0"/>
                    <a:pt x="230" y="1"/>
                    <a:pt x="216" y="3"/>
                  </a:cubicBezTo>
                  <a:cubicBezTo>
                    <a:pt x="124" y="16"/>
                    <a:pt x="0" y="245"/>
                    <a:pt x="0" y="379"/>
                  </a:cubicBezTo>
                  <a:cubicBezTo>
                    <a:pt x="0" y="663"/>
                    <a:pt x="15" y="974"/>
                    <a:pt x="129" y="1227"/>
                  </a:cubicBezTo>
                  <a:cubicBezTo>
                    <a:pt x="225" y="1437"/>
                    <a:pt x="469" y="1574"/>
                    <a:pt x="647" y="1749"/>
                  </a:cubicBezTo>
                  <a:cubicBezTo>
                    <a:pt x="771" y="1551"/>
                    <a:pt x="890" y="1359"/>
                    <a:pt x="1005" y="1185"/>
                  </a:cubicBezTo>
                  <a:cubicBezTo>
                    <a:pt x="876" y="786"/>
                    <a:pt x="813" y="461"/>
                    <a:pt x="665" y="180"/>
                  </a:cubicBezTo>
                  <a:cubicBezTo>
                    <a:pt x="611" y="77"/>
                    <a:pt x="404" y="0"/>
                    <a:pt x="260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8"/>
            <p:cNvSpPr/>
            <p:nvPr/>
          </p:nvSpPr>
          <p:spPr>
            <a:xfrm>
              <a:off x="7991075" y="2758200"/>
              <a:ext cx="21425" cy="43975"/>
            </a:xfrm>
            <a:custGeom>
              <a:avLst/>
              <a:gdLst/>
              <a:ahLst/>
              <a:cxnLst/>
              <a:rect l="l" t="t" r="r" b="b"/>
              <a:pathLst>
                <a:path w="857" h="1759" extrusionOk="0">
                  <a:moveTo>
                    <a:pt x="457" y="1"/>
                  </a:moveTo>
                  <a:cubicBezTo>
                    <a:pt x="342" y="1"/>
                    <a:pt x="121" y="75"/>
                    <a:pt x="114" y="122"/>
                  </a:cubicBezTo>
                  <a:cubicBezTo>
                    <a:pt x="45" y="589"/>
                    <a:pt x="9" y="1061"/>
                    <a:pt x="5" y="1534"/>
                  </a:cubicBezTo>
                  <a:cubicBezTo>
                    <a:pt x="0" y="1610"/>
                    <a:pt x="205" y="1759"/>
                    <a:pt x="316" y="1759"/>
                  </a:cubicBezTo>
                  <a:cubicBezTo>
                    <a:pt x="317" y="1759"/>
                    <a:pt x="319" y="1759"/>
                    <a:pt x="320" y="1758"/>
                  </a:cubicBezTo>
                  <a:cubicBezTo>
                    <a:pt x="431" y="1750"/>
                    <a:pt x="591" y="1621"/>
                    <a:pt x="633" y="1506"/>
                  </a:cubicBezTo>
                  <a:cubicBezTo>
                    <a:pt x="728" y="1236"/>
                    <a:pt x="770" y="947"/>
                    <a:pt x="857" y="562"/>
                  </a:cubicBezTo>
                  <a:cubicBezTo>
                    <a:pt x="770" y="412"/>
                    <a:pt x="674" y="181"/>
                    <a:pt x="518" y="17"/>
                  </a:cubicBezTo>
                  <a:cubicBezTo>
                    <a:pt x="508" y="6"/>
                    <a:pt x="485" y="1"/>
                    <a:pt x="457" y="1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28"/>
            <p:cNvSpPr/>
            <p:nvPr/>
          </p:nvSpPr>
          <p:spPr>
            <a:xfrm>
              <a:off x="7968275" y="2296925"/>
              <a:ext cx="32075" cy="45000"/>
            </a:xfrm>
            <a:custGeom>
              <a:avLst/>
              <a:gdLst/>
              <a:ahLst/>
              <a:cxnLst/>
              <a:rect l="l" t="t" r="r" b="b"/>
              <a:pathLst>
                <a:path w="1283" h="1800" extrusionOk="0">
                  <a:moveTo>
                    <a:pt x="599" y="1"/>
                  </a:moveTo>
                  <a:cubicBezTo>
                    <a:pt x="577" y="1"/>
                    <a:pt x="554" y="2"/>
                    <a:pt x="532" y="5"/>
                  </a:cubicBezTo>
                  <a:cubicBezTo>
                    <a:pt x="147" y="55"/>
                    <a:pt x="1" y="446"/>
                    <a:pt x="110" y="1092"/>
                  </a:cubicBezTo>
                  <a:cubicBezTo>
                    <a:pt x="169" y="1436"/>
                    <a:pt x="233" y="1800"/>
                    <a:pt x="644" y="1800"/>
                  </a:cubicBezTo>
                  <a:cubicBezTo>
                    <a:pt x="676" y="1800"/>
                    <a:pt x="711" y="1798"/>
                    <a:pt x="748" y="1793"/>
                  </a:cubicBezTo>
                  <a:cubicBezTo>
                    <a:pt x="1219" y="1734"/>
                    <a:pt x="1283" y="1367"/>
                    <a:pt x="1265" y="1033"/>
                  </a:cubicBezTo>
                  <a:cubicBezTo>
                    <a:pt x="1244" y="396"/>
                    <a:pt x="969" y="1"/>
                    <a:pt x="5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28"/>
            <p:cNvSpPr/>
            <p:nvPr/>
          </p:nvSpPr>
          <p:spPr>
            <a:xfrm>
              <a:off x="7913250" y="2366225"/>
              <a:ext cx="65575" cy="66925"/>
            </a:xfrm>
            <a:custGeom>
              <a:avLst/>
              <a:gdLst/>
              <a:ahLst/>
              <a:cxnLst/>
              <a:rect l="l" t="t" r="r" b="b"/>
              <a:pathLst>
                <a:path w="2623" h="2677" extrusionOk="0">
                  <a:moveTo>
                    <a:pt x="495" y="0"/>
                  </a:moveTo>
                  <a:cubicBezTo>
                    <a:pt x="344" y="0"/>
                    <a:pt x="160" y="68"/>
                    <a:pt x="0" y="89"/>
                  </a:cubicBezTo>
                  <a:cubicBezTo>
                    <a:pt x="124" y="245"/>
                    <a:pt x="221" y="447"/>
                    <a:pt x="381" y="556"/>
                  </a:cubicBezTo>
                  <a:cubicBezTo>
                    <a:pt x="808" y="850"/>
                    <a:pt x="1262" y="1102"/>
                    <a:pt x="1779" y="1423"/>
                  </a:cubicBezTo>
                  <a:cubicBezTo>
                    <a:pt x="1481" y="1703"/>
                    <a:pt x="1256" y="1881"/>
                    <a:pt x="1073" y="2096"/>
                  </a:cubicBezTo>
                  <a:cubicBezTo>
                    <a:pt x="991" y="2188"/>
                    <a:pt x="936" y="2386"/>
                    <a:pt x="982" y="2481"/>
                  </a:cubicBezTo>
                  <a:cubicBezTo>
                    <a:pt x="1018" y="2570"/>
                    <a:pt x="1207" y="2676"/>
                    <a:pt x="1292" y="2676"/>
                  </a:cubicBezTo>
                  <a:cubicBezTo>
                    <a:pt x="1304" y="2676"/>
                    <a:pt x="1314" y="2674"/>
                    <a:pt x="1321" y="2670"/>
                  </a:cubicBezTo>
                  <a:cubicBezTo>
                    <a:pt x="1687" y="2435"/>
                    <a:pt x="2105" y="2220"/>
                    <a:pt x="2356" y="1886"/>
                  </a:cubicBezTo>
                  <a:cubicBezTo>
                    <a:pt x="2623" y="1533"/>
                    <a:pt x="2485" y="1078"/>
                    <a:pt x="2110" y="827"/>
                  </a:cubicBezTo>
                  <a:cubicBezTo>
                    <a:pt x="1647" y="520"/>
                    <a:pt x="1142" y="254"/>
                    <a:pt x="628" y="24"/>
                  </a:cubicBezTo>
                  <a:cubicBezTo>
                    <a:pt x="588" y="7"/>
                    <a:pt x="543" y="0"/>
                    <a:pt x="4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8"/>
            <p:cNvSpPr/>
            <p:nvPr/>
          </p:nvSpPr>
          <p:spPr>
            <a:xfrm>
              <a:off x="7939725" y="2825650"/>
              <a:ext cx="28325" cy="55025"/>
            </a:xfrm>
            <a:custGeom>
              <a:avLst/>
              <a:gdLst/>
              <a:ahLst/>
              <a:cxnLst/>
              <a:rect l="l" t="t" r="r" b="b"/>
              <a:pathLst>
                <a:path w="1133" h="2201" extrusionOk="0">
                  <a:moveTo>
                    <a:pt x="386" y="0"/>
                  </a:moveTo>
                  <a:cubicBezTo>
                    <a:pt x="248" y="198"/>
                    <a:pt x="111" y="395"/>
                    <a:pt x="1" y="560"/>
                  </a:cubicBezTo>
                  <a:cubicBezTo>
                    <a:pt x="120" y="1059"/>
                    <a:pt x="175" y="1458"/>
                    <a:pt x="327" y="1820"/>
                  </a:cubicBezTo>
                  <a:cubicBezTo>
                    <a:pt x="395" y="1989"/>
                    <a:pt x="656" y="2077"/>
                    <a:pt x="830" y="2201"/>
                  </a:cubicBezTo>
                  <a:cubicBezTo>
                    <a:pt x="935" y="2008"/>
                    <a:pt x="1133" y="1810"/>
                    <a:pt x="1133" y="1618"/>
                  </a:cubicBezTo>
                  <a:cubicBezTo>
                    <a:pt x="1128" y="1242"/>
                    <a:pt x="1068" y="848"/>
                    <a:pt x="931" y="504"/>
                  </a:cubicBezTo>
                  <a:cubicBezTo>
                    <a:pt x="849" y="298"/>
                    <a:pt x="573" y="165"/>
                    <a:pt x="386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8"/>
            <p:cNvSpPr/>
            <p:nvPr/>
          </p:nvSpPr>
          <p:spPr>
            <a:xfrm>
              <a:off x="7898600" y="2448250"/>
              <a:ext cx="65350" cy="75850"/>
            </a:xfrm>
            <a:custGeom>
              <a:avLst/>
              <a:gdLst/>
              <a:ahLst/>
              <a:cxnLst/>
              <a:rect l="l" t="t" r="r" b="b"/>
              <a:pathLst>
                <a:path w="2614" h="3034" extrusionOk="0">
                  <a:moveTo>
                    <a:pt x="1087" y="723"/>
                  </a:moveTo>
                  <a:cubicBezTo>
                    <a:pt x="1238" y="883"/>
                    <a:pt x="1463" y="1020"/>
                    <a:pt x="1522" y="1209"/>
                  </a:cubicBezTo>
                  <a:cubicBezTo>
                    <a:pt x="1595" y="1461"/>
                    <a:pt x="1558" y="1758"/>
                    <a:pt x="1522" y="2029"/>
                  </a:cubicBezTo>
                  <a:cubicBezTo>
                    <a:pt x="1514" y="2089"/>
                    <a:pt x="1327" y="2189"/>
                    <a:pt x="1248" y="2189"/>
                  </a:cubicBezTo>
                  <a:cubicBezTo>
                    <a:pt x="1238" y="2189"/>
                    <a:pt x="1230" y="2187"/>
                    <a:pt x="1224" y="2184"/>
                  </a:cubicBezTo>
                  <a:cubicBezTo>
                    <a:pt x="1082" y="2093"/>
                    <a:pt x="908" y="1950"/>
                    <a:pt x="885" y="1804"/>
                  </a:cubicBezTo>
                  <a:cubicBezTo>
                    <a:pt x="830" y="1492"/>
                    <a:pt x="866" y="1167"/>
                    <a:pt x="866" y="846"/>
                  </a:cubicBezTo>
                  <a:lnTo>
                    <a:pt x="1087" y="723"/>
                  </a:lnTo>
                  <a:close/>
                  <a:moveTo>
                    <a:pt x="1283" y="0"/>
                  </a:moveTo>
                  <a:cubicBezTo>
                    <a:pt x="1051" y="0"/>
                    <a:pt x="824" y="83"/>
                    <a:pt x="679" y="250"/>
                  </a:cubicBezTo>
                  <a:cubicBezTo>
                    <a:pt x="302" y="672"/>
                    <a:pt x="1" y="1135"/>
                    <a:pt x="64" y="1762"/>
                  </a:cubicBezTo>
                  <a:cubicBezTo>
                    <a:pt x="141" y="2484"/>
                    <a:pt x="643" y="3033"/>
                    <a:pt x="1288" y="3033"/>
                  </a:cubicBezTo>
                  <a:cubicBezTo>
                    <a:pt x="1299" y="3033"/>
                    <a:pt x="1309" y="3033"/>
                    <a:pt x="1320" y="3033"/>
                  </a:cubicBezTo>
                  <a:cubicBezTo>
                    <a:pt x="1972" y="3015"/>
                    <a:pt x="2494" y="2423"/>
                    <a:pt x="2613" y="1644"/>
                  </a:cubicBezTo>
                  <a:cubicBezTo>
                    <a:pt x="2411" y="1203"/>
                    <a:pt x="2260" y="731"/>
                    <a:pt x="1989" y="342"/>
                  </a:cubicBezTo>
                  <a:cubicBezTo>
                    <a:pt x="1831" y="114"/>
                    <a:pt x="1554" y="0"/>
                    <a:pt x="12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8"/>
            <p:cNvSpPr/>
            <p:nvPr/>
          </p:nvSpPr>
          <p:spPr>
            <a:xfrm>
              <a:off x="7898475" y="2756675"/>
              <a:ext cx="24550" cy="50200"/>
            </a:xfrm>
            <a:custGeom>
              <a:avLst/>
              <a:gdLst/>
              <a:ahLst/>
              <a:cxnLst/>
              <a:rect l="l" t="t" r="r" b="b"/>
              <a:pathLst>
                <a:path w="982" h="2008" extrusionOk="0">
                  <a:moveTo>
                    <a:pt x="487" y="0"/>
                  </a:moveTo>
                  <a:cubicBezTo>
                    <a:pt x="371" y="0"/>
                    <a:pt x="263" y="81"/>
                    <a:pt x="221" y="242"/>
                  </a:cubicBezTo>
                  <a:cubicBezTo>
                    <a:pt x="97" y="696"/>
                    <a:pt x="46" y="1172"/>
                    <a:pt x="10" y="1645"/>
                  </a:cubicBezTo>
                  <a:cubicBezTo>
                    <a:pt x="0" y="1765"/>
                    <a:pt x="161" y="2003"/>
                    <a:pt x="248" y="2007"/>
                  </a:cubicBezTo>
                  <a:cubicBezTo>
                    <a:pt x="399" y="2007"/>
                    <a:pt x="629" y="1911"/>
                    <a:pt x="692" y="1782"/>
                  </a:cubicBezTo>
                  <a:cubicBezTo>
                    <a:pt x="835" y="1517"/>
                    <a:pt x="890" y="1205"/>
                    <a:pt x="982" y="907"/>
                  </a:cubicBezTo>
                  <a:cubicBezTo>
                    <a:pt x="918" y="659"/>
                    <a:pt x="895" y="412"/>
                    <a:pt x="790" y="215"/>
                  </a:cubicBezTo>
                  <a:cubicBezTo>
                    <a:pt x="712" y="71"/>
                    <a:pt x="596" y="0"/>
                    <a:pt x="487" y="0"/>
                  </a:cubicBezTo>
                  <a:close/>
                </a:path>
              </a:pathLst>
            </a:custGeom>
            <a:solidFill>
              <a:srgbClr val="2F36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8"/>
            <p:cNvSpPr/>
            <p:nvPr/>
          </p:nvSpPr>
          <p:spPr>
            <a:xfrm>
              <a:off x="7844075" y="2828275"/>
              <a:ext cx="24175" cy="60550"/>
            </a:xfrm>
            <a:custGeom>
              <a:avLst/>
              <a:gdLst/>
              <a:ahLst/>
              <a:cxnLst/>
              <a:rect l="l" t="t" r="r" b="b"/>
              <a:pathLst>
                <a:path w="967" h="2422" extrusionOk="0">
                  <a:moveTo>
                    <a:pt x="455" y="0"/>
                  </a:moveTo>
                  <a:cubicBezTo>
                    <a:pt x="451" y="0"/>
                    <a:pt x="448" y="1"/>
                    <a:pt x="444" y="1"/>
                  </a:cubicBezTo>
                  <a:cubicBezTo>
                    <a:pt x="315" y="15"/>
                    <a:pt x="142" y="203"/>
                    <a:pt x="96" y="344"/>
                  </a:cubicBezTo>
                  <a:cubicBezTo>
                    <a:pt x="23" y="583"/>
                    <a:pt x="36" y="844"/>
                    <a:pt x="0" y="1215"/>
                  </a:cubicBezTo>
                  <a:cubicBezTo>
                    <a:pt x="45" y="1463"/>
                    <a:pt x="82" y="1825"/>
                    <a:pt x="192" y="2165"/>
                  </a:cubicBezTo>
                  <a:cubicBezTo>
                    <a:pt x="237" y="2284"/>
                    <a:pt x="458" y="2422"/>
                    <a:pt x="596" y="2422"/>
                  </a:cubicBezTo>
                  <a:cubicBezTo>
                    <a:pt x="601" y="2422"/>
                    <a:pt x="605" y="2422"/>
                    <a:pt x="609" y="2421"/>
                  </a:cubicBezTo>
                  <a:cubicBezTo>
                    <a:pt x="742" y="2412"/>
                    <a:pt x="966" y="2210"/>
                    <a:pt x="966" y="2096"/>
                  </a:cubicBezTo>
                  <a:cubicBezTo>
                    <a:pt x="963" y="1486"/>
                    <a:pt x="924" y="876"/>
                    <a:pt x="848" y="272"/>
                  </a:cubicBezTo>
                  <a:cubicBezTo>
                    <a:pt x="834" y="159"/>
                    <a:pt x="590" y="0"/>
                    <a:pt x="4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8"/>
            <p:cNvSpPr/>
            <p:nvPr/>
          </p:nvSpPr>
          <p:spPr>
            <a:xfrm>
              <a:off x="7790075" y="2759800"/>
              <a:ext cx="30050" cy="49575"/>
            </a:xfrm>
            <a:custGeom>
              <a:avLst/>
              <a:gdLst/>
              <a:ahLst/>
              <a:cxnLst/>
              <a:rect l="l" t="t" r="r" b="b"/>
              <a:pathLst>
                <a:path w="1202" h="1983" extrusionOk="0">
                  <a:moveTo>
                    <a:pt x="819" y="0"/>
                  </a:moveTo>
                  <a:cubicBezTo>
                    <a:pt x="750" y="0"/>
                    <a:pt x="669" y="29"/>
                    <a:pt x="573" y="95"/>
                  </a:cubicBezTo>
                  <a:cubicBezTo>
                    <a:pt x="93" y="434"/>
                    <a:pt x="0" y="1520"/>
                    <a:pt x="427" y="1983"/>
                  </a:cubicBezTo>
                  <a:cubicBezTo>
                    <a:pt x="858" y="1621"/>
                    <a:pt x="1201" y="801"/>
                    <a:pt x="1109" y="361"/>
                  </a:cubicBezTo>
                  <a:cubicBezTo>
                    <a:pt x="1065" y="151"/>
                    <a:pt x="974" y="0"/>
                    <a:pt x="8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8"/>
            <p:cNvSpPr/>
            <p:nvPr/>
          </p:nvSpPr>
          <p:spPr>
            <a:xfrm>
              <a:off x="7773350" y="2343575"/>
              <a:ext cx="40825" cy="44850"/>
            </a:xfrm>
            <a:custGeom>
              <a:avLst/>
              <a:gdLst/>
              <a:ahLst/>
              <a:cxnLst/>
              <a:rect l="l" t="t" r="r" b="b"/>
              <a:pathLst>
                <a:path w="1633" h="1794" extrusionOk="0">
                  <a:moveTo>
                    <a:pt x="623" y="0"/>
                  </a:moveTo>
                  <a:cubicBezTo>
                    <a:pt x="250" y="0"/>
                    <a:pt x="1" y="328"/>
                    <a:pt x="15" y="802"/>
                  </a:cubicBezTo>
                  <a:cubicBezTo>
                    <a:pt x="23" y="1376"/>
                    <a:pt x="348" y="1793"/>
                    <a:pt x="784" y="1793"/>
                  </a:cubicBezTo>
                  <a:cubicBezTo>
                    <a:pt x="793" y="1793"/>
                    <a:pt x="802" y="1793"/>
                    <a:pt x="812" y="1793"/>
                  </a:cubicBezTo>
                  <a:cubicBezTo>
                    <a:pt x="1233" y="1779"/>
                    <a:pt x="1623" y="1357"/>
                    <a:pt x="1628" y="913"/>
                  </a:cubicBezTo>
                  <a:cubicBezTo>
                    <a:pt x="1632" y="445"/>
                    <a:pt x="1160" y="9"/>
                    <a:pt x="638" y="0"/>
                  </a:cubicBezTo>
                  <a:cubicBezTo>
                    <a:pt x="633" y="0"/>
                    <a:pt x="628" y="0"/>
                    <a:pt x="62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8"/>
            <p:cNvSpPr/>
            <p:nvPr/>
          </p:nvSpPr>
          <p:spPr>
            <a:xfrm>
              <a:off x="7704250" y="2462725"/>
              <a:ext cx="77700" cy="71550"/>
            </a:xfrm>
            <a:custGeom>
              <a:avLst/>
              <a:gdLst/>
              <a:ahLst/>
              <a:cxnLst/>
              <a:rect l="l" t="t" r="r" b="b"/>
              <a:pathLst>
                <a:path w="3108" h="2862" extrusionOk="0">
                  <a:moveTo>
                    <a:pt x="1324" y="1"/>
                  </a:moveTo>
                  <a:cubicBezTo>
                    <a:pt x="505" y="1"/>
                    <a:pt x="0" y="531"/>
                    <a:pt x="0" y="1381"/>
                  </a:cubicBezTo>
                  <a:cubicBezTo>
                    <a:pt x="0" y="2340"/>
                    <a:pt x="491" y="2862"/>
                    <a:pt x="1398" y="2862"/>
                  </a:cubicBezTo>
                  <a:cubicBezTo>
                    <a:pt x="1406" y="2862"/>
                    <a:pt x="1413" y="2862"/>
                    <a:pt x="1421" y="2862"/>
                  </a:cubicBezTo>
                  <a:cubicBezTo>
                    <a:pt x="2297" y="2857"/>
                    <a:pt x="3108" y="2138"/>
                    <a:pt x="3090" y="1381"/>
                  </a:cubicBezTo>
                  <a:cubicBezTo>
                    <a:pt x="3072" y="602"/>
                    <a:pt x="2320" y="5"/>
                    <a:pt x="1344" y="1"/>
                  </a:cubicBezTo>
                  <a:cubicBezTo>
                    <a:pt x="1337" y="1"/>
                    <a:pt x="1331" y="1"/>
                    <a:pt x="1324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8"/>
            <p:cNvSpPr/>
            <p:nvPr/>
          </p:nvSpPr>
          <p:spPr>
            <a:xfrm>
              <a:off x="7298150" y="2781650"/>
              <a:ext cx="452775" cy="398875"/>
            </a:xfrm>
            <a:custGeom>
              <a:avLst/>
              <a:gdLst/>
              <a:ahLst/>
              <a:cxnLst/>
              <a:rect l="l" t="t" r="r" b="b"/>
              <a:pathLst>
                <a:path w="18111" h="15955" extrusionOk="0">
                  <a:moveTo>
                    <a:pt x="7932" y="4413"/>
                  </a:moveTo>
                  <a:cubicBezTo>
                    <a:pt x="8111" y="4413"/>
                    <a:pt x="8261" y="4615"/>
                    <a:pt x="8237" y="4878"/>
                  </a:cubicBezTo>
                  <a:lnTo>
                    <a:pt x="8238" y="4878"/>
                  </a:lnTo>
                  <a:cubicBezTo>
                    <a:pt x="8200" y="5335"/>
                    <a:pt x="7344" y="6155"/>
                    <a:pt x="6884" y="6175"/>
                  </a:cubicBezTo>
                  <a:cubicBezTo>
                    <a:pt x="6877" y="6175"/>
                    <a:pt x="6869" y="6176"/>
                    <a:pt x="6862" y="6176"/>
                  </a:cubicBezTo>
                  <a:cubicBezTo>
                    <a:pt x="6536" y="6176"/>
                    <a:pt x="6331" y="5898"/>
                    <a:pt x="6537" y="5648"/>
                  </a:cubicBezTo>
                  <a:cubicBezTo>
                    <a:pt x="6902" y="5221"/>
                    <a:pt x="7309" y="4830"/>
                    <a:pt x="7751" y="4484"/>
                  </a:cubicBezTo>
                  <a:cubicBezTo>
                    <a:pt x="7811" y="4435"/>
                    <a:pt x="7873" y="4413"/>
                    <a:pt x="7932" y="4413"/>
                  </a:cubicBezTo>
                  <a:close/>
                  <a:moveTo>
                    <a:pt x="10183" y="5560"/>
                  </a:moveTo>
                  <a:cubicBezTo>
                    <a:pt x="10242" y="5560"/>
                    <a:pt x="10295" y="5570"/>
                    <a:pt x="10323" y="5593"/>
                  </a:cubicBezTo>
                  <a:cubicBezTo>
                    <a:pt x="10423" y="5675"/>
                    <a:pt x="10523" y="5900"/>
                    <a:pt x="10483" y="5996"/>
                  </a:cubicBezTo>
                  <a:lnTo>
                    <a:pt x="10483" y="5995"/>
                  </a:lnTo>
                  <a:cubicBezTo>
                    <a:pt x="10223" y="6579"/>
                    <a:pt x="9932" y="7148"/>
                    <a:pt x="9612" y="7701"/>
                  </a:cubicBezTo>
                  <a:cubicBezTo>
                    <a:pt x="9560" y="7790"/>
                    <a:pt x="9373" y="7855"/>
                    <a:pt x="9233" y="7855"/>
                  </a:cubicBezTo>
                  <a:cubicBezTo>
                    <a:pt x="9200" y="7855"/>
                    <a:pt x="9170" y="7851"/>
                    <a:pt x="9145" y="7843"/>
                  </a:cubicBezTo>
                  <a:cubicBezTo>
                    <a:pt x="9015" y="7806"/>
                    <a:pt x="8943" y="7590"/>
                    <a:pt x="8782" y="7371"/>
                  </a:cubicBezTo>
                  <a:cubicBezTo>
                    <a:pt x="9172" y="6775"/>
                    <a:pt x="9539" y="6193"/>
                    <a:pt x="9938" y="5633"/>
                  </a:cubicBezTo>
                  <a:cubicBezTo>
                    <a:pt x="9972" y="5588"/>
                    <a:pt x="10085" y="5560"/>
                    <a:pt x="10183" y="5560"/>
                  </a:cubicBezTo>
                  <a:close/>
                  <a:moveTo>
                    <a:pt x="13618" y="6775"/>
                  </a:moveTo>
                  <a:cubicBezTo>
                    <a:pt x="13746" y="6949"/>
                    <a:pt x="13880" y="7118"/>
                    <a:pt x="13989" y="7303"/>
                  </a:cubicBezTo>
                  <a:cubicBezTo>
                    <a:pt x="14034" y="7376"/>
                    <a:pt x="14021" y="7481"/>
                    <a:pt x="14044" y="7668"/>
                  </a:cubicBezTo>
                  <a:lnTo>
                    <a:pt x="14044" y="7668"/>
                  </a:lnTo>
                  <a:cubicBezTo>
                    <a:pt x="13989" y="7876"/>
                    <a:pt x="13958" y="8197"/>
                    <a:pt x="13811" y="8458"/>
                  </a:cubicBezTo>
                  <a:cubicBezTo>
                    <a:pt x="13741" y="8583"/>
                    <a:pt x="13502" y="8706"/>
                    <a:pt x="13343" y="8706"/>
                  </a:cubicBezTo>
                  <a:cubicBezTo>
                    <a:pt x="13323" y="8706"/>
                    <a:pt x="13304" y="8704"/>
                    <a:pt x="13287" y="8700"/>
                  </a:cubicBezTo>
                  <a:cubicBezTo>
                    <a:pt x="13150" y="8664"/>
                    <a:pt x="12999" y="8380"/>
                    <a:pt x="13003" y="8210"/>
                  </a:cubicBezTo>
                  <a:cubicBezTo>
                    <a:pt x="13008" y="7888"/>
                    <a:pt x="13086" y="7559"/>
                    <a:pt x="13205" y="7257"/>
                  </a:cubicBezTo>
                  <a:cubicBezTo>
                    <a:pt x="13279" y="7073"/>
                    <a:pt x="13476" y="6935"/>
                    <a:pt x="13618" y="6775"/>
                  </a:cubicBezTo>
                  <a:close/>
                  <a:moveTo>
                    <a:pt x="5558" y="7404"/>
                  </a:moveTo>
                  <a:cubicBezTo>
                    <a:pt x="5608" y="7404"/>
                    <a:pt x="5654" y="7412"/>
                    <a:pt x="5689" y="7427"/>
                  </a:cubicBezTo>
                  <a:cubicBezTo>
                    <a:pt x="5798" y="7473"/>
                    <a:pt x="5853" y="7637"/>
                    <a:pt x="5990" y="7839"/>
                  </a:cubicBezTo>
                  <a:lnTo>
                    <a:pt x="5991" y="7838"/>
                  </a:lnTo>
                  <a:lnTo>
                    <a:pt x="5991" y="7838"/>
                  </a:lnTo>
                  <a:cubicBezTo>
                    <a:pt x="5629" y="8351"/>
                    <a:pt x="5285" y="8860"/>
                    <a:pt x="4904" y="9338"/>
                  </a:cubicBezTo>
                  <a:cubicBezTo>
                    <a:pt x="4871" y="9382"/>
                    <a:pt x="4772" y="9404"/>
                    <a:pt x="4676" y="9404"/>
                  </a:cubicBezTo>
                  <a:cubicBezTo>
                    <a:pt x="4590" y="9404"/>
                    <a:pt x="4506" y="9387"/>
                    <a:pt x="4469" y="9353"/>
                  </a:cubicBezTo>
                  <a:cubicBezTo>
                    <a:pt x="4364" y="9256"/>
                    <a:pt x="4281" y="8990"/>
                    <a:pt x="4341" y="8889"/>
                  </a:cubicBezTo>
                  <a:cubicBezTo>
                    <a:pt x="4629" y="8403"/>
                    <a:pt x="4959" y="7940"/>
                    <a:pt x="5298" y="7490"/>
                  </a:cubicBezTo>
                  <a:cubicBezTo>
                    <a:pt x="5342" y="7435"/>
                    <a:pt x="5456" y="7404"/>
                    <a:pt x="5558" y="7404"/>
                  </a:cubicBezTo>
                  <a:close/>
                  <a:moveTo>
                    <a:pt x="8274" y="8440"/>
                  </a:moveTo>
                  <a:cubicBezTo>
                    <a:pt x="8290" y="8440"/>
                    <a:pt x="8305" y="8441"/>
                    <a:pt x="8319" y="8443"/>
                  </a:cubicBezTo>
                  <a:cubicBezTo>
                    <a:pt x="8434" y="8462"/>
                    <a:pt x="8516" y="8696"/>
                    <a:pt x="8631" y="8856"/>
                  </a:cubicBezTo>
                  <a:cubicBezTo>
                    <a:pt x="8430" y="9424"/>
                    <a:pt x="8274" y="9969"/>
                    <a:pt x="8029" y="10474"/>
                  </a:cubicBezTo>
                  <a:cubicBezTo>
                    <a:pt x="7957" y="10626"/>
                    <a:pt x="7654" y="10671"/>
                    <a:pt x="7457" y="10763"/>
                  </a:cubicBezTo>
                  <a:cubicBezTo>
                    <a:pt x="7370" y="10566"/>
                    <a:pt x="7174" y="10332"/>
                    <a:pt x="7224" y="10172"/>
                  </a:cubicBezTo>
                  <a:cubicBezTo>
                    <a:pt x="7376" y="9649"/>
                    <a:pt x="7595" y="9140"/>
                    <a:pt x="7838" y="8654"/>
                  </a:cubicBezTo>
                  <a:cubicBezTo>
                    <a:pt x="7896" y="8538"/>
                    <a:pt x="8121" y="8440"/>
                    <a:pt x="8274" y="8440"/>
                  </a:cubicBezTo>
                  <a:close/>
                  <a:moveTo>
                    <a:pt x="2631" y="9349"/>
                  </a:moveTo>
                  <a:cubicBezTo>
                    <a:pt x="2656" y="9349"/>
                    <a:pt x="2679" y="9352"/>
                    <a:pt x="2697" y="9359"/>
                  </a:cubicBezTo>
                  <a:cubicBezTo>
                    <a:pt x="2788" y="9401"/>
                    <a:pt x="2825" y="9585"/>
                    <a:pt x="2935" y="9805"/>
                  </a:cubicBezTo>
                  <a:cubicBezTo>
                    <a:pt x="2613" y="10230"/>
                    <a:pt x="2311" y="10666"/>
                    <a:pt x="1967" y="11069"/>
                  </a:cubicBezTo>
                  <a:cubicBezTo>
                    <a:pt x="1923" y="11120"/>
                    <a:pt x="1823" y="11124"/>
                    <a:pt x="1718" y="11124"/>
                  </a:cubicBezTo>
                  <a:cubicBezTo>
                    <a:pt x="1699" y="11124"/>
                    <a:pt x="1678" y="11124"/>
                    <a:pt x="1658" y="11124"/>
                  </a:cubicBezTo>
                  <a:cubicBezTo>
                    <a:pt x="1613" y="11124"/>
                    <a:pt x="1568" y="11124"/>
                    <a:pt x="1527" y="11129"/>
                  </a:cubicBezTo>
                  <a:cubicBezTo>
                    <a:pt x="1519" y="10978"/>
                    <a:pt x="1445" y="10789"/>
                    <a:pt x="1504" y="10684"/>
                  </a:cubicBezTo>
                  <a:cubicBezTo>
                    <a:pt x="1759" y="10266"/>
                    <a:pt x="2036" y="9863"/>
                    <a:pt x="2335" y="9474"/>
                  </a:cubicBezTo>
                  <a:cubicBezTo>
                    <a:pt x="2386" y="9404"/>
                    <a:pt x="2529" y="9349"/>
                    <a:pt x="2631" y="9349"/>
                  </a:cubicBezTo>
                  <a:close/>
                  <a:moveTo>
                    <a:pt x="11556" y="9232"/>
                  </a:moveTo>
                  <a:cubicBezTo>
                    <a:pt x="11665" y="9402"/>
                    <a:pt x="11780" y="9572"/>
                    <a:pt x="11871" y="9746"/>
                  </a:cubicBezTo>
                  <a:cubicBezTo>
                    <a:pt x="11903" y="9805"/>
                    <a:pt x="11876" y="9892"/>
                    <a:pt x="11876" y="9966"/>
                  </a:cubicBezTo>
                  <a:cubicBezTo>
                    <a:pt x="11894" y="9966"/>
                    <a:pt x="11913" y="9969"/>
                    <a:pt x="11931" y="9975"/>
                  </a:cubicBezTo>
                  <a:lnTo>
                    <a:pt x="11932" y="9973"/>
                  </a:lnTo>
                  <a:lnTo>
                    <a:pt x="11932" y="9973"/>
                  </a:lnTo>
                  <a:cubicBezTo>
                    <a:pt x="11821" y="10396"/>
                    <a:pt x="11766" y="10840"/>
                    <a:pt x="11583" y="11226"/>
                  </a:cubicBezTo>
                  <a:cubicBezTo>
                    <a:pt x="11495" y="11419"/>
                    <a:pt x="11188" y="11511"/>
                    <a:pt x="10978" y="11648"/>
                  </a:cubicBezTo>
                  <a:cubicBezTo>
                    <a:pt x="10877" y="11423"/>
                    <a:pt x="10670" y="11180"/>
                    <a:pt x="10703" y="10969"/>
                  </a:cubicBezTo>
                  <a:cubicBezTo>
                    <a:pt x="10771" y="10511"/>
                    <a:pt x="10927" y="10052"/>
                    <a:pt x="11110" y="9617"/>
                  </a:cubicBezTo>
                  <a:cubicBezTo>
                    <a:pt x="11175" y="9457"/>
                    <a:pt x="11404" y="9360"/>
                    <a:pt x="11556" y="9232"/>
                  </a:cubicBezTo>
                  <a:close/>
                  <a:moveTo>
                    <a:pt x="14979" y="9676"/>
                  </a:moveTo>
                  <a:cubicBezTo>
                    <a:pt x="15103" y="9855"/>
                    <a:pt x="15241" y="10034"/>
                    <a:pt x="15351" y="10222"/>
                  </a:cubicBezTo>
                  <a:cubicBezTo>
                    <a:pt x="15391" y="10295"/>
                    <a:pt x="15369" y="10401"/>
                    <a:pt x="15378" y="10556"/>
                  </a:cubicBezTo>
                  <a:lnTo>
                    <a:pt x="15378" y="10556"/>
                  </a:lnTo>
                  <a:cubicBezTo>
                    <a:pt x="15332" y="10817"/>
                    <a:pt x="15332" y="11170"/>
                    <a:pt x="15199" y="11455"/>
                  </a:cubicBezTo>
                  <a:cubicBezTo>
                    <a:pt x="15098" y="11680"/>
                    <a:pt x="14833" y="11964"/>
                    <a:pt x="14631" y="11969"/>
                  </a:cubicBezTo>
                  <a:cubicBezTo>
                    <a:pt x="14625" y="11969"/>
                    <a:pt x="14618" y="11969"/>
                    <a:pt x="14612" y="11969"/>
                  </a:cubicBezTo>
                  <a:cubicBezTo>
                    <a:pt x="14263" y="11969"/>
                    <a:pt x="14215" y="11614"/>
                    <a:pt x="14265" y="11313"/>
                  </a:cubicBezTo>
                  <a:cubicBezTo>
                    <a:pt x="14328" y="10919"/>
                    <a:pt x="14402" y="10515"/>
                    <a:pt x="14539" y="10145"/>
                  </a:cubicBezTo>
                  <a:cubicBezTo>
                    <a:pt x="14604" y="9960"/>
                    <a:pt x="14828" y="9828"/>
                    <a:pt x="14979" y="9676"/>
                  </a:cubicBezTo>
                  <a:close/>
                  <a:moveTo>
                    <a:pt x="4191" y="10944"/>
                  </a:moveTo>
                  <a:cubicBezTo>
                    <a:pt x="4291" y="10944"/>
                    <a:pt x="4590" y="11067"/>
                    <a:pt x="4629" y="11172"/>
                  </a:cubicBezTo>
                  <a:cubicBezTo>
                    <a:pt x="4744" y="11478"/>
                    <a:pt x="3979" y="12355"/>
                    <a:pt x="3506" y="12363"/>
                  </a:cubicBezTo>
                  <a:lnTo>
                    <a:pt x="3507" y="12362"/>
                  </a:lnTo>
                  <a:cubicBezTo>
                    <a:pt x="3465" y="12257"/>
                    <a:pt x="3310" y="12045"/>
                    <a:pt x="3360" y="11964"/>
                  </a:cubicBezTo>
                  <a:cubicBezTo>
                    <a:pt x="3592" y="11600"/>
                    <a:pt x="3860" y="11261"/>
                    <a:pt x="4162" y="10952"/>
                  </a:cubicBezTo>
                  <a:cubicBezTo>
                    <a:pt x="4167" y="10947"/>
                    <a:pt x="4177" y="10944"/>
                    <a:pt x="4191" y="10944"/>
                  </a:cubicBezTo>
                  <a:close/>
                  <a:moveTo>
                    <a:pt x="8673" y="12370"/>
                  </a:moveTo>
                  <a:cubicBezTo>
                    <a:pt x="8691" y="12370"/>
                    <a:pt x="8709" y="12372"/>
                    <a:pt x="8724" y="12377"/>
                  </a:cubicBezTo>
                  <a:cubicBezTo>
                    <a:pt x="8838" y="12404"/>
                    <a:pt x="9011" y="12629"/>
                    <a:pt x="8984" y="12715"/>
                  </a:cubicBezTo>
                  <a:lnTo>
                    <a:pt x="8985" y="12714"/>
                  </a:lnTo>
                  <a:lnTo>
                    <a:pt x="8985" y="12714"/>
                  </a:lnTo>
                  <a:cubicBezTo>
                    <a:pt x="8874" y="13105"/>
                    <a:pt x="8718" y="13480"/>
                    <a:pt x="8535" y="13843"/>
                  </a:cubicBezTo>
                  <a:cubicBezTo>
                    <a:pt x="8504" y="13906"/>
                    <a:pt x="8360" y="13953"/>
                    <a:pt x="8249" y="13953"/>
                  </a:cubicBezTo>
                  <a:cubicBezTo>
                    <a:pt x="8215" y="13953"/>
                    <a:pt x="8184" y="13948"/>
                    <a:pt x="8160" y="13938"/>
                  </a:cubicBezTo>
                  <a:cubicBezTo>
                    <a:pt x="8063" y="13902"/>
                    <a:pt x="8022" y="13719"/>
                    <a:pt x="7944" y="13576"/>
                  </a:cubicBezTo>
                  <a:cubicBezTo>
                    <a:pt x="8072" y="13223"/>
                    <a:pt x="8169" y="12871"/>
                    <a:pt x="8329" y="12554"/>
                  </a:cubicBezTo>
                  <a:cubicBezTo>
                    <a:pt x="8373" y="12459"/>
                    <a:pt x="8551" y="12370"/>
                    <a:pt x="8673" y="12370"/>
                  </a:cubicBezTo>
                  <a:close/>
                  <a:moveTo>
                    <a:pt x="12986" y="12939"/>
                  </a:moveTo>
                  <a:cubicBezTo>
                    <a:pt x="12990" y="12939"/>
                    <a:pt x="12995" y="12940"/>
                    <a:pt x="12999" y="12940"/>
                  </a:cubicBezTo>
                  <a:cubicBezTo>
                    <a:pt x="13119" y="12958"/>
                    <a:pt x="13325" y="13109"/>
                    <a:pt x="13310" y="13174"/>
                  </a:cubicBezTo>
                  <a:lnTo>
                    <a:pt x="13312" y="13173"/>
                  </a:lnTo>
                  <a:lnTo>
                    <a:pt x="13312" y="13173"/>
                  </a:lnTo>
                  <a:cubicBezTo>
                    <a:pt x="13229" y="13696"/>
                    <a:pt x="13117" y="14213"/>
                    <a:pt x="12976" y="14723"/>
                  </a:cubicBezTo>
                  <a:cubicBezTo>
                    <a:pt x="12961" y="14777"/>
                    <a:pt x="12789" y="14839"/>
                    <a:pt x="12675" y="14839"/>
                  </a:cubicBezTo>
                  <a:cubicBezTo>
                    <a:pt x="12644" y="14839"/>
                    <a:pt x="12617" y="14834"/>
                    <a:pt x="12600" y="14824"/>
                  </a:cubicBezTo>
                  <a:cubicBezTo>
                    <a:pt x="12467" y="14746"/>
                    <a:pt x="12389" y="14567"/>
                    <a:pt x="12293" y="14439"/>
                  </a:cubicBezTo>
                  <a:cubicBezTo>
                    <a:pt x="12444" y="13971"/>
                    <a:pt x="12568" y="13550"/>
                    <a:pt x="12724" y="13142"/>
                  </a:cubicBezTo>
                  <a:cubicBezTo>
                    <a:pt x="12759" y="13055"/>
                    <a:pt x="12904" y="12939"/>
                    <a:pt x="12986" y="12939"/>
                  </a:cubicBezTo>
                  <a:close/>
                  <a:moveTo>
                    <a:pt x="16369" y="13187"/>
                  </a:moveTo>
                  <a:cubicBezTo>
                    <a:pt x="16462" y="13187"/>
                    <a:pt x="16562" y="13204"/>
                    <a:pt x="16593" y="13242"/>
                  </a:cubicBezTo>
                  <a:cubicBezTo>
                    <a:pt x="16703" y="13389"/>
                    <a:pt x="16726" y="13604"/>
                    <a:pt x="16804" y="13833"/>
                  </a:cubicBezTo>
                  <a:cubicBezTo>
                    <a:pt x="16675" y="14108"/>
                    <a:pt x="16570" y="14401"/>
                    <a:pt x="16400" y="14649"/>
                  </a:cubicBezTo>
                  <a:cubicBezTo>
                    <a:pt x="16331" y="14749"/>
                    <a:pt x="16140" y="14849"/>
                    <a:pt x="16023" y="14849"/>
                  </a:cubicBezTo>
                  <a:cubicBezTo>
                    <a:pt x="16000" y="14849"/>
                    <a:pt x="15980" y="14845"/>
                    <a:pt x="15965" y="14837"/>
                  </a:cubicBezTo>
                  <a:cubicBezTo>
                    <a:pt x="15841" y="14782"/>
                    <a:pt x="15718" y="14525"/>
                    <a:pt x="15750" y="14397"/>
                  </a:cubicBezTo>
                  <a:cubicBezTo>
                    <a:pt x="15851" y="13993"/>
                    <a:pt x="16011" y="13604"/>
                    <a:pt x="16185" y="13229"/>
                  </a:cubicBezTo>
                  <a:cubicBezTo>
                    <a:pt x="16199" y="13202"/>
                    <a:pt x="16281" y="13187"/>
                    <a:pt x="16369" y="13187"/>
                  </a:cubicBezTo>
                  <a:close/>
                  <a:moveTo>
                    <a:pt x="7944" y="0"/>
                  </a:moveTo>
                  <a:cubicBezTo>
                    <a:pt x="5827" y="3969"/>
                    <a:pt x="3067" y="7435"/>
                    <a:pt x="1" y="10740"/>
                  </a:cubicBezTo>
                  <a:cubicBezTo>
                    <a:pt x="1082" y="11303"/>
                    <a:pt x="2104" y="11936"/>
                    <a:pt x="3196" y="12385"/>
                  </a:cubicBezTo>
                  <a:cubicBezTo>
                    <a:pt x="5015" y="13141"/>
                    <a:pt x="6890" y="13774"/>
                    <a:pt x="8737" y="14475"/>
                  </a:cubicBezTo>
                  <a:cubicBezTo>
                    <a:pt x="11280" y="15451"/>
                    <a:pt x="13948" y="15768"/>
                    <a:pt x="16638" y="15947"/>
                  </a:cubicBezTo>
                  <a:cubicBezTo>
                    <a:pt x="16695" y="15951"/>
                    <a:pt x="16750" y="15955"/>
                    <a:pt x="16801" y="15955"/>
                  </a:cubicBezTo>
                  <a:cubicBezTo>
                    <a:pt x="16973" y="15955"/>
                    <a:pt x="17105" y="15906"/>
                    <a:pt x="17147" y="15634"/>
                  </a:cubicBezTo>
                  <a:cubicBezTo>
                    <a:pt x="17542" y="13013"/>
                    <a:pt x="18074" y="10404"/>
                    <a:pt x="18106" y="7741"/>
                  </a:cubicBezTo>
                  <a:cubicBezTo>
                    <a:pt x="18110" y="7440"/>
                    <a:pt x="18078" y="7137"/>
                    <a:pt x="18060" y="6839"/>
                  </a:cubicBezTo>
                  <a:cubicBezTo>
                    <a:pt x="17203" y="6752"/>
                    <a:pt x="16419" y="6688"/>
                    <a:pt x="15635" y="6596"/>
                  </a:cubicBezTo>
                  <a:cubicBezTo>
                    <a:pt x="13371" y="6340"/>
                    <a:pt x="11469" y="5244"/>
                    <a:pt x="9759" y="3837"/>
                  </a:cubicBezTo>
                  <a:cubicBezTo>
                    <a:pt x="8604" y="2888"/>
                    <a:pt x="8045" y="1550"/>
                    <a:pt x="7944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8"/>
            <p:cNvSpPr/>
            <p:nvPr/>
          </p:nvSpPr>
          <p:spPr>
            <a:xfrm>
              <a:off x="7724075" y="2829275"/>
              <a:ext cx="26375" cy="47975"/>
            </a:xfrm>
            <a:custGeom>
              <a:avLst/>
              <a:gdLst/>
              <a:ahLst/>
              <a:cxnLst/>
              <a:rect l="l" t="t" r="r" b="b"/>
              <a:pathLst>
                <a:path w="1055" h="1919" extrusionOk="0">
                  <a:moveTo>
                    <a:pt x="653" y="1"/>
                  </a:moveTo>
                  <a:cubicBezTo>
                    <a:pt x="528" y="1"/>
                    <a:pt x="285" y="88"/>
                    <a:pt x="266" y="163"/>
                  </a:cubicBezTo>
                  <a:cubicBezTo>
                    <a:pt x="131" y="621"/>
                    <a:pt x="43" y="1093"/>
                    <a:pt x="5" y="1570"/>
                  </a:cubicBezTo>
                  <a:cubicBezTo>
                    <a:pt x="0" y="1684"/>
                    <a:pt x="253" y="1886"/>
                    <a:pt x="413" y="1917"/>
                  </a:cubicBezTo>
                  <a:cubicBezTo>
                    <a:pt x="418" y="1918"/>
                    <a:pt x="423" y="1919"/>
                    <a:pt x="428" y="1919"/>
                  </a:cubicBezTo>
                  <a:cubicBezTo>
                    <a:pt x="538" y="1919"/>
                    <a:pt x="737" y="1741"/>
                    <a:pt x="789" y="1610"/>
                  </a:cubicBezTo>
                  <a:cubicBezTo>
                    <a:pt x="908" y="1309"/>
                    <a:pt x="954" y="983"/>
                    <a:pt x="1054" y="552"/>
                  </a:cubicBezTo>
                  <a:cubicBezTo>
                    <a:pt x="968" y="401"/>
                    <a:pt x="880" y="167"/>
                    <a:pt x="716" y="16"/>
                  </a:cubicBezTo>
                  <a:cubicBezTo>
                    <a:pt x="704" y="5"/>
                    <a:pt x="681" y="1"/>
                    <a:pt x="6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8"/>
            <p:cNvSpPr/>
            <p:nvPr/>
          </p:nvSpPr>
          <p:spPr>
            <a:xfrm>
              <a:off x="7698200" y="2747250"/>
              <a:ext cx="25575" cy="43625"/>
            </a:xfrm>
            <a:custGeom>
              <a:avLst/>
              <a:gdLst/>
              <a:ahLst/>
              <a:cxnLst/>
              <a:rect l="l" t="t" r="r" b="b"/>
              <a:pathLst>
                <a:path w="1023" h="1745" extrusionOk="0">
                  <a:moveTo>
                    <a:pt x="687" y="0"/>
                  </a:moveTo>
                  <a:cubicBezTo>
                    <a:pt x="631" y="0"/>
                    <a:pt x="490" y="40"/>
                    <a:pt x="430" y="87"/>
                  </a:cubicBezTo>
                  <a:cubicBezTo>
                    <a:pt x="151" y="318"/>
                    <a:pt x="0" y="1225"/>
                    <a:pt x="188" y="1527"/>
                  </a:cubicBezTo>
                  <a:cubicBezTo>
                    <a:pt x="274" y="1668"/>
                    <a:pt x="369" y="1745"/>
                    <a:pt x="460" y="1745"/>
                  </a:cubicBezTo>
                  <a:cubicBezTo>
                    <a:pt x="548" y="1745"/>
                    <a:pt x="633" y="1674"/>
                    <a:pt x="705" y="1519"/>
                  </a:cubicBezTo>
                  <a:cubicBezTo>
                    <a:pt x="834" y="1243"/>
                    <a:pt x="913" y="941"/>
                    <a:pt x="1022" y="610"/>
                  </a:cubicBezTo>
                  <a:cubicBezTo>
                    <a:pt x="916" y="404"/>
                    <a:pt x="829" y="194"/>
                    <a:pt x="710" y="6"/>
                  </a:cubicBezTo>
                  <a:cubicBezTo>
                    <a:pt x="707" y="2"/>
                    <a:pt x="699" y="0"/>
                    <a:pt x="68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8"/>
            <p:cNvSpPr/>
            <p:nvPr/>
          </p:nvSpPr>
          <p:spPr>
            <a:xfrm>
              <a:off x="7691075" y="3111300"/>
              <a:ext cx="27175" cy="41575"/>
            </a:xfrm>
            <a:custGeom>
              <a:avLst/>
              <a:gdLst/>
              <a:ahLst/>
              <a:cxnLst/>
              <a:rect l="l" t="t" r="r" b="b"/>
              <a:pathLst>
                <a:path w="1087" h="1663" extrusionOk="0">
                  <a:moveTo>
                    <a:pt x="649" y="1"/>
                  </a:moveTo>
                  <a:cubicBezTo>
                    <a:pt x="562" y="1"/>
                    <a:pt x="481" y="15"/>
                    <a:pt x="468" y="42"/>
                  </a:cubicBezTo>
                  <a:cubicBezTo>
                    <a:pt x="293" y="418"/>
                    <a:pt x="134" y="807"/>
                    <a:pt x="33" y="1211"/>
                  </a:cubicBezTo>
                  <a:cubicBezTo>
                    <a:pt x="1" y="1339"/>
                    <a:pt x="125" y="1596"/>
                    <a:pt x="248" y="1651"/>
                  </a:cubicBezTo>
                  <a:cubicBezTo>
                    <a:pt x="263" y="1659"/>
                    <a:pt x="283" y="1663"/>
                    <a:pt x="306" y="1663"/>
                  </a:cubicBezTo>
                  <a:cubicBezTo>
                    <a:pt x="423" y="1663"/>
                    <a:pt x="614" y="1562"/>
                    <a:pt x="683" y="1462"/>
                  </a:cubicBezTo>
                  <a:cubicBezTo>
                    <a:pt x="853" y="1215"/>
                    <a:pt x="958" y="921"/>
                    <a:pt x="1087" y="647"/>
                  </a:cubicBezTo>
                  <a:cubicBezTo>
                    <a:pt x="1009" y="418"/>
                    <a:pt x="986" y="202"/>
                    <a:pt x="876" y="56"/>
                  </a:cubicBezTo>
                  <a:cubicBezTo>
                    <a:pt x="845" y="18"/>
                    <a:pt x="743" y="1"/>
                    <a:pt x="6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8"/>
            <p:cNvSpPr/>
            <p:nvPr/>
          </p:nvSpPr>
          <p:spPr>
            <a:xfrm>
              <a:off x="6475425" y="3062950"/>
              <a:ext cx="1247075" cy="428875"/>
            </a:xfrm>
            <a:custGeom>
              <a:avLst/>
              <a:gdLst/>
              <a:ahLst/>
              <a:cxnLst/>
              <a:rect l="l" t="t" r="r" b="b"/>
              <a:pathLst>
                <a:path w="49883" h="17155" extrusionOk="0">
                  <a:moveTo>
                    <a:pt x="32255" y="0"/>
                  </a:moveTo>
                  <a:cubicBezTo>
                    <a:pt x="32057" y="230"/>
                    <a:pt x="31874" y="486"/>
                    <a:pt x="31655" y="702"/>
                  </a:cubicBezTo>
                  <a:cubicBezTo>
                    <a:pt x="29463" y="2838"/>
                    <a:pt x="27231" y="4924"/>
                    <a:pt x="24555" y="6473"/>
                  </a:cubicBezTo>
                  <a:cubicBezTo>
                    <a:pt x="23065" y="7335"/>
                    <a:pt x="21649" y="8315"/>
                    <a:pt x="19989" y="8865"/>
                  </a:cubicBezTo>
                  <a:cubicBezTo>
                    <a:pt x="18045" y="9509"/>
                    <a:pt x="16066" y="9774"/>
                    <a:pt x="14067" y="9774"/>
                  </a:cubicBezTo>
                  <a:cubicBezTo>
                    <a:pt x="13148" y="9774"/>
                    <a:pt x="12225" y="9718"/>
                    <a:pt x="11299" y="9617"/>
                  </a:cubicBezTo>
                  <a:cubicBezTo>
                    <a:pt x="9369" y="9407"/>
                    <a:pt x="7508" y="8943"/>
                    <a:pt x="5899" y="7783"/>
                  </a:cubicBezTo>
                  <a:cubicBezTo>
                    <a:pt x="5235" y="7307"/>
                    <a:pt x="4612" y="6780"/>
                    <a:pt x="4002" y="6298"/>
                  </a:cubicBezTo>
                  <a:cubicBezTo>
                    <a:pt x="2681" y="7531"/>
                    <a:pt x="1348" y="8774"/>
                    <a:pt x="1" y="10025"/>
                  </a:cubicBezTo>
                  <a:cubicBezTo>
                    <a:pt x="973" y="11176"/>
                    <a:pt x="2058" y="12367"/>
                    <a:pt x="3493" y="13160"/>
                  </a:cubicBezTo>
                  <a:cubicBezTo>
                    <a:pt x="4763" y="13852"/>
                    <a:pt x="6028" y="14558"/>
                    <a:pt x="7338" y="15163"/>
                  </a:cubicBezTo>
                  <a:cubicBezTo>
                    <a:pt x="8365" y="15631"/>
                    <a:pt x="9433" y="16088"/>
                    <a:pt x="10529" y="16300"/>
                  </a:cubicBezTo>
                  <a:cubicBezTo>
                    <a:pt x="12450" y="16675"/>
                    <a:pt x="14398" y="16914"/>
                    <a:pt x="16346" y="17097"/>
                  </a:cubicBezTo>
                  <a:cubicBezTo>
                    <a:pt x="16804" y="17141"/>
                    <a:pt x="17267" y="17155"/>
                    <a:pt x="17727" y="17155"/>
                  </a:cubicBezTo>
                  <a:cubicBezTo>
                    <a:pt x="18462" y="17155"/>
                    <a:pt x="19193" y="17121"/>
                    <a:pt x="19897" y="17121"/>
                  </a:cubicBezTo>
                  <a:cubicBezTo>
                    <a:pt x="19957" y="16759"/>
                    <a:pt x="19957" y="16437"/>
                    <a:pt x="20058" y="16153"/>
                  </a:cubicBezTo>
                  <a:cubicBezTo>
                    <a:pt x="20578" y="14687"/>
                    <a:pt x="22645" y="13408"/>
                    <a:pt x="24270" y="13408"/>
                  </a:cubicBezTo>
                  <a:cubicBezTo>
                    <a:pt x="24393" y="13408"/>
                    <a:pt x="24514" y="13416"/>
                    <a:pt x="24632" y="13431"/>
                  </a:cubicBezTo>
                  <a:cubicBezTo>
                    <a:pt x="26186" y="13633"/>
                    <a:pt x="27309" y="14457"/>
                    <a:pt x="28143" y="15726"/>
                  </a:cubicBezTo>
                  <a:cubicBezTo>
                    <a:pt x="28279" y="15934"/>
                    <a:pt x="28405" y="16035"/>
                    <a:pt x="28574" y="16035"/>
                  </a:cubicBezTo>
                  <a:cubicBezTo>
                    <a:pt x="28655" y="16035"/>
                    <a:pt x="28746" y="16011"/>
                    <a:pt x="28854" y="15966"/>
                  </a:cubicBezTo>
                  <a:cubicBezTo>
                    <a:pt x="30486" y="15264"/>
                    <a:pt x="32154" y="14641"/>
                    <a:pt x="33744" y="13861"/>
                  </a:cubicBezTo>
                  <a:cubicBezTo>
                    <a:pt x="34583" y="13454"/>
                    <a:pt x="35257" y="12716"/>
                    <a:pt x="36073" y="12247"/>
                  </a:cubicBezTo>
                  <a:cubicBezTo>
                    <a:pt x="37287" y="11561"/>
                    <a:pt x="38269" y="10625"/>
                    <a:pt x="39222" y="9635"/>
                  </a:cubicBezTo>
                  <a:cubicBezTo>
                    <a:pt x="39382" y="9466"/>
                    <a:pt x="39625" y="9369"/>
                    <a:pt x="39832" y="9241"/>
                  </a:cubicBezTo>
                  <a:cubicBezTo>
                    <a:pt x="39941" y="9429"/>
                    <a:pt x="40051" y="9617"/>
                    <a:pt x="40194" y="9864"/>
                  </a:cubicBezTo>
                  <a:cubicBezTo>
                    <a:pt x="43095" y="10126"/>
                    <a:pt x="46056" y="10396"/>
                    <a:pt x="49048" y="10671"/>
                  </a:cubicBezTo>
                  <a:cubicBezTo>
                    <a:pt x="49338" y="8928"/>
                    <a:pt x="49608" y="7293"/>
                    <a:pt x="49883" y="5611"/>
                  </a:cubicBezTo>
                  <a:cubicBezTo>
                    <a:pt x="43474" y="5377"/>
                    <a:pt x="37796" y="3159"/>
                    <a:pt x="32255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28"/>
            <p:cNvSpPr/>
            <p:nvPr/>
          </p:nvSpPr>
          <p:spPr>
            <a:xfrm>
              <a:off x="7363475" y="3326650"/>
              <a:ext cx="331650" cy="755125"/>
            </a:xfrm>
            <a:custGeom>
              <a:avLst/>
              <a:gdLst/>
              <a:ahLst/>
              <a:cxnLst/>
              <a:rect l="l" t="t" r="r" b="b"/>
              <a:pathLst>
                <a:path w="13266" h="30205" extrusionOk="0">
                  <a:moveTo>
                    <a:pt x="4198" y="0"/>
                  </a:moveTo>
                  <a:cubicBezTo>
                    <a:pt x="4020" y="0"/>
                    <a:pt x="3817" y="51"/>
                    <a:pt x="3690" y="151"/>
                  </a:cubicBezTo>
                  <a:cubicBezTo>
                    <a:pt x="2939" y="759"/>
                    <a:pt x="2199" y="1383"/>
                    <a:pt x="1485" y="2038"/>
                  </a:cubicBezTo>
                  <a:cubicBezTo>
                    <a:pt x="1242" y="2259"/>
                    <a:pt x="939" y="2570"/>
                    <a:pt x="922" y="2854"/>
                  </a:cubicBezTo>
                  <a:cubicBezTo>
                    <a:pt x="743" y="5994"/>
                    <a:pt x="582" y="9138"/>
                    <a:pt x="472" y="12287"/>
                  </a:cubicBezTo>
                  <a:cubicBezTo>
                    <a:pt x="384" y="14832"/>
                    <a:pt x="384" y="17379"/>
                    <a:pt x="316" y="19924"/>
                  </a:cubicBezTo>
                  <a:cubicBezTo>
                    <a:pt x="234" y="23036"/>
                    <a:pt x="123" y="26148"/>
                    <a:pt x="13" y="29260"/>
                  </a:cubicBezTo>
                  <a:cubicBezTo>
                    <a:pt x="0" y="29646"/>
                    <a:pt x="142" y="29773"/>
                    <a:pt x="508" y="29796"/>
                  </a:cubicBezTo>
                  <a:cubicBezTo>
                    <a:pt x="1164" y="29838"/>
                    <a:pt x="1820" y="29920"/>
                    <a:pt x="2475" y="29980"/>
                  </a:cubicBezTo>
                  <a:cubicBezTo>
                    <a:pt x="3500" y="30066"/>
                    <a:pt x="4524" y="30205"/>
                    <a:pt x="5545" y="30205"/>
                  </a:cubicBezTo>
                  <a:cubicBezTo>
                    <a:pt x="5560" y="30205"/>
                    <a:pt x="5576" y="30205"/>
                    <a:pt x="5592" y="30205"/>
                  </a:cubicBezTo>
                  <a:cubicBezTo>
                    <a:pt x="6270" y="30205"/>
                    <a:pt x="6944" y="29980"/>
                    <a:pt x="7668" y="29847"/>
                  </a:cubicBezTo>
                  <a:cubicBezTo>
                    <a:pt x="8442" y="25954"/>
                    <a:pt x="9227" y="22032"/>
                    <a:pt x="10020" y="18081"/>
                  </a:cubicBezTo>
                  <a:lnTo>
                    <a:pt x="9772" y="18031"/>
                  </a:lnTo>
                  <a:cubicBezTo>
                    <a:pt x="9631" y="18037"/>
                    <a:pt x="9474" y="18077"/>
                    <a:pt x="9337" y="18077"/>
                  </a:cubicBezTo>
                  <a:cubicBezTo>
                    <a:pt x="9273" y="18077"/>
                    <a:pt x="9214" y="18069"/>
                    <a:pt x="9162" y="18044"/>
                  </a:cubicBezTo>
                  <a:cubicBezTo>
                    <a:pt x="8943" y="17943"/>
                    <a:pt x="8740" y="17741"/>
                    <a:pt x="8603" y="17535"/>
                  </a:cubicBezTo>
                  <a:cubicBezTo>
                    <a:pt x="7403" y="15679"/>
                    <a:pt x="7131" y="13910"/>
                    <a:pt x="8434" y="12017"/>
                  </a:cubicBezTo>
                  <a:cubicBezTo>
                    <a:pt x="9104" y="11050"/>
                    <a:pt x="9856" y="10372"/>
                    <a:pt x="10981" y="10372"/>
                  </a:cubicBezTo>
                  <a:cubicBezTo>
                    <a:pt x="11109" y="10372"/>
                    <a:pt x="11242" y="10381"/>
                    <a:pt x="11381" y="10399"/>
                  </a:cubicBezTo>
                  <a:cubicBezTo>
                    <a:pt x="12009" y="7255"/>
                    <a:pt x="12632" y="4143"/>
                    <a:pt x="13265" y="985"/>
                  </a:cubicBezTo>
                  <a:cubicBezTo>
                    <a:pt x="12962" y="948"/>
                    <a:pt x="12655" y="902"/>
                    <a:pt x="12348" y="870"/>
                  </a:cubicBezTo>
                  <a:cubicBezTo>
                    <a:pt x="9658" y="572"/>
                    <a:pt x="6967" y="283"/>
                    <a:pt x="4277" y="4"/>
                  </a:cubicBezTo>
                  <a:cubicBezTo>
                    <a:pt x="4251" y="1"/>
                    <a:pt x="4225" y="0"/>
                    <a:pt x="4198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28"/>
            <p:cNvSpPr/>
            <p:nvPr/>
          </p:nvSpPr>
          <p:spPr>
            <a:xfrm>
              <a:off x="7653525" y="3023550"/>
              <a:ext cx="29450" cy="57300"/>
            </a:xfrm>
            <a:custGeom>
              <a:avLst/>
              <a:gdLst/>
              <a:ahLst/>
              <a:cxnLst/>
              <a:rect l="l" t="t" r="r" b="b"/>
              <a:pathLst>
                <a:path w="1178" h="2292" extrusionOk="0">
                  <a:moveTo>
                    <a:pt x="765" y="0"/>
                  </a:moveTo>
                  <a:cubicBezTo>
                    <a:pt x="613" y="152"/>
                    <a:pt x="389" y="284"/>
                    <a:pt x="325" y="467"/>
                  </a:cubicBezTo>
                  <a:cubicBezTo>
                    <a:pt x="187" y="839"/>
                    <a:pt x="114" y="1242"/>
                    <a:pt x="50" y="1637"/>
                  </a:cubicBezTo>
                  <a:cubicBezTo>
                    <a:pt x="0" y="1938"/>
                    <a:pt x="48" y="2292"/>
                    <a:pt x="395" y="2292"/>
                  </a:cubicBezTo>
                  <a:cubicBezTo>
                    <a:pt x="402" y="2292"/>
                    <a:pt x="409" y="2292"/>
                    <a:pt x="416" y="2291"/>
                  </a:cubicBezTo>
                  <a:cubicBezTo>
                    <a:pt x="618" y="2287"/>
                    <a:pt x="884" y="2003"/>
                    <a:pt x="985" y="1778"/>
                  </a:cubicBezTo>
                  <a:cubicBezTo>
                    <a:pt x="1117" y="1494"/>
                    <a:pt x="1117" y="1141"/>
                    <a:pt x="1163" y="880"/>
                  </a:cubicBezTo>
                  <a:cubicBezTo>
                    <a:pt x="1154" y="724"/>
                    <a:pt x="1177" y="619"/>
                    <a:pt x="1136" y="545"/>
                  </a:cubicBezTo>
                  <a:cubicBezTo>
                    <a:pt x="1026" y="358"/>
                    <a:pt x="889" y="179"/>
                    <a:pt x="7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8"/>
            <p:cNvSpPr/>
            <p:nvPr/>
          </p:nvSpPr>
          <p:spPr>
            <a:xfrm>
              <a:off x="7614875" y="2771800"/>
              <a:ext cx="35550" cy="73025"/>
            </a:xfrm>
            <a:custGeom>
              <a:avLst/>
              <a:gdLst/>
              <a:ahLst/>
              <a:cxnLst/>
              <a:rect l="l" t="t" r="r" b="b"/>
              <a:pathLst>
                <a:path w="1422" h="2921" extrusionOk="0">
                  <a:moveTo>
                    <a:pt x="954" y="0"/>
                  </a:moveTo>
                  <a:cubicBezTo>
                    <a:pt x="788" y="188"/>
                    <a:pt x="582" y="358"/>
                    <a:pt x="477" y="573"/>
                  </a:cubicBezTo>
                  <a:cubicBezTo>
                    <a:pt x="340" y="867"/>
                    <a:pt x="266" y="1196"/>
                    <a:pt x="184" y="1513"/>
                  </a:cubicBezTo>
                  <a:cubicBezTo>
                    <a:pt x="111" y="1797"/>
                    <a:pt x="1" y="2090"/>
                    <a:pt x="28" y="2365"/>
                  </a:cubicBezTo>
                  <a:cubicBezTo>
                    <a:pt x="42" y="2558"/>
                    <a:pt x="256" y="2737"/>
                    <a:pt x="386" y="2920"/>
                  </a:cubicBezTo>
                  <a:cubicBezTo>
                    <a:pt x="546" y="2796"/>
                    <a:pt x="788" y="2704"/>
                    <a:pt x="843" y="2544"/>
                  </a:cubicBezTo>
                  <a:cubicBezTo>
                    <a:pt x="1059" y="1948"/>
                    <a:pt x="1215" y="1324"/>
                    <a:pt x="1421" y="615"/>
                  </a:cubicBezTo>
                  <a:cubicBezTo>
                    <a:pt x="1266" y="413"/>
                    <a:pt x="1110" y="205"/>
                    <a:pt x="95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28"/>
            <p:cNvSpPr/>
            <p:nvPr/>
          </p:nvSpPr>
          <p:spPr>
            <a:xfrm>
              <a:off x="7623150" y="2951000"/>
              <a:ext cx="26125" cy="48300"/>
            </a:xfrm>
            <a:custGeom>
              <a:avLst/>
              <a:gdLst/>
              <a:ahLst/>
              <a:cxnLst/>
              <a:rect l="l" t="t" r="r" b="b"/>
              <a:pathLst>
                <a:path w="1045" h="1932" extrusionOk="0">
                  <a:moveTo>
                    <a:pt x="619" y="0"/>
                  </a:moveTo>
                  <a:cubicBezTo>
                    <a:pt x="476" y="161"/>
                    <a:pt x="280" y="298"/>
                    <a:pt x="206" y="482"/>
                  </a:cubicBezTo>
                  <a:cubicBezTo>
                    <a:pt x="87" y="784"/>
                    <a:pt x="9" y="1114"/>
                    <a:pt x="4" y="1436"/>
                  </a:cubicBezTo>
                  <a:cubicBezTo>
                    <a:pt x="0" y="1605"/>
                    <a:pt x="151" y="1889"/>
                    <a:pt x="289" y="1926"/>
                  </a:cubicBezTo>
                  <a:cubicBezTo>
                    <a:pt x="305" y="1930"/>
                    <a:pt x="324" y="1932"/>
                    <a:pt x="343" y="1932"/>
                  </a:cubicBezTo>
                  <a:cubicBezTo>
                    <a:pt x="502" y="1932"/>
                    <a:pt x="742" y="1809"/>
                    <a:pt x="812" y="1683"/>
                  </a:cubicBezTo>
                  <a:cubicBezTo>
                    <a:pt x="958" y="1421"/>
                    <a:pt x="989" y="1100"/>
                    <a:pt x="1044" y="894"/>
                  </a:cubicBezTo>
                  <a:cubicBezTo>
                    <a:pt x="1021" y="706"/>
                    <a:pt x="1035" y="601"/>
                    <a:pt x="989" y="528"/>
                  </a:cubicBezTo>
                  <a:cubicBezTo>
                    <a:pt x="880" y="344"/>
                    <a:pt x="747" y="174"/>
                    <a:pt x="6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7605475" y="3105125"/>
              <a:ext cx="25800" cy="47525"/>
            </a:xfrm>
            <a:custGeom>
              <a:avLst/>
              <a:gdLst/>
              <a:ahLst/>
              <a:cxnLst/>
              <a:rect l="l" t="t" r="r" b="b"/>
              <a:pathLst>
                <a:path w="1032" h="1901" extrusionOk="0">
                  <a:moveTo>
                    <a:pt x="693" y="0"/>
                  </a:moveTo>
                  <a:cubicBezTo>
                    <a:pt x="611" y="0"/>
                    <a:pt x="466" y="116"/>
                    <a:pt x="432" y="202"/>
                  </a:cubicBezTo>
                  <a:cubicBezTo>
                    <a:pt x="276" y="610"/>
                    <a:pt x="151" y="1032"/>
                    <a:pt x="1" y="1500"/>
                  </a:cubicBezTo>
                  <a:cubicBezTo>
                    <a:pt x="97" y="1628"/>
                    <a:pt x="175" y="1807"/>
                    <a:pt x="308" y="1885"/>
                  </a:cubicBezTo>
                  <a:cubicBezTo>
                    <a:pt x="326" y="1895"/>
                    <a:pt x="352" y="1900"/>
                    <a:pt x="383" y="1900"/>
                  </a:cubicBezTo>
                  <a:cubicBezTo>
                    <a:pt x="497" y="1900"/>
                    <a:pt x="669" y="1838"/>
                    <a:pt x="684" y="1784"/>
                  </a:cubicBezTo>
                  <a:cubicBezTo>
                    <a:pt x="824" y="1275"/>
                    <a:pt x="936" y="757"/>
                    <a:pt x="1019" y="235"/>
                  </a:cubicBezTo>
                  <a:cubicBezTo>
                    <a:pt x="1032" y="170"/>
                    <a:pt x="826" y="19"/>
                    <a:pt x="706" y="1"/>
                  </a:cubicBezTo>
                  <a:cubicBezTo>
                    <a:pt x="702" y="1"/>
                    <a:pt x="697" y="0"/>
                    <a:pt x="69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7564900" y="3012400"/>
              <a:ext cx="31550" cy="60450"/>
            </a:xfrm>
            <a:custGeom>
              <a:avLst/>
              <a:gdLst/>
              <a:ahLst/>
              <a:cxnLst/>
              <a:rect l="l" t="t" r="r" b="b"/>
              <a:pathLst>
                <a:path w="1262" h="2418" extrusionOk="0">
                  <a:moveTo>
                    <a:pt x="886" y="1"/>
                  </a:moveTo>
                  <a:cubicBezTo>
                    <a:pt x="734" y="129"/>
                    <a:pt x="505" y="226"/>
                    <a:pt x="441" y="387"/>
                  </a:cubicBezTo>
                  <a:cubicBezTo>
                    <a:pt x="257" y="822"/>
                    <a:pt x="101" y="1280"/>
                    <a:pt x="33" y="1738"/>
                  </a:cubicBezTo>
                  <a:cubicBezTo>
                    <a:pt x="0" y="1950"/>
                    <a:pt x="207" y="2192"/>
                    <a:pt x="308" y="2417"/>
                  </a:cubicBezTo>
                  <a:cubicBezTo>
                    <a:pt x="519" y="2279"/>
                    <a:pt x="826" y="2187"/>
                    <a:pt x="913" y="1995"/>
                  </a:cubicBezTo>
                  <a:cubicBezTo>
                    <a:pt x="1097" y="1610"/>
                    <a:pt x="1152" y="1166"/>
                    <a:pt x="1262" y="743"/>
                  </a:cubicBezTo>
                  <a:cubicBezTo>
                    <a:pt x="1243" y="739"/>
                    <a:pt x="1224" y="736"/>
                    <a:pt x="1207" y="735"/>
                  </a:cubicBezTo>
                  <a:cubicBezTo>
                    <a:pt x="1207" y="661"/>
                    <a:pt x="1234" y="575"/>
                    <a:pt x="1201" y="515"/>
                  </a:cubicBezTo>
                  <a:cubicBezTo>
                    <a:pt x="1110" y="341"/>
                    <a:pt x="995" y="171"/>
                    <a:pt x="88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7517700" y="2920625"/>
              <a:ext cx="43575" cy="57400"/>
            </a:xfrm>
            <a:custGeom>
              <a:avLst/>
              <a:gdLst/>
              <a:ahLst/>
              <a:cxnLst/>
              <a:rect l="l" t="t" r="r" b="b"/>
              <a:pathLst>
                <a:path w="1743" h="2296" extrusionOk="0">
                  <a:moveTo>
                    <a:pt x="1401" y="0"/>
                  </a:moveTo>
                  <a:cubicBezTo>
                    <a:pt x="1303" y="0"/>
                    <a:pt x="1190" y="28"/>
                    <a:pt x="1156" y="74"/>
                  </a:cubicBezTo>
                  <a:cubicBezTo>
                    <a:pt x="757" y="634"/>
                    <a:pt x="390" y="1216"/>
                    <a:pt x="1" y="1812"/>
                  </a:cubicBezTo>
                  <a:cubicBezTo>
                    <a:pt x="161" y="2031"/>
                    <a:pt x="234" y="2247"/>
                    <a:pt x="363" y="2283"/>
                  </a:cubicBezTo>
                  <a:cubicBezTo>
                    <a:pt x="388" y="2291"/>
                    <a:pt x="419" y="2295"/>
                    <a:pt x="453" y="2295"/>
                  </a:cubicBezTo>
                  <a:cubicBezTo>
                    <a:pt x="593" y="2295"/>
                    <a:pt x="779" y="2230"/>
                    <a:pt x="830" y="2142"/>
                  </a:cubicBezTo>
                  <a:cubicBezTo>
                    <a:pt x="1150" y="1589"/>
                    <a:pt x="1441" y="1020"/>
                    <a:pt x="1701" y="436"/>
                  </a:cubicBezTo>
                  <a:cubicBezTo>
                    <a:pt x="1743" y="340"/>
                    <a:pt x="1642" y="115"/>
                    <a:pt x="1541" y="33"/>
                  </a:cubicBezTo>
                  <a:cubicBezTo>
                    <a:pt x="1513" y="10"/>
                    <a:pt x="1460" y="0"/>
                    <a:pt x="14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7496700" y="3090875"/>
              <a:ext cx="26775" cy="39600"/>
            </a:xfrm>
            <a:custGeom>
              <a:avLst/>
              <a:gdLst/>
              <a:ahLst/>
              <a:cxnLst/>
              <a:rect l="l" t="t" r="r" b="b"/>
              <a:pathLst>
                <a:path w="1071" h="1584" extrusionOk="0">
                  <a:moveTo>
                    <a:pt x="733" y="0"/>
                  </a:moveTo>
                  <a:cubicBezTo>
                    <a:pt x="611" y="0"/>
                    <a:pt x="431" y="90"/>
                    <a:pt x="386" y="185"/>
                  </a:cubicBezTo>
                  <a:cubicBezTo>
                    <a:pt x="225" y="501"/>
                    <a:pt x="129" y="854"/>
                    <a:pt x="1" y="1207"/>
                  </a:cubicBezTo>
                  <a:cubicBezTo>
                    <a:pt x="80" y="1350"/>
                    <a:pt x="120" y="1533"/>
                    <a:pt x="217" y="1569"/>
                  </a:cubicBezTo>
                  <a:cubicBezTo>
                    <a:pt x="240" y="1579"/>
                    <a:pt x="271" y="1583"/>
                    <a:pt x="304" y="1583"/>
                  </a:cubicBezTo>
                  <a:cubicBezTo>
                    <a:pt x="416" y="1583"/>
                    <a:pt x="561" y="1536"/>
                    <a:pt x="593" y="1473"/>
                  </a:cubicBezTo>
                  <a:cubicBezTo>
                    <a:pt x="776" y="1111"/>
                    <a:pt x="932" y="736"/>
                    <a:pt x="1042" y="345"/>
                  </a:cubicBezTo>
                  <a:cubicBezTo>
                    <a:pt x="1070" y="259"/>
                    <a:pt x="896" y="34"/>
                    <a:pt x="782" y="6"/>
                  </a:cubicBezTo>
                  <a:cubicBezTo>
                    <a:pt x="767" y="2"/>
                    <a:pt x="750" y="0"/>
                    <a:pt x="73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8"/>
            <p:cNvSpPr/>
            <p:nvPr/>
          </p:nvSpPr>
          <p:spPr>
            <a:xfrm>
              <a:off x="7477475" y="2992650"/>
              <a:ext cx="36475" cy="58075"/>
            </a:xfrm>
            <a:custGeom>
              <a:avLst/>
              <a:gdLst/>
              <a:ahLst/>
              <a:cxnLst/>
              <a:rect l="l" t="t" r="r" b="b"/>
              <a:pathLst>
                <a:path w="1459" h="2323" extrusionOk="0">
                  <a:moveTo>
                    <a:pt x="1102" y="0"/>
                  </a:moveTo>
                  <a:cubicBezTo>
                    <a:pt x="948" y="0"/>
                    <a:pt x="723" y="98"/>
                    <a:pt x="667" y="214"/>
                  </a:cubicBezTo>
                  <a:cubicBezTo>
                    <a:pt x="423" y="700"/>
                    <a:pt x="203" y="1208"/>
                    <a:pt x="52" y="1731"/>
                  </a:cubicBezTo>
                  <a:cubicBezTo>
                    <a:pt x="1" y="1891"/>
                    <a:pt x="198" y="2125"/>
                    <a:pt x="285" y="2322"/>
                  </a:cubicBezTo>
                  <a:cubicBezTo>
                    <a:pt x="482" y="2230"/>
                    <a:pt x="785" y="2184"/>
                    <a:pt x="857" y="2034"/>
                  </a:cubicBezTo>
                  <a:cubicBezTo>
                    <a:pt x="1101" y="1529"/>
                    <a:pt x="1257" y="984"/>
                    <a:pt x="1458" y="416"/>
                  </a:cubicBezTo>
                  <a:cubicBezTo>
                    <a:pt x="1343" y="255"/>
                    <a:pt x="1261" y="21"/>
                    <a:pt x="1147" y="3"/>
                  </a:cubicBezTo>
                  <a:cubicBezTo>
                    <a:pt x="1133" y="1"/>
                    <a:pt x="1118" y="0"/>
                    <a:pt x="11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28"/>
            <p:cNvSpPr/>
            <p:nvPr/>
          </p:nvSpPr>
          <p:spPr>
            <a:xfrm>
              <a:off x="7456425" y="2891950"/>
              <a:ext cx="48275" cy="44075"/>
            </a:xfrm>
            <a:custGeom>
              <a:avLst/>
              <a:gdLst/>
              <a:ahLst/>
              <a:cxnLst/>
              <a:rect l="l" t="t" r="r" b="b"/>
              <a:pathLst>
                <a:path w="1931" h="1763" extrusionOk="0">
                  <a:moveTo>
                    <a:pt x="1601" y="0"/>
                  </a:moveTo>
                  <a:cubicBezTo>
                    <a:pt x="1543" y="0"/>
                    <a:pt x="1481" y="22"/>
                    <a:pt x="1421" y="71"/>
                  </a:cubicBezTo>
                  <a:cubicBezTo>
                    <a:pt x="979" y="418"/>
                    <a:pt x="572" y="808"/>
                    <a:pt x="206" y="1236"/>
                  </a:cubicBezTo>
                  <a:cubicBezTo>
                    <a:pt x="0" y="1486"/>
                    <a:pt x="204" y="1763"/>
                    <a:pt x="530" y="1763"/>
                  </a:cubicBezTo>
                  <a:cubicBezTo>
                    <a:pt x="538" y="1763"/>
                    <a:pt x="546" y="1762"/>
                    <a:pt x="554" y="1762"/>
                  </a:cubicBezTo>
                  <a:cubicBezTo>
                    <a:pt x="1013" y="1743"/>
                    <a:pt x="1869" y="923"/>
                    <a:pt x="1907" y="466"/>
                  </a:cubicBezTo>
                  <a:cubicBezTo>
                    <a:pt x="1931" y="203"/>
                    <a:pt x="1781" y="0"/>
                    <a:pt x="16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7405175" y="2966725"/>
              <a:ext cx="42775" cy="50000"/>
            </a:xfrm>
            <a:custGeom>
              <a:avLst/>
              <a:gdLst/>
              <a:ahLst/>
              <a:cxnLst/>
              <a:rect l="l" t="t" r="r" b="b"/>
              <a:pathLst>
                <a:path w="1711" h="2000" extrusionOk="0">
                  <a:moveTo>
                    <a:pt x="1277" y="0"/>
                  </a:moveTo>
                  <a:cubicBezTo>
                    <a:pt x="1175" y="0"/>
                    <a:pt x="1061" y="31"/>
                    <a:pt x="1018" y="86"/>
                  </a:cubicBezTo>
                  <a:cubicBezTo>
                    <a:pt x="678" y="536"/>
                    <a:pt x="349" y="999"/>
                    <a:pt x="60" y="1485"/>
                  </a:cubicBezTo>
                  <a:cubicBezTo>
                    <a:pt x="0" y="1585"/>
                    <a:pt x="83" y="1852"/>
                    <a:pt x="188" y="1947"/>
                  </a:cubicBezTo>
                  <a:cubicBezTo>
                    <a:pt x="225" y="1982"/>
                    <a:pt x="310" y="1999"/>
                    <a:pt x="396" y="1999"/>
                  </a:cubicBezTo>
                  <a:cubicBezTo>
                    <a:pt x="492" y="1999"/>
                    <a:pt x="590" y="1978"/>
                    <a:pt x="623" y="1934"/>
                  </a:cubicBezTo>
                  <a:cubicBezTo>
                    <a:pt x="1004" y="1457"/>
                    <a:pt x="1348" y="948"/>
                    <a:pt x="1710" y="435"/>
                  </a:cubicBezTo>
                  <a:cubicBezTo>
                    <a:pt x="1572" y="233"/>
                    <a:pt x="1517" y="69"/>
                    <a:pt x="1408" y="23"/>
                  </a:cubicBezTo>
                  <a:cubicBezTo>
                    <a:pt x="1373" y="7"/>
                    <a:pt x="1327" y="0"/>
                    <a:pt x="127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7380875" y="3055225"/>
              <a:ext cx="35900" cy="35500"/>
            </a:xfrm>
            <a:custGeom>
              <a:avLst/>
              <a:gdLst/>
              <a:ahLst/>
              <a:cxnLst/>
              <a:rect l="l" t="t" r="r" b="b"/>
              <a:pathLst>
                <a:path w="1436" h="1420" extrusionOk="0">
                  <a:moveTo>
                    <a:pt x="882" y="0"/>
                  </a:moveTo>
                  <a:cubicBezTo>
                    <a:pt x="868" y="0"/>
                    <a:pt x="858" y="3"/>
                    <a:pt x="853" y="8"/>
                  </a:cubicBezTo>
                  <a:cubicBezTo>
                    <a:pt x="552" y="317"/>
                    <a:pt x="284" y="656"/>
                    <a:pt x="51" y="1020"/>
                  </a:cubicBezTo>
                  <a:cubicBezTo>
                    <a:pt x="1" y="1102"/>
                    <a:pt x="156" y="1314"/>
                    <a:pt x="198" y="1419"/>
                  </a:cubicBezTo>
                  <a:cubicBezTo>
                    <a:pt x="670" y="1409"/>
                    <a:pt x="1435" y="534"/>
                    <a:pt x="1321" y="227"/>
                  </a:cubicBezTo>
                  <a:cubicBezTo>
                    <a:pt x="1281" y="122"/>
                    <a:pt x="983" y="0"/>
                    <a:pt x="8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7334250" y="3015350"/>
              <a:ext cx="37250" cy="44550"/>
            </a:xfrm>
            <a:custGeom>
              <a:avLst/>
              <a:gdLst/>
              <a:ahLst/>
              <a:cxnLst/>
              <a:rect l="l" t="t" r="r" b="b"/>
              <a:pathLst>
                <a:path w="1490" h="1782" extrusionOk="0">
                  <a:moveTo>
                    <a:pt x="1187" y="1"/>
                  </a:moveTo>
                  <a:cubicBezTo>
                    <a:pt x="1085" y="1"/>
                    <a:pt x="942" y="57"/>
                    <a:pt x="890" y="126"/>
                  </a:cubicBezTo>
                  <a:cubicBezTo>
                    <a:pt x="591" y="515"/>
                    <a:pt x="315" y="918"/>
                    <a:pt x="60" y="1336"/>
                  </a:cubicBezTo>
                  <a:cubicBezTo>
                    <a:pt x="0" y="1441"/>
                    <a:pt x="74" y="1630"/>
                    <a:pt x="82" y="1781"/>
                  </a:cubicBezTo>
                  <a:cubicBezTo>
                    <a:pt x="123" y="1776"/>
                    <a:pt x="168" y="1776"/>
                    <a:pt x="213" y="1776"/>
                  </a:cubicBezTo>
                  <a:cubicBezTo>
                    <a:pt x="233" y="1776"/>
                    <a:pt x="253" y="1776"/>
                    <a:pt x="273" y="1776"/>
                  </a:cubicBezTo>
                  <a:cubicBezTo>
                    <a:pt x="378" y="1776"/>
                    <a:pt x="478" y="1772"/>
                    <a:pt x="523" y="1721"/>
                  </a:cubicBezTo>
                  <a:cubicBezTo>
                    <a:pt x="867" y="1318"/>
                    <a:pt x="1169" y="882"/>
                    <a:pt x="1489" y="457"/>
                  </a:cubicBezTo>
                  <a:cubicBezTo>
                    <a:pt x="1380" y="236"/>
                    <a:pt x="1344" y="53"/>
                    <a:pt x="1251" y="11"/>
                  </a:cubicBezTo>
                  <a:cubicBezTo>
                    <a:pt x="1234" y="4"/>
                    <a:pt x="1211" y="1"/>
                    <a:pt x="11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7860725" y="2673975"/>
              <a:ext cx="489125" cy="257650"/>
            </a:xfrm>
            <a:custGeom>
              <a:avLst/>
              <a:gdLst/>
              <a:ahLst/>
              <a:cxnLst/>
              <a:rect l="l" t="t" r="r" b="b"/>
              <a:pathLst>
                <a:path w="19565" h="10306" extrusionOk="0">
                  <a:moveTo>
                    <a:pt x="12815" y="2689"/>
                  </a:moveTo>
                  <a:cubicBezTo>
                    <a:pt x="12932" y="2906"/>
                    <a:pt x="13030" y="3023"/>
                    <a:pt x="13063" y="3153"/>
                  </a:cubicBezTo>
                  <a:cubicBezTo>
                    <a:pt x="13202" y="3684"/>
                    <a:pt x="13351" y="4214"/>
                    <a:pt x="13445" y="4750"/>
                  </a:cubicBezTo>
                  <a:cubicBezTo>
                    <a:pt x="13469" y="4927"/>
                    <a:pt x="13322" y="5130"/>
                    <a:pt x="13258" y="5322"/>
                  </a:cubicBezTo>
                  <a:cubicBezTo>
                    <a:pt x="13078" y="5228"/>
                    <a:pt x="12826" y="5180"/>
                    <a:pt x="12736" y="5032"/>
                  </a:cubicBezTo>
                  <a:cubicBezTo>
                    <a:pt x="12362" y="4410"/>
                    <a:pt x="12318" y="3721"/>
                    <a:pt x="12481" y="3022"/>
                  </a:cubicBezTo>
                  <a:cubicBezTo>
                    <a:pt x="12504" y="2913"/>
                    <a:pt x="12666" y="2833"/>
                    <a:pt x="12815" y="2689"/>
                  </a:cubicBezTo>
                  <a:close/>
                  <a:moveTo>
                    <a:pt x="2922" y="4311"/>
                  </a:moveTo>
                  <a:cubicBezTo>
                    <a:pt x="2929" y="4311"/>
                    <a:pt x="2935" y="4312"/>
                    <a:pt x="2942" y="4314"/>
                  </a:cubicBezTo>
                  <a:cubicBezTo>
                    <a:pt x="3103" y="4352"/>
                    <a:pt x="3328" y="4547"/>
                    <a:pt x="3355" y="4705"/>
                  </a:cubicBezTo>
                  <a:cubicBezTo>
                    <a:pt x="3409" y="5035"/>
                    <a:pt x="3350" y="5381"/>
                    <a:pt x="3335" y="5774"/>
                  </a:cubicBezTo>
                  <a:cubicBezTo>
                    <a:pt x="3177" y="5890"/>
                    <a:pt x="3033" y="6074"/>
                    <a:pt x="2877" y="6083"/>
                  </a:cubicBezTo>
                  <a:lnTo>
                    <a:pt x="2876" y="6083"/>
                  </a:lnTo>
                  <a:cubicBezTo>
                    <a:pt x="2875" y="6083"/>
                    <a:pt x="2874" y="6083"/>
                    <a:pt x="2873" y="6083"/>
                  </a:cubicBezTo>
                  <a:cubicBezTo>
                    <a:pt x="2768" y="6083"/>
                    <a:pt x="2574" y="5861"/>
                    <a:pt x="2554" y="5722"/>
                  </a:cubicBezTo>
                  <a:cubicBezTo>
                    <a:pt x="2504" y="5369"/>
                    <a:pt x="2494" y="5001"/>
                    <a:pt x="2551" y="4649"/>
                  </a:cubicBezTo>
                  <a:cubicBezTo>
                    <a:pt x="2574" y="4519"/>
                    <a:pt x="2805" y="4311"/>
                    <a:pt x="2922" y="4311"/>
                  </a:cubicBezTo>
                  <a:close/>
                  <a:moveTo>
                    <a:pt x="15077" y="4038"/>
                  </a:moveTo>
                  <a:cubicBezTo>
                    <a:pt x="15158" y="4038"/>
                    <a:pt x="15235" y="4083"/>
                    <a:pt x="15288" y="4185"/>
                  </a:cubicBezTo>
                  <a:cubicBezTo>
                    <a:pt x="15581" y="4726"/>
                    <a:pt x="15768" y="5324"/>
                    <a:pt x="15987" y="5900"/>
                  </a:cubicBezTo>
                  <a:cubicBezTo>
                    <a:pt x="16006" y="5941"/>
                    <a:pt x="15975" y="6008"/>
                    <a:pt x="15943" y="6192"/>
                  </a:cubicBezTo>
                  <a:cubicBezTo>
                    <a:pt x="15919" y="6191"/>
                    <a:pt x="15893" y="6190"/>
                    <a:pt x="15868" y="6190"/>
                  </a:cubicBezTo>
                  <a:cubicBezTo>
                    <a:pt x="15801" y="6190"/>
                    <a:pt x="15731" y="6194"/>
                    <a:pt x="15662" y="6194"/>
                  </a:cubicBezTo>
                  <a:cubicBezTo>
                    <a:pt x="15571" y="6194"/>
                    <a:pt x="15482" y="6186"/>
                    <a:pt x="15409" y="6149"/>
                  </a:cubicBezTo>
                  <a:cubicBezTo>
                    <a:pt x="14991" y="5933"/>
                    <a:pt x="14582" y="4752"/>
                    <a:pt x="14750" y="4321"/>
                  </a:cubicBezTo>
                  <a:cubicBezTo>
                    <a:pt x="14820" y="4146"/>
                    <a:pt x="14953" y="4038"/>
                    <a:pt x="15077" y="4038"/>
                  </a:cubicBezTo>
                  <a:close/>
                  <a:moveTo>
                    <a:pt x="8599" y="4367"/>
                  </a:moveTo>
                  <a:cubicBezTo>
                    <a:pt x="8679" y="4605"/>
                    <a:pt x="8819" y="4841"/>
                    <a:pt x="8825" y="5079"/>
                  </a:cubicBezTo>
                  <a:cubicBezTo>
                    <a:pt x="8838" y="5463"/>
                    <a:pt x="8796" y="5848"/>
                    <a:pt x="8703" y="6221"/>
                  </a:cubicBezTo>
                  <a:cubicBezTo>
                    <a:pt x="8654" y="6413"/>
                    <a:pt x="8451" y="6571"/>
                    <a:pt x="8315" y="6744"/>
                  </a:cubicBezTo>
                  <a:lnTo>
                    <a:pt x="8316" y="6745"/>
                  </a:lnTo>
                  <a:cubicBezTo>
                    <a:pt x="8146" y="6585"/>
                    <a:pt x="7846" y="6445"/>
                    <a:pt x="7822" y="6264"/>
                  </a:cubicBezTo>
                  <a:cubicBezTo>
                    <a:pt x="7760" y="5802"/>
                    <a:pt x="7820" y="5329"/>
                    <a:pt x="7834" y="4746"/>
                  </a:cubicBezTo>
                  <a:cubicBezTo>
                    <a:pt x="8101" y="4613"/>
                    <a:pt x="8351" y="4488"/>
                    <a:pt x="8599" y="4367"/>
                  </a:cubicBezTo>
                  <a:close/>
                  <a:moveTo>
                    <a:pt x="10499" y="5750"/>
                  </a:moveTo>
                  <a:cubicBezTo>
                    <a:pt x="10950" y="5953"/>
                    <a:pt x="11303" y="7165"/>
                    <a:pt x="11084" y="7451"/>
                  </a:cubicBezTo>
                  <a:cubicBezTo>
                    <a:pt x="10985" y="7576"/>
                    <a:pt x="10861" y="7635"/>
                    <a:pt x="10748" y="7635"/>
                  </a:cubicBezTo>
                  <a:cubicBezTo>
                    <a:pt x="10621" y="7635"/>
                    <a:pt x="10507" y="7561"/>
                    <a:pt x="10456" y="7424"/>
                  </a:cubicBezTo>
                  <a:cubicBezTo>
                    <a:pt x="10281" y="6983"/>
                    <a:pt x="10221" y="6493"/>
                    <a:pt x="10170" y="6016"/>
                  </a:cubicBezTo>
                  <a:cubicBezTo>
                    <a:pt x="10163" y="5930"/>
                    <a:pt x="10416" y="5812"/>
                    <a:pt x="10499" y="5750"/>
                  </a:cubicBezTo>
                  <a:close/>
                  <a:moveTo>
                    <a:pt x="5820" y="6172"/>
                  </a:moveTo>
                  <a:cubicBezTo>
                    <a:pt x="5847" y="6172"/>
                    <a:pt x="5871" y="6176"/>
                    <a:pt x="5889" y="6185"/>
                  </a:cubicBezTo>
                  <a:cubicBezTo>
                    <a:pt x="6233" y="6362"/>
                    <a:pt x="6575" y="7625"/>
                    <a:pt x="6432" y="8011"/>
                  </a:cubicBezTo>
                  <a:cubicBezTo>
                    <a:pt x="6357" y="8202"/>
                    <a:pt x="6222" y="8284"/>
                    <a:pt x="6099" y="8284"/>
                  </a:cubicBezTo>
                  <a:cubicBezTo>
                    <a:pt x="5991" y="8284"/>
                    <a:pt x="5892" y="8222"/>
                    <a:pt x="5850" y="8116"/>
                  </a:cubicBezTo>
                  <a:cubicBezTo>
                    <a:pt x="5624" y="7543"/>
                    <a:pt x="5521" y="6917"/>
                    <a:pt x="5395" y="6304"/>
                  </a:cubicBezTo>
                  <a:cubicBezTo>
                    <a:pt x="5395" y="6295"/>
                    <a:pt x="5666" y="6172"/>
                    <a:pt x="5820" y="6172"/>
                  </a:cubicBezTo>
                  <a:close/>
                  <a:moveTo>
                    <a:pt x="1807" y="7003"/>
                  </a:moveTo>
                  <a:cubicBezTo>
                    <a:pt x="1809" y="7003"/>
                    <a:pt x="1811" y="7003"/>
                    <a:pt x="1813" y="7003"/>
                  </a:cubicBezTo>
                  <a:cubicBezTo>
                    <a:pt x="1950" y="7017"/>
                    <a:pt x="2167" y="7130"/>
                    <a:pt x="2197" y="7245"/>
                  </a:cubicBezTo>
                  <a:cubicBezTo>
                    <a:pt x="2331" y="7739"/>
                    <a:pt x="2411" y="8257"/>
                    <a:pt x="2509" y="8751"/>
                  </a:cubicBezTo>
                  <a:cubicBezTo>
                    <a:pt x="2306" y="8923"/>
                    <a:pt x="2188" y="9102"/>
                    <a:pt x="2071" y="9102"/>
                  </a:cubicBezTo>
                  <a:cubicBezTo>
                    <a:pt x="2070" y="9102"/>
                    <a:pt x="2070" y="9102"/>
                    <a:pt x="2070" y="9102"/>
                  </a:cubicBezTo>
                  <a:lnTo>
                    <a:pt x="2068" y="9102"/>
                  </a:lnTo>
                  <a:cubicBezTo>
                    <a:pt x="1918" y="9098"/>
                    <a:pt x="1654" y="8966"/>
                    <a:pt x="1641" y="8863"/>
                  </a:cubicBezTo>
                  <a:cubicBezTo>
                    <a:pt x="1561" y="8331"/>
                    <a:pt x="1528" y="7793"/>
                    <a:pt x="1520" y="7254"/>
                  </a:cubicBezTo>
                  <a:cubicBezTo>
                    <a:pt x="1516" y="7166"/>
                    <a:pt x="1710" y="7003"/>
                    <a:pt x="1807" y="7003"/>
                  </a:cubicBezTo>
                  <a:close/>
                  <a:moveTo>
                    <a:pt x="17051" y="1"/>
                  </a:moveTo>
                  <a:cubicBezTo>
                    <a:pt x="16635" y="328"/>
                    <a:pt x="16260" y="625"/>
                    <a:pt x="15884" y="911"/>
                  </a:cubicBezTo>
                  <a:cubicBezTo>
                    <a:pt x="15800" y="977"/>
                    <a:pt x="15694" y="1020"/>
                    <a:pt x="15597" y="1046"/>
                  </a:cubicBezTo>
                  <a:cubicBezTo>
                    <a:pt x="15266" y="1135"/>
                    <a:pt x="14901" y="1142"/>
                    <a:pt x="14615" y="1296"/>
                  </a:cubicBezTo>
                  <a:cubicBezTo>
                    <a:pt x="11432" y="2417"/>
                    <a:pt x="8871" y="2740"/>
                    <a:pt x="5942" y="2740"/>
                  </a:cubicBezTo>
                  <a:cubicBezTo>
                    <a:pt x="5230" y="2740"/>
                    <a:pt x="4496" y="2721"/>
                    <a:pt x="3726" y="2689"/>
                  </a:cubicBezTo>
                  <a:cubicBezTo>
                    <a:pt x="2875" y="2655"/>
                    <a:pt x="1860" y="2625"/>
                    <a:pt x="1014" y="2525"/>
                  </a:cubicBezTo>
                  <a:cubicBezTo>
                    <a:pt x="1001" y="2559"/>
                    <a:pt x="809" y="3659"/>
                    <a:pt x="801" y="3694"/>
                  </a:cubicBezTo>
                  <a:lnTo>
                    <a:pt x="794" y="3711"/>
                  </a:lnTo>
                  <a:cubicBezTo>
                    <a:pt x="728" y="3970"/>
                    <a:pt x="662" y="4230"/>
                    <a:pt x="602" y="4487"/>
                  </a:cubicBezTo>
                  <a:cubicBezTo>
                    <a:pt x="588" y="4536"/>
                    <a:pt x="577" y="4591"/>
                    <a:pt x="567" y="4640"/>
                  </a:cubicBezTo>
                  <a:cubicBezTo>
                    <a:pt x="514" y="4866"/>
                    <a:pt x="466" y="5093"/>
                    <a:pt x="420" y="5316"/>
                  </a:cubicBezTo>
                  <a:cubicBezTo>
                    <a:pt x="320" y="5803"/>
                    <a:pt x="237" y="6287"/>
                    <a:pt x="173" y="6758"/>
                  </a:cubicBezTo>
                  <a:cubicBezTo>
                    <a:pt x="153" y="6883"/>
                    <a:pt x="139" y="7010"/>
                    <a:pt x="126" y="7134"/>
                  </a:cubicBezTo>
                  <a:cubicBezTo>
                    <a:pt x="15" y="8132"/>
                    <a:pt x="1" y="9085"/>
                    <a:pt x="133" y="9941"/>
                  </a:cubicBezTo>
                  <a:cubicBezTo>
                    <a:pt x="152" y="10068"/>
                    <a:pt x="174" y="10188"/>
                    <a:pt x="197" y="10306"/>
                  </a:cubicBezTo>
                  <a:cubicBezTo>
                    <a:pt x="2650" y="10064"/>
                    <a:pt x="5099" y="9777"/>
                    <a:pt x="7485" y="9097"/>
                  </a:cubicBezTo>
                  <a:cubicBezTo>
                    <a:pt x="9948" y="8393"/>
                    <a:pt x="12433" y="7760"/>
                    <a:pt x="14886" y="7007"/>
                  </a:cubicBezTo>
                  <a:cubicBezTo>
                    <a:pt x="15838" y="6717"/>
                    <a:pt x="16726" y="6200"/>
                    <a:pt x="17639" y="5771"/>
                  </a:cubicBezTo>
                  <a:cubicBezTo>
                    <a:pt x="17801" y="5696"/>
                    <a:pt x="18052" y="5591"/>
                    <a:pt x="18078" y="5464"/>
                  </a:cubicBezTo>
                  <a:cubicBezTo>
                    <a:pt x="18172" y="4940"/>
                    <a:pt x="18658" y="4877"/>
                    <a:pt x="18971" y="4611"/>
                  </a:cubicBezTo>
                  <a:cubicBezTo>
                    <a:pt x="19138" y="4474"/>
                    <a:pt x="19324" y="4363"/>
                    <a:pt x="19565" y="4196"/>
                  </a:cubicBezTo>
                  <a:cubicBezTo>
                    <a:pt x="19185" y="3484"/>
                    <a:pt x="18839" y="2780"/>
                    <a:pt x="18436" y="2113"/>
                  </a:cubicBezTo>
                  <a:cubicBezTo>
                    <a:pt x="18025" y="1425"/>
                    <a:pt x="17557" y="767"/>
                    <a:pt x="17051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28"/>
            <p:cNvSpPr/>
            <p:nvPr/>
          </p:nvSpPr>
          <p:spPr>
            <a:xfrm>
              <a:off x="8225300" y="2774900"/>
              <a:ext cx="35575" cy="53950"/>
            </a:xfrm>
            <a:custGeom>
              <a:avLst/>
              <a:gdLst/>
              <a:ahLst/>
              <a:cxnLst/>
              <a:rect l="l" t="t" r="r" b="b"/>
              <a:pathLst>
                <a:path w="1423" h="2158" extrusionOk="0">
                  <a:moveTo>
                    <a:pt x="495" y="1"/>
                  </a:moveTo>
                  <a:cubicBezTo>
                    <a:pt x="371" y="1"/>
                    <a:pt x="237" y="109"/>
                    <a:pt x="167" y="284"/>
                  </a:cubicBezTo>
                  <a:cubicBezTo>
                    <a:pt x="0" y="715"/>
                    <a:pt x="409" y="1896"/>
                    <a:pt x="827" y="2112"/>
                  </a:cubicBezTo>
                  <a:cubicBezTo>
                    <a:pt x="899" y="2149"/>
                    <a:pt x="988" y="2157"/>
                    <a:pt x="1079" y="2157"/>
                  </a:cubicBezTo>
                  <a:cubicBezTo>
                    <a:pt x="1148" y="2157"/>
                    <a:pt x="1218" y="2153"/>
                    <a:pt x="1285" y="2153"/>
                  </a:cubicBezTo>
                  <a:cubicBezTo>
                    <a:pt x="1310" y="2153"/>
                    <a:pt x="1336" y="2154"/>
                    <a:pt x="1360" y="2155"/>
                  </a:cubicBezTo>
                  <a:cubicBezTo>
                    <a:pt x="1392" y="1971"/>
                    <a:pt x="1423" y="1904"/>
                    <a:pt x="1404" y="1863"/>
                  </a:cubicBezTo>
                  <a:cubicBezTo>
                    <a:pt x="1185" y="1287"/>
                    <a:pt x="998" y="689"/>
                    <a:pt x="705" y="148"/>
                  </a:cubicBezTo>
                  <a:cubicBezTo>
                    <a:pt x="652" y="46"/>
                    <a:pt x="576" y="1"/>
                    <a:pt x="4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28"/>
            <p:cNvSpPr/>
            <p:nvPr/>
          </p:nvSpPr>
          <p:spPr>
            <a:xfrm>
              <a:off x="8168675" y="2741200"/>
              <a:ext cx="28775" cy="65825"/>
            </a:xfrm>
            <a:custGeom>
              <a:avLst/>
              <a:gdLst/>
              <a:ahLst/>
              <a:cxnLst/>
              <a:rect l="l" t="t" r="r" b="b"/>
              <a:pathLst>
                <a:path w="1151" h="2633" extrusionOk="0">
                  <a:moveTo>
                    <a:pt x="497" y="0"/>
                  </a:moveTo>
                  <a:cubicBezTo>
                    <a:pt x="348" y="144"/>
                    <a:pt x="186" y="223"/>
                    <a:pt x="163" y="333"/>
                  </a:cubicBezTo>
                  <a:cubicBezTo>
                    <a:pt x="0" y="1032"/>
                    <a:pt x="44" y="1722"/>
                    <a:pt x="418" y="2343"/>
                  </a:cubicBezTo>
                  <a:cubicBezTo>
                    <a:pt x="508" y="2491"/>
                    <a:pt x="759" y="2539"/>
                    <a:pt x="940" y="2633"/>
                  </a:cubicBezTo>
                  <a:cubicBezTo>
                    <a:pt x="1004" y="2442"/>
                    <a:pt x="1151" y="2238"/>
                    <a:pt x="1127" y="2061"/>
                  </a:cubicBezTo>
                  <a:cubicBezTo>
                    <a:pt x="1033" y="1525"/>
                    <a:pt x="884" y="995"/>
                    <a:pt x="745" y="464"/>
                  </a:cubicBezTo>
                  <a:cubicBezTo>
                    <a:pt x="712" y="334"/>
                    <a:pt x="614" y="217"/>
                    <a:pt x="4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8114775" y="2817700"/>
              <a:ext cx="28525" cy="47150"/>
            </a:xfrm>
            <a:custGeom>
              <a:avLst/>
              <a:gdLst/>
              <a:ahLst/>
              <a:cxnLst/>
              <a:rect l="l" t="t" r="r" b="b"/>
              <a:pathLst>
                <a:path w="1141" h="1886" extrusionOk="0">
                  <a:moveTo>
                    <a:pt x="337" y="0"/>
                  </a:moveTo>
                  <a:cubicBezTo>
                    <a:pt x="254" y="62"/>
                    <a:pt x="1" y="181"/>
                    <a:pt x="8" y="266"/>
                  </a:cubicBezTo>
                  <a:cubicBezTo>
                    <a:pt x="59" y="743"/>
                    <a:pt x="121" y="1233"/>
                    <a:pt x="294" y="1674"/>
                  </a:cubicBezTo>
                  <a:cubicBezTo>
                    <a:pt x="345" y="1811"/>
                    <a:pt x="459" y="1885"/>
                    <a:pt x="586" y="1885"/>
                  </a:cubicBezTo>
                  <a:cubicBezTo>
                    <a:pt x="699" y="1885"/>
                    <a:pt x="823" y="1826"/>
                    <a:pt x="922" y="1700"/>
                  </a:cubicBezTo>
                  <a:cubicBezTo>
                    <a:pt x="1141" y="1416"/>
                    <a:pt x="788" y="204"/>
                    <a:pt x="3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7806750" y="2605675"/>
              <a:ext cx="429375" cy="142900"/>
            </a:xfrm>
            <a:custGeom>
              <a:avLst/>
              <a:gdLst/>
              <a:ahLst/>
              <a:cxnLst/>
              <a:rect l="l" t="t" r="r" b="b"/>
              <a:pathLst>
                <a:path w="17175" h="5716" extrusionOk="0">
                  <a:moveTo>
                    <a:pt x="14133" y="1370"/>
                  </a:moveTo>
                  <a:cubicBezTo>
                    <a:pt x="14228" y="1370"/>
                    <a:pt x="14338" y="1403"/>
                    <a:pt x="14437" y="1460"/>
                  </a:cubicBezTo>
                  <a:cubicBezTo>
                    <a:pt x="14811" y="1673"/>
                    <a:pt x="15185" y="2893"/>
                    <a:pt x="14975" y="3382"/>
                  </a:cubicBezTo>
                  <a:cubicBezTo>
                    <a:pt x="14916" y="3511"/>
                    <a:pt x="14817" y="3580"/>
                    <a:pt x="14715" y="3580"/>
                  </a:cubicBezTo>
                  <a:cubicBezTo>
                    <a:pt x="14616" y="3580"/>
                    <a:pt x="14515" y="3514"/>
                    <a:pt x="14449" y="3371"/>
                  </a:cubicBezTo>
                  <a:cubicBezTo>
                    <a:pt x="14206" y="2829"/>
                    <a:pt x="14000" y="2259"/>
                    <a:pt x="13900" y="1676"/>
                  </a:cubicBezTo>
                  <a:cubicBezTo>
                    <a:pt x="13862" y="1459"/>
                    <a:pt x="13977" y="1370"/>
                    <a:pt x="14133" y="1370"/>
                  </a:cubicBezTo>
                  <a:close/>
                  <a:moveTo>
                    <a:pt x="9331" y="2710"/>
                  </a:moveTo>
                  <a:cubicBezTo>
                    <a:pt x="9439" y="2710"/>
                    <a:pt x="9625" y="2898"/>
                    <a:pt x="9642" y="3018"/>
                  </a:cubicBezTo>
                  <a:cubicBezTo>
                    <a:pt x="9690" y="3411"/>
                    <a:pt x="9697" y="3807"/>
                    <a:pt x="9667" y="4202"/>
                  </a:cubicBezTo>
                  <a:cubicBezTo>
                    <a:pt x="9657" y="4314"/>
                    <a:pt x="9453" y="4498"/>
                    <a:pt x="9346" y="4498"/>
                  </a:cubicBezTo>
                  <a:cubicBezTo>
                    <a:pt x="9344" y="4498"/>
                    <a:pt x="9343" y="4498"/>
                    <a:pt x="9341" y="4498"/>
                  </a:cubicBezTo>
                  <a:cubicBezTo>
                    <a:pt x="9199" y="4482"/>
                    <a:pt x="8967" y="4334"/>
                    <a:pt x="8949" y="4214"/>
                  </a:cubicBezTo>
                  <a:cubicBezTo>
                    <a:pt x="8888" y="3826"/>
                    <a:pt x="8903" y="3429"/>
                    <a:pt x="8893" y="2998"/>
                  </a:cubicBezTo>
                  <a:cubicBezTo>
                    <a:pt x="9063" y="2878"/>
                    <a:pt x="9195" y="2712"/>
                    <a:pt x="9329" y="2710"/>
                  </a:cubicBezTo>
                  <a:cubicBezTo>
                    <a:pt x="9329" y="2710"/>
                    <a:pt x="9330" y="2710"/>
                    <a:pt x="9331" y="2710"/>
                  </a:cubicBezTo>
                  <a:close/>
                  <a:moveTo>
                    <a:pt x="5205" y="3578"/>
                  </a:moveTo>
                  <a:cubicBezTo>
                    <a:pt x="5224" y="3578"/>
                    <a:pt x="5242" y="3580"/>
                    <a:pt x="5257" y="3584"/>
                  </a:cubicBezTo>
                  <a:cubicBezTo>
                    <a:pt x="5595" y="3675"/>
                    <a:pt x="5810" y="4491"/>
                    <a:pt x="5591" y="5035"/>
                  </a:cubicBezTo>
                  <a:cubicBezTo>
                    <a:pt x="5506" y="5052"/>
                    <a:pt x="5353" y="5131"/>
                    <a:pt x="5212" y="5131"/>
                  </a:cubicBezTo>
                  <a:cubicBezTo>
                    <a:pt x="5184" y="5131"/>
                    <a:pt x="5156" y="5128"/>
                    <a:pt x="5130" y="5121"/>
                  </a:cubicBezTo>
                  <a:cubicBezTo>
                    <a:pt x="4843" y="5049"/>
                    <a:pt x="4612" y="4145"/>
                    <a:pt x="4799" y="3789"/>
                  </a:cubicBezTo>
                  <a:cubicBezTo>
                    <a:pt x="4858" y="3683"/>
                    <a:pt x="5068" y="3578"/>
                    <a:pt x="5205" y="3578"/>
                  </a:cubicBezTo>
                  <a:close/>
                  <a:moveTo>
                    <a:pt x="16499" y="1"/>
                  </a:moveTo>
                  <a:cubicBezTo>
                    <a:pt x="12599" y="1306"/>
                    <a:pt x="8694" y="2194"/>
                    <a:pt x="4645" y="2473"/>
                  </a:cubicBezTo>
                  <a:cubicBezTo>
                    <a:pt x="4473" y="2485"/>
                    <a:pt x="755" y="3506"/>
                    <a:pt x="585" y="3515"/>
                  </a:cubicBezTo>
                  <a:cubicBezTo>
                    <a:pt x="426" y="4003"/>
                    <a:pt x="312" y="3989"/>
                    <a:pt x="155" y="4499"/>
                  </a:cubicBezTo>
                  <a:cubicBezTo>
                    <a:pt x="0" y="4989"/>
                    <a:pt x="3357" y="4992"/>
                    <a:pt x="3216" y="5498"/>
                  </a:cubicBezTo>
                  <a:cubicBezTo>
                    <a:pt x="4327" y="5635"/>
                    <a:pt x="5445" y="5715"/>
                    <a:pt x="6574" y="5715"/>
                  </a:cubicBezTo>
                  <a:cubicBezTo>
                    <a:pt x="7399" y="5715"/>
                    <a:pt x="8230" y="5672"/>
                    <a:pt x="9068" y="5577"/>
                  </a:cubicBezTo>
                  <a:cubicBezTo>
                    <a:pt x="11972" y="5245"/>
                    <a:pt x="14581" y="4198"/>
                    <a:pt x="17174" y="2919"/>
                  </a:cubicBezTo>
                  <a:cubicBezTo>
                    <a:pt x="16953" y="1965"/>
                    <a:pt x="16736" y="1026"/>
                    <a:pt x="16499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8153300" y="2639900"/>
              <a:ext cx="33075" cy="55275"/>
            </a:xfrm>
            <a:custGeom>
              <a:avLst/>
              <a:gdLst/>
              <a:ahLst/>
              <a:cxnLst/>
              <a:rect l="l" t="t" r="r" b="b"/>
              <a:pathLst>
                <a:path w="1323" h="2211" extrusionOk="0">
                  <a:moveTo>
                    <a:pt x="271" y="1"/>
                  </a:moveTo>
                  <a:cubicBezTo>
                    <a:pt x="116" y="1"/>
                    <a:pt x="1" y="90"/>
                    <a:pt x="39" y="307"/>
                  </a:cubicBezTo>
                  <a:cubicBezTo>
                    <a:pt x="138" y="890"/>
                    <a:pt x="344" y="1460"/>
                    <a:pt x="588" y="2002"/>
                  </a:cubicBezTo>
                  <a:cubicBezTo>
                    <a:pt x="654" y="2145"/>
                    <a:pt x="755" y="2211"/>
                    <a:pt x="854" y="2211"/>
                  </a:cubicBezTo>
                  <a:cubicBezTo>
                    <a:pt x="955" y="2211"/>
                    <a:pt x="1054" y="2142"/>
                    <a:pt x="1113" y="2013"/>
                  </a:cubicBezTo>
                  <a:cubicBezTo>
                    <a:pt x="1323" y="1524"/>
                    <a:pt x="949" y="304"/>
                    <a:pt x="575" y="91"/>
                  </a:cubicBezTo>
                  <a:cubicBezTo>
                    <a:pt x="476" y="34"/>
                    <a:pt x="366" y="1"/>
                    <a:pt x="2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8054725" y="2783175"/>
              <a:ext cx="26975" cy="59425"/>
            </a:xfrm>
            <a:custGeom>
              <a:avLst/>
              <a:gdLst/>
              <a:ahLst/>
              <a:cxnLst/>
              <a:rect l="l" t="t" r="r" b="b"/>
              <a:pathLst>
                <a:path w="1079" h="2377" extrusionOk="0">
                  <a:moveTo>
                    <a:pt x="840" y="0"/>
                  </a:moveTo>
                  <a:cubicBezTo>
                    <a:pt x="592" y="120"/>
                    <a:pt x="342" y="245"/>
                    <a:pt x="74" y="378"/>
                  </a:cubicBezTo>
                  <a:cubicBezTo>
                    <a:pt x="60" y="962"/>
                    <a:pt x="1" y="1435"/>
                    <a:pt x="63" y="1897"/>
                  </a:cubicBezTo>
                  <a:cubicBezTo>
                    <a:pt x="86" y="2077"/>
                    <a:pt x="386" y="2217"/>
                    <a:pt x="556" y="2376"/>
                  </a:cubicBezTo>
                  <a:cubicBezTo>
                    <a:pt x="691" y="2203"/>
                    <a:pt x="895" y="2045"/>
                    <a:pt x="944" y="1853"/>
                  </a:cubicBezTo>
                  <a:cubicBezTo>
                    <a:pt x="1037" y="1480"/>
                    <a:pt x="1078" y="1096"/>
                    <a:pt x="1066" y="711"/>
                  </a:cubicBezTo>
                  <a:cubicBezTo>
                    <a:pt x="1059" y="473"/>
                    <a:pt x="920" y="237"/>
                    <a:pt x="8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28"/>
            <p:cNvSpPr/>
            <p:nvPr/>
          </p:nvSpPr>
          <p:spPr>
            <a:xfrm>
              <a:off x="7995575" y="2828250"/>
              <a:ext cx="29550" cy="52825"/>
            </a:xfrm>
            <a:custGeom>
              <a:avLst/>
              <a:gdLst/>
              <a:ahLst/>
              <a:cxnLst/>
              <a:rect l="l" t="t" r="r" b="b"/>
              <a:pathLst>
                <a:path w="1182" h="2113" extrusionOk="0">
                  <a:moveTo>
                    <a:pt x="425" y="1"/>
                  </a:moveTo>
                  <a:cubicBezTo>
                    <a:pt x="271" y="1"/>
                    <a:pt x="0" y="124"/>
                    <a:pt x="1" y="133"/>
                  </a:cubicBezTo>
                  <a:cubicBezTo>
                    <a:pt x="127" y="746"/>
                    <a:pt x="230" y="1372"/>
                    <a:pt x="455" y="1945"/>
                  </a:cubicBezTo>
                  <a:cubicBezTo>
                    <a:pt x="497" y="2051"/>
                    <a:pt x="596" y="2113"/>
                    <a:pt x="704" y="2113"/>
                  </a:cubicBezTo>
                  <a:cubicBezTo>
                    <a:pt x="828" y="2113"/>
                    <a:pt x="963" y="2031"/>
                    <a:pt x="1037" y="1840"/>
                  </a:cubicBezTo>
                  <a:cubicBezTo>
                    <a:pt x="1181" y="1454"/>
                    <a:pt x="838" y="191"/>
                    <a:pt x="495" y="14"/>
                  </a:cubicBezTo>
                  <a:cubicBezTo>
                    <a:pt x="477" y="5"/>
                    <a:pt x="453" y="1"/>
                    <a:pt x="4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28"/>
            <p:cNvSpPr/>
            <p:nvPr/>
          </p:nvSpPr>
          <p:spPr>
            <a:xfrm>
              <a:off x="8028925" y="2673450"/>
              <a:ext cx="20300" cy="44675"/>
            </a:xfrm>
            <a:custGeom>
              <a:avLst/>
              <a:gdLst/>
              <a:ahLst/>
              <a:cxnLst/>
              <a:rect l="l" t="t" r="r" b="b"/>
              <a:pathLst>
                <a:path w="812" h="1787" extrusionOk="0">
                  <a:moveTo>
                    <a:pt x="445" y="0"/>
                  </a:moveTo>
                  <a:cubicBezTo>
                    <a:pt x="444" y="0"/>
                    <a:pt x="443" y="0"/>
                    <a:pt x="443" y="0"/>
                  </a:cubicBezTo>
                  <a:cubicBezTo>
                    <a:pt x="309" y="1"/>
                    <a:pt x="176" y="167"/>
                    <a:pt x="6" y="287"/>
                  </a:cubicBezTo>
                  <a:cubicBezTo>
                    <a:pt x="17" y="720"/>
                    <a:pt x="1" y="1115"/>
                    <a:pt x="62" y="1504"/>
                  </a:cubicBezTo>
                  <a:cubicBezTo>
                    <a:pt x="80" y="1622"/>
                    <a:pt x="312" y="1771"/>
                    <a:pt x="454" y="1787"/>
                  </a:cubicBezTo>
                  <a:cubicBezTo>
                    <a:pt x="456" y="1787"/>
                    <a:pt x="457" y="1787"/>
                    <a:pt x="459" y="1787"/>
                  </a:cubicBezTo>
                  <a:cubicBezTo>
                    <a:pt x="567" y="1787"/>
                    <a:pt x="771" y="1603"/>
                    <a:pt x="781" y="1491"/>
                  </a:cubicBezTo>
                  <a:cubicBezTo>
                    <a:pt x="811" y="1096"/>
                    <a:pt x="803" y="700"/>
                    <a:pt x="755" y="307"/>
                  </a:cubicBezTo>
                  <a:cubicBezTo>
                    <a:pt x="738" y="188"/>
                    <a:pt x="554" y="0"/>
                    <a:pt x="4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28"/>
            <p:cNvSpPr/>
            <p:nvPr/>
          </p:nvSpPr>
          <p:spPr>
            <a:xfrm>
              <a:off x="7898600" y="2849025"/>
              <a:ext cx="24850" cy="52525"/>
            </a:xfrm>
            <a:custGeom>
              <a:avLst/>
              <a:gdLst/>
              <a:ahLst/>
              <a:cxnLst/>
              <a:rect l="l" t="t" r="r" b="b"/>
              <a:pathLst>
                <a:path w="994" h="2101" extrusionOk="0">
                  <a:moveTo>
                    <a:pt x="292" y="1"/>
                  </a:moveTo>
                  <a:cubicBezTo>
                    <a:pt x="195" y="1"/>
                    <a:pt x="1" y="164"/>
                    <a:pt x="5" y="252"/>
                  </a:cubicBezTo>
                  <a:cubicBezTo>
                    <a:pt x="13" y="791"/>
                    <a:pt x="46" y="1329"/>
                    <a:pt x="125" y="1861"/>
                  </a:cubicBezTo>
                  <a:cubicBezTo>
                    <a:pt x="139" y="1964"/>
                    <a:pt x="403" y="2096"/>
                    <a:pt x="553" y="2100"/>
                  </a:cubicBezTo>
                  <a:cubicBezTo>
                    <a:pt x="554" y="2100"/>
                    <a:pt x="554" y="2100"/>
                    <a:pt x="555" y="2100"/>
                  </a:cubicBezTo>
                  <a:cubicBezTo>
                    <a:pt x="672" y="2100"/>
                    <a:pt x="790" y="1921"/>
                    <a:pt x="993" y="1749"/>
                  </a:cubicBezTo>
                  <a:cubicBezTo>
                    <a:pt x="895" y="1255"/>
                    <a:pt x="815" y="737"/>
                    <a:pt x="682" y="243"/>
                  </a:cubicBezTo>
                  <a:cubicBezTo>
                    <a:pt x="652" y="128"/>
                    <a:pt x="435" y="15"/>
                    <a:pt x="298" y="1"/>
                  </a:cubicBezTo>
                  <a:cubicBezTo>
                    <a:pt x="296" y="1"/>
                    <a:pt x="294" y="1"/>
                    <a:pt x="2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28"/>
            <p:cNvSpPr/>
            <p:nvPr/>
          </p:nvSpPr>
          <p:spPr>
            <a:xfrm>
              <a:off x="7923025" y="2781750"/>
              <a:ext cx="22925" cy="44300"/>
            </a:xfrm>
            <a:custGeom>
              <a:avLst/>
              <a:gdLst/>
              <a:ahLst/>
              <a:cxnLst/>
              <a:rect l="l" t="t" r="r" b="b"/>
              <a:pathLst>
                <a:path w="917" h="1772" extrusionOk="0">
                  <a:moveTo>
                    <a:pt x="430" y="1"/>
                  </a:moveTo>
                  <a:cubicBezTo>
                    <a:pt x="313" y="1"/>
                    <a:pt x="81" y="208"/>
                    <a:pt x="58" y="338"/>
                  </a:cubicBezTo>
                  <a:cubicBezTo>
                    <a:pt x="1" y="690"/>
                    <a:pt x="12" y="1058"/>
                    <a:pt x="61" y="1411"/>
                  </a:cubicBezTo>
                  <a:cubicBezTo>
                    <a:pt x="81" y="1550"/>
                    <a:pt x="277" y="1772"/>
                    <a:pt x="381" y="1772"/>
                  </a:cubicBezTo>
                  <a:cubicBezTo>
                    <a:pt x="382" y="1772"/>
                    <a:pt x="383" y="1772"/>
                    <a:pt x="384" y="1772"/>
                  </a:cubicBezTo>
                  <a:cubicBezTo>
                    <a:pt x="539" y="1763"/>
                    <a:pt x="685" y="1579"/>
                    <a:pt x="842" y="1463"/>
                  </a:cubicBezTo>
                  <a:cubicBezTo>
                    <a:pt x="856" y="1070"/>
                    <a:pt x="917" y="724"/>
                    <a:pt x="862" y="394"/>
                  </a:cubicBezTo>
                  <a:cubicBezTo>
                    <a:pt x="835" y="236"/>
                    <a:pt x="611" y="41"/>
                    <a:pt x="448" y="3"/>
                  </a:cubicBezTo>
                  <a:cubicBezTo>
                    <a:pt x="443" y="1"/>
                    <a:pt x="436" y="1"/>
                    <a:pt x="4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28"/>
            <p:cNvSpPr/>
            <p:nvPr/>
          </p:nvSpPr>
          <p:spPr>
            <a:xfrm>
              <a:off x="7922050" y="2695100"/>
              <a:ext cx="30000" cy="38875"/>
            </a:xfrm>
            <a:custGeom>
              <a:avLst/>
              <a:gdLst/>
              <a:ahLst/>
              <a:cxnLst/>
              <a:rect l="l" t="t" r="r" b="b"/>
              <a:pathLst>
                <a:path w="1200" h="1555" extrusionOk="0">
                  <a:moveTo>
                    <a:pt x="593" y="1"/>
                  </a:moveTo>
                  <a:cubicBezTo>
                    <a:pt x="456" y="1"/>
                    <a:pt x="246" y="106"/>
                    <a:pt x="187" y="213"/>
                  </a:cubicBezTo>
                  <a:cubicBezTo>
                    <a:pt x="0" y="569"/>
                    <a:pt x="231" y="1474"/>
                    <a:pt x="518" y="1545"/>
                  </a:cubicBezTo>
                  <a:cubicBezTo>
                    <a:pt x="544" y="1552"/>
                    <a:pt x="571" y="1555"/>
                    <a:pt x="598" y="1555"/>
                  </a:cubicBezTo>
                  <a:cubicBezTo>
                    <a:pt x="740" y="1555"/>
                    <a:pt x="894" y="1475"/>
                    <a:pt x="979" y="1458"/>
                  </a:cubicBezTo>
                  <a:cubicBezTo>
                    <a:pt x="1199" y="914"/>
                    <a:pt x="983" y="98"/>
                    <a:pt x="645" y="7"/>
                  </a:cubicBezTo>
                  <a:cubicBezTo>
                    <a:pt x="630" y="3"/>
                    <a:pt x="612" y="1"/>
                    <a:pt x="59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7864050" y="2922500"/>
              <a:ext cx="1650" cy="9125"/>
            </a:xfrm>
            <a:custGeom>
              <a:avLst/>
              <a:gdLst/>
              <a:ahLst/>
              <a:cxnLst/>
              <a:rect l="l" t="t" r="r" b="b"/>
              <a:pathLst>
                <a:path w="66" h="365" extrusionOk="0">
                  <a:moveTo>
                    <a:pt x="1" y="0"/>
                  </a:moveTo>
                  <a:cubicBezTo>
                    <a:pt x="16" y="123"/>
                    <a:pt x="38" y="245"/>
                    <a:pt x="65" y="365"/>
                  </a:cubicBezTo>
                  <a:cubicBezTo>
                    <a:pt x="42" y="247"/>
                    <a:pt x="20" y="127"/>
                    <a:pt x="1" y="0"/>
                  </a:cubicBezTo>
                  <a:close/>
                </a:path>
              </a:pathLst>
            </a:custGeom>
            <a:solidFill>
              <a:srgbClr val="F46C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7801375" y="2530575"/>
              <a:ext cx="756100" cy="420875"/>
            </a:xfrm>
            <a:custGeom>
              <a:avLst/>
              <a:gdLst/>
              <a:ahLst/>
              <a:cxnLst/>
              <a:rect l="l" t="t" r="r" b="b"/>
              <a:pathLst>
                <a:path w="30244" h="16835" extrusionOk="0">
                  <a:moveTo>
                    <a:pt x="25185" y="926"/>
                  </a:moveTo>
                  <a:cubicBezTo>
                    <a:pt x="25577" y="926"/>
                    <a:pt x="25633" y="1147"/>
                    <a:pt x="25378" y="1600"/>
                  </a:cubicBezTo>
                  <a:cubicBezTo>
                    <a:pt x="24962" y="2334"/>
                    <a:pt x="24504" y="3037"/>
                    <a:pt x="24065" y="3756"/>
                  </a:cubicBezTo>
                  <a:cubicBezTo>
                    <a:pt x="23959" y="3926"/>
                    <a:pt x="23847" y="4090"/>
                    <a:pt x="23738" y="4258"/>
                  </a:cubicBezTo>
                  <a:cubicBezTo>
                    <a:pt x="23709" y="4243"/>
                    <a:pt x="23652" y="4226"/>
                    <a:pt x="23650" y="4205"/>
                  </a:cubicBezTo>
                  <a:cubicBezTo>
                    <a:pt x="23572" y="3587"/>
                    <a:pt x="23318" y="3292"/>
                    <a:pt x="22983" y="3292"/>
                  </a:cubicBezTo>
                  <a:cubicBezTo>
                    <a:pt x="22740" y="3292"/>
                    <a:pt x="22455" y="3446"/>
                    <a:pt x="22163" y="3744"/>
                  </a:cubicBezTo>
                  <a:cubicBezTo>
                    <a:pt x="21548" y="4366"/>
                    <a:pt x="20966" y="5011"/>
                    <a:pt x="20283" y="5735"/>
                  </a:cubicBezTo>
                  <a:cubicBezTo>
                    <a:pt x="20246" y="5524"/>
                    <a:pt x="20212" y="5343"/>
                    <a:pt x="20184" y="5166"/>
                  </a:cubicBezTo>
                  <a:cubicBezTo>
                    <a:pt x="20165" y="5036"/>
                    <a:pt x="20193" y="4811"/>
                    <a:pt x="20130" y="4782"/>
                  </a:cubicBezTo>
                  <a:cubicBezTo>
                    <a:pt x="20069" y="4755"/>
                    <a:pt x="19990" y="4741"/>
                    <a:pt x="19911" y="4741"/>
                  </a:cubicBezTo>
                  <a:cubicBezTo>
                    <a:pt x="19829" y="4741"/>
                    <a:pt x="19746" y="4757"/>
                    <a:pt x="19681" y="4789"/>
                  </a:cubicBezTo>
                  <a:cubicBezTo>
                    <a:pt x="19192" y="5023"/>
                    <a:pt x="18718" y="5297"/>
                    <a:pt x="18166" y="5594"/>
                  </a:cubicBezTo>
                  <a:cubicBezTo>
                    <a:pt x="17980" y="4816"/>
                    <a:pt x="17799" y="4111"/>
                    <a:pt x="17651" y="3401"/>
                  </a:cubicBezTo>
                  <a:cubicBezTo>
                    <a:pt x="17621" y="3266"/>
                    <a:pt x="17699" y="3090"/>
                    <a:pt x="17767" y="2950"/>
                  </a:cubicBezTo>
                  <a:cubicBezTo>
                    <a:pt x="18228" y="2047"/>
                    <a:pt x="19067" y="1555"/>
                    <a:pt x="19954" y="1067"/>
                  </a:cubicBezTo>
                  <a:lnTo>
                    <a:pt x="19954" y="1067"/>
                  </a:lnTo>
                  <a:cubicBezTo>
                    <a:pt x="19754" y="1584"/>
                    <a:pt x="19518" y="2093"/>
                    <a:pt x="19367" y="2624"/>
                  </a:cubicBezTo>
                  <a:cubicBezTo>
                    <a:pt x="19298" y="2868"/>
                    <a:pt x="19384" y="3152"/>
                    <a:pt x="19404" y="3419"/>
                  </a:cubicBezTo>
                  <a:cubicBezTo>
                    <a:pt x="19650" y="3367"/>
                    <a:pt x="19933" y="3373"/>
                    <a:pt x="20141" y="3253"/>
                  </a:cubicBezTo>
                  <a:cubicBezTo>
                    <a:pt x="21203" y="2641"/>
                    <a:pt x="22221" y="1953"/>
                    <a:pt x="23301" y="1383"/>
                  </a:cubicBezTo>
                  <a:cubicBezTo>
                    <a:pt x="23800" y="1118"/>
                    <a:pt x="24407" y="1024"/>
                    <a:pt x="24974" y="943"/>
                  </a:cubicBezTo>
                  <a:cubicBezTo>
                    <a:pt x="25053" y="932"/>
                    <a:pt x="25123" y="926"/>
                    <a:pt x="25185" y="926"/>
                  </a:cubicBezTo>
                  <a:close/>
                  <a:moveTo>
                    <a:pt x="22742" y="4085"/>
                  </a:moveTo>
                  <a:cubicBezTo>
                    <a:pt x="22829" y="4114"/>
                    <a:pt x="22915" y="4148"/>
                    <a:pt x="23001" y="4181"/>
                  </a:cubicBezTo>
                  <a:cubicBezTo>
                    <a:pt x="22911" y="4744"/>
                    <a:pt x="22805" y="5309"/>
                    <a:pt x="22740" y="5873"/>
                  </a:cubicBezTo>
                  <a:cubicBezTo>
                    <a:pt x="22717" y="6086"/>
                    <a:pt x="22719" y="6410"/>
                    <a:pt x="22840" y="6501"/>
                  </a:cubicBezTo>
                  <a:cubicBezTo>
                    <a:pt x="22893" y="6539"/>
                    <a:pt x="22970" y="6554"/>
                    <a:pt x="23057" y="6554"/>
                  </a:cubicBezTo>
                  <a:cubicBezTo>
                    <a:pt x="23199" y="6554"/>
                    <a:pt x="23366" y="6513"/>
                    <a:pt x="23490" y="6463"/>
                  </a:cubicBezTo>
                  <a:cubicBezTo>
                    <a:pt x="24534" y="6025"/>
                    <a:pt x="25539" y="5470"/>
                    <a:pt x="26618" y="5130"/>
                  </a:cubicBezTo>
                  <a:cubicBezTo>
                    <a:pt x="27322" y="4911"/>
                    <a:pt x="28121" y="4969"/>
                    <a:pt x="28880" y="4937"/>
                  </a:cubicBezTo>
                  <a:cubicBezTo>
                    <a:pt x="28892" y="4937"/>
                    <a:pt x="28904" y="4937"/>
                    <a:pt x="28915" y="4937"/>
                  </a:cubicBezTo>
                  <a:cubicBezTo>
                    <a:pt x="29262" y="4937"/>
                    <a:pt x="29368" y="5169"/>
                    <a:pt x="29192" y="5477"/>
                  </a:cubicBezTo>
                  <a:cubicBezTo>
                    <a:pt x="29019" y="5773"/>
                    <a:pt x="28848" y="6114"/>
                    <a:pt x="28581" y="6307"/>
                  </a:cubicBezTo>
                  <a:cubicBezTo>
                    <a:pt x="27533" y="7076"/>
                    <a:pt x="26460" y="7817"/>
                    <a:pt x="25185" y="8178"/>
                  </a:cubicBezTo>
                  <a:cubicBezTo>
                    <a:pt x="24411" y="8401"/>
                    <a:pt x="23649" y="8671"/>
                    <a:pt x="22884" y="8932"/>
                  </a:cubicBezTo>
                  <a:cubicBezTo>
                    <a:pt x="22794" y="8964"/>
                    <a:pt x="22714" y="8981"/>
                    <a:pt x="22644" y="8981"/>
                  </a:cubicBezTo>
                  <a:cubicBezTo>
                    <a:pt x="22476" y="8981"/>
                    <a:pt x="22354" y="8886"/>
                    <a:pt x="22234" y="8670"/>
                  </a:cubicBezTo>
                  <a:cubicBezTo>
                    <a:pt x="21866" y="7993"/>
                    <a:pt x="21428" y="7361"/>
                    <a:pt x="21058" y="6688"/>
                  </a:cubicBezTo>
                  <a:cubicBezTo>
                    <a:pt x="20969" y="6526"/>
                    <a:pt x="20956" y="6216"/>
                    <a:pt x="21055" y="6087"/>
                  </a:cubicBezTo>
                  <a:cubicBezTo>
                    <a:pt x="21590" y="5400"/>
                    <a:pt x="22172" y="4745"/>
                    <a:pt x="22742" y="4085"/>
                  </a:cubicBezTo>
                  <a:close/>
                  <a:moveTo>
                    <a:pt x="20311" y="0"/>
                  </a:moveTo>
                  <a:cubicBezTo>
                    <a:pt x="20142" y="0"/>
                    <a:pt x="19948" y="50"/>
                    <a:pt x="19834" y="131"/>
                  </a:cubicBezTo>
                  <a:cubicBezTo>
                    <a:pt x="18949" y="768"/>
                    <a:pt x="18099" y="1456"/>
                    <a:pt x="17191" y="2167"/>
                  </a:cubicBezTo>
                  <a:cubicBezTo>
                    <a:pt x="17180" y="2167"/>
                    <a:pt x="17169" y="2167"/>
                    <a:pt x="17157" y="2167"/>
                  </a:cubicBezTo>
                  <a:cubicBezTo>
                    <a:pt x="17102" y="2167"/>
                    <a:pt x="17028" y="2164"/>
                    <a:pt x="16945" y="2164"/>
                  </a:cubicBezTo>
                  <a:cubicBezTo>
                    <a:pt x="16823" y="2164"/>
                    <a:pt x="16680" y="2172"/>
                    <a:pt x="16548" y="2213"/>
                  </a:cubicBezTo>
                  <a:cubicBezTo>
                    <a:pt x="14271" y="2906"/>
                    <a:pt x="12012" y="3654"/>
                    <a:pt x="9650" y="4045"/>
                  </a:cubicBezTo>
                  <a:cubicBezTo>
                    <a:pt x="7975" y="4321"/>
                    <a:pt x="2490" y="5726"/>
                    <a:pt x="807" y="5862"/>
                  </a:cubicBezTo>
                  <a:cubicBezTo>
                    <a:pt x="722" y="6120"/>
                    <a:pt x="634" y="6385"/>
                    <a:pt x="549" y="6657"/>
                  </a:cubicBezTo>
                  <a:cubicBezTo>
                    <a:pt x="719" y="6650"/>
                    <a:pt x="881" y="6647"/>
                    <a:pt x="1053" y="6635"/>
                  </a:cubicBezTo>
                  <a:cubicBezTo>
                    <a:pt x="5102" y="6357"/>
                    <a:pt x="12816" y="4309"/>
                    <a:pt x="16715" y="3005"/>
                  </a:cubicBezTo>
                  <a:cubicBezTo>
                    <a:pt x="16952" y="4030"/>
                    <a:pt x="17169" y="4969"/>
                    <a:pt x="17390" y="5925"/>
                  </a:cubicBezTo>
                  <a:cubicBezTo>
                    <a:pt x="14798" y="7203"/>
                    <a:pt x="13035" y="7470"/>
                    <a:pt x="9445" y="7656"/>
                  </a:cubicBezTo>
                  <a:cubicBezTo>
                    <a:pt x="8712" y="7694"/>
                    <a:pt x="7551" y="7716"/>
                    <a:pt x="6280" y="7716"/>
                  </a:cubicBezTo>
                  <a:cubicBezTo>
                    <a:pt x="4096" y="7716"/>
                    <a:pt x="1587" y="7653"/>
                    <a:pt x="371" y="7503"/>
                  </a:cubicBezTo>
                  <a:cubicBezTo>
                    <a:pt x="291" y="7776"/>
                    <a:pt x="73" y="7808"/>
                    <a:pt x="0" y="8084"/>
                  </a:cubicBezTo>
                  <a:lnTo>
                    <a:pt x="2926" y="8364"/>
                  </a:lnTo>
                  <a:cubicBezTo>
                    <a:pt x="4254" y="8478"/>
                    <a:pt x="5957" y="8593"/>
                    <a:pt x="6809" y="8593"/>
                  </a:cubicBezTo>
                  <a:cubicBezTo>
                    <a:pt x="11058" y="8593"/>
                    <a:pt x="12723" y="8418"/>
                    <a:pt x="16992" y="7033"/>
                  </a:cubicBezTo>
                  <a:cubicBezTo>
                    <a:pt x="17277" y="6878"/>
                    <a:pt x="17644" y="6872"/>
                    <a:pt x="17973" y="6783"/>
                  </a:cubicBezTo>
                  <a:cubicBezTo>
                    <a:pt x="18072" y="6757"/>
                    <a:pt x="18176" y="6714"/>
                    <a:pt x="18260" y="6648"/>
                  </a:cubicBezTo>
                  <a:cubicBezTo>
                    <a:pt x="18636" y="6361"/>
                    <a:pt x="19011" y="6064"/>
                    <a:pt x="19428" y="5738"/>
                  </a:cubicBezTo>
                  <a:cubicBezTo>
                    <a:pt x="19933" y="6504"/>
                    <a:pt x="20401" y="7161"/>
                    <a:pt x="20812" y="7851"/>
                  </a:cubicBezTo>
                  <a:cubicBezTo>
                    <a:pt x="21213" y="8516"/>
                    <a:pt x="21560" y="9220"/>
                    <a:pt x="21940" y="9932"/>
                  </a:cubicBezTo>
                  <a:cubicBezTo>
                    <a:pt x="21699" y="10099"/>
                    <a:pt x="21513" y="10210"/>
                    <a:pt x="21347" y="10347"/>
                  </a:cubicBezTo>
                  <a:cubicBezTo>
                    <a:pt x="21033" y="10613"/>
                    <a:pt x="20547" y="10677"/>
                    <a:pt x="20453" y="11200"/>
                  </a:cubicBezTo>
                  <a:cubicBezTo>
                    <a:pt x="20426" y="11329"/>
                    <a:pt x="20175" y="11433"/>
                    <a:pt x="20014" y="11507"/>
                  </a:cubicBezTo>
                  <a:cubicBezTo>
                    <a:pt x="19101" y="11936"/>
                    <a:pt x="18213" y="12454"/>
                    <a:pt x="17261" y="12743"/>
                  </a:cubicBezTo>
                  <a:cubicBezTo>
                    <a:pt x="14808" y="13497"/>
                    <a:pt x="12323" y="14129"/>
                    <a:pt x="9860" y="14833"/>
                  </a:cubicBezTo>
                  <a:cubicBezTo>
                    <a:pt x="7474" y="15513"/>
                    <a:pt x="5025" y="15800"/>
                    <a:pt x="2572" y="16043"/>
                  </a:cubicBezTo>
                  <a:cubicBezTo>
                    <a:pt x="2623" y="16312"/>
                    <a:pt x="2696" y="16577"/>
                    <a:pt x="2792" y="16835"/>
                  </a:cubicBezTo>
                  <a:cubicBezTo>
                    <a:pt x="3182" y="16804"/>
                    <a:pt x="3575" y="16769"/>
                    <a:pt x="3968" y="16718"/>
                  </a:cubicBezTo>
                  <a:cubicBezTo>
                    <a:pt x="6741" y="16355"/>
                    <a:pt x="9457" y="15797"/>
                    <a:pt x="12154" y="15115"/>
                  </a:cubicBezTo>
                  <a:cubicBezTo>
                    <a:pt x="13859" y="14683"/>
                    <a:pt x="15539" y="14147"/>
                    <a:pt x="17214" y="13614"/>
                  </a:cubicBezTo>
                  <a:cubicBezTo>
                    <a:pt x="19260" y="12961"/>
                    <a:pt x="21111" y="11960"/>
                    <a:pt x="22561" y="10319"/>
                  </a:cubicBezTo>
                  <a:cubicBezTo>
                    <a:pt x="22720" y="10135"/>
                    <a:pt x="22868" y="9893"/>
                    <a:pt x="23076" y="9811"/>
                  </a:cubicBezTo>
                  <a:cubicBezTo>
                    <a:pt x="23879" y="9502"/>
                    <a:pt x="24697" y="9228"/>
                    <a:pt x="25519" y="8970"/>
                  </a:cubicBezTo>
                  <a:cubicBezTo>
                    <a:pt x="26877" y="8547"/>
                    <a:pt x="28029" y="7764"/>
                    <a:pt x="29103" y="6877"/>
                  </a:cubicBezTo>
                  <a:cubicBezTo>
                    <a:pt x="29464" y="6579"/>
                    <a:pt x="29713" y="6100"/>
                    <a:pt x="29909" y="5656"/>
                  </a:cubicBezTo>
                  <a:cubicBezTo>
                    <a:pt x="30244" y="4904"/>
                    <a:pt x="29936" y="4378"/>
                    <a:pt x="29129" y="4179"/>
                  </a:cubicBezTo>
                  <a:cubicBezTo>
                    <a:pt x="28741" y="4086"/>
                    <a:pt x="28355" y="4038"/>
                    <a:pt x="27972" y="4038"/>
                  </a:cubicBezTo>
                  <a:cubicBezTo>
                    <a:pt x="27413" y="4038"/>
                    <a:pt x="26861" y="4139"/>
                    <a:pt x="26318" y="4346"/>
                  </a:cubicBezTo>
                  <a:cubicBezTo>
                    <a:pt x="25462" y="4669"/>
                    <a:pt x="24618" y="5032"/>
                    <a:pt x="23768" y="5376"/>
                  </a:cubicBezTo>
                  <a:cubicBezTo>
                    <a:pt x="23755" y="5380"/>
                    <a:pt x="23741" y="5382"/>
                    <a:pt x="23725" y="5382"/>
                  </a:cubicBezTo>
                  <a:cubicBezTo>
                    <a:pt x="23694" y="5382"/>
                    <a:pt x="23658" y="5376"/>
                    <a:pt x="23616" y="5376"/>
                  </a:cubicBezTo>
                  <a:cubicBezTo>
                    <a:pt x="23630" y="5214"/>
                    <a:pt x="23644" y="5072"/>
                    <a:pt x="23643" y="5062"/>
                  </a:cubicBezTo>
                  <a:cubicBezTo>
                    <a:pt x="23993" y="4853"/>
                    <a:pt x="24360" y="4759"/>
                    <a:pt x="24514" y="4524"/>
                  </a:cubicBezTo>
                  <a:cubicBezTo>
                    <a:pt x="25089" y="3660"/>
                    <a:pt x="25672" y="2785"/>
                    <a:pt x="26113" y="1850"/>
                  </a:cubicBezTo>
                  <a:cubicBezTo>
                    <a:pt x="26291" y="1476"/>
                    <a:pt x="26344" y="1162"/>
                    <a:pt x="26301" y="904"/>
                  </a:cubicBezTo>
                  <a:cubicBezTo>
                    <a:pt x="26195" y="754"/>
                    <a:pt x="26102" y="593"/>
                    <a:pt x="26025" y="425"/>
                  </a:cubicBezTo>
                  <a:cubicBezTo>
                    <a:pt x="25792" y="235"/>
                    <a:pt x="25427" y="128"/>
                    <a:pt x="24931" y="128"/>
                  </a:cubicBezTo>
                  <a:cubicBezTo>
                    <a:pt x="24917" y="128"/>
                    <a:pt x="24902" y="128"/>
                    <a:pt x="24887" y="128"/>
                  </a:cubicBezTo>
                  <a:cubicBezTo>
                    <a:pt x="23734" y="134"/>
                    <a:pt x="22772" y="652"/>
                    <a:pt x="21829" y="1237"/>
                  </a:cubicBezTo>
                  <a:cubicBezTo>
                    <a:pt x="21409" y="1497"/>
                    <a:pt x="20971" y="1726"/>
                    <a:pt x="20468" y="2013"/>
                  </a:cubicBezTo>
                  <a:cubicBezTo>
                    <a:pt x="20606" y="1515"/>
                    <a:pt x="20752" y="1150"/>
                    <a:pt x="20784" y="774"/>
                  </a:cubicBezTo>
                  <a:cubicBezTo>
                    <a:pt x="20807" y="537"/>
                    <a:pt x="20731" y="173"/>
                    <a:pt x="20568" y="61"/>
                  </a:cubicBezTo>
                  <a:cubicBezTo>
                    <a:pt x="20508" y="19"/>
                    <a:pt x="20414" y="0"/>
                    <a:pt x="203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4" name="Google Shape;831;p30">
            <a:extLst>
              <a:ext uri="{FF2B5EF4-FFF2-40B4-BE49-F238E27FC236}">
                <a16:creationId xmlns:a16="http://schemas.microsoft.com/office/drawing/2014/main" id="{E7D21701-0383-A942-B02D-1A1F53D5A7C1}"/>
              </a:ext>
            </a:extLst>
          </p:cNvPr>
          <p:cNvSpPr txBox="1">
            <a:spLocks/>
          </p:cNvSpPr>
          <p:nvPr/>
        </p:nvSpPr>
        <p:spPr>
          <a:xfrm>
            <a:off x="307118" y="2190308"/>
            <a:ext cx="11746656" cy="445597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en-US" sz="3600" kern="0" dirty="0">
                <a:latin typeface="+mj-lt"/>
                <a:cs typeface="Arial" panose="020B0604020202020204" pitchFamily="34" charset="0"/>
              </a:rPr>
              <a:t>- </a:t>
            </a:r>
            <a:r>
              <a:rPr lang="vi-VN" sz="3600" kern="0" dirty="0">
                <a:latin typeface="+mj-lt"/>
                <a:cs typeface="Arial" panose="020B0604020202020204" pitchFamily="34" charset="0"/>
              </a:rPr>
              <a:t>Lớp chia 6 nhóm</a:t>
            </a:r>
          </a:p>
          <a:p>
            <a:pPr defTabSz="1219170"/>
            <a:r>
              <a:rPr lang="vi-VN" sz="3600" kern="0" dirty="0">
                <a:latin typeface="+mj-lt"/>
                <a:cs typeface="Arial" panose="020B0604020202020204" pitchFamily="34" charset="0"/>
              </a:rPr>
              <a:t>- Mỗi nhóm chọn để thực hiện 1 trong 3 kiểu hoạt động sau:</a:t>
            </a:r>
            <a:br>
              <a:rPr lang="en-VN" sz="3600" kern="0" dirty="0">
                <a:latin typeface="+mj-lt"/>
                <a:cs typeface="Arial" panose="020B0604020202020204" pitchFamily="34" charset="0"/>
              </a:rPr>
            </a:br>
            <a:r>
              <a:rPr lang="en-VN" sz="3600" kern="0" dirty="0">
                <a:solidFill>
                  <a:srgbClr val="FEB8B3">
                    <a:lumMod val="50000"/>
                  </a:srgbClr>
                </a:solidFill>
                <a:latin typeface="+mj-lt"/>
                <a:cs typeface="Arial" panose="020B0604020202020204" pitchFamily="34" charset="0"/>
              </a:rPr>
              <a:t>* </a:t>
            </a:r>
            <a:r>
              <a:rPr lang="vi-VN" sz="3600" kern="0" dirty="0">
                <a:solidFill>
                  <a:srgbClr val="FEB8B3">
                    <a:lumMod val="50000"/>
                  </a:srgbClr>
                </a:solidFill>
                <a:latin typeface="+mj-lt"/>
                <a:cs typeface="Arial" panose="020B0604020202020204" pitchFamily="34" charset="0"/>
              </a:rPr>
              <a:t>Cấp độ 1: Học sinh nhận giấy A3, hệ thống hóa các kiến thức đã học dưới dạng sơ đồ khối.</a:t>
            </a:r>
            <a:br>
              <a:rPr lang="en-VN" sz="3600" kern="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</a:br>
            <a:r>
              <a:rPr lang="en-VN" sz="3600" kern="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* </a:t>
            </a:r>
            <a:r>
              <a:rPr lang="vi-VN" sz="3600" kern="0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Cấp độ 2: Học sinh nhận giấy A3 đã có sơ đồ khối cho sẵn. Học sinh điền từ vào sơ đồ khối. </a:t>
            </a:r>
            <a:br>
              <a:rPr lang="en-VN" sz="3600" kern="0" dirty="0">
                <a:solidFill>
                  <a:srgbClr val="FEB8B3">
                    <a:lumMod val="50000"/>
                  </a:srgbClr>
                </a:solidFill>
                <a:latin typeface="+mj-lt"/>
                <a:cs typeface="Arial" panose="020B0604020202020204" pitchFamily="34" charset="0"/>
              </a:rPr>
            </a:br>
            <a:r>
              <a:rPr lang="en-VN" sz="3600" kern="0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* </a:t>
            </a:r>
            <a:r>
              <a:rPr lang="vi-VN" sz="3600" kern="0" dirty="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Cấp độ 3: học sinh chọn và ráp nối các ô có sẵn thành sơ đồ. </a:t>
            </a:r>
            <a:endParaRPr lang="en-VN" sz="3600" kern="0" dirty="0">
              <a:solidFill>
                <a:srgbClr val="00B050"/>
              </a:solidFill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028A009-61FE-B649-9C97-F328404D60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69409"/>
              </p:ext>
            </p:extLst>
          </p:nvPr>
        </p:nvGraphicFramePr>
        <p:xfrm>
          <a:off x="142669" y="1"/>
          <a:ext cx="11791827" cy="7277101"/>
        </p:xfrm>
        <a:graphic>
          <a:graphicData uri="http://schemas.openxmlformats.org/drawingml/2006/table">
            <a:tbl>
              <a:tblPr firstRow="1" firstCol="1" bandRow="1">
                <a:tableStyleId>{2A488322-F2BA-4B5B-9748-0D474271808F}</a:tableStyleId>
              </a:tblPr>
              <a:tblGrid>
                <a:gridCol w="2488176">
                  <a:extLst>
                    <a:ext uri="{9D8B030D-6E8A-4147-A177-3AD203B41FA5}">
                      <a16:colId xmlns:a16="http://schemas.microsoft.com/office/drawing/2014/main" val="3131166981"/>
                    </a:ext>
                  </a:extLst>
                </a:gridCol>
                <a:gridCol w="860462">
                  <a:extLst>
                    <a:ext uri="{9D8B030D-6E8A-4147-A177-3AD203B41FA5}">
                      <a16:colId xmlns:a16="http://schemas.microsoft.com/office/drawing/2014/main" val="2366584413"/>
                    </a:ext>
                  </a:extLst>
                </a:gridCol>
                <a:gridCol w="1703207">
                  <a:extLst>
                    <a:ext uri="{9D8B030D-6E8A-4147-A177-3AD203B41FA5}">
                      <a16:colId xmlns:a16="http://schemas.microsoft.com/office/drawing/2014/main" val="3910136040"/>
                    </a:ext>
                  </a:extLst>
                </a:gridCol>
                <a:gridCol w="1703207">
                  <a:extLst>
                    <a:ext uri="{9D8B030D-6E8A-4147-A177-3AD203B41FA5}">
                      <a16:colId xmlns:a16="http://schemas.microsoft.com/office/drawing/2014/main" val="126984666"/>
                    </a:ext>
                  </a:extLst>
                </a:gridCol>
                <a:gridCol w="1703207">
                  <a:extLst>
                    <a:ext uri="{9D8B030D-6E8A-4147-A177-3AD203B41FA5}">
                      <a16:colId xmlns:a16="http://schemas.microsoft.com/office/drawing/2014/main" val="3631353918"/>
                    </a:ext>
                  </a:extLst>
                </a:gridCol>
                <a:gridCol w="1703207">
                  <a:extLst>
                    <a:ext uri="{9D8B030D-6E8A-4147-A177-3AD203B41FA5}">
                      <a16:colId xmlns:a16="http://schemas.microsoft.com/office/drawing/2014/main" val="1741194654"/>
                    </a:ext>
                  </a:extLst>
                </a:gridCol>
                <a:gridCol w="1630361">
                  <a:extLst>
                    <a:ext uri="{9D8B030D-6E8A-4147-A177-3AD203B41FA5}">
                      <a16:colId xmlns:a16="http://schemas.microsoft.com/office/drawing/2014/main" val="1347440110"/>
                    </a:ext>
                  </a:extLst>
                </a:gridCol>
              </a:tblGrid>
              <a:tr h="284480"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Tiêu chí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</a:rPr>
                        <a:t>Trọng số</a:t>
                      </a:r>
                      <a:endParaRPr lang="en-VN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900">
                          <a:effectLst/>
                        </a:rPr>
                        <a:t>Mức độ</a:t>
                      </a:r>
                      <a:endParaRPr lang="en-VN" sz="1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Điểm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9500658"/>
                  </a:ext>
                </a:extLst>
              </a:tr>
              <a:tr h="771771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</a:rPr>
                        <a:t>Xuất sắc</a:t>
                      </a:r>
                      <a:endParaRPr lang="en-VN" sz="16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</a:rPr>
                        <a:t>(10-9)</a:t>
                      </a:r>
                      <a:endParaRPr lang="en-VN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Tốt </a:t>
                      </a:r>
                      <a:endParaRPr lang="en-VN" sz="160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(8-7)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Đạt</a:t>
                      </a:r>
                      <a:endParaRPr lang="en-VN" sz="160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(6-5)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Chưa đạt</a:t>
                      </a:r>
                      <a:endParaRPr lang="en-VN" sz="160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(4-0)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9001427"/>
                  </a:ext>
                </a:extLst>
              </a:tr>
              <a:tr h="85301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Hoàn thành sơ đồ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</a:rPr>
                        <a:t>50%</a:t>
                      </a:r>
                      <a:endParaRPr lang="en-VN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- Hoàn thành đúng hoàn toàn sơ đồ.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-Hoàn thành đúng 80% sơ đồ 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Hoàn thành 50% sơ đồ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Hoàn thành dưới 50% sơ đồ. 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 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1329559"/>
                  </a:ext>
                </a:extLst>
              </a:tr>
              <a:tr h="142168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Thẩm mĩ và logic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10%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-Sơ đồ đẹp, sạch.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-Sơ đồ rõ ràng, sạch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-Sơ đồ rõ ràng.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-Sơ đồ dán lệch, không rõ rằng hoặc không chắc chắn.. 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</a:rPr>
                        <a:t> </a:t>
                      </a:r>
                      <a:endParaRPr lang="en-VN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1980586"/>
                  </a:ext>
                </a:extLst>
              </a:tr>
              <a:tr h="195072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Trật tự và tinh thần hợp tác của nhóm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20%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-Nhóm giữ trật tự tốt và các thành viên hoàn thành tốt nhiệm vụ của mình.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-Nhóm giữ trật tự tốt và các thành viên hoàn thành nhiệm vụ của mình.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</a:rPr>
                        <a:t>-Nhóm có ồn nhưng giữ trật tự sau khi được nhắc nhở; các thành viên hoàn thành nhiệm vụ.</a:t>
                      </a:r>
                      <a:endParaRPr lang="en-VN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-Nhóm ồn và phải nhắc nhiều lần; các thành viên hoàn thành nhiệm vụ.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 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1673343"/>
                  </a:ext>
                </a:extLst>
              </a:tr>
              <a:tr h="1990356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</a:rPr>
                        <a:t>Tham gia phản biện</a:t>
                      </a:r>
                      <a:endParaRPr lang="en-VN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20%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Tích cực nhận xét sơ đồ của nhóm khác và có đưa ra ý kiến sáng tạo đặc biệt.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Tích cực nhận xét sơ đồ của nhóm khác.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Có nhận xét sơ đồ của nhóm khác.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</a:rPr>
                        <a:t>Không tham gia nhận xét.</a:t>
                      </a:r>
                      <a:endParaRPr lang="en-VN" sz="1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</a:rPr>
                        <a:t> </a:t>
                      </a:r>
                      <a:endParaRPr lang="en-VN" sz="16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6710479"/>
                  </a:ext>
                </a:extLst>
              </a:tr>
            </a:tbl>
          </a:graphicData>
        </a:graphic>
      </p:graphicFrame>
      <p:pic>
        <p:nvPicPr>
          <p:cNvPr id="5" name="10 phút.mp4" descr="10 phút.mp4">
            <a:hlinkClick r:id="" action="ppaction://media"/>
            <a:extLst>
              <a:ext uri="{FF2B5EF4-FFF2-40B4-BE49-F238E27FC236}">
                <a16:creationId xmlns:a16="http://schemas.microsoft.com/office/drawing/2014/main" id="{C0AFBAB5-18F9-154D-B7BA-4E2720B8F0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670" y="5621161"/>
            <a:ext cx="2581073" cy="145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1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AA6586-9C3A-CE75-16A2-D6680760D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269" y="0"/>
            <a:ext cx="5252484" cy="674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23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1753</Words>
  <Application>Microsoft Office PowerPoint</Application>
  <PresentationFormat>Widescreen</PresentationFormat>
  <Paragraphs>242</Paragraphs>
  <Slides>35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56" baseType="lpstr">
      <vt:lpstr>Arial</vt:lpstr>
      <vt:lpstr>Calibri</vt:lpstr>
      <vt:lpstr>Calibri Light</vt:lpstr>
      <vt:lpstr>Comfortaa</vt:lpstr>
      <vt:lpstr>Courier New</vt:lpstr>
      <vt:lpstr>Just Another Hand</vt:lpstr>
      <vt:lpstr>Livvic</vt:lpstr>
      <vt:lpstr>Montserrat</vt:lpstr>
      <vt:lpstr>Montserrat Medium</vt:lpstr>
      <vt:lpstr>Nunito</vt:lpstr>
      <vt:lpstr>Nunito SemiBold</vt:lpstr>
      <vt:lpstr>Permanent Marker</vt:lpstr>
      <vt:lpstr>Roboto</vt:lpstr>
      <vt:lpstr>Roboto Condensed Light</vt:lpstr>
      <vt:lpstr>Staatliches</vt:lpstr>
      <vt:lpstr>Tahoma</vt:lpstr>
      <vt:lpstr>Times New Roman</vt:lpstr>
      <vt:lpstr>Wingdings</vt:lpstr>
      <vt:lpstr>Office Theme</vt:lpstr>
      <vt:lpstr>SKETCH LESSON</vt:lpstr>
      <vt:lpstr>Volicy Bulletin Board Thesis by Slidesgo</vt:lpstr>
      <vt:lpstr>PowerPoint Presentation</vt:lpstr>
      <vt:lpstr>MỤC TIÊU</vt:lpstr>
      <vt:lpstr>Nhìn nhanh  nhớ tốt</vt:lpstr>
      <vt:lpstr>Quy tắc chơi</vt:lpstr>
      <vt:lpstr>PowerPoint Presentation</vt:lpstr>
      <vt:lpstr>PowerPoint Presentation</vt:lpstr>
      <vt:lpstr> Hệ thống hóa kiến thức chương 4 và chương 5 </vt:lpstr>
      <vt:lpstr>PowerPoint Presentation</vt:lpstr>
      <vt:lpstr>PowerPoint Presentation</vt:lpstr>
      <vt:lpstr>PowerPoint Presentation</vt:lpstr>
      <vt:lpstr>Quy tắc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Quy tắc chơi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6: Em nghĩ thế nào về ý kiến “Phòng bệnh hơn chữa bệnh” cho vật nuôi?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Cuong Dang Chi</dc:creator>
  <cp:lastModifiedBy>Văn Tân Lê</cp:lastModifiedBy>
  <cp:revision>13</cp:revision>
  <dcterms:created xsi:type="dcterms:W3CDTF">2021-07-26T14:38:55Z</dcterms:created>
  <dcterms:modified xsi:type="dcterms:W3CDTF">2024-02-23T09:22:13Z</dcterms:modified>
</cp:coreProperties>
</file>