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318" r:id="rId3"/>
    <p:sldId id="319" r:id="rId4"/>
    <p:sldId id="368" r:id="rId5"/>
    <p:sldId id="369" r:id="rId6"/>
    <p:sldId id="261" r:id="rId7"/>
    <p:sldId id="348" r:id="rId8"/>
    <p:sldId id="328" r:id="rId9"/>
    <p:sldId id="345" r:id="rId10"/>
    <p:sldId id="331" r:id="rId11"/>
    <p:sldId id="332" r:id="rId12"/>
    <p:sldId id="349" r:id="rId13"/>
    <p:sldId id="359" r:id="rId14"/>
    <p:sldId id="333" r:id="rId15"/>
    <p:sldId id="335" r:id="rId16"/>
    <p:sldId id="352" r:id="rId17"/>
    <p:sldId id="337" r:id="rId18"/>
    <p:sldId id="338" r:id="rId19"/>
    <p:sldId id="361" r:id="rId20"/>
    <p:sldId id="354" r:id="rId21"/>
    <p:sldId id="362" r:id="rId22"/>
    <p:sldId id="358" r:id="rId23"/>
    <p:sldId id="350" r:id="rId24"/>
    <p:sldId id="357" r:id="rId25"/>
    <p:sldId id="355" r:id="rId26"/>
    <p:sldId id="281" r:id="rId27"/>
    <p:sldId id="356" r:id="rId28"/>
    <p:sldId id="339" r:id="rId29"/>
    <p:sldId id="363" r:id="rId30"/>
    <p:sldId id="364" r:id="rId31"/>
    <p:sldId id="365" r:id="rId32"/>
    <p:sldId id="366" r:id="rId33"/>
    <p:sldId id="367" r:id="rId34"/>
    <p:sldId id="32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4660"/>
  </p:normalViewPr>
  <p:slideViewPr>
    <p:cSldViewPr snapToGrid="0">
      <p:cViewPr varScale="1">
        <p:scale>
          <a:sx n="84" d="100"/>
          <a:sy n="84" d="100"/>
        </p:scale>
        <p:origin x="63"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636429-7DAB-452E-AE12-B2C6799A219A}" type="datetimeFigureOut">
              <a:rPr lang="en-US" smtClean="0"/>
              <a:t>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781101-1DA5-46DA-B329-802D3562C768}" type="slidenum">
              <a:rPr lang="en-US" smtClean="0"/>
              <a:t>‹#›</a:t>
            </a:fld>
            <a:endParaRPr lang="en-US"/>
          </a:p>
        </p:txBody>
      </p:sp>
    </p:spTree>
    <p:extLst>
      <p:ext uri="{BB962C8B-B14F-4D97-AF65-F5344CB8AC3E}">
        <p14:creationId xmlns:p14="http://schemas.microsoft.com/office/powerpoint/2010/main" val="4036295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6">
            <a:extLst>
              <a:ext uri="{FF2B5EF4-FFF2-40B4-BE49-F238E27FC236}">
                <a16:creationId xmlns:a16="http://schemas.microsoft.com/office/drawing/2014/main" id="{903B0BE2-7558-C2A0-E6D8-2F3644C75F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a:solidFill>
                  <a:schemeClr val="tx1"/>
                </a:solidFill>
                <a:latin typeface="Arial" panose="020B0604020202020204" pitchFamily="34" charset="0"/>
              </a:defRPr>
            </a:lvl1pPr>
            <a:lvl2pPr marL="742950" indent="-285750">
              <a:tabLst>
                <a:tab pos="723900" algn="l"/>
                <a:tab pos="1447800" algn="l"/>
                <a:tab pos="2171700" algn="l"/>
                <a:tab pos="2895600" algn="l"/>
              </a:tabLst>
              <a:defRPr>
                <a:solidFill>
                  <a:schemeClr val="tx1"/>
                </a:solidFill>
                <a:latin typeface="Arial" panose="020B0604020202020204" pitchFamily="34" charset="0"/>
              </a:defRPr>
            </a:lvl2pPr>
            <a:lvl3pPr marL="1143000" indent="-228600">
              <a:tabLst>
                <a:tab pos="723900" algn="l"/>
                <a:tab pos="1447800" algn="l"/>
                <a:tab pos="2171700" algn="l"/>
                <a:tab pos="2895600" algn="l"/>
              </a:tabLst>
              <a:defRPr>
                <a:solidFill>
                  <a:schemeClr val="tx1"/>
                </a:solidFill>
                <a:latin typeface="Arial" panose="020B0604020202020204" pitchFamily="34" charset="0"/>
              </a:defRPr>
            </a:lvl3pPr>
            <a:lvl4pPr marL="1600200" indent="-228600">
              <a:tabLst>
                <a:tab pos="723900" algn="l"/>
                <a:tab pos="1447800" algn="l"/>
                <a:tab pos="2171700" algn="l"/>
                <a:tab pos="2895600" algn="l"/>
              </a:tabLst>
              <a:defRPr>
                <a:solidFill>
                  <a:schemeClr val="tx1"/>
                </a:solidFill>
                <a:latin typeface="Arial" panose="020B0604020202020204" pitchFamily="34" charset="0"/>
              </a:defRPr>
            </a:lvl4pPr>
            <a:lvl5pPr marL="2057400" indent="-228600">
              <a:tabLst>
                <a:tab pos="723900" algn="l"/>
                <a:tab pos="1447800" algn="l"/>
                <a:tab pos="2171700" algn="l"/>
                <a:tab pos="2895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9pPr>
          </a:lstStyle>
          <a:p>
            <a:pPr eaLnBrk="1" hangingPunct="1">
              <a:buFont typeface="Times New Roman" panose="02020603050405020304" pitchFamily="18" charset="0"/>
              <a:buNone/>
            </a:pPr>
            <a:fld id="{9F1A0DD3-0FAD-4AF8-A8F7-FE4DC9B3803F}" type="slidenum">
              <a:rPr lang="en-US" altLang="en-US">
                <a:solidFill>
                  <a:srgbClr val="000000"/>
                </a:solidFill>
                <a:latin typeface="Times New Roman" panose="02020603050405020304" pitchFamily="18" charset="0"/>
                <a:ea typeface="SimSun" panose="02010600030101010101" pitchFamily="2" charset="-122"/>
              </a:rPr>
              <a:pPr eaLnBrk="1" hangingPunct="1">
                <a:buFont typeface="Times New Roman" panose="02020603050405020304" pitchFamily="18" charset="0"/>
                <a:buNone/>
              </a:pPr>
              <a:t>8</a:t>
            </a:fld>
            <a:endParaRPr lang="en-US" altLang="en-US">
              <a:solidFill>
                <a:srgbClr val="000000"/>
              </a:solidFill>
              <a:latin typeface="Times New Roman" panose="02020603050405020304" pitchFamily="18" charset="0"/>
              <a:ea typeface="SimSun" panose="02010600030101010101" pitchFamily="2" charset="-122"/>
            </a:endParaRPr>
          </a:p>
        </p:txBody>
      </p:sp>
      <p:sp>
        <p:nvSpPr>
          <p:cNvPr id="36867" name="Rectangle 1">
            <a:extLst>
              <a:ext uri="{FF2B5EF4-FFF2-40B4-BE49-F238E27FC236}">
                <a16:creationId xmlns:a16="http://schemas.microsoft.com/office/drawing/2014/main" id="{5EC016DB-6E5F-0F3B-95AA-E4A0AE1160A8}"/>
              </a:ext>
            </a:extLst>
          </p:cNvPr>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a:extLst>
              <a:ext uri="{FF2B5EF4-FFF2-40B4-BE49-F238E27FC236}">
                <a16:creationId xmlns:a16="http://schemas.microsoft.com/office/drawing/2014/main" id="{3F20F3D3-BB52-311D-691A-B0ED1B0D12F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spcBef>
                <a:spcPct val="0"/>
              </a:spcBef>
            </a:pPr>
            <a:endParaRPr lang="en-US" altLang="en-U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6">
            <a:extLst>
              <a:ext uri="{FF2B5EF4-FFF2-40B4-BE49-F238E27FC236}">
                <a16:creationId xmlns:a16="http://schemas.microsoft.com/office/drawing/2014/main" id="{4D8AE3C2-D6CD-2471-8393-5F1B3A29EB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a:solidFill>
                  <a:schemeClr val="tx1"/>
                </a:solidFill>
                <a:latin typeface="Arial" panose="020B0604020202020204" pitchFamily="34" charset="0"/>
              </a:defRPr>
            </a:lvl1pPr>
            <a:lvl2pPr marL="742950" indent="-285750">
              <a:tabLst>
                <a:tab pos="723900" algn="l"/>
                <a:tab pos="1447800" algn="l"/>
                <a:tab pos="2171700" algn="l"/>
                <a:tab pos="2895600" algn="l"/>
              </a:tabLst>
              <a:defRPr>
                <a:solidFill>
                  <a:schemeClr val="tx1"/>
                </a:solidFill>
                <a:latin typeface="Arial" panose="020B0604020202020204" pitchFamily="34" charset="0"/>
              </a:defRPr>
            </a:lvl2pPr>
            <a:lvl3pPr marL="1143000" indent="-228600">
              <a:tabLst>
                <a:tab pos="723900" algn="l"/>
                <a:tab pos="1447800" algn="l"/>
                <a:tab pos="2171700" algn="l"/>
                <a:tab pos="2895600" algn="l"/>
              </a:tabLst>
              <a:defRPr>
                <a:solidFill>
                  <a:schemeClr val="tx1"/>
                </a:solidFill>
                <a:latin typeface="Arial" panose="020B0604020202020204" pitchFamily="34" charset="0"/>
              </a:defRPr>
            </a:lvl3pPr>
            <a:lvl4pPr marL="1600200" indent="-228600">
              <a:tabLst>
                <a:tab pos="723900" algn="l"/>
                <a:tab pos="1447800" algn="l"/>
                <a:tab pos="2171700" algn="l"/>
                <a:tab pos="2895600" algn="l"/>
              </a:tabLst>
              <a:defRPr>
                <a:solidFill>
                  <a:schemeClr val="tx1"/>
                </a:solidFill>
                <a:latin typeface="Arial" panose="020B0604020202020204" pitchFamily="34" charset="0"/>
              </a:defRPr>
            </a:lvl4pPr>
            <a:lvl5pPr marL="2057400" indent="-228600">
              <a:tabLst>
                <a:tab pos="723900" algn="l"/>
                <a:tab pos="1447800" algn="l"/>
                <a:tab pos="2171700" algn="l"/>
                <a:tab pos="2895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9pPr>
          </a:lstStyle>
          <a:p>
            <a:pPr eaLnBrk="1" hangingPunct="1">
              <a:buFont typeface="Times New Roman" panose="02020603050405020304" pitchFamily="18" charset="0"/>
              <a:buNone/>
            </a:pPr>
            <a:fld id="{57990B29-9D6C-4F3F-8EC6-540536AB102B}" type="slidenum">
              <a:rPr lang="en-US" altLang="en-US">
                <a:solidFill>
                  <a:srgbClr val="000000"/>
                </a:solidFill>
                <a:latin typeface="Times New Roman" panose="02020603050405020304" pitchFamily="18" charset="0"/>
                <a:ea typeface="SimSun" panose="02010600030101010101" pitchFamily="2" charset="-122"/>
              </a:rPr>
              <a:pPr eaLnBrk="1" hangingPunct="1">
                <a:buFont typeface="Times New Roman" panose="02020603050405020304" pitchFamily="18" charset="0"/>
                <a:buNone/>
              </a:pPr>
              <a:t>10</a:t>
            </a:fld>
            <a:endParaRPr lang="en-US" altLang="en-US">
              <a:solidFill>
                <a:srgbClr val="000000"/>
              </a:solidFill>
              <a:latin typeface="Times New Roman" panose="02020603050405020304" pitchFamily="18" charset="0"/>
              <a:ea typeface="SimSun" panose="02010600030101010101" pitchFamily="2" charset="-122"/>
            </a:endParaRPr>
          </a:p>
        </p:txBody>
      </p:sp>
      <p:sp>
        <p:nvSpPr>
          <p:cNvPr id="37891" name="Rectangle 1">
            <a:extLst>
              <a:ext uri="{FF2B5EF4-FFF2-40B4-BE49-F238E27FC236}">
                <a16:creationId xmlns:a16="http://schemas.microsoft.com/office/drawing/2014/main" id="{6291585D-1CAE-3A01-214E-FDCD156AAB6C}"/>
              </a:ext>
            </a:extLst>
          </p:cNvPr>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2" name="Rectangle 2">
            <a:extLst>
              <a:ext uri="{FF2B5EF4-FFF2-40B4-BE49-F238E27FC236}">
                <a16:creationId xmlns:a16="http://schemas.microsoft.com/office/drawing/2014/main" id="{0844993D-2611-2672-3769-97F217406D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6">
            <a:extLst>
              <a:ext uri="{FF2B5EF4-FFF2-40B4-BE49-F238E27FC236}">
                <a16:creationId xmlns:a16="http://schemas.microsoft.com/office/drawing/2014/main" id="{1BF3992F-E3CF-8EE5-626D-663BD433F6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a:solidFill>
                  <a:schemeClr val="tx1"/>
                </a:solidFill>
                <a:latin typeface="Arial" panose="020B0604020202020204" pitchFamily="34" charset="0"/>
              </a:defRPr>
            </a:lvl1pPr>
            <a:lvl2pPr marL="742950" indent="-285750">
              <a:tabLst>
                <a:tab pos="723900" algn="l"/>
                <a:tab pos="1447800" algn="l"/>
                <a:tab pos="2171700" algn="l"/>
                <a:tab pos="2895600" algn="l"/>
              </a:tabLst>
              <a:defRPr>
                <a:solidFill>
                  <a:schemeClr val="tx1"/>
                </a:solidFill>
                <a:latin typeface="Arial" panose="020B0604020202020204" pitchFamily="34" charset="0"/>
              </a:defRPr>
            </a:lvl2pPr>
            <a:lvl3pPr marL="1143000" indent="-228600">
              <a:tabLst>
                <a:tab pos="723900" algn="l"/>
                <a:tab pos="1447800" algn="l"/>
                <a:tab pos="2171700" algn="l"/>
                <a:tab pos="2895600" algn="l"/>
              </a:tabLst>
              <a:defRPr>
                <a:solidFill>
                  <a:schemeClr val="tx1"/>
                </a:solidFill>
                <a:latin typeface="Arial" panose="020B0604020202020204" pitchFamily="34" charset="0"/>
              </a:defRPr>
            </a:lvl3pPr>
            <a:lvl4pPr marL="1600200" indent="-228600">
              <a:tabLst>
                <a:tab pos="723900" algn="l"/>
                <a:tab pos="1447800" algn="l"/>
                <a:tab pos="2171700" algn="l"/>
                <a:tab pos="2895600" algn="l"/>
              </a:tabLst>
              <a:defRPr>
                <a:solidFill>
                  <a:schemeClr val="tx1"/>
                </a:solidFill>
                <a:latin typeface="Arial" panose="020B0604020202020204" pitchFamily="34" charset="0"/>
              </a:defRPr>
            </a:lvl4pPr>
            <a:lvl5pPr marL="2057400" indent="-228600">
              <a:tabLst>
                <a:tab pos="723900" algn="l"/>
                <a:tab pos="1447800" algn="l"/>
                <a:tab pos="2171700" algn="l"/>
                <a:tab pos="2895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9pPr>
          </a:lstStyle>
          <a:p>
            <a:pPr eaLnBrk="1" hangingPunct="1">
              <a:buFont typeface="Times New Roman" panose="02020603050405020304" pitchFamily="18" charset="0"/>
              <a:buNone/>
            </a:pPr>
            <a:fld id="{E6639AE4-94CF-4D77-82C8-AD9F6756E9BA}" type="slidenum">
              <a:rPr lang="en-US" altLang="en-US">
                <a:solidFill>
                  <a:srgbClr val="000000"/>
                </a:solidFill>
                <a:latin typeface="Times New Roman" panose="02020603050405020304" pitchFamily="18" charset="0"/>
                <a:ea typeface="SimSun" panose="02010600030101010101" pitchFamily="2" charset="-122"/>
              </a:rPr>
              <a:pPr eaLnBrk="1" hangingPunct="1">
                <a:buFont typeface="Times New Roman" panose="02020603050405020304" pitchFamily="18" charset="0"/>
                <a:buNone/>
              </a:pPr>
              <a:t>11</a:t>
            </a:fld>
            <a:endParaRPr lang="en-US" altLang="en-US">
              <a:solidFill>
                <a:srgbClr val="000000"/>
              </a:solidFill>
              <a:latin typeface="Times New Roman" panose="02020603050405020304" pitchFamily="18" charset="0"/>
              <a:ea typeface="SimSun" panose="02010600030101010101" pitchFamily="2" charset="-122"/>
            </a:endParaRPr>
          </a:p>
        </p:txBody>
      </p:sp>
      <p:sp>
        <p:nvSpPr>
          <p:cNvPr id="38915" name="Rectangle 1">
            <a:extLst>
              <a:ext uri="{FF2B5EF4-FFF2-40B4-BE49-F238E27FC236}">
                <a16:creationId xmlns:a16="http://schemas.microsoft.com/office/drawing/2014/main" id="{FF47EE7E-035A-3F9B-4B58-404A09C94A1A}"/>
              </a:ext>
            </a:extLst>
          </p:cNvPr>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2">
            <a:extLst>
              <a:ext uri="{FF2B5EF4-FFF2-40B4-BE49-F238E27FC236}">
                <a16:creationId xmlns:a16="http://schemas.microsoft.com/office/drawing/2014/main" id="{3B4F442D-246C-2D47-669E-055E76E573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6">
            <a:extLst>
              <a:ext uri="{FF2B5EF4-FFF2-40B4-BE49-F238E27FC236}">
                <a16:creationId xmlns:a16="http://schemas.microsoft.com/office/drawing/2014/main" id="{E2CE0B83-92C4-6BB3-D37E-4ABDF46F63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a:solidFill>
                  <a:schemeClr val="tx1"/>
                </a:solidFill>
                <a:latin typeface="Arial" panose="020B0604020202020204" pitchFamily="34" charset="0"/>
              </a:defRPr>
            </a:lvl1pPr>
            <a:lvl2pPr marL="742950" indent="-285750">
              <a:tabLst>
                <a:tab pos="723900" algn="l"/>
                <a:tab pos="1447800" algn="l"/>
                <a:tab pos="2171700" algn="l"/>
                <a:tab pos="2895600" algn="l"/>
              </a:tabLst>
              <a:defRPr>
                <a:solidFill>
                  <a:schemeClr val="tx1"/>
                </a:solidFill>
                <a:latin typeface="Arial" panose="020B0604020202020204" pitchFamily="34" charset="0"/>
              </a:defRPr>
            </a:lvl2pPr>
            <a:lvl3pPr marL="1143000" indent="-228600">
              <a:tabLst>
                <a:tab pos="723900" algn="l"/>
                <a:tab pos="1447800" algn="l"/>
                <a:tab pos="2171700" algn="l"/>
                <a:tab pos="2895600" algn="l"/>
              </a:tabLst>
              <a:defRPr>
                <a:solidFill>
                  <a:schemeClr val="tx1"/>
                </a:solidFill>
                <a:latin typeface="Arial" panose="020B0604020202020204" pitchFamily="34" charset="0"/>
              </a:defRPr>
            </a:lvl3pPr>
            <a:lvl4pPr marL="1600200" indent="-228600">
              <a:tabLst>
                <a:tab pos="723900" algn="l"/>
                <a:tab pos="1447800" algn="l"/>
                <a:tab pos="2171700" algn="l"/>
                <a:tab pos="2895600" algn="l"/>
              </a:tabLst>
              <a:defRPr>
                <a:solidFill>
                  <a:schemeClr val="tx1"/>
                </a:solidFill>
                <a:latin typeface="Arial" panose="020B0604020202020204" pitchFamily="34" charset="0"/>
              </a:defRPr>
            </a:lvl4pPr>
            <a:lvl5pPr marL="2057400" indent="-228600">
              <a:tabLst>
                <a:tab pos="723900" algn="l"/>
                <a:tab pos="1447800" algn="l"/>
                <a:tab pos="2171700" algn="l"/>
                <a:tab pos="2895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9pPr>
          </a:lstStyle>
          <a:p>
            <a:pPr eaLnBrk="1" hangingPunct="1">
              <a:buFont typeface="Times New Roman" panose="02020603050405020304" pitchFamily="18" charset="0"/>
              <a:buNone/>
            </a:pPr>
            <a:fld id="{ABEB5280-8F45-4051-9555-1CF226980C43}" type="slidenum">
              <a:rPr lang="en-US" altLang="en-US">
                <a:solidFill>
                  <a:srgbClr val="000000"/>
                </a:solidFill>
                <a:latin typeface="Times New Roman" panose="02020603050405020304" pitchFamily="18" charset="0"/>
                <a:ea typeface="SimSun" panose="02010600030101010101" pitchFamily="2" charset="-122"/>
              </a:rPr>
              <a:pPr eaLnBrk="1" hangingPunct="1">
                <a:buFont typeface="Times New Roman" panose="02020603050405020304" pitchFamily="18" charset="0"/>
                <a:buNone/>
              </a:pPr>
              <a:t>13</a:t>
            </a:fld>
            <a:endParaRPr lang="en-US" altLang="en-US">
              <a:solidFill>
                <a:srgbClr val="000000"/>
              </a:solidFill>
              <a:latin typeface="Times New Roman" panose="02020603050405020304" pitchFamily="18" charset="0"/>
              <a:ea typeface="SimSun" panose="02010600030101010101" pitchFamily="2" charset="-122"/>
            </a:endParaRPr>
          </a:p>
        </p:txBody>
      </p:sp>
      <p:sp>
        <p:nvSpPr>
          <p:cNvPr id="39939" name="Rectangle 1">
            <a:extLst>
              <a:ext uri="{FF2B5EF4-FFF2-40B4-BE49-F238E27FC236}">
                <a16:creationId xmlns:a16="http://schemas.microsoft.com/office/drawing/2014/main" id="{6D3B667B-F1D7-AB5B-EE75-3B1AB64B7C93}"/>
              </a:ext>
            </a:extLst>
          </p:cNvPr>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40" name="Rectangle 2">
            <a:extLst>
              <a:ext uri="{FF2B5EF4-FFF2-40B4-BE49-F238E27FC236}">
                <a16:creationId xmlns:a16="http://schemas.microsoft.com/office/drawing/2014/main" id="{0713F0DC-87C8-90BB-7BBC-3F754E7511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6">
            <a:extLst>
              <a:ext uri="{FF2B5EF4-FFF2-40B4-BE49-F238E27FC236}">
                <a16:creationId xmlns:a16="http://schemas.microsoft.com/office/drawing/2014/main" id="{0A7A1C78-8587-3964-9BAC-F8997BAC2A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a:solidFill>
                  <a:schemeClr val="tx1"/>
                </a:solidFill>
                <a:latin typeface="Arial" panose="020B0604020202020204" pitchFamily="34" charset="0"/>
              </a:defRPr>
            </a:lvl1pPr>
            <a:lvl2pPr marL="742950" indent="-285750">
              <a:tabLst>
                <a:tab pos="723900" algn="l"/>
                <a:tab pos="1447800" algn="l"/>
                <a:tab pos="2171700" algn="l"/>
                <a:tab pos="2895600" algn="l"/>
              </a:tabLst>
              <a:defRPr>
                <a:solidFill>
                  <a:schemeClr val="tx1"/>
                </a:solidFill>
                <a:latin typeface="Arial" panose="020B0604020202020204" pitchFamily="34" charset="0"/>
              </a:defRPr>
            </a:lvl2pPr>
            <a:lvl3pPr marL="1143000" indent="-228600">
              <a:tabLst>
                <a:tab pos="723900" algn="l"/>
                <a:tab pos="1447800" algn="l"/>
                <a:tab pos="2171700" algn="l"/>
                <a:tab pos="2895600" algn="l"/>
              </a:tabLst>
              <a:defRPr>
                <a:solidFill>
                  <a:schemeClr val="tx1"/>
                </a:solidFill>
                <a:latin typeface="Arial" panose="020B0604020202020204" pitchFamily="34" charset="0"/>
              </a:defRPr>
            </a:lvl3pPr>
            <a:lvl4pPr marL="1600200" indent="-228600">
              <a:tabLst>
                <a:tab pos="723900" algn="l"/>
                <a:tab pos="1447800" algn="l"/>
                <a:tab pos="2171700" algn="l"/>
                <a:tab pos="2895600" algn="l"/>
              </a:tabLst>
              <a:defRPr>
                <a:solidFill>
                  <a:schemeClr val="tx1"/>
                </a:solidFill>
                <a:latin typeface="Arial" panose="020B0604020202020204" pitchFamily="34" charset="0"/>
              </a:defRPr>
            </a:lvl4pPr>
            <a:lvl5pPr marL="2057400" indent="-228600">
              <a:tabLst>
                <a:tab pos="723900" algn="l"/>
                <a:tab pos="1447800" algn="l"/>
                <a:tab pos="2171700" algn="l"/>
                <a:tab pos="2895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9pPr>
          </a:lstStyle>
          <a:p>
            <a:pPr eaLnBrk="1" hangingPunct="1">
              <a:buFont typeface="Times New Roman" panose="02020603050405020304" pitchFamily="18" charset="0"/>
              <a:buNone/>
            </a:pPr>
            <a:fld id="{8D8D3E89-C067-4917-97FD-0150C3FEC837}" type="slidenum">
              <a:rPr lang="en-US" altLang="en-US">
                <a:solidFill>
                  <a:srgbClr val="000000"/>
                </a:solidFill>
                <a:latin typeface="Times New Roman" panose="02020603050405020304" pitchFamily="18" charset="0"/>
                <a:ea typeface="SimSun" panose="02010600030101010101" pitchFamily="2" charset="-122"/>
              </a:rPr>
              <a:pPr eaLnBrk="1" hangingPunct="1">
                <a:buFont typeface="Times New Roman" panose="02020603050405020304" pitchFamily="18" charset="0"/>
                <a:buNone/>
              </a:pPr>
              <a:t>15</a:t>
            </a:fld>
            <a:endParaRPr lang="en-US" altLang="en-US">
              <a:solidFill>
                <a:srgbClr val="000000"/>
              </a:solidFill>
              <a:latin typeface="Times New Roman" panose="02020603050405020304" pitchFamily="18" charset="0"/>
              <a:ea typeface="SimSun" panose="02010600030101010101" pitchFamily="2" charset="-122"/>
            </a:endParaRPr>
          </a:p>
        </p:txBody>
      </p:sp>
      <p:sp>
        <p:nvSpPr>
          <p:cNvPr id="40963" name="Rectangle 1">
            <a:extLst>
              <a:ext uri="{FF2B5EF4-FFF2-40B4-BE49-F238E27FC236}">
                <a16:creationId xmlns:a16="http://schemas.microsoft.com/office/drawing/2014/main" id="{047AC5F8-8A59-090F-F079-20F02CAA7EB6}"/>
              </a:ext>
            </a:extLst>
          </p:cNvPr>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Rectangle 2">
            <a:extLst>
              <a:ext uri="{FF2B5EF4-FFF2-40B4-BE49-F238E27FC236}">
                <a16:creationId xmlns:a16="http://schemas.microsoft.com/office/drawing/2014/main" id="{CC77585D-F44D-D2D0-E4E0-613AAFDA6E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6">
            <a:extLst>
              <a:ext uri="{FF2B5EF4-FFF2-40B4-BE49-F238E27FC236}">
                <a16:creationId xmlns:a16="http://schemas.microsoft.com/office/drawing/2014/main" id="{CAB93B7A-31C9-8273-80C3-DBFB512CA2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a:solidFill>
                  <a:schemeClr val="tx1"/>
                </a:solidFill>
                <a:latin typeface="Arial" panose="020B0604020202020204" pitchFamily="34" charset="0"/>
              </a:defRPr>
            </a:lvl1pPr>
            <a:lvl2pPr marL="742950" indent="-285750">
              <a:tabLst>
                <a:tab pos="723900" algn="l"/>
                <a:tab pos="1447800" algn="l"/>
                <a:tab pos="2171700" algn="l"/>
                <a:tab pos="2895600" algn="l"/>
              </a:tabLst>
              <a:defRPr>
                <a:solidFill>
                  <a:schemeClr val="tx1"/>
                </a:solidFill>
                <a:latin typeface="Arial" panose="020B0604020202020204" pitchFamily="34" charset="0"/>
              </a:defRPr>
            </a:lvl2pPr>
            <a:lvl3pPr marL="1143000" indent="-228600">
              <a:tabLst>
                <a:tab pos="723900" algn="l"/>
                <a:tab pos="1447800" algn="l"/>
                <a:tab pos="2171700" algn="l"/>
                <a:tab pos="2895600" algn="l"/>
              </a:tabLst>
              <a:defRPr>
                <a:solidFill>
                  <a:schemeClr val="tx1"/>
                </a:solidFill>
                <a:latin typeface="Arial" panose="020B0604020202020204" pitchFamily="34" charset="0"/>
              </a:defRPr>
            </a:lvl3pPr>
            <a:lvl4pPr marL="1600200" indent="-228600">
              <a:tabLst>
                <a:tab pos="723900" algn="l"/>
                <a:tab pos="1447800" algn="l"/>
                <a:tab pos="2171700" algn="l"/>
                <a:tab pos="2895600" algn="l"/>
              </a:tabLst>
              <a:defRPr>
                <a:solidFill>
                  <a:schemeClr val="tx1"/>
                </a:solidFill>
                <a:latin typeface="Arial" panose="020B0604020202020204" pitchFamily="34" charset="0"/>
              </a:defRPr>
            </a:lvl4pPr>
            <a:lvl5pPr marL="2057400" indent="-228600">
              <a:tabLst>
                <a:tab pos="723900" algn="l"/>
                <a:tab pos="1447800" algn="l"/>
                <a:tab pos="2171700" algn="l"/>
                <a:tab pos="2895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9pPr>
          </a:lstStyle>
          <a:p>
            <a:pPr eaLnBrk="1" hangingPunct="1">
              <a:buFont typeface="Times New Roman" panose="02020603050405020304" pitchFamily="18" charset="0"/>
              <a:buNone/>
            </a:pPr>
            <a:fld id="{92886795-AA0B-4A19-A64B-6DDAE96BB8EA}" type="slidenum">
              <a:rPr lang="en-US" altLang="en-US">
                <a:solidFill>
                  <a:srgbClr val="000000"/>
                </a:solidFill>
                <a:latin typeface="Times New Roman" panose="02020603050405020304" pitchFamily="18" charset="0"/>
                <a:ea typeface="SimSun" panose="02010600030101010101" pitchFamily="2" charset="-122"/>
              </a:rPr>
              <a:pPr eaLnBrk="1" hangingPunct="1">
                <a:buFont typeface="Times New Roman" panose="02020603050405020304" pitchFamily="18" charset="0"/>
                <a:buNone/>
              </a:pPr>
              <a:t>16</a:t>
            </a:fld>
            <a:endParaRPr lang="en-US" altLang="en-US">
              <a:solidFill>
                <a:srgbClr val="000000"/>
              </a:solidFill>
              <a:latin typeface="Times New Roman" panose="02020603050405020304" pitchFamily="18" charset="0"/>
              <a:ea typeface="SimSun" panose="02010600030101010101" pitchFamily="2" charset="-122"/>
            </a:endParaRPr>
          </a:p>
        </p:txBody>
      </p:sp>
      <p:sp>
        <p:nvSpPr>
          <p:cNvPr id="41987" name="Rectangle 1">
            <a:extLst>
              <a:ext uri="{FF2B5EF4-FFF2-40B4-BE49-F238E27FC236}">
                <a16:creationId xmlns:a16="http://schemas.microsoft.com/office/drawing/2014/main" id="{CB3926B4-2B65-8A2C-CED3-C22358491C3E}"/>
              </a:ext>
            </a:extLst>
          </p:cNvPr>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8" name="Rectangle 2">
            <a:extLst>
              <a:ext uri="{FF2B5EF4-FFF2-40B4-BE49-F238E27FC236}">
                <a16:creationId xmlns:a16="http://schemas.microsoft.com/office/drawing/2014/main" id="{C9212DFA-B0D2-2248-BD56-38AB3E2A2B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endParaRPr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BC429-23C2-A007-420B-675E8A5DCC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6D56CB-F260-8C6A-5E33-49267254E8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5C717E-F8EF-787A-BCC6-4A3229878843}"/>
              </a:ext>
            </a:extLst>
          </p:cNvPr>
          <p:cNvSpPr>
            <a:spLocks noGrp="1"/>
          </p:cNvSpPr>
          <p:nvPr>
            <p:ph type="dt" sz="half" idx="10"/>
          </p:nvPr>
        </p:nvSpPr>
        <p:spPr/>
        <p:txBody>
          <a:bodyPr/>
          <a:lstStyle/>
          <a:p>
            <a:fld id="{EB6ECEF6-F57D-48D1-87DA-36781FA09C83}" type="datetimeFigureOut">
              <a:rPr lang="en-US" smtClean="0"/>
              <a:t>2/21/2024</a:t>
            </a:fld>
            <a:endParaRPr lang="en-US"/>
          </a:p>
        </p:txBody>
      </p:sp>
      <p:sp>
        <p:nvSpPr>
          <p:cNvPr id="5" name="Footer Placeholder 4">
            <a:extLst>
              <a:ext uri="{FF2B5EF4-FFF2-40B4-BE49-F238E27FC236}">
                <a16:creationId xmlns:a16="http://schemas.microsoft.com/office/drawing/2014/main" id="{E4C75EE8-0EBB-5468-F394-ECDE1D8074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E96CD3-F4F0-7624-B393-1915F076CFF0}"/>
              </a:ext>
            </a:extLst>
          </p:cNvPr>
          <p:cNvSpPr>
            <a:spLocks noGrp="1"/>
          </p:cNvSpPr>
          <p:nvPr>
            <p:ph type="sldNum" sz="quarter" idx="12"/>
          </p:nvPr>
        </p:nvSpPr>
        <p:spPr/>
        <p:txBody>
          <a:bodyPr/>
          <a:lstStyle/>
          <a:p>
            <a:fld id="{5F461DAA-1A19-4188-A7C1-FA99F9BF6454}" type="slidenum">
              <a:rPr lang="en-US" smtClean="0"/>
              <a:t>‹#›</a:t>
            </a:fld>
            <a:endParaRPr lang="en-US"/>
          </a:p>
        </p:txBody>
      </p:sp>
    </p:spTree>
    <p:extLst>
      <p:ext uri="{BB962C8B-B14F-4D97-AF65-F5344CB8AC3E}">
        <p14:creationId xmlns:p14="http://schemas.microsoft.com/office/powerpoint/2010/main" val="3836800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C3FA8-2BFD-07A1-88B8-49CD90685D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6D48E7-B63E-F3A4-0945-C1517507D1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767D91-0E37-AF4F-3F71-85D55E2B5D9D}"/>
              </a:ext>
            </a:extLst>
          </p:cNvPr>
          <p:cNvSpPr>
            <a:spLocks noGrp="1"/>
          </p:cNvSpPr>
          <p:nvPr>
            <p:ph type="dt" sz="half" idx="10"/>
          </p:nvPr>
        </p:nvSpPr>
        <p:spPr/>
        <p:txBody>
          <a:bodyPr/>
          <a:lstStyle/>
          <a:p>
            <a:fld id="{EB6ECEF6-F57D-48D1-87DA-36781FA09C83}" type="datetimeFigureOut">
              <a:rPr lang="en-US" smtClean="0"/>
              <a:t>2/21/2024</a:t>
            </a:fld>
            <a:endParaRPr lang="en-US"/>
          </a:p>
        </p:txBody>
      </p:sp>
      <p:sp>
        <p:nvSpPr>
          <p:cNvPr id="5" name="Footer Placeholder 4">
            <a:extLst>
              <a:ext uri="{FF2B5EF4-FFF2-40B4-BE49-F238E27FC236}">
                <a16:creationId xmlns:a16="http://schemas.microsoft.com/office/drawing/2014/main" id="{DA303CD0-E6FC-2400-0E4C-A6D95DFF9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EFA19-E70F-758D-F7A4-38A4CA4DB2A6}"/>
              </a:ext>
            </a:extLst>
          </p:cNvPr>
          <p:cNvSpPr>
            <a:spLocks noGrp="1"/>
          </p:cNvSpPr>
          <p:nvPr>
            <p:ph type="sldNum" sz="quarter" idx="12"/>
          </p:nvPr>
        </p:nvSpPr>
        <p:spPr/>
        <p:txBody>
          <a:bodyPr/>
          <a:lstStyle/>
          <a:p>
            <a:fld id="{5F461DAA-1A19-4188-A7C1-FA99F9BF6454}" type="slidenum">
              <a:rPr lang="en-US" smtClean="0"/>
              <a:t>‹#›</a:t>
            </a:fld>
            <a:endParaRPr lang="en-US"/>
          </a:p>
        </p:txBody>
      </p:sp>
    </p:spTree>
    <p:extLst>
      <p:ext uri="{BB962C8B-B14F-4D97-AF65-F5344CB8AC3E}">
        <p14:creationId xmlns:p14="http://schemas.microsoft.com/office/powerpoint/2010/main" val="3585229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BEAA99-19C1-DC3A-5781-BCEC025E7B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690093-1219-F48A-10FA-57ED6AD6AC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119864-62CD-3D5E-719F-0DE17E6B58A6}"/>
              </a:ext>
            </a:extLst>
          </p:cNvPr>
          <p:cNvSpPr>
            <a:spLocks noGrp="1"/>
          </p:cNvSpPr>
          <p:nvPr>
            <p:ph type="dt" sz="half" idx="10"/>
          </p:nvPr>
        </p:nvSpPr>
        <p:spPr/>
        <p:txBody>
          <a:bodyPr/>
          <a:lstStyle/>
          <a:p>
            <a:fld id="{EB6ECEF6-F57D-48D1-87DA-36781FA09C83}" type="datetimeFigureOut">
              <a:rPr lang="en-US" smtClean="0"/>
              <a:t>2/21/2024</a:t>
            </a:fld>
            <a:endParaRPr lang="en-US"/>
          </a:p>
        </p:txBody>
      </p:sp>
      <p:sp>
        <p:nvSpPr>
          <p:cNvPr id="5" name="Footer Placeholder 4">
            <a:extLst>
              <a:ext uri="{FF2B5EF4-FFF2-40B4-BE49-F238E27FC236}">
                <a16:creationId xmlns:a16="http://schemas.microsoft.com/office/drawing/2014/main" id="{A37C05CD-9A6A-B3B6-F40B-A61A0D8FCF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5533EA-0843-3E15-3A75-E0DA68DF94F3}"/>
              </a:ext>
            </a:extLst>
          </p:cNvPr>
          <p:cNvSpPr>
            <a:spLocks noGrp="1"/>
          </p:cNvSpPr>
          <p:nvPr>
            <p:ph type="sldNum" sz="quarter" idx="12"/>
          </p:nvPr>
        </p:nvSpPr>
        <p:spPr/>
        <p:txBody>
          <a:bodyPr/>
          <a:lstStyle/>
          <a:p>
            <a:fld id="{5F461DAA-1A19-4188-A7C1-FA99F9BF6454}" type="slidenum">
              <a:rPr lang="en-US" smtClean="0"/>
              <a:t>‹#›</a:t>
            </a:fld>
            <a:endParaRPr lang="en-US"/>
          </a:p>
        </p:txBody>
      </p:sp>
    </p:spTree>
    <p:extLst>
      <p:ext uri="{BB962C8B-B14F-4D97-AF65-F5344CB8AC3E}">
        <p14:creationId xmlns:p14="http://schemas.microsoft.com/office/powerpoint/2010/main" val="3400674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9952" y="620713"/>
            <a:ext cx="10229849" cy="927100"/>
          </a:xfrm>
        </p:spPr>
        <p:txBody>
          <a:bodyPr/>
          <a:lstStyle/>
          <a:p>
            <a:r>
              <a:rPr lang="en-US"/>
              <a:t>Click to edit Master title style</a:t>
            </a:r>
          </a:p>
        </p:txBody>
      </p:sp>
      <p:sp>
        <p:nvSpPr>
          <p:cNvPr id="3" name="Rectangle 4">
            <a:extLst>
              <a:ext uri="{FF2B5EF4-FFF2-40B4-BE49-F238E27FC236}">
                <a16:creationId xmlns:a16="http://schemas.microsoft.com/office/drawing/2014/main" id="{AFD7B9C9-0A54-52E4-94EF-8036645000D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73ABC6B-6210-CDFB-136C-B219878EAB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17E5585-676D-4CB7-5B61-9EC48ACBA823}"/>
              </a:ext>
            </a:extLst>
          </p:cNvPr>
          <p:cNvSpPr>
            <a:spLocks noGrp="1" noChangeArrowheads="1"/>
          </p:cNvSpPr>
          <p:nvPr>
            <p:ph type="sldNum" sz="quarter" idx="12"/>
          </p:nvPr>
        </p:nvSpPr>
        <p:spPr>
          <a:ln/>
        </p:spPr>
        <p:txBody>
          <a:bodyPr/>
          <a:lstStyle>
            <a:lvl1pPr>
              <a:defRPr/>
            </a:lvl1pPr>
          </a:lstStyle>
          <a:p>
            <a:fld id="{EB864D0C-B68A-463F-98C2-90CE041C00B7}" type="slidenum">
              <a:rPr lang="en-US" altLang="en-US"/>
              <a:pPr/>
              <a:t>‹#›</a:t>
            </a:fld>
            <a:endParaRPr lang="en-US" altLang="en-US"/>
          </a:p>
        </p:txBody>
      </p:sp>
    </p:spTree>
    <p:extLst>
      <p:ext uri="{BB962C8B-B14F-4D97-AF65-F5344CB8AC3E}">
        <p14:creationId xmlns:p14="http://schemas.microsoft.com/office/powerpoint/2010/main" val="4162106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4496A-2812-B790-C6D1-0C7AFC5BBC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725938-5825-46FC-572F-2921D946CB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13B22E-2428-A10C-78CA-542DCDB413CB}"/>
              </a:ext>
            </a:extLst>
          </p:cNvPr>
          <p:cNvSpPr>
            <a:spLocks noGrp="1"/>
          </p:cNvSpPr>
          <p:nvPr>
            <p:ph type="dt" sz="half" idx="10"/>
          </p:nvPr>
        </p:nvSpPr>
        <p:spPr/>
        <p:txBody>
          <a:bodyPr/>
          <a:lstStyle/>
          <a:p>
            <a:fld id="{EB6ECEF6-F57D-48D1-87DA-36781FA09C83}" type="datetimeFigureOut">
              <a:rPr lang="en-US" smtClean="0"/>
              <a:t>2/21/2024</a:t>
            </a:fld>
            <a:endParaRPr lang="en-US"/>
          </a:p>
        </p:txBody>
      </p:sp>
      <p:sp>
        <p:nvSpPr>
          <p:cNvPr id="5" name="Footer Placeholder 4">
            <a:extLst>
              <a:ext uri="{FF2B5EF4-FFF2-40B4-BE49-F238E27FC236}">
                <a16:creationId xmlns:a16="http://schemas.microsoft.com/office/drawing/2014/main" id="{7718C7DD-A339-1A3A-6B7B-A56C3C4CF1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F13EE0-0E8A-A59E-08F9-465A7E086759}"/>
              </a:ext>
            </a:extLst>
          </p:cNvPr>
          <p:cNvSpPr>
            <a:spLocks noGrp="1"/>
          </p:cNvSpPr>
          <p:nvPr>
            <p:ph type="sldNum" sz="quarter" idx="12"/>
          </p:nvPr>
        </p:nvSpPr>
        <p:spPr/>
        <p:txBody>
          <a:bodyPr/>
          <a:lstStyle/>
          <a:p>
            <a:fld id="{5F461DAA-1A19-4188-A7C1-FA99F9BF6454}" type="slidenum">
              <a:rPr lang="en-US" smtClean="0"/>
              <a:t>‹#›</a:t>
            </a:fld>
            <a:endParaRPr lang="en-US"/>
          </a:p>
        </p:txBody>
      </p:sp>
    </p:spTree>
    <p:extLst>
      <p:ext uri="{BB962C8B-B14F-4D97-AF65-F5344CB8AC3E}">
        <p14:creationId xmlns:p14="http://schemas.microsoft.com/office/powerpoint/2010/main" val="1795499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8768B-DD19-58C9-D469-B5E1EDA826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2B7C38-A7C6-B26D-5E1D-CDA4B23AA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220FF5-7A7B-6D1D-E781-95DC13829F18}"/>
              </a:ext>
            </a:extLst>
          </p:cNvPr>
          <p:cNvSpPr>
            <a:spLocks noGrp="1"/>
          </p:cNvSpPr>
          <p:nvPr>
            <p:ph type="dt" sz="half" idx="10"/>
          </p:nvPr>
        </p:nvSpPr>
        <p:spPr/>
        <p:txBody>
          <a:bodyPr/>
          <a:lstStyle/>
          <a:p>
            <a:fld id="{EB6ECEF6-F57D-48D1-87DA-36781FA09C83}" type="datetimeFigureOut">
              <a:rPr lang="en-US" smtClean="0"/>
              <a:t>2/21/2024</a:t>
            </a:fld>
            <a:endParaRPr lang="en-US"/>
          </a:p>
        </p:txBody>
      </p:sp>
      <p:sp>
        <p:nvSpPr>
          <p:cNvPr id="5" name="Footer Placeholder 4">
            <a:extLst>
              <a:ext uri="{FF2B5EF4-FFF2-40B4-BE49-F238E27FC236}">
                <a16:creationId xmlns:a16="http://schemas.microsoft.com/office/drawing/2014/main" id="{7A97F383-42A5-BF8E-6FC1-39CCD79DD8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ADB167-65A4-1792-A637-AE24DA1CBFDC}"/>
              </a:ext>
            </a:extLst>
          </p:cNvPr>
          <p:cNvSpPr>
            <a:spLocks noGrp="1"/>
          </p:cNvSpPr>
          <p:nvPr>
            <p:ph type="sldNum" sz="quarter" idx="12"/>
          </p:nvPr>
        </p:nvSpPr>
        <p:spPr/>
        <p:txBody>
          <a:bodyPr/>
          <a:lstStyle/>
          <a:p>
            <a:fld id="{5F461DAA-1A19-4188-A7C1-FA99F9BF6454}" type="slidenum">
              <a:rPr lang="en-US" smtClean="0"/>
              <a:t>‹#›</a:t>
            </a:fld>
            <a:endParaRPr lang="en-US"/>
          </a:p>
        </p:txBody>
      </p:sp>
    </p:spTree>
    <p:extLst>
      <p:ext uri="{BB962C8B-B14F-4D97-AF65-F5344CB8AC3E}">
        <p14:creationId xmlns:p14="http://schemas.microsoft.com/office/powerpoint/2010/main" val="1937741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6B28B-2578-AE02-958C-25F1D3E873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ED07CB-4F89-442B-51C9-9862E4B6B5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5F6CB2-10AE-D481-D6E3-E79D9B4478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8DF5A9-30E2-8F59-C85A-054499C9A20C}"/>
              </a:ext>
            </a:extLst>
          </p:cNvPr>
          <p:cNvSpPr>
            <a:spLocks noGrp="1"/>
          </p:cNvSpPr>
          <p:nvPr>
            <p:ph type="dt" sz="half" idx="10"/>
          </p:nvPr>
        </p:nvSpPr>
        <p:spPr/>
        <p:txBody>
          <a:bodyPr/>
          <a:lstStyle/>
          <a:p>
            <a:fld id="{EB6ECEF6-F57D-48D1-87DA-36781FA09C83}" type="datetimeFigureOut">
              <a:rPr lang="en-US" smtClean="0"/>
              <a:t>2/21/2024</a:t>
            </a:fld>
            <a:endParaRPr lang="en-US"/>
          </a:p>
        </p:txBody>
      </p:sp>
      <p:sp>
        <p:nvSpPr>
          <p:cNvPr id="6" name="Footer Placeholder 5">
            <a:extLst>
              <a:ext uri="{FF2B5EF4-FFF2-40B4-BE49-F238E27FC236}">
                <a16:creationId xmlns:a16="http://schemas.microsoft.com/office/drawing/2014/main" id="{B1E2BA50-B205-CE6A-F2BC-D025502A20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1B68EB-10D0-A8D5-07E1-0DD1DA83897D}"/>
              </a:ext>
            </a:extLst>
          </p:cNvPr>
          <p:cNvSpPr>
            <a:spLocks noGrp="1"/>
          </p:cNvSpPr>
          <p:nvPr>
            <p:ph type="sldNum" sz="quarter" idx="12"/>
          </p:nvPr>
        </p:nvSpPr>
        <p:spPr/>
        <p:txBody>
          <a:bodyPr/>
          <a:lstStyle/>
          <a:p>
            <a:fld id="{5F461DAA-1A19-4188-A7C1-FA99F9BF6454}" type="slidenum">
              <a:rPr lang="en-US" smtClean="0"/>
              <a:t>‹#›</a:t>
            </a:fld>
            <a:endParaRPr lang="en-US"/>
          </a:p>
        </p:txBody>
      </p:sp>
    </p:spTree>
    <p:extLst>
      <p:ext uri="{BB962C8B-B14F-4D97-AF65-F5344CB8AC3E}">
        <p14:creationId xmlns:p14="http://schemas.microsoft.com/office/powerpoint/2010/main" val="3524671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95145-DF5F-E5AD-9649-7BF0C9B61A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07FE24-5355-126C-5BE4-B5DD1F15AD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E28124-D213-7CD5-7FF6-4DFAF53CCD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4ED05B-C51A-F37A-93E6-15EB7EC797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A999BB-725E-E908-2B69-C08531D601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247CAE-B80C-21F7-782E-E72ACF4F05A5}"/>
              </a:ext>
            </a:extLst>
          </p:cNvPr>
          <p:cNvSpPr>
            <a:spLocks noGrp="1"/>
          </p:cNvSpPr>
          <p:nvPr>
            <p:ph type="dt" sz="half" idx="10"/>
          </p:nvPr>
        </p:nvSpPr>
        <p:spPr/>
        <p:txBody>
          <a:bodyPr/>
          <a:lstStyle/>
          <a:p>
            <a:fld id="{EB6ECEF6-F57D-48D1-87DA-36781FA09C83}" type="datetimeFigureOut">
              <a:rPr lang="en-US" smtClean="0"/>
              <a:t>2/21/2024</a:t>
            </a:fld>
            <a:endParaRPr lang="en-US"/>
          </a:p>
        </p:txBody>
      </p:sp>
      <p:sp>
        <p:nvSpPr>
          <p:cNvPr id="8" name="Footer Placeholder 7">
            <a:extLst>
              <a:ext uri="{FF2B5EF4-FFF2-40B4-BE49-F238E27FC236}">
                <a16:creationId xmlns:a16="http://schemas.microsoft.com/office/drawing/2014/main" id="{86265B53-69EE-45E6-0146-D508AB947E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218F19-DF70-5721-2897-C051C681FF0F}"/>
              </a:ext>
            </a:extLst>
          </p:cNvPr>
          <p:cNvSpPr>
            <a:spLocks noGrp="1"/>
          </p:cNvSpPr>
          <p:nvPr>
            <p:ph type="sldNum" sz="quarter" idx="12"/>
          </p:nvPr>
        </p:nvSpPr>
        <p:spPr/>
        <p:txBody>
          <a:bodyPr/>
          <a:lstStyle/>
          <a:p>
            <a:fld id="{5F461DAA-1A19-4188-A7C1-FA99F9BF6454}" type="slidenum">
              <a:rPr lang="en-US" smtClean="0"/>
              <a:t>‹#›</a:t>
            </a:fld>
            <a:endParaRPr lang="en-US"/>
          </a:p>
        </p:txBody>
      </p:sp>
    </p:spTree>
    <p:extLst>
      <p:ext uri="{BB962C8B-B14F-4D97-AF65-F5344CB8AC3E}">
        <p14:creationId xmlns:p14="http://schemas.microsoft.com/office/powerpoint/2010/main" val="3763105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230C-90D2-50A3-5841-74FF26D80E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464A53-F699-9BEA-7485-205F749B4F57}"/>
              </a:ext>
            </a:extLst>
          </p:cNvPr>
          <p:cNvSpPr>
            <a:spLocks noGrp="1"/>
          </p:cNvSpPr>
          <p:nvPr>
            <p:ph type="dt" sz="half" idx="10"/>
          </p:nvPr>
        </p:nvSpPr>
        <p:spPr/>
        <p:txBody>
          <a:bodyPr/>
          <a:lstStyle/>
          <a:p>
            <a:fld id="{EB6ECEF6-F57D-48D1-87DA-36781FA09C83}" type="datetimeFigureOut">
              <a:rPr lang="en-US" smtClean="0"/>
              <a:t>2/21/2024</a:t>
            </a:fld>
            <a:endParaRPr lang="en-US"/>
          </a:p>
        </p:txBody>
      </p:sp>
      <p:sp>
        <p:nvSpPr>
          <p:cNvPr id="4" name="Footer Placeholder 3">
            <a:extLst>
              <a:ext uri="{FF2B5EF4-FFF2-40B4-BE49-F238E27FC236}">
                <a16:creationId xmlns:a16="http://schemas.microsoft.com/office/drawing/2014/main" id="{97E0AEC7-E770-3743-EBB3-B6F6B4B2B3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EAA3A7-EB0B-47A7-1122-57B70443925D}"/>
              </a:ext>
            </a:extLst>
          </p:cNvPr>
          <p:cNvSpPr>
            <a:spLocks noGrp="1"/>
          </p:cNvSpPr>
          <p:nvPr>
            <p:ph type="sldNum" sz="quarter" idx="12"/>
          </p:nvPr>
        </p:nvSpPr>
        <p:spPr/>
        <p:txBody>
          <a:bodyPr/>
          <a:lstStyle/>
          <a:p>
            <a:fld id="{5F461DAA-1A19-4188-A7C1-FA99F9BF6454}" type="slidenum">
              <a:rPr lang="en-US" smtClean="0"/>
              <a:t>‹#›</a:t>
            </a:fld>
            <a:endParaRPr lang="en-US"/>
          </a:p>
        </p:txBody>
      </p:sp>
    </p:spTree>
    <p:extLst>
      <p:ext uri="{BB962C8B-B14F-4D97-AF65-F5344CB8AC3E}">
        <p14:creationId xmlns:p14="http://schemas.microsoft.com/office/powerpoint/2010/main" val="910170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950582-0E4F-ACF2-B708-0B5DBE60F0DC}"/>
              </a:ext>
            </a:extLst>
          </p:cNvPr>
          <p:cNvSpPr>
            <a:spLocks noGrp="1"/>
          </p:cNvSpPr>
          <p:nvPr>
            <p:ph type="dt" sz="half" idx="10"/>
          </p:nvPr>
        </p:nvSpPr>
        <p:spPr/>
        <p:txBody>
          <a:bodyPr/>
          <a:lstStyle/>
          <a:p>
            <a:fld id="{EB6ECEF6-F57D-48D1-87DA-36781FA09C83}" type="datetimeFigureOut">
              <a:rPr lang="en-US" smtClean="0"/>
              <a:t>2/21/2024</a:t>
            </a:fld>
            <a:endParaRPr lang="en-US"/>
          </a:p>
        </p:txBody>
      </p:sp>
      <p:sp>
        <p:nvSpPr>
          <p:cNvPr id="3" name="Footer Placeholder 2">
            <a:extLst>
              <a:ext uri="{FF2B5EF4-FFF2-40B4-BE49-F238E27FC236}">
                <a16:creationId xmlns:a16="http://schemas.microsoft.com/office/drawing/2014/main" id="{5A976902-E16B-93FE-8F88-9DE677AFE9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EDB581-171B-EF08-6AE6-7E235D1B0D5F}"/>
              </a:ext>
            </a:extLst>
          </p:cNvPr>
          <p:cNvSpPr>
            <a:spLocks noGrp="1"/>
          </p:cNvSpPr>
          <p:nvPr>
            <p:ph type="sldNum" sz="quarter" idx="12"/>
          </p:nvPr>
        </p:nvSpPr>
        <p:spPr/>
        <p:txBody>
          <a:bodyPr/>
          <a:lstStyle/>
          <a:p>
            <a:fld id="{5F461DAA-1A19-4188-A7C1-FA99F9BF6454}" type="slidenum">
              <a:rPr lang="en-US" smtClean="0"/>
              <a:t>‹#›</a:t>
            </a:fld>
            <a:endParaRPr lang="en-US"/>
          </a:p>
        </p:txBody>
      </p:sp>
    </p:spTree>
    <p:extLst>
      <p:ext uri="{BB962C8B-B14F-4D97-AF65-F5344CB8AC3E}">
        <p14:creationId xmlns:p14="http://schemas.microsoft.com/office/powerpoint/2010/main" val="2750913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8A807-4B09-6B14-19ED-819C22D712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67E205-491F-DBEA-904B-13704942FB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217D35-BCA6-2866-C302-4F8C47AF90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87EBE5-7ED0-EEAC-C816-0CB3065ED7C4}"/>
              </a:ext>
            </a:extLst>
          </p:cNvPr>
          <p:cNvSpPr>
            <a:spLocks noGrp="1"/>
          </p:cNvSpPr>
          <p:nvPr>
            <p:ph type="dt" sz="half" idx="10"/>
          </p:nvPr>
        </p:nvSpPr>
        <p:spPr/>
        <p:txBody>
          <a:bodyPr/>
          <a:lstStyle/>
          <a:p>
            <a:fld id="{EB6ECEF6-F57D-48D1-87DA-36781FA09C83}" type="datetimeFigureOut">
              <a:rPr lang="en-US" smtClean="0"/>
              <a:t>2/21/2024</a:t>
            </a:fld>
            <a:endParaRPr lang="en-US"/>
          </a:p>
        </p:txBody>
      </p:sp>
      <p:sp>
        <p:nvSpPr>
          <p:cNvPr id="6" name="Footer Placeholder 5">
            <a:extLst>
              <a:ext uri="{FF2B5EF4-FFF2-40B4-BE49-F238E27FC236}">
                <a16:creationId xmlns:a16="http://schemas.microsoft.com/office/drawing/2014/main" id="{32A3F916-77B2-D71A-B956-2135CA96A3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E39D2E-6BC3-6982-F559-3FA0D0C67F6B}"/>
              </a:ext>
            </a:extLst>
          </p:cNvPr>
          <p:cNvSpPr>
            <a:spLocks noGrp="1"/>
          </p:cNvSpPr>
          <p:nvPr>
            <p:ph type="sldNum" sz="quarter" idx="12"/>
          </p:nvPr>
        </p:nvSpPr>
        <p:spPr/>
        <p:txBody>
          <a:bodyPr/>
          <a:lstStyle/>
          <a:p>
            <a:fld id="{5F461DAA-1A19-4188-A7C1-FA99F9BF6454}" type="slidenum">
              <a:rPr lang="en-US" smtClean="0"/>
              <a:t>‹#›</a:t>
            </a:fld>
            <a:endParaRPr lang="en-US"/>
          </a:p>
        </p:txBody>
      </p:sp>
    </p:spTree>
    <p:extLst>
      <p:ext uri="{BB962C8B-B14F-4D97-AF65-F5344CB8AC3E}">
        <p14:creationId xmlns:p14="http://schemas.microsoft.com/office/powerpoint/2010/main" val="356832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1F57C-5481-6A87-CBDC-1649F5273D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8BE152-28A4-70AF-3EA6-1462B654B4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30C638-878E-BCBD-ED48-62AB3F8200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BA2327-ED92-ABC0-BD8A-9311C6AE910E}"/>
              </a:ext>
            </a:extLst>
          </p:cNvPr>
          <p:cNvSpPr>
            <a:spLocks noGrp="1"/>
          </p:cNvSpPr>
          <p:nvPr>
            <p:ph type="dt" sz="half" idx="10"/>
          </p:nvPr>
        </p:nvSpPr>
        <p:spPr/>
        <p:txBody>
          <a:bodyPr/>
          <a:lstStyle/>
          <a:p>
            <a:fld id="{EB6ECEF6-F57D-48D1-87DA-36781FA09C83}" type="datetimeFigureOut">
              <a:rPr lang="en-US" smtClean="0"/>
              <a:t>2/21/2024</a:t>
            </a:fld>
            <a:endParaRPr lang="en-US"/>
          </a:p>
        </p:txBody>
      </p:sp>
      <p:sp>
        <p:nvSpPr>
          <p:cNvPr id="6" name="Footer Placeholder 5">
            <a:extLst>
              <a:ext uri="{FF2B5EF4-FFF2-40B4-BE49-F238E27FC236}">
                <a16:creationId xmlns:a16="http://schemas.microsoft.com/office/drawing/2014/main" id="{DAD2C151-6670-9539-0253-4AE4DF78F1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B6EBD-3D59-001F-BCC3-591709315789}"/>
              </a:ext>
            </a:extLst>
          </p:cNvPr>
          <p:cNvSpPr>
            <a:spLocks noGrp="1"/>
          </p:cNvSpPr>
          <p:nvPr>
            <p:ph type="sldNum" sz="quarter" idx="12"/>
          </p:nvPr>
        </p:nvSpPr>
        <p:spPr/>
        <p:txBody>
          <a:bodyPr/>
          <a:lstStyle/>
          <a:p>
            <a:fld id="{5F461DAA-1A19-4188-A7C1-FA99F9BF6454}" type="slidenum">
              <a:rPr lang="en-US" smtClean="0"/>
              <a:t>‹#›</a:t>
            </a:fld>
            <a:endParaRPr lang="en-US"/>
          </a:p>
        </p:txBody>
      </p:sp>
    </p:spTree>
    <p:extLst>
      <p:ext uri="{BB962C8B-B14F-4D97-AF65-F5344CB8AC3E}">
        <p14:creationId xmlns:p14="http://schemas.microsoft.com/office/powerpoint/2010/main" val="1078927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BABBA1-C8AF-1F0A-8168-D64C4CC875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C4CB4C-B581-0B80-48CD-D25AE0241F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DC4A55-4C80-BBF7-4D30-A1C2163971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6ECEF6-F57D-48D1-87DA-36781FA09C83}" type="datetimeFigureOut">
              <a:rPr lang="en-US" smtClean="0"/>
              <a:t>2/21/2024</a:t>
            </a:fld>
            <a:endParaRPr lang="en-US"/>
          </a:p>
        </p:txBody>
      </p:sp>
      <p:sp>
        <p:nvSpPr>
          <p:cNvPr id="5" name="Footer Placeholder 4">
            <a:extLst>
              <a:ext uri="{FF2B5EF4-FFF2-40B4-BE49-F238E27FC236}">
                <a16:creationId xmlns:a16="http://schemas.microsoft.com/office/drawing/2014/main" id="{BE768EFF-0638-69EE-37BA-F5B49D997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D7BE85-C083-91CE-656B-D2776E330C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461DAA-1A19-4188-A7C1-FA99F9BF6454}" type="slidenum">
              <a:rPr lang="en-US" smtClean="0"/>
              <a:t>‹#›</a:t>
            </a:fld>
            <a:endParaRPr lang="en-US"/>
          </a:p>
        </p:txBody>
      </p:sp>
    </p:spTree>
    <p:extLst>
      <p:ext uri="{BB962C8B-B14F-4D97-AF65-F5344CB8AC3E}">
        <p14:creationId xmlns:p14="http://schemas.microsoft.com/office/powerpoint/2010/main" val="3902979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ideo" Target="file:///C:\Users\Administrator\Desktop\QT%20NG&#431;&#7900;I\h&#7853;u%20qu&#7843;%20t&#259;ng%20d&#226;n%20s&#7889;%2000_00_14-00_02_01.mp4"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ideo" Target="file:///C:\Users\Administrator\Desktop\QT%20NG&#431;&#7900;I\THVL%20-%20Ph&#243;ng%20s&#7921;-%20N&#226;ng%20cao%20ch&#7845;t%20l&#432;&#7907;ng%20d&#226;n%20s&#7889;%2000_01_07-00_02_15.mp4"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3.png"/><Relationship Id="rId21" Type="http://schemas.openxmlformats.org/officeDocument/2006/relationships/image" Target="../media/image61.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image" Target="../media/image42.png"/><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image" Target="../media/image64.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6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3.png"/><Relationship Id="rId7" Type="http://schemas.openxmlformats.org/officeDocument/2006/relationships/slide" Target="slide6.xml"/><Relationship Id="rId2" Type="http://schemas.openxmlformats.org/officeDocument/2006/relationships/slideLayout" Target="../slideLayouts/slideLayout2.xml"/><Relationship Id="rId1" Type="http://schemas.openxmlformats.org/officeDocument/2006/relationships/audio" Target="../media/audio1.wav"/><Relationship Id="rId6" Type="http://schemas.openxmlformats.org/officeDocument/2006/relationships/image" Target="../media/image4.gif"/><Relationship Id="rId5" Type="http://schemas.openxmlformats.org/officeDocument/2006/relationships/slide" Target="slide5.xml"/><Relationship Id="rId10" Type="http://schemas.openxmlformats.org/officeDocument/2006/relationships/image" Target="../media/image7.png"/><Relationship Id="rId4" Type="http://schemas.openxmlformats.org/officeDocument/2006/relationships/slide" Target="slide4.xml"/><Relationship Id="rId9" Type="http://schemas.openxmlformats.org/officeDocument/2006/relationships/image" Target="../media/image6.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slide" Target="slide16.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9.png"/><Relationship Id="rId12"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audio" Target="../media/audio5.wav"/><Relationship Id="rId10" Type="http://schemas.openxmlformats.org/officeDocument/2006/relationships/image" Target="../media/image12.png"/><Relationship Id="rId4" Type="http://schemas.openxmlformats.org/officeDocument/2006/relationships/audio" Target="../media/audio4.wav"/><Relationship Id="rId9" Type="http://schemas.openxmlformats.org/officeDocument/2006/relationships/image" Target="../media/image11.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audio" Target="../media/audio3.wav"/><Relationship Id="rId7" Type="http://schemas.openxmlformats.org/officeDocument/2006/relationships/image" Target="../media/image9.png"/><Relationship Id="rId12"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6.png"/><Relationship Id="rId5" Type="http://schemas.openxmlformats.org/officeDocument/2006/relationships/audio" Target="../media/audio4.wav"/><Relationship Id="rId10" Type="http://schemas.openxmlformats.org/officeDocument/2006/relationships/image" Target="../media/image12.png"/><Relationship Id="rId4" Type="http://schemas.openxmlformats.org/officeDocument/2006/relationships/audio" Target="../media/audio5.wav"/><Relationship Id="rId9" Type="http://schemas.openxmlformats.org/officeDocument/2006/relationships/image" Target="../media/image13.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5DD6F-4972-2104-0289-B990BEA1F92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FAB36B0-53B8-234C-B3B8-EB3F9C335B3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33034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1" name="Group 1">
            <a:extLst>
              <a:ext uri="{FF2B5EF4-FFF2-40B4-BE49-F238E27FC236}">
                <a16:creationId xmlns:a16="http://schemas.microsoft.com/office/drawing/2014/main" id="{78B48385-07D9-2F35-FCFB-A985D2662121}"/>
              </a:ext>
            </a:extLst>
          </p:cNvPr>
          <p:cNvGraphicFramePr>
            <a:graphicFrameLocks noGrp="1"/>
          </p:cNvGraphicFramePr>
          <p:nvPr/>
        </p:nvGraphicFramePr>
        <p:xfrm>
          <a:off x="2157414" y="938213"/>
          <a:ext cx="7699375" cy="5835650"/>
        </p:xfrm>
        <a:graphic>
          <a:graphicData uri="http://schemas.openxmlformats.org/drawingml/2006/table">
            <a:tbl>
              <a:tblPr/>
              <a:tblGrid>
                <a:gridCol w="2449513">
                  <a:extLst>
                    <a:ext uri="{9D8B030D-6E8A-4147-A177-3AD203B41FA5}">
                      <a16:colId xmlns:a16="http://schemas.microsoft.com/office/drawing/2014/main" val="20000"/>
                    </a:ext>
                  </a:extLst>
                </a:gridCol>
                <a:gridCol w="2713037">
                  <a:extLst>
                    <a:ext uri="{9D8B030D-6E8A-4147-A177-3AD203B41FA5}">
                      <a16:colId xmlns:a16="http://schemas.microsoft.com/office/drawing/2014/main" val="20001"/>
                    </a:ext>
                  </a:extLst>
                </a:gridCol>
                <a:gridCol w="2536825">
                  <a:extLst>
                    <a:ext uri="{9D8B030D-6E8A-4147-A177-3AD203B41FA5}">
                      <a16:colId xmlns:a16="http://schemas.microsoft.com/office/drawing/2014/main" val="20002"/>
                    </a:ext>
                  </a:extLst>
                </a:gridCol>
              </a:tblGrid>
              <a:tr h="585713">
                <a:tc>
                  <a:txBody>
                    <a:bodyPr/>
                    <a:lstStyle/>
                    <a:p>
                      <a:pPr marL="0" marR="0" lvl="0" indent="0" algn="ctr"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2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Đặc</a:t>
                      </a:r>
                      <a:r>
                        <a:rPr kumimoji="0" lang="en-US" sz="2200" b="1"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2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điểm</a:t>
                      </a:r>
                      <a:endParaRPr kumimoji="0" lang="en-US" sz="2200" b="1"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9" marB="46789" anchor="ctr"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2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Quần</a:t>
                      </a:r>
                      <a:r>
                        <a:rPr kumimoji="0" lang="en-US" sz="2200" b="1"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2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thể</a:t>
                      </a:r>
                      <a:r>
                        <a:rPr kumimoji="0" lang="en-US" sz="2200" b="1"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2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người</a:t>
                      </a:r>
                      <a:endParaRPr kumimoji="0" lang="en-US" sz="2200" b="1"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9" marB="46789" anchor="ctr"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2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Quần</a:t>
                      </a:r>
                      <a:r>
                        <a:rPr kumimoji="0" lang="en-US" sz="2200" b="1"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2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thể</a:t>
                      </a:r>
                      <a:r>
                        <a:rPr kumimoji="0" lang="en-US" sz="2200" b="1"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2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sinh</a:t>
                      </a:r>
                      <a:r>
                        <a:rPr kumimoji="0" lang="en-US" sz="2200" b="1"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2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vật</a:t>
                      </a:r>
                      <a:endParaRPr kumimoji="0" lang="en-US" sz="2200" b="1"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9" marB="46789" anchor="ctr"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2511">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2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Giới</a:t>
                      </a:r>
                      <a:r>
                        <a:rPr kumimoji="0" lang="en-US" sz="2200" b="0"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2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tính</a:t>
                      </a:r>
                      <a:endParaRPr kumimoji="0" lang="en-US" sz="2200" b="0"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9" marB="46789"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2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8" marB="4678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2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8" marB="46789"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2511">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2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Lứa</a:t>
                      </a:r>
                      <a:r>
                        <a:rPr kumimoji="0" lang="en-US" sz="2200" b="0"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2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tuổi</a:t>
                      </a:r>
                      <a:endParaRPr kumimoji="0" lang="en-US" sz="2200" b="0"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9" marB="46789"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2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8" marB="4678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2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8" marB="46789"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2511">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2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Mật</a:t>
                      </a:r>
                      <a:r>
                        <a:rPr kumimoji="0" lang="en-US" sz="2200" b="0"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2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độ</a:t>
                      </a:r>
                      <a:endParaRPr kumimoji="0" lang="en-US" sz="2200" b="0"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9" marB="46789"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2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8" marB="4678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2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8" marB="46789"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2511">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2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Sinh</a:t>
                      </a:r>
                      <a:r>
                        <a:rPr kumimoji="0" lang="en-US" sz="2200" b="0"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2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sản</a:t>
                      </a:r>
                      <a:endParaRPr kumimoji="0" lang="en-US" sz="2200" b="0"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9" marB="46789"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2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8" marB="4678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2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8" marB="46789"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2511">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2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Tử</a:t>
                      </a:r>
                      <a:r>
                        <a:rPr kumimoji="0" lang="en-US" sz="2200" b="0"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2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vong</a:t>
                      </a:r>
                      <a:endParaRPr kumimoji="0" lang="en-US" sz="2200" b="0"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9" marB="46789"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2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8" marB="4678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2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8" marB="46789"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82511">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2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Pháp</a:t>
                      </a:r>
                      <a:r>
                        <a:rPr kumimoji="0" lang="en-US" sz="2200" b="0"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2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luật</a:t>
                      </a:r>
                      <a:endParaRPr kumimoji="0" lang="en-US" sz="2200" b="0"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9" marB="46789"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2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8" marB="4678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200" b="0" i="0" u="none" strike="noStrike" cap="none" normalizeH="0" baseline="0" dirty="0">
                        <a:ln>
                          <a:noFill/>
                        </a:ln>
                        <a:solidFill>
                          <a:schemeClr val="accent2"/>
                        </a:solidFill>
                        <a:effectLst/>
                        <a:latin typeface="Times New Roman" pitchFamily="18" charset="0"/>
                        <a:ea typeface="SimSun" charset="-122"/>
                        <a:cs typeface="Times New Roman" pitchFamily="18" charset="0"/>
                      </a:endParaRPr>
                    </a:p>
                  </a:txBody>
                  <a:tcPr marL="90000" marR="90000" marT="102248" marB="46789"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82511">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2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Kinh</a:t>
                      </a:r>
                      <a:r>
                        <a:rPr kumimoji="0" lang="en-US" sz="2200" b="0"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2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tế</a:t>
                      </a:r>
                      <a:endParaRPr kumimoji="0" lang="en-US" sz="2200" b="0"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9" marB="46789"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2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8" marB="4678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200" b="0" i="0" u="none" strike="noStrike" cap="none" normalizeH="0" baseline="0" dirty="0">
                        <a:ln>
                          <a:noFill/>
                        </a:ln>
                        <a:solidFill>
                          <a:schemeClr val="accent2"/>
                        </a:solidFill>
                        <a:effectLst/>
                        <a:latin typeface="Times New Roman" pitchFamily="18" charset="0"/>
                        <a:ea typeface="SimSun" charset="-122"/>
                        <a:cs typeface="Times New Roman" pitchFamily="18" charset="0"/>
                      </a:endParaRPr>
                    </a:p>
                  </a:txBody>
                  <a:tcPr marL="90000" marR="90000" marT="102248" marB="46789"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82511">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2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Hôn</a:t>
                      </a:r>
                      <a:r>
                        <a:rPr kumimoji="0" lang="en-US" sz="2200" b="0"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2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nhân</a:t>
                      </a:r>
                      <a:endParaRPr kumimoji="0" lang="en-US" sz="2200" b="0"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9" marB="46789"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2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8" marB="4678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200" b="0" i="0" u="none" strike="noStrike" cap="none" normalizeH="0" baseline="0" dirty="0">
                        <a:ln>
                          <a:noFill/>
                        </a:ln>
                        <a:solidFill>
                          <a:schemeClr val="accent2"/>
                        </a:solidFill>
                        <a:effectLst/>
                        <a:latin typeface="Times New Roman" pitchFamily="18" charset="0"/>
                        <a:ea typeface="SimSun" charset="-122"/>
                        <a:cs typeface="Times New Roman" pitchFamily="18" charset="0"/>
                      </a:endParaRPr>
                    </a:p>
                  </a:txBody>
                  <a:tcPr marL="90000" marR="90000" marT="102248" marB="46789"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82511">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2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Giáo</a:t>
                      </a:r>
                      <a:r>
                        <a:rPr kumimoji="0" lang="en-US" sz="2200" b="0"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2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dục</a:t>
                      </a:r>
                      <a:endParaRPr kumimoji="0" lang="en-US" sz="2200" b="0"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9" marB="46789"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2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8" marB="4678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200" b="0" i="0" u="none" strike="noStrike" cap="none" normalizeH="0" baseline="0" dirty="0">
                        <a:ln>
                          <a:noFill/>
                        </a:ln>
                        <a:solidFill>
                          <a:schemeClr val="accent2"/>
                        </a:solidFill>
                        <a:effectLst/>
                        <a:latin typeface="Times New Roman" pitchFamily="18" charset="0"/>
                        <a:ea typeface="SimSun" charset="-122"/>
                        <a:cs typeface="Times New Roman" pitchFamily="18" charset="0"/>
                      </a:endParaRPr>
                    </a:p>
                  </a:txBody>
                  <a:tcPr marL="90000" marR="90000" marT="102248" marB="46789"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82511">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2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Văn</a:t>
                      </a:r>
                      <a:r>
                        <a:rPr kumimoji="0" lang="en-US" sz="2200" b="0"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2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hóa</a:t>
                      </a:r>
                      <a:endParaRPr kumimoji="0" lang="en-US" sz="2200" b="0"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9" marB="46789"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2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8" marB="4678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200" b="0" i="0" u="none" strike="noStrike" cap="none" normalizeH="0" baseline="0" dirty="0">
                        <a:ln>
                          <a:noFill/>
                        </a:ln>
                        <a:solidFill>
                          <a:schemeClr val="accent2"/>
                        </a:solidFill>
                        <a:effectLst/>
                        <a:latin typeface="Times New Roman" pitchFamily="18" charset="0"/>
                        <a:ea typeface="SimSun" charset="-122"/>
                        <a:cs typeface="Times New Roman" pitchFamily="18" charset="0"/>
                      </a:endParaRPr>
                    </a:p>
                  </a:txBody>
                  <a:tcPr marL="90000" marR="90000" marT="102248" marB="46789"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24823">
                <a:tc>
                  <a:txBody>
                    <a:bodyPr/>
                    <a:lstStyle/>
                    <a:p>
                      <a:pPr marL="0" marR="0" lvl="0" indent="0" algn="l" defTabSz="457200" rtl="0" eaLnBrk="1" fontAlgn="base" latinLnBrk="0" hangingPunct="1">
                        <a:lnSpc>
                          <a:spcPct val="87000"/>
                        </a:lnSpc>
                        <a:spcBef>
                          <a:spcPts val="5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a:ln>
                            <a:noFill/>
                          </a:ln>
                          <a:solidFill>
                            <a:srgbClr val="CC3300"/>
                          </a:solidFill>
                          <a:effectLst/>
                          <a:latin typeface="Arial" charset="0"/>
                          <a:ea typeface="SimSun" charset="-122"/>
                        </a:rPr>
                        <a:t>…………………</a:t>
                      </a:r>
                    </a:p>
                  </a:txBody>
                  <a:tcPr marL="90000" marR="90000" marT="97173" marB="46789"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87000"/>
                        </a:lnSpc>
                        <a:spcBef>
                          <a:spcPts val="5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000" b="0" i="0" u="none" strike="noStrike" cap="none" normalizeH="0" baseline="0" dirty="0">
                        <a:ln>
                          <a:noFill/>
                        </a:ln>
                        <a:solidFill>
                          <a:srgbClr val="000000"/>
                        </a:solidFill>
                        <a:effectLst/>
                        <a:latin typeface="Arial" charset="0"/>
                        <a:ea typeface="SimSun" charset="-122"/>
                      </a:endParaRPr>
                    </a:p>
                  </a:txBody>
                  <a:tcPr marL="90000" marR="90000" marT="97173" marB="46789"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87000"/>
                        </a:lnSpc>
                        <a:spcBef>
                          <a:spcPts val="5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000" b="0" i="0" u="none" strike="noStrike" cap="none" normalizeH="0" baseline="0" dirty="0">
                        <a:ln>
                          <a:noFill/>
                        </a:ln>
                        <a:solidFill>
                          <a:srgbClr val="000000"/>
                        </a:solidFill>
                        <a:effectLst/>
                        <a:latin typeface="Arial" charset="0"/>
                        <a:ea typeface="SimSun" charset="-122"/>
                      </a:endParaRPr>
                    </a:p>
                  </a:txBody>
                  <a:tcPr marL="90000" marR="90000" marT="97173" marB="46789"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10365" name="Rectangle 125">
            <a:extLst>
              <a:ext uri="{FF2B5EF4-FFF2-40B4-BE49-F238E27FC236}">
                <a16:creationId xmlns:a16="http://schemas.microsoft.com/office/drawing/2014/main" id="{B0352787-7040-4793-1FC2-05D24077B3B3}"/>
              </a:ext>
            </a:extLst>
          </p:cNvPr>
          <p:cNvSpPr>
            <a:spLocks noChangeArrowheads="1"/>
          </p:cNvSpPr>
          <p:nvPr/>
        </p:nvSpPr>
        <p:spPr bwMode="auto">
          <a:xfrm>
            <a:off x="1779588" y="112713"/>
            <a:ext cx="8458200" cy="83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r>
              <a:rPr lang="en-US" altLang="en-US" sz="2400">
                <a:solidFill>
                  <a:srgbClr val="000000"/>
                </a:solidFill>
                <a:latin typeface="VNI-Times" pitchFamily="2" charset="0"/>
              </a:rPr>
              <a:t>  </a:t>
            </a:r>
            <a:r>
              <a:rPr lang="en-US" altLang="en-US" sz="2400" b="1">
                <a:solidFill>
                  <a:srgbClr val="000000"/>
                </a:solidFill>
                <a:latin typeface="Times New Roman" panose="02020603050405020304" pitchFamily="18" charset="0"/>
                <a:cs typeface="Times New Roman" panose="02020603050405020304" pitchFamily="18" charset="0"/>
              </a:rPr>
              <a:t>Trong những đặc điểm dưới đây, những đặc điểm nào có ở quần thể người, ở quần thể sinh vật khác?</a:t>
            </a:r>
          </a:p>
        </p:txBody>
      </p:sp>
      <p:sp>
        <p:nvSpPr>
          <p:cNvPr id="2" name="TextBox 1">
            <a:extLst>
              <a:ext uri="{FF2B5EF4-FFF2-40B4-BE49-F238E27FC236}">
                <a16:creationId xmlns:a16="http://schemas.microsoft.com/office/drawing/2014/main" id="{156FBFEC-9A42-CE8D-7FA3-9BDE7222172C}"/>
              </a:ext>
            </a:extLst>
          </p:cNvPr>
          <p:cNvSpPr txBox="1">
            <a:spLocks noChangeArrowheads="1"/>
          </p:cNvSpPr>
          <p:nvPr/>
        </p:nvSpPr>
        <p:spPr bwMode="auto">
          <a:xfrm>
            <a:off x="5284788" y="1516063"/>
            <a:ext cx="7937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a:solidFill>
                  <a:srgbClr val="FF0000"/>
                </a:solidFill>
                <a:latin typeface="Times New Roman" panose="02020603050405020304" pitchFamily="18" charset="0"/>
                <a:cs typeface="Times New Roman" panose="02020603050405020304" pitchFamily="18" charset="0"/>
              </a:rPr>
              <a:t>Có</a:t>
            </a:r>
          </a:p>
        </p:txBody>
      </p:sp>
      <p:sp>
        <p:nvSpPr>
          <p:cNvPr id="27" name="TextBox 26">
            <a:extLst>
              <a:ext uri="{FF2B5EF4-FFF2-40B4-BE49-F238E27FC236}">
                <a16:creationId xmlns:a16="http://schemas.microsoft.com/office/drawing/2014/main" id="{A3F8FD59-4F5C-B788-91EE-1DDBB4226E30}"/>
              </a:ext>
            </a:extLst>
          </p:cNvPr>
          <p:cNvSpPr txBox="1">
            <a:spLocks noChangeArrowheads="1"/>
          </p:cNvSpPr>
          <p:nvPr/>
        </p:nvSpPr>
        <p:spPr bwMode="auto">
          <a:xfrm>
            <a:off x="5297488" y="2051051"/>
            <a:ext cx="7937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a:solidFill>
                  <a:srgbClr val="FF0000"/>
                </a:solidFill>
                <a:latin typeface="Times New Roman" panose="02020603050405020304" pitchFamily="18" charset="0"/>
                <a:cs typeface="Times New Roman" panose="02020603050405020304" pitchFamily="18" charset="0"/>
              </a:rPr>
              <a:t>Có</a:t>
            </a:r>
          </a:p>
        </p:txBody>
      </p:sp>
      <p:sp>
        <p:nvSpPr>
          <p:cNvPr id="28" name="TextBox 27">
            <a:extLst>
              <a:ext uri="{FF2B5EF4-FFF2-40B4-BE49-F238E27FC236}">
                <a16:creationId xmlns:a16="http://schemas.microsoft.com/office/drawing/2014/main" id="{62787FF9-6526-64CF-B183-DDE0B95EA64C}"/>
              </a:ext>
            </a:extLst>
          </p:cNvPr>
          <p:cNvSpPr txBox="1">
            <a:spLocks noChangeArrowheads="1"/>
          </p:cNvSpPr>
          <p:nvPr/>
        </p:nvSpPr>
        <p:spPr bwMode="auto">
          <a:xfrm>
            <a:off x="8235950" y="1541463"/>
            <a:ext cx="7937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a:solidFill>
                  <a:srgbClr val="FF0000"/>
                </a:solidFill>
                <a:latin typeface="Times New Roman" panose="02020603050405020304" pitchFamily="18" charset="0"/>
                <a:cs typeface="Times New Roman" panose="02020603050405020304" pitchFamily="18" charset="0"/>
              </a:rPr>
              <a:t>Có</a:t>
            </a:r>
          </a:p>
        </p:txBody>
      </p:sp>
      <p:sp>
        <p:nvSpPr>
          <p:cNvPr id="29" name="TextBox 28">
            <a:extLst>
              <a:ext uri="{FF2B5EF4-FFF2-40B4-BE49-F238E27FC236}">
                <a16:creationId xmlns:a16="http://schemas.microsoft.com/office/drawing/2014/main" id="{81E3E223-EAE3-6FA3-1EA3-6FAF4F5C43A9}"/>
              </a:ext>
            </a:extLst>
          </p:cNvPr>
          <p:cNvSpPr txBox="1">
            <a:spLocks noChangeArrowheads="1"/>
          </p:cNvSpPr>
          <p:nvPr/>
        </p:nvSpPr>
        <p:spPr bwMode="auto">
          <a:xfrm>
            <a:off x="5297488" y="2452688"/>
            <a:ext cx="7937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a:solidFill>
                  <a:srgbClr val="FF0000"/>
                </a:solidFill>
                <a:latin typeface="Times New Roman" panose="02020603050405020304" pitchFamily="18" charset="0"/>
                <a:cs typeface="Times New Roman" panose="02020603050405020304" pitchFamily="18" charset="0"/>
              </a:rPr>
              <a:t>Có</a:t>
            </a:r>
          </a:p>
        </p:txBody>
      </p:sp>
      <p:sp>
        <p:nvSpPr>
          <p:cNvPr id="30" name="TextBox 29">
            <a:extLst>
              <a:ext uri="{FF2B5EF4-FFF2-40B4-BE49-F238E27FC236}">
                <a16:creationId xmlns:a16="http://schemas.microsoft.com/office/drawing/2014/main" id="{926E480C-EFC7-8267-0ED7-59BC5AA55E11}"/>
              </a:ext>
            </a:extLst>
          </p:cNvPr>
          <p:cNvSpPr txBox="1">
            <a:spLocks noChangeArrowheads="1"/>
          </p:cNvSpPr>
          <p:nvPr/>
        </p:nvSpPr>
        <p:spPr bwMode="auto">
          <a:xfrm>
            <a:off x="5316538" y="2914651"/>
            <a:ext cx="7937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a:solidFill>
                  <a:srgbClr val="FF0000"/>
                </a:solidFill>
                <a:latin typeface="Times New Roman" panose="02020603050405020304" pitchFamily="18" charset="0"/>
                <a:cs typeface="Times New Roman" panose="02020603050405020304" pitchFamily="18" charset="0"/>
              </a:rPr>
              <a:t>Có</a:t>
            </a:r>
          </a:p>
        </p:txBody>
      </p:sp>
      <p:sp>
        <p:nvSpPr>
          <p:cNvPr id="31" name="TextBox 30">
            <a:extLst>
              <a:ext uri="{FF2B5EF4-FFF2-40B4-BE49-F238E27FC236}">
                <a16:creationId xmlns:a16="http://schemas.microsoft.com/office/drawing/2014/main" id="{500B3F8F-9257-3624-8A32-238F5A6424BB}"/>
              </a:ext>
            </a:extLst>
          </p:cNvPr>
          <p:cNvSpPr txBox="1">
            <a:spLocks noChangeArrowheads="1"/>
          </p:cNvSpPr>
          <p:nvPr/>
        </p:nvSpPr>
        <p:spPr bwMode="auto">
          <a:xfrm>
            <a:off x="5337175" y="3521076"/>
            <a:ext cx="7953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a:solidFill>
                  <a:srgbClr val="FF0000"/>
                </a:solidFill>
                <a:latin typeface="Times New Roman" panose="02020603050405020304" pitchFamily="18" charset="0"/>
                <a:cs typeface="Times New Roman" panose="02020603050405020304" pitchFamily="18" charset="0"/>
              </a:rPr>
              <a:t>Có</a:t>
            </a:r>
          </a:p>
        </p:txBody>
      </p:sp>
      <p:sp>
        <p:nvSpPr>
          <p:cNvPr id="32" name="TextBox 31">
            <a:extLst>
              <a:ext uri="{FF2B5EF4-FFF2-40B4-BE49-F238E27FC236}">
                <a16:creationId xmlns:a16="http://schemas.microsoft.com/office/drawing/2014/main" id="{DF360D17-BC4E-E730-3B4B-58D6BC395526}"/>
              </a:ext>
            </a:extLst>
          </p:cNvPr>
          <p:cNvSpPr txBox="1">
            <a:spLocks noChangeArrowheads="1"/>
          </p:cNvSpPr>
          <p:nvPr/>
        </p:nvSpPr>
        <p:spPr bwMode="auto">
          <a:xfrm>
            <a:off x="5337175" y="3956051"/>
            <a:ext cx="7953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a:solidFill>
                  <a:srgbClr val="FF0000"/>
                </a:solidFill>
                <a:latin typeface="Times New Roman" panose="02020603050405020304" pitchFamily="18" charset="0"/>
                <a:cs typeface="Times New Roman" panose="02020603050405020304" pitchFamily="18" charset="0"/>
              </a:rPr>
              <a:t>Có</a:t>
            </a:r>
          </a:p>
        </p:txBody>
      </p:sp>
      <p:sp>
        <p:nvSpPr>
          <p:cNvPr id="33" name="TextBox 32">
            <a:extLst>
              <a:ext uri="{FF2B5EF4-FFF2-40B4-BE49-F238E27FC236}">
                <a16:creationId xmlns:a16="http://schemas.microsoft.com/office/drawing/2014/main" id="{138FDDBD-A255-FD03-DCFA-588319EED61D}"/>
              </a:ext>
            </a:extLst>
          </p:cNvPr>
          <p:cNvSpPr txBox="1">
            <a:spLocks noChangeArrowheads="1"/>
          </p:cNvSpPr>
          <p:nvPr/>
        </p:nvSpPr>
        <p:spPr bwMode="auto">
          <a:xfrm>
            <a:off x="5346700" y="4410076"/>
            <a:ext cx="7937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a:solidFill>
                  <a:srgbClr val="FF0000"/>
                </a:solidFill>
                <a:latin typeface="Times New Roman" panose="02020603050405020304" pitchFamily="18" charset="0"/>
                <a:cs typeface="Times New Roman" panose="02020603050405020304" pitchFamily="18" charset="0"/>
              </a:rPr>
              <a:t>Có</a:t>
            </a:r>
          </a:p>
        </p:txBody>
      </p:sp>
      <p:sp>
        <p:nvSpPr>
          <p:cNvPr id="34" name="TextBox 33">
            <a:extLst>
              <a:ext uri="{FF2B5EF4-FFF2-40B4-BE49-F238E27FC236}">
                <a16:creationId xmlns:a16="http://schemas.microsoft.com/office/drawing/2014/main" id="{8F9AE42F-7706-F310-773F-C9A3EDEE6E3A}"/>
              </a:ext>
            </a:extLst>
          </p:cNvPr>
          <p:cNvSpPr txBox="1">
            <a:spLocks noChangeArrowheads="1"/>
          </p:cNvSpPr>
          <p:nvPr/>
        </p:nvSpPr>
        <p:spPr bwMode="auto">
          <a:xfrm>
            <a:off x="5337175" y="4876801"/>
            <a:ext cx="7953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a:solidFill>
                  <a:srgbClr val="FF0000"/>
                </a:solidFill>
                <a:latin typeface="Times New Roman" panose="02020603050405020304" pitchFamily="18" charset="0"/>
                <a:cs typeface="Times New Roman" panose="02020603050405020304" pitchFamily="18" charset="0"/>
              </a:rPr>
              <a:t>Có</a:t>
            </a:r>
          </a:p>
        </p:txBody>
      </p:sp>
      <p:sp>
        <p:nvSpPr>
          <p:cNvPr id="35" name="TextBox 34">
            <a:extLst>
              <a:ext uri="{FF2B5EF4-FFF2-40B4-BE49-F238E27FC236}">
                <a16:creationId xmlns:a16="http://schemas.microsoft.com/office/drawing/2014/main" id="{3B498A89-99F3-8D02-67C3-E4B9876FFEA2}"/>
              </a:ext>
            </a:extLst>
          </p:cNvPr>
          <p:cNvSpPr txBox="1">
            <a:spLocks noChangeArrowheads="1"/>
          </p:cNvSpPr>
          <p:nvPr/>
        </p:nvSpPr>
        <p:spPr bwMode="auto">
          <a:xfrm>
            <a:off x="5297488" y="5340351"/>
            <a:ext cx="7937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a:solidFill>
                  <a:srgbClr val="FF0000"/>
                </a:solidFill>
                <a:latin typeface="Times New Roman" panose="02020603050405020304" pitchFamily="18" charset="0"/>
                <a:cs typeface="Times New Roman" panose="02020603050405020304" pitchFamily="18" charset="0"/>
              </a:rPr>
              <a:t>Có</a:t>
            </a:r>
          </a:p>
        </p:txBody>
      </p:sp>
      <p:sp>
        <p:nvSpPr>
          <p:cNvPr id="36" name="TextBox 35">
            <a:extLst>
              <a:ext uri="{FF2B5EF4-FFF2-40B4-BE49-F238E27FC236}">
                <a16:creationId xmlns:a16="http://schemas.microsoft.com/office/drawing/2014/main" id="{DF1A1A1A-E507-5E3A-4E4D-236B3FE64B9A}"/>
              </a:ext>
            </a:extLst>
          </p:cNvPr>
          <p:cNvSpPr txBox="1">
            <a:spLocks noChangeArrowheads="1"/>
          </p:cNvSpPr>
          <p:nvPr/>
        </p:nvSpPr>
        <p:spPr bwMode="auto">
          <a:xfrm>
            <a:off x="5308600" y="5889626"/>
            <a:ext cx="7953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a:solidFill>
                  <a:srgbClr val="FF0000"/>
                </a:solidFill>
                <a:latin typeface="Times New Roman" panose="02020603050405020304" pitchFamily="18" charset="0"/>
                <a:cs typeface="Times New Roman" panose="02020603050405020304" pitchFamily="18" charset="0"/>
              </a:rPr>
              <a:t>Có</a:t>
            </a:r>
          </a:p>
        </p:txBody>
      </p:sp>
      <p:sp>
        <p:nvSpPr>
          <p:cNvPr id="37" name="TextBox 36">
            <a:extLst>
              <a:ext uri="{FF2B5EF4-FFF2-40B4-BE49-F238E27FC236}">
                <a16:creationId xmlns:a16="http://schemas.microsoft.com/office/drawing/2014/main" id="{D2B59349-7D7A-5108-4886-8AC6BA6CE1A4}"/>
              </a:ext>
            </a:extLst>
          </p:cNvPr>
          <p:cNvSpPr txBox="1">
            <a:spLocks noChangeArrowheads="1"/>
          </p:cNvSpPr>
          <p:nvPr/>
        </p:nvSpPr>
        <p:spPr bwMode="auto">
          <a:xfrm>
            <a:off x="8235950" y="2041526"/>
            <a:ext cx="7953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a:solidFill>
                  <a:srgbClr val="FF0000"/>
                </a:solidFill>
                <a:latin typeface="Times New Roman" panose="02020603050405020304" pitchFamily="18" charset="0"/>
                <a:cs typeface="Times New Roman" panose="02020603050405020304" pitchFamily="18" charset="0"/>
              </a:rPr>
              <a:t>Có</a:t>
            </a:r>
          </a:p>
        </p:txBody>
      </p:sp>
      <p:sp>
        <p:nvSpPr>
          <p:cNvPr id="38" name="TextBox 37">
            <a:extLst>
              <a:ext uri="{FF2B5EF4-FFF2-40B4-BE49-F238E27FC236}">
                <a16:creationId xmlns:a16="http://schemas.microsoft.com/office/drawing/2014/main" id="{E8AEDCC1-5BF8-B5B5-DB3B-41AB4C1FEE7B}"/>
              </a:ext>
            </a:extLst>
          </p:cNvPr>
          <p:cNvSpPr txBox="1">
            <a:spLocks noChangeArrowheads="1"/>
          </p:cNvSpPr>
          <p:nvPr/>
        </p:nvSpPr>
        <p:spPr bwMode="auto">
          <a:xfrm>
            <a:off x="8229600" y="2497138"/>
            <a:ext cx="7937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a:solidFill>
                  <a:srgbClr val="FF0000"/>
                </a:solidFill>
                <a:latin typeface="Times New Roman" panose="02020603050405020304" pitchFamily="18" charset="0"/>
                <a:cs typeface="Times New Roman" panose="02020603050405020304" pitchFamily="18" charset="0"/>
              </a:rPr>
              <a:t>Có</a:t>
            </a:r>
          </a:p>
        </p:txBody>
      </p:sp>
      <p:sp>
        <p:nvSpPr>
          <p:cNvPr id="39" name="TextBox 38">
            <a:extLst>
              <a:ext uri="{FF2B5EF4-FFF2-40B4-BE49-F238E27FC236}">
                <a16:creationId xmlns:a16="http://schemas.microsoft.com/office/drawing/2014/main" id="{68954F6C-2D91-6291-3A68-BE744C160AFB}"/>
              </a:ext>
            </a:extLst>
          </p:cNvPr>
          <p:cNvSpPr txBox="1">
            <a:spLocks noChangeArrowheads="1"/>
          </p:cNvSpPr>
          <p:nvPr/>
        </p:nvSpPr>
        <p:spPr bwMode="auto">
          <a:xfrm>
            <a:off x="8229600" y="2938463"/>
            <a:ext cx="7937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a:solidFill>
                  <a:srgbClr val="FF0000"/>
                </a:solidFill>
                <a:latin typeface="Times New Roman" panose="02020603050405020304" pitchFamily="18" charset="0"/>
                <a:cs typeface="Times New Roman" panose="02020603050405020304" pitchFamily="18" charset="0"/>
              </a:rPr>
              <a:t>Có</a:t>
            </a:r>
          </a:p>
        </p:txBody>
      </p:sp>
      <p:sp>
        <p:nvSpPr>
          <p:cNvPr id="40" name="TextBox 39">
            <a:extLst>
              <a:ext uri="{FF2B5EF4-FFF2-40B4-BE49-F238E27FC236}">
                <a16:creationId xmlns:a16="http://schemas.microsoft.com/office/drawing/2014/main" id="{25DE8F81-002C-40E6-81CE-7E997C13C5C8}"/>
              </a:ext>
            </a:extLst>
          </p:cNvPr>
          <p:cNvSpPr txBox="1">
            <a:spLocks noChangeArrowheads="1"/>
          </p:cNvSpPr>
          <p:nvPr/>
        </p:nvSpPr>
        <p:spPr bwMode="auto">
          <a:xfrm>
            <a:off x="8281988" y="3430588"/>
            <a:ext cx="7937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a:solidFill>
                  <a:srgbClr val="FF0000"/>
                </a:solidFill>
                <a:latin typeface="Times New Roman" panose="02020603050405020304" pitchFamily="18" charset="0"/>
                <a:cs typeface="Times New Roman" panose="02020603050405020304" pitchFamily="18" charset="0"/>
              </a:rPr>
              <a:t>Có</a:t>
            </a:r>
          </a:p>
        </p:txBody>
      </p:sp>
      <p:sp>
        <p:nvSpPr>
          <p:cNvPr id="41" name="TextBox 40">
            <a:extLst>
              <a:ext uri="{FF2B5EF4-FFF2-40B4-BE49-F238E27FC236}">
                <a16:creationId xmlns:a16="http://schemas.microsoft.com/office/drawing/2014/main" id="{647EA742-9074-8818-505E-40EAEDB43971}"/>
              </a:ext>
            </a:extLst>
          </p:cNvPr>
          <p:cNvSpPr txBox="1">
            <a:spLocks noChangeArrowheads="1"/>
          </p:cNvSpPr>
          <p:nvPr/>
        </p:nvSpPr>
        <p:spPr bwMode="auto">
          <a:xfrm>
            <a:off x="8205788" y="3990975"/>
            <a:ext cx="946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a:solidFill>
                  <a:schemeClr val="accent2"/>
                </a:solidFill>
                <a:latin typeface="Times New Roman" panose="02020603050405020304" pitchFamily="18" charset="0"/>
                <a:cs typeface="Times New Roman" panose="02020603050405020304" pitchFamily="18" charset="0"/>
              </a:rPr>
              <a:t>Không</a:t>
            </a:r>
          </a:p>
        </p:txBody>
      </p:sp>
      <p:sp>
        <p:nvSpPr>
          <p:cNvPr id="42" name="TextBox 41">
            <a:extLst>
              <a:ext uri="{FF2B5EF4-FFF2-40B4-BE49-F238E27FC236}">
                <a16:creationId xmlns:a16="http://schemas.microsoft.com/office/drawing/2014/main" id="{9BFB98C6-096D-7A63-D941-75AFF15C342E}"/>
              </a:ext>
            </a:extLst>
          </p:cNvPr>
          <p:cNvSpPr txBox="1">
            <a:spLocks noChangeArrowheads="1"/>
          </p:cNvSpPr>
          <p:nvPr/>
        </p:nvSpPr>
        <p:spPr bwMode="auto">
          <a:xfrm>
            <a:off x="8229600" y="4471988"/>
            <a:ext cx="946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a:solidFill>
                  <a:schemeClr val="accent2"/>
                </a:solidFill>
                <a:latin typeface="Times New Roman" panose="02020603050405020304" pitchFamily="18" charset="0"/>
                <a:cs typeface="Times New Roman" panose="02020603050405020304" pitchFamily="18" charset="0"/>
              </a:rPr>
              <a:t>Không</a:t>
            </a:r>
          </a:p>
        </p:txBody>
      </p:sp>
      <p:sp>
        <p:nvSpPr>
          <p:cNvPr id="43" name="TextBox 42">
            <a:extLst>
              <a:ext uri="{FF2B5EF4-FFF2-40B4-BE49-F238E27FC236}">
                <a16:creationId xmlns:a16="http://schemas.microsoft.com/office/drawing/2014/main" id="{BB1B4B64-D4A7-4853-B43F-E8215172E8F3}"/>
              </a:ext>
            </a:extLst>
          </p:cNvPr>
          <p:cNvSpPr txBox="1">
            <a:spLocks noChangeArrowheads="1"/>
          </p:cNvSpPr>
          <p:nvPr/>
        </p:nvSpPr>
        <p:spPr bwMode="auto">
          <a:xfrm>
            <a:off x="8235950" y="5897563"/>
            <a:ext cx="946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a:solidFill>
                  <a:schemeClr val="accent2"/>
                </a:solidFill>
                <a:latin typeface="Times New Roman" panose="02020603050405020304" pitchFamily="18" charset="0"/>
                <a:cs typeface="Times New Roman" panose="02020603050405020304" pitchFamily="18" charset="0"/>
              </a:rPr>
              <a:t>Không</a:t>
            </a:r>
          </a:p>
        </p:txBody>
      </p:sp>
      <p:sp>
        <p:nvSpPr>
          <p:cNvPr id="44" name="TextBox 43">
            <a:extLst>
              <a:ext uri="{FF2B5EF4-FFF2-40B4-BE49-F238E27FC236}">
                <a16:creationId xmlns:a16="http://schemas.microsoft.com/office/drawing/2014/main" id="{1E37CFD3-492E-ECFD-6001-AF6EAB189E19}"/>
              </a:ext>
            </a:extLst>
          </p:cNvPr>
          <p:cNvSpPr txBox="1">
            <a:spLocks noChangeArrowheads="1"/>
          </p:cNvSpPr>
          <p:nvPr/>
        </p:nvSpPr>
        <p:spPr bwMode="auto">
          <a:xfrm>
            <a:off x="8229600" y="5353051"/>
            <a:ext cx="9461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a:solidFill>
                  <a:schemeClr val="accent2"/>
                </a:solidFill>
                <a:latin typeface="Times New Roman" panose="02020603050405020304" pitchFamily="18" charset="0"/>
                <a:cs typeface="Times New Roman" panose="02020603050405020304" pitchFamily="18" charset="0"/>
              </a:rPr>
              <a:t>Không</a:t>
            </a:r>
          </a:p>
        </p:txBody>
      </p:sp>
      <p:sp>
        <p:nvSpPr>
          <p:cNvPr id="45" name="TextBox 44">
            <a:extLst>
              <a:ext uri="{FF2B5EF4-FFF2-40B4-BE49-F238E27FC236}">
                <a16:creationId xmlns:a16="http://schemas.microsoft.com/office/drawing/2014/main" id="{EAEB5413-F0F4-79AF-951E-DFB998E62BA1}"/>
              </a:ext>
            </a:extLst>
          </p:cNvPr>
          <p:cNvSpPr txBox="1">
            <a:spLocks noChangeArrowheads="1"/>
          </p:cNvSpPr>
          <p:nvPr/>
        </p:nvSpPr>
        <p:spPr bwMode="auto">
          <a:xfrm>
            <a:off x="8251825" y="4889501"/>
            <a:ext cx="9461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a:solidFill>
                  <a:schemeClr val="accent2"/>
                </a:solidFill>
                <a:latin typeface="Times New Roman" panose="02020603050405020304" pitchFamily="18" charset="0"/>
                <a:cs typeface="Times New Roman" panose="02020603050405020304" pitchFamily="18" charset="0"/>
              </a:rPr>
              <a:t>Không</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03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6" presetClass="entr" presetSubtype="21"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Vertical)">
                                      <p:cBhvr>
                                        <p:cTn id="39" dur="500"/>
                                        <p:tgtEl>
                                          <p:spTgt spid="29"/>
                                        </p:tgtEl>
                                      </p:cBhvr>
                                    </p:animEffect>
                                  </p:childTnLst>
                                </p:cTn>
                              </p:par>
                              <p:par>
                                <p:cTn id="40" presetID="16" presetClass="entr" presetSubtype="21"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barn(inVertical)">
                                      <p:cBhvr>
                                        <p:cTn id="42" dur="500"/>
                                        <p:tgtEl>
                                          <p:spTgt spid="3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6" presetClass="entr" presetSubtype="16"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circle(in)">
                                      <p:cBhvr>
                                        <p:cTn id="47" dur="2000"/>
                                        <p:tgtEl>
                                          <p:spTgt spid="30"/>
                                        </p:tgtEl>
                                      </p:cBhvr>
                                    </p:animEffect>
                                  </p:childTnLst>
                                </p:cTn>
                              </p:par>
                              <p:par>
                                <p:cTn id="48" presetID="6" presetClass="entr" presetSubtype="16" fill="hold"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circle(in)">
                                      <p:cBhvr>
                                        <p:cTn id="50" dur="2000"/>
                                        <p:tgtEl>
                                          <p:spTgt spid="3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ppt_x"/>
                                          </p:val>
                                        </p:tav>
                                        <p:tav tm="100000">
                                          <p:val>
                                            <p:strVal val="#ppt_x"/>
                                          </p:val>
                                        </p:tav>
                                      </p:tavLst>
                                    </p:anim>
                                    <p:anim calcmode="lin" valueType="num">
                                      <p:cBhvr additive="base">
                                        <p:cTn id="56" dur="500" fill="hold"/>
                                        <p:tgtEl>
                                          <p:spTgt spid="3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0"/>
                                        </p:tgtEl>
                                        <p:attrNameLst>
                                          <p:attrName>style.visibility</p:attrName>
                                        </p:attrNameLst>
                                      </p:cBhvr>
                                      <p:to>
                                        <p:strVal val="visible"/>
                                      </p:to>
                                    </p:set>
                                    <p:anim calcmode="lin" valueType="num">
                                      <p:cBhvr additive="base">
                                        <p:cTn id="59" dur="500" fill="hold"/>
                                        <p:tgtEl>
                                          <p:spTgt spid="40"/>
                                        </p:tgtEl>
                                        <p:attrNameLst>
                                          <p:attrName>ppt_x</p:attrName>
                                        </p:attrNameLst>
                                      </p:cBhvr>
                                      <p:tavLst>
                                        <p:tav tm="0">
                                          <p:val>
                                            <p:strVal val="#ppt_x"/>
                                          </p:val>
                                        </p:tav>
                                        <p:tav tm="100000">
                                          <p:val>
                                            <p:strVal val="#ppt_x"/>
                                          </p:val>
                                        </p:tav>
                                      </p:tavLst>
                                    </p:anim>
                                    <p:anim calcmode="lin" valueType="num">
                                      <p:cBhvr additive="base">
                                        <p:cTn id="6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6" presetClass="entr" presetSubtype="21" fill="hold"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barn(inVertical)">
                                      <p:cBhvr>
                                        <p:cTn id="65" dur="500"/>
                                        <p:tgtEl>
                                          <p:spTgt spid="32"/>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6" presetClass="entr" presetSubtype="21" fill="hold"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barn(inVertical)">
                                      <p:cBhvr>
                                        <p:cTn id="70" dur="500"/>
                                        <p:tgtEl>
                                          <p:spTgt spid="41"/>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0" presetClass="entr" presetSubtype="0"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fade">
                                      <p:cBhvr>
                                        <p:cTn id="75" dur="500"/>
                                        <p:tgtEl>
                                          <p:spTgt spid="33"/>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4" fill="hold" nodeType="click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wipe(down)">
                                      <p:cBhvr>
                                        <p:cTn id="80" dur="500"/>
                                        <p:tgtEl>
                                          <p:spTgt spid="42"/>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42" presetClass="entr" presetSubtype="0" fill="hold" nodeType="clickEffect">
                                  <p:stCondLst>
                                    <p:cond delay="0"/>
                                  </p:stCondLst>
                                  <p:childTnLst>
                                    <p:set>
                                      <p:cBhvr>
                                        <p:cTn id="88" dur="1" fill="hold">
                                          <p:stCondLst>
                                            <p:cond delay="0"/>
                                          </p:stCondLst>
                                        </p:cTn>
                                        <p:tgtEl>
                                          <p:spTgt spid="45"/>
                                        </p:tgtEl>
                                        <p:attrNameLst>
                                          <p:attrName>style.visibility</p:attrName>
                                        </p:attrNameLst>
                                      </p:cBhvr>
                                      <p:to>
                                        <p:strVal val="visible"/>
                                      </p:to>
                                    </p:set>
                                    <p:animEffect transition="in" filter="fade">
                                      <p:cBhvr>
                                        <p:cTn id="89" dur="1000"/>
                                        <p:tgtEl>
                                          <p:spTgt spid="45"/>
                                        </p:tgtEl>
                                      </p:cBhvr>
                                    </p:animEffect>
                                    <p:anim calcmode="lin" valueType="num">
                                      <p:cBhvr>
                                        <p:cTn id="90" dur="1000" fill="hold"/>
                                        <p:tgtEl>
                                          <p:spTgt spid="45"/>
                                        </p:tgtEl>
                                        <p:attrNameLst>
                                          <p:attrName>ppt_x</p:attrName>
                                        </p:attrNameLst>
                                      </p:cBhvr>
                                      <p:tavLst>
                                        <p:tav tm="0">
                                          <p:val>
                                            <p:strVal val="#ppt_x"/>
                                          </p:val>
                                        </p:tav>
                                        <p:tav tm="100000">
                                          <p:val>
                                            <p:strVal val="#ppt_x"/>
                                          </p:val>
                                        </p:tav>
                                      </p:tavLst>
                                    </p:anim>
                                    <p:anim calcmode="lin" valueType="num">
                                      <p:cBhvr>
                                        <p:cTn id="91"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42" presetClass="entr" presetSubtype="0" fill="hold" nodeType="clickEffect">
                                  <p:stCondLst>
                                    <p:cond delay="0"/>
                                  </p:stCondLst>
                                  <p:childTnLst>
                                    <p:set>
                                      <p:cBhvr>
                                        <p:cTn id="95" dur="1" fill="hold">
                                          <p:stCondLst>
                                            <p:cond delay="0"/>
                                          </p:stCondLst>
                                        </p:cTn>
                                        <p:tgtEl>
                                          <p:spTgt spid="35"/>
                                        </p:tgtEl>
                                        <p:attrNameLst>
                                          <p:attrName>style.visibility</p:attrName>
                                        </p:attrNameLst>
                                      </p:cBhvr>
                                      <p:to>
                                        <p:strVal val="visible"/>
                                      </p:to>
                                    </p:set>
                                    <p:animEffect transition="in" filter="fade">
                                      <p:cBhvr>
                                        <p:cTn id="96" dur="1000"/>
                                        <p:tgtEl>
                                          <p:spTgt spid="35"/>
                                        </p:tgtEl>
                                      </p:cBhvr>
                                    </p:animEffect>
                                    <p:anim calcmode="lin" valueType="num">
                                      <p:cBhvr>
                                        <p:cTn id="97" dur="1000" fill="hold"/>
                                        <p:tgtEl>
                                          <p:spTgt spid="35"/>
                                        </p:tgtEl>
                                        <p:attrNameLst>
                                          <p:attrName>ppt_x</p:attrName>
                                        </p:attrNameLst>
                                      </p:cBhvr>
                                      <p:tavLst>
                                        <p:tav tm="0">
                                          <p:val>
                                            <p:strVal val="#ppt_x"/>
                                          </p:val>
                                        </p:tav>
                                        <p:tav tm="100000">
                                          <p:val>
                                            <p:strVal val="#ppt_x"/>
                                          </p:val>
                                        </p:tav>
                                      </p:tavLst>
                                    </p:anim>
                                    <p:anim calcmode="lin" valueType="num">
                                      <p:cBhvr>
                                        <p:cTn id="9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2" presetClass="entr" presetSubtype="4" fill="hold" nodeType="click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wipe(down)">
                                      <p:cBhvr>
                                        <p:cTn id="103" dur="500"/>
                                        <p:tgtEl>
                                          <p:spTgt spid="44"/>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 presetClass="entr" presetSubtype="4" fill="hold" nodeType="clickEffect">
                                  <p:stCondLst>
                                    <p:cond delay="0"/>
                                  </p:stCondLst>
                                  <p:childTnLst>
                                    <p:set>
                                      <p:cBhvr>
                                        <p:cTn id="107" dur="1" fill="hold">
                                          <p:stCondLst>
                                            <p:cond delay="0"/>
                                          </p:stCondLst>
                                        </p:cTn>
                                        <p:tgtEl>
                                          <p:spTgt spid="36"/>
                                        </p:tgtEl>
                                        <p:attrNameLst>
                                          <p:attrName>style.visibility</p:attrName>
                                        </p:attrNameLst>
                                      </p:cBhvr>
                                      <p:to>
                                        <p:strVal val="visible"/>
                                      </p:to>
                                    </p:set>
                                    <p:anim calcmode="lin" valueType="num">
                                      <p:cBhvr additive="base">
                                        <p:cTn id="108" dur="500" fill="hold"/>
                                        <p:tgtEl>
                                          <p:spTgt spid="36"/>
                                        </p:tgtEl>
                                        <p:attrNameLst>
                                          <p:attrName>ppt_x</p:attrName>
                                        </p:attrNameLst>
                                      </p:cBhvr>
                                      <p:tavLst>
                                        <p:tav tm="0">
                                          <p:val>
                                            <p:strVal val="#ppt_x"/>
                                          </p:val>
                                        </p:tav>
                                        <p:tav tm="100000">
                                          <p:val>
                                            <p:strVal val="#ppt_x"/>
                                          </p:val>
                                        </p:tav>
                                      </p:tavLst>
                                    </p:anim>
                                    <p:anim calcmode="lin" valueType="num">
                                      <p:cBhvr additive="base">
                                        <p:cTn id="10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6" presetClass="entr" presetSubtype="21" fill="hold" nodeType="click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barn(inVertical)">
                                      <p:cBhvr>
                                        <p:cTn id="1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266" name="Straight Connector 4">
            <a:extLst>
              <a:ext uri="{FF2B5EF4-FFF2-40B4-BE49-F238E27FC236}">
                <a16:creationId xmlns:a16="http://schemas.microsoft.com/office/drawing/2014/main" id="{09504C9D-F3E6-11F9-746F-66D76440C8CF}"/>
              </a:ext>
            </a:extLst>
          </p:cNvPr>
          <p:cNvCxnSpPr>
            <a:cxnSpLocks noChangeShapeType="1"/>
          </p:cNvCxnSpPr>
          <p:nvPr/>
        </p:nvCxnSpPr>
        <p:spPr bwMode="auto">
          <a:xfrm>
            <a:off x="6108700" y="1114426"/>
            <a:ext cx="0" cy="5661025"/>
          </a:xfrm>
          <a:prstGeom prst="line">
            <a:avLst/>
          </a:prstGeom>
          <a:noFill/>
          <a:ln w="3810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Cloud Callout 10">
            <a:extLst>
              <a:ext uri="{FF2B5EF4-FFF2-40B4-BE49-F238E27FC236}">
                <a16:creationId xmlns:a16="http://schemas.microsoft.com/office/drawing/2014/main" id="{52B78782-08DD-92CC-0CCE-53FD50AB2826}"/>
              </a:ext>
            </a:extLst>
          </p:cNvPr>
          <p:cNvSpPr/>
          <p:nvPr/>
        </p:nvSpPr>
        <p:spPr bwMode="auto">
          <a:xfrm>
            <a:off x="12496800" y="4267201"/>
            <a:ext cx="3168650" cy="1655763"/>
          </a:xfrm>
          <a:prstGeom prst="cloudCallou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buFont typeface="Times New Roman" pitchFamily="16" charset="0"/>
              <a:buNone/>
              <a:defRPr/>
            </a:pPr>
            <a:endParaRPr lang="en-US" sz="2400" b="1" i="1" dirty="0">
              <a:solidFill>
                <a:schemeClr val="tx1"/>
              </a:solidFill>
              <a:latin typeface="Times New Roman" pitchFamily="18" charset="0"/>
              <a:ea typeface="SimSun" charset="-122"/>
              <a:cs typeface="Times New Roman" pitchFamily="18" charset="0"/>
            </a:endParaRPr>
          </a:p>
        </p:txBody>
      </p:sp>
      <p:sp>
        <p:nvSpPr>
          <p:cNvPr id="11268" name="Rectangle 2">
            <a:extLst>
              <a:ext uri="{FF2B5EF4-FFF2-40B4-BE49-F238E27FC236}">
                <a16:creationId xmlns:a16="http://schemas.microsoft.com/office/drawing/2014/main" id="{3B3A9867-6538-87BC-BC82-7B4842FDF385}"/>
              </a:ext>
            </a:extLst>
          </p:cNvPr>
          <p:cNvSpPr>
            <a:spLocks noChangeArrowheads="1"/>
          </p:cNvSpPr>
          <p:nvPr/>
        </p:nvSpPr>
        <p:spPr bwMode="auto">
          <a:xfrm>
            <a:off x="1557338" y="398464"/>
            <a:ext cx="8915400" cy="833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algn="just"/>
            <a:r>
              <a:rPr lang="en-US" altLang="en-US" sz="2400" b="1">
                <a:solidFill>
                  <a:srgbClr val="C00000"/>
                </a:solidFill>
                <a:latin typeface="VNI-Times" pitchFamily="2" charset="0"/>
              </a:rPr>
              <a:t> </a:t>
            </a:r>
            <a:r>
              <a:rPr lang="en-US" altLang="en-US" sz="2400" b="1">
                <a:latin typeface="Times New Roman" panose="02020603050405020304" pitchFamily="18" charset="0"/>
                <a:cs typeface="Times New Roman" panose="02020603050405020304" pitchFamily="18" charset="0"/>
              </a:rPr>
              <a:t>I. Sự khác nhau giữa quần thể người với các quần thể sinh vật khác</a:t>
            </a:r>
            <a:endParaRPr lang="en-US" altLang="en-US" sz="2400" b="1" u="sng">
              <a:latin typeface="Times New Roman" panose="02020603050405020304" pitchFamily="18" charset="0"/>
              <a:cs typeface="Times New Roman" panose="02020603050405020304" pitchFamily="18" charset="0"/>
            </a:endParaRPr>
          </a:p>
        </p:txBody>
      </p:sp>
      <p:sp>
        <p:nvSpPr>
          <p:cNvPr id="11269" name="TextBox 2">
            <a:extLst>
              <a:ext uri="{FF2B5EF4-FFF2-40B4-BE49-F238E27FC236}">
                <a16:creationId xmlns:a16="http://schemas.microsoft.com/office/drawing/2014/main" id="{4E1F4031-BC66-287C-4569-87042331642A}"/>
              </a:ext>
            </a:extLst>
          </p:cNvPr>
          <p:cNvSpPr txBox="1">
            <a:spLocks noChangeArrowheads="1"/>
          </p:cNvSpPr>
          <p:nvPr/>
        </p:nvSpPr>
        <p:spPr bwMode="auto">
          <a:xfrm>
            <a:off x="1371600" y="7939"/>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FF0000"/>
                </a:solidFill>
                <a:latin typeface="Times New Roman" panose="02020603050405020304" pitchFamily="18" charset="0"/>
                <a:cs typeface="Times New Roman" panose="02020603050405020304" pitchFamily="18" charset="0"/>
              </a:rPr>
              <a:t>BÀI 48  QUẦN THỂ NGƯỜI</a:t>
            </a:r>
          </a:p>
        </p:txBody>
      </p:sp>
      <p:graphicFrame>
        <p:nvGraphicFramePr>
          <p:cNvPr id="16" name="Group 1">
            <a:extLst>
              <a:ext uri="{FF2B5EF4-FFF2-40B4-BE49-F238E27FC236}">
                <a16:creationId xmlns:a16="http://schemas.microsoft.com/office/drawing/2014/main" id="{264E3E13-0657-0DE7-AE20-03413D3BD655}"/>
              </a:ext>
            </a:extLst>
          </p:cNvPr>
          <p:cNvGraphicFramePr>
            <a:graphicFrameLocks noGrp="1"/>
          </p:cNvGraphicFramePr>
          <p:nvPr/>
        </p:nvGraphicFramePr>
        <p:xfrm>
          <a:off x="1671638" y="1174751"/>
          <a:ext cx="4343400" cy="5622925"/>
        </p:xfrm>
        <a:graphic>
          <a:graphicData uri="http://schemas.openxmlformats.org/drawingml/2006/table">
            <a:tbl>
              <a:tblPr/>
              <a:tblGrid>
                <a:gridCol w="13716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tblGrid>
              <a:tr h="1116234">
                <a:tc>
                  <a:txBody>
                    <a:bodyPr/>
                    <a:lstStyle/>
                    <a:p>
                      <a:pPr marL="0" marR="0" lvl="0" indent="0" algn="ctr"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2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Đặc</a:t>
                      </a:r>
                      <a:r>
                        <a:rPr kumimoji="0" lang="en-US" sz="2200" b="1"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2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điểm</a:t>
                      </a:r>
                      <a:endParaRPr kumimoji="0" lang="en-US" sz="2200" b="1"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8" marB="46788" anchor="ctr"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2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Quần</a:t>
                      </a:r>
                      <a:r>
                        <a:rPr kumimoji="0" lang="en-US" sz="2200" b="1"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2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thể</a:t>
                      </a:r>
                      <a:r>
                        <a:rPr kumimoji="0" lang="en-US" sz="2200" b="1"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2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người</a:t>
                      </a:r>
                      <a:endParaRPr kumimoji="0" lang="en-US" sz="2200" b="1"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8" marB="46788" anchor="ctr"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2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Quần</a:t>
                      </a:r>
                      <a:r>
                        <a:rPr kumimoji="0" lang="en-US" sz="2200" b="1"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2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thể</a:t>
                      </a:r>
                      <a:r>
                        <a:rPr kumimoji="0" lang="en-US" sz="2200" b="1"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2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sinh</a:t>
                      </a:r>
                      <a:r>
                        <a:rPr kumimoji="0" lang="en-US" sz="2200" b="1"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2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vật</a:t>
                      </a:r>
                      <a:endParaRPr kumimoji="0" lang="en-US" sz="2200" b="1"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8" marB="46788" anchor="ctr"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47143">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Giới</a:t>
                      </a:r>
                      <a:r>
                        <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tính</a:t>
                      </a:r>
                      <a:endPar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8" marB="46788"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rgbClr val="FF0000"/>
                          </a:solidFill>
                          <a:effectLst/>
                          <a:latin typeface="Times New Roman" pitchFamily="18" charset="0"/>
                          <a:ea typeface="SimSun" charset="-122"/>
                          <a:cs typeface="Times New Roman" pitchFamily="18" charset="0"/>
                        </a:rPr>
                        <a:t>Có</a:t>
                      </a:r>
                      <a:endParaRPr kumimoji="0" lang="en-US" sz="20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a:ln>
                            <a:noFill/>
                          </a:ln>
                          <a:solidFill>
                            <a:srgbClr val="FF0000"/>
                          </a:solidFill>
                          <a:effectLst/>
                          <a:latin typeface="Times New Roman" pitchFamily="18" charset="0"/>
                          <a:ea typeface="SimSun" charset="-122"/>
                          <a:cs typeface="Times New Roman" pitchFamily="18" charset="0"/>
                        </a:rPr>
                        <a:t>Có</a:t>
                      </a:r>
                      <a:endParaRPr kumimoji="0" lang="en-US" sz="20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47143">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Lứa</a:t>
                      </a:r>
                      <a:r>
                        <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tuổi</a:t>
                      </a:r>
                      <a:endPar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8" marB="46788"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rgbClr val="FF0000"/>
                          </a:solidFill>
                          <a:effectLst/>
                          <a:latin typeface="Times New Roman" pitchFamily="18" charset="0"/>
                          <a:ea typeface="SimSun" charset="-122"/>
                          <a:cs typeface="Times New Roman" pitchFamily="18" charset="0"/>
                        </a:rPr>
                        <a:t>Có</a:t>
                      </a:r>
                      <a:endParaRPr kumimoji="0" lang="en-US" sz="20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a:ln>
                            <a:noFill/>
                          </a:ln>
                          <a:solidFill>
                            <a:srgbClr val="FF0000"/>
                          </a:solidFill>
                          <a:effectLst/>
                          <a:latin typeface="Times New Roman" pitchFamily="18" charset="0"/>
                          <a:ea typeface="SimSun" charset="-122"/>
                          <a:cs typeface="Times New Roman" pitchFamily="18" charset="0"/>
                        </a:rPr>
                        <a:t>Có</a:t>
                      </a:r>
                      <a:endParaRPr kumimoji="0" lang="en-US" sz="20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47143">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Mật</a:t>
                      </a:r>
                      <a:r>
                        <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độ</a:t>
                      </a:r>
                      <a:endPar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8" marB="46788"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rgbClr val="FF0000"/>
                          </a:solidFill>
                          <a:effectLst/>
                          <a:latin typeface="Times New Roman" pitchFamily="18" charset="0"/>
                          <a:ea typeface="SimSun" charset="-122"/>
                          <a:cs typeface="Times New Roman" pitchFamily="18" charset="0"/>
                        </a:rPr>
                        <a:t>Có</a:t>
                      </a:r>
                      <a:endParaRPr kumimoji="0" lang="en-US" sz="20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a:ln>
                            <a:noFill/>
                          </a:ln>
                          <a:solidFill>
                            <a:srgbClr val="FF0000"/>
                          </a:solidFill>
                          <a:effectLst/>
                          <a:latin typeface="Times New Roman" pitchFamily="18" charset="0"/>
                          <a:ea typeface="SimSun" charset="-122"/>
                          <a:cs typeface="Times New Roman" pitchFamily="18" charset="0"/>
                        </a:rPr>
                        <a:t>Có</a:t>
                      </a:r>
                      <a:endParaRPr kumimoji="0" lang="en-US" sz="20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47143">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Sinh</a:t>
                      </a:r>
                      <a:r>
                        <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sản</a:t>
                      </a:r>
                      <a:endPar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8" marB="46788"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rgbClr val="FF0000"/>
                          </a:solidFill>
                          <a:effectLst/>
                          <a:latin typeface="Times New Roman" pitchFamily="18" charset="0"/>
                          <a:ea typeface="SimSun" charset="-122"/>
                          <a:cs typeface="Times New Roman" pitchFamily="18" charset="0"/>
                        </a:rPr>
                        <a:t>Có</a:t>
                      </a:r>
                      <a:endParaRPr kumimoji="0" lang="en-US" sz="20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a:ln>
                            <a:noFill/>
                          </a:ln>
                          <a:solidFill>
                            <a:srgbClr val="FF0000"/>
                          </a:solidFill>
                          <a:effectLst/>
                          <a:latin typeface="Times New Roman" pitchFamily="18" charset="0"/>
                          <a:ea typeface="SimSun" charset="-122"/>
                          <a:cs typeface="Times New Roman" pitchFamily="18" charset="0"/>
                        </a:rPr>
                        <a:t>Có</a:t>
                      </a:r>
                      <a:endParaRPr kumimoji="0" lang="en-US" sz="20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47143">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Tử</a:t>
                      </a:r>
                      <a:r>
                        <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vong</a:t>
                      </a:r>
                      <a:endPar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8" marB="46788"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rgbClr val="FF0000"/>
                          </a:solidFill>
                          <a:effectLst/>
                          <a:latin typeface="Times New Roman" pitchFamily="18" charset="0"/>
                          <a:ea typeface="SimSun" charset="-122"/>
                          <a:cs typeface="Times New Roman" pitchFamily="18" charset="0"/>
                        </a:rPr>
                        <a:t>Có</a:t>
                      </a:r>
                      <a:endParaRPr kumimoji="0" lang="en-US" sz="20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a:ln>
                            <a:noFill/>
                          </a:ln>
                          <a:solidFill>
                            <a:srgbClr val="FF0000"/>
                          </a:solidFill>
                          <a:effectLst/>
                          <a:latin typeface="Times New Roman" pitchFamily="18" charset="0"/>
                          <a:ea typeface="SimSun" charset="-122"/>
                          <a:cs typeface="Times New Roman" pitchFamily="18" charset="0"/>
                        </a:rPr>
                        <a:t>Có</a:t>
                      </a:r>
                      <a:endParaRPr kumimoji="0" lang="en-US" sz="20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47143">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Pháp</a:t>
                      </a:r>
                      <a:r>
                        <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luật</a:t>
                      </a:r>
                      <a:endPar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8" marB="46788"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rgbClr val="FF0000"/>
                          </a:solidFill>
                          <a:effectLst/>
                          <a:latin typeface="Times New Roman" pitchFamily="18" charset="0"/>
                          <a:ea typeface="SimSun" charset="-122"/>
                          <a:cs typeface="Times New Roman" pitchFamily="18" charset="0"/>
                        </a:rPr>
                        <a:t>Có</a:t>
                      </a:r>
                      <a:endParaRPr kumimoji="0" lang="en-US" sz="20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chemeClr val="accent2"/>
                          </a:solidFill>
                          <a:effectLst/>
                          <a:latin typeface="Times New Roman" pitchFamily="18" charset="0"/>
                          <a:ea typeface="SimSun" charset="-122"/>
                          <a:cs typeface="Times New Roman" pitchFamily="18" charset="0"/>
                        </a:rPr>
                        <a:t>Không</a:t>
                      </a:r>
                      <a:endParaRPr kumimoji="0" lang="en-US" sz="2000" b="0" i="0" u="none" strike="noStrike" cap="none" normalizeH="0" baseline="0" dirty="0">
                        <a:ln>
                          <a:noFill/>
                        </a:ln>
                        <a:solidFill>
                          <a:schemeClr val="accent2"/>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47143">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Kinh</a:t>
                      </a:r>
                      <a:r>
                        <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tế</a:t>
                      </a:r>
                      <a:endPar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8" marB="46788"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rgbClr val="FF0000"/>
                          </a:solidFill>
                          <a:effectLst/>
                          <a:latin typeface="Times New Roman" pitchFamily="18" charset="0"/>
                          <a:ea typeface="SimSun" charset="-122"/>
                          <a:cs typeface="Times New Roman" pitchFamily="18" charset="0"/>
                        </a:rPr>
                        <a:t>Có</a:t>
                      </a:r>
                      <a:endParaRPr kumimoji="0" lang="en-US" sz="20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chemeClr val="accent2"/>
                          </a:solidFill>
                          <a:effectLst/>
                          <a:latin typeface="Times New Roman" pitchFamily="18" charset="0"/>
                          <a:ea typeface="SimSun" charset="-122"/>
                          <a:cs typeface="Times New Roman" pitchFamily="18" charset="0"/>
                        </a:rPr>
                        <a:t>Không</a:t>
                      </a:r>
                      <a:endParaRPr kumimoji="0" lang="en-US" sz="2000" b="0" i="0" u="none" strike="noStrike" cap="none" normalizeH="0" baseline="0" dirty="0">
                        <a:ln>
                          <a:noFill/>
                        </a:ln>
                        <a:solidFill>
                          <a:schemeClr val="accent2"/>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47143">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Hôn</a:t>
                      </a:r>
                      <a:r>
                        <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nhân</a:t>
                      </a:r>
                      <a:endPar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8" marB="46788"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rgbClr val="FF0000"/>
                          </a:solidFill>
                          <a:effectLst/>
                          <a:latin typeface="Times New Roman" pitchFamily="18" charset="0"/>
                          <a:ea typeface="SimSun" charset="-122"/>
                          <a:cs typeface="Times New Roman" pitchFamily="18" charset="0"/>
                        </a:rPr>
                        <a:t>Có</a:t>
                      </a:r>
                      <a:endParaRPr kumimoji="0" lang="en-US" sz="20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chemeClr val="accent2"/>
                          </a:solidFill>
                          <a:effectLst/>
                          <a:latin typeface="Times New Roman" pitchFamily="18" charset="0"/>
                          <a:ea typeface="SimSun" charset="-122"/>
                          <a:cs typeface="Times New Roman" pitchFamily="18" charset="0"/>
                        </a:rPr>
                        <a:t>Không</a:t>
                      </a:r>
                      <a:endParaRPr kumimoji="0" lang="en-US" sz="2000" b="0" i="0" u="none" strike="noStrike" cap="none" normalizeH="0" baseline="0" dirty="0">
                        <a:ln>
                          <a:noFill/>
                        </a:ln>
                        <a:solidFill>
                          <a:schemeClr val="accent2"/>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47143">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Giáo</a:t>
                      </a:r>
                      <a:r>
                        <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dục</a:t>
                      </a:r>
                      <a:endPar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8" marB="46788"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rgbClr val="FF0000"/>
                          </a:solidFill>
                          <a:effectLst/>
                          <a:latin typeface="Times New Roman" pitchFamily="18" charset="0"/>
                          <a:ea typeface="SimSun" charset="-122"/>
                          <a:cs typeface="Times New Roman" pitchFamily="18" charset="0"/>
                        </a:rPr>
                        <a:t>Có</a:t>
                      </a:r>
                      <a:endParaRPr kumimoji="0" lang="en-US" sz="20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chemeClr val="accent2"/>
                          </a:solidFill>
                          <a:effectLst/>
                          <a:latin typeface="Times New Roman" pitchFamily="18" charset="0"/>
                          <a:ea typeface="SimSun" charset="-122"/>
                          <a:cs typeface="Times New Roman" pitchFamily="18" charset="0"/>
                        </a:rPr>
                        <a:t>Không</a:t>
                      </a:r>
                      <a:endParaRPr kumimoji="0" lang="en-US" sz="2000" b="0" i="0" u="none" strike="noStrike" cap="none" normalizeH="0" baseline="0" dirty="0">
                        <a:ln>
                          <a:noFill/>
                        </a:ln>
                        <a:solidFill>
                          <a:schemeClr val="accent2"/>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82402">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Văn</a:t>
                      </a:r>
                      <a:r>
                        <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hóa</a:t>
                      </a:r>
                      <a:endPar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8" marB="46788"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rgbClr val="FF0000"/>
                          </a:solidFill>
                          <a:effectLst/>
                          <a:latin typeface="Times New Roman" pitchFamily="18" charset="0"/>
                          <a:ea typeface="SimSun" charset="-122"/>
                          <a:cs typeface="Times New Roman" pitchFamily="18" charset="0"/>
                        </a:rPr>
                        <a:t>Có</a:t>
                      </a:r>
                      <a:endParaRPr kumimoji="0" lang="en-US" sz="20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chemeClr val="accent2"/>
                          </a:solidFill>
                          <a:effectLst/>
                          <a:latin typeface="Times New Roman" pitchFamily="18" charset="0"/>
                          <a:ea typeface="SimSun" charset="-122"/>
                          <a:cs typeface="Times New Roman" pitchFamily="18" charset="0"/>
                        </a:rPr>
                        <a:t>Không</a:t>
                      </a:r>
                      <a:endParaRPr kumimoji="0" lang="en-US" sz="2000" b="0" i="0" u="none" strike="noStrike" cap="none" normalizeH="0" baseline="0" dirty="0">
                        <a:ln>
                          <a:noFill/>
                        </a:ln>
                        <a:solidFill>
                          <a:schemeClr val="accent2"/>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17465" name="TextBox 11">
            <a:extLst>
              <a:ext uri="{FF2B5EF4-FFF2-40B4-BE49-F238E27FC236}">
                <a16:creationId xmlns:a16="http://schemas.microsoft.com/office/drawing/2014/main" id="{DE925D3C-A309-3A5D-07AC-EA45880A8763}"/>
              </a:ext>
            </a:extLst>
          </p:cNvPr>
          <p:cNvSpPr txBox="1">
            <a:spLocks noChangeArrowheads="1"/>
          </p:cNvSpPr>
          <p:nvPr/>
        </p:nvSpPr>
        <p:spPr bwMode="auto">
          <a:xfrm>
            <a:off x="6400800" y="1358901"/>
            <a:ext cx="3810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buFont typeface="Times New Roman" panose="02020603050405020304" pitchFamily="18" charset="0"/>
              <a:buNone/>
            </a:pPr>
            <a:r>
              <a:rPr lang="en-US" altLang="en-US" sz="2400" b="1">
                <a:latin typeface="Times New Roman" panose="02020603050405020304" pitchFamily="18" charset="0"/>
                <a:ea typeface="SimSun" panose="02010600030101010101" pitchFamily="2" charset="-122"/>
                <a:cs typeface="Times New Roman" panose="02020603050405020304" pitchFamily="18" charset="0"/>
              </a:rPr>
              <a:t>Câu 1.</a:t>
            </a:r>
            <a:r>
              <a:rPr lang="en-US" altLang="en-US" sz="2400">
                <a:latin typeface="Times New Roman" panose="02020603050405020304" pitchFamily="18" charset="0"/>
                <a:ea typeface="SimSun" panose="02010600030101010101" pitchFamily="2" charset="-122"/>
                <a:cs typeface="Times New Roman" panose="02020603050405020304" pitchFamily="18" charset="0"/>
              </a:rPr>
              <a:t> Quần thể người và quần thể sinh vật có những đặc điểm nào giống nhau?</a:t>
            </a:r>
            <a:r>
              <a:rPr lang="en-US" altLang="en-US" sz="2400">
                <a:solidFill>
                  <a:schemeClr val="bg1"/>
                </a:solidFill>
                <a:latin typeface="Times New Roman" panose="02020603050405020304" pitchFamily="18" charset="0"/>
                <a:ea typeface="SimSun" panose="02010600030101010101" pitchFamily="2" charset="-122"/>
                <a:cs typeface="Times New Roman" panose="02020603050405020304" pitchFamily="18" charset="0"/>
              </a:rPr>
              <a:t> </a:t>
            </a:r>
          </a:p>
          <a:p>
            <a:r>
              <a:rPr lang="en-US" altLang="en-US" sz="2400">
                <a:latin typeface="Times New Roman" panose="02020603050405020304" pitchFamily="18" charset="0"/>
                <a:ea typeface="SimSun" panose="02010600030101010101" pitchFamily="2" charset="-122"/>
                <a:cs typeface="Times New Roman" panose="02020603050405020304" pitchFamily="18" charset="0"/>
              </a:rPr>
              <a:t>Quần thể người và quần thể sinh vật có những đặc điểm nào khác nhau?</a:t>
            </a:r>
            <a:r>
              <a:rPr lang="en-US" altLang="en-US" sz="2400">
                <a:solidFill>
                  <a:schemeClr val="bg1"/>
                </a:solidFill>
                <a:latin typeface="Times New Roman" panose="02020603050405020304" pitchFamily="18" charset="0"/>
                <a:ea typeface="SimSun" panose="02010600030101010101" pitchFamily="2" charset="-122"/>
                <a:cs typeface="Times New Roman" panose="02020603050405020304" pitchFamily="18" charset="0"/>
              </a:rPr>
              <a:t> </a:t>
            </a:r>
          </a:p>
          <a:p>
            <a:pPr>
              <a:buFont typeface="Times New Roman" panose="02020603050405020304" pitchFamily="18" charset="0"/>
              <a:buNone/>
            </a:pPr>
            <a:endParaRPr lang="en-US" altLang="en-US" sz="2400" b="1" i="1">
              <a:solidFill>
                <a:schemeClr val="bg1"/>
              </a:solidFill>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7465">
                                            <p:txEl>
                                              <p:pRg st="0" end="0"/>
                                            </p:txEl>
                                          </p:spTgt>
                                        </p:tgtEl>
                                        <p:attrNameLst>
                                          <p:attrName>style.visibility</p:attrName>
                                        </p:attrNameLst>
                                      </p:cBhvr>
                                      <p:to>
                                        <p:strVal val="visible"/>
                                      </p:to>
                                    </p:set>
                                    <p:animEffect transition="in" filter="circle(in)">
                                      <p:cBhvr>
                                        <p:cTn id="7" dur="2000"/>
                                        <p:tgtEl>
                                          <p:spTgt spid="1746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7465">
                                            <p:txEl>
                                              <p:pRg st="1" end="1"/>
                                            </p:txEl>
                                          </p:spTgt>
                                        </p:tgtEl>
                                        <p:attrNameLst>
                                          <p:attrName>style.visibility</p:attrName>
                                        </p:attrNameLst>
                                      </p:cBhvr>
                                      <p:to>
                                        <p:strVal val="visible"/>
                                      </p:to>
                                    </p:set>
                                    <p:animEffect transition="in" filter="circle(in)">
                                      <p:cBhvr>
                                        <p:cTn id="12" dur="2000"/>
                                        <p:tgtEl>
                                          <p:spTgt spid="1746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V\Desktop\hình bảng.jpg">
            <a:extLst>
              <a:ext uri="{FF2B5EF4-FFF2-40B4-BE49-F238E27FC236}">
                <a16:creationId xmlns:a16="http://schemas.microsoft.com/office/drawing/2014/main" id="{AB9AD04B-8545-F957-1C6F-DBA98EF85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93" t="2998" r="1793" b="2998"/>
          <a:stretch>
            <a:fillRect/>
          </a:stretch>
        </p:blipFill>
        <p:spPr bwMode="auto">
          <a:xfrm>
            <a:off x="1500188" y="1588"/>
            <a:ext cx="9144001" cy="6856412"/>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20482" name="Picture 2">
            <a:extLst>
              <a:ext uri="{FF2B5EF4-FFF2-40B4-BE49-F238E27FC236}">
                <a16:creationId xmlns:a16="http://schemas.microsoft.com/office/drawing/2014/main" id="{77C20819-DB88-221A-8A51-C9DAC865E8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7275" y="3532189"/>
            <a:ext cx="3144838"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a:extLst>
              <a:ext uri="{FF2B5EF4-FFF2-40B4-BE49-F238E27FC236}">
                <a16:creationId xmlns:a16="http://schemas.microsoft.com/office/drawing/2014/main" id="{A6573FB4-C27D-DA66-3585-3311F3CD61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2213" y="3490913"/>
            <a:ext cx="3573462" cy="297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a:extLst>
              <a:ext uri="{FF2B5EF4-FFF2-40B4-BE49-F238E27FC236}">
                <a16:creationId xmlns:a16="http://schemas.microsoft.com/office/drawing/2014/main" id="{FEC32631-959D-B11B-7911-80C6D05CEB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1138" y="0"/>
            <a:ext cx="3217863" cy="299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6" name="Picture 6">
            <a:extLst>
              <a:ext uri="{FF2B5EF4-FFF2-40B4-BE49-F238E27FC236}">
                <a16:creationId xmlns:a16="http://schemas.microsoft.com/office/drawing/2014/main" id="{EC17546A-044D-BB27-B148-C3CB933F4E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9000" y="1588"/>
            <a:ext cx="3225800" cy="299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7" name="Picture 7">
            <a:extLst>
              <a:ext uri="{FF2B5EF4-FFF2-40B4-BE49-F238E27FC236}">
                <a16:creationId xmlns:a16="http://schemas.microsoft.com/office/drawing/2014/main" id="{9BA9071B-8D5B-B610-C990-05747A98D8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0038" y="1"/>
            <a:ext cx="2667000" cy="302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9D11F213-A3CE-88C5-C3AF-FF559D811EC5}"/>
              </a:ext>
            </a:extLst>
          </p:cNvPr>
          <p:cNvSpPr>
            <a:spLocks noChangeArrowheads="1"/>
          </p:cNvSpPr>
          <p:nvPr/>
        </p:nvSpPr>
        <p:spPr bwMode="auto">
          <a:xfrm>
            <a:off x="3505201" y="6378576"/>
            <a:ext cx="1458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latin typeface="Times New Roman" panose="02020603050405020304" pitchFamily="18" charset="0"/>
                <a:cs typeface="Times New Roman" panose="02020603050405020304" pitchFamily="18" charset="0"/>
              </a:rPr>
              <a:t>Pháp luật</a:t>
            </a:r>
          </a:p>
        </p:txBody>
      </p:sp>
      <p:sp>
        <p:nvSpPr>
          <p:cNvPr id="6" name="Rectangle 5">
            <a:extLst>
              <a:ext uri="{FF2B5EF4-FFF2-40B4-BE49-F238E27FC236}">
                <a16:creationId xmlns:a16="http://schemas.microsoft.com/office/drawing/2014/main" id="{D907E8E8-0950-396A-3F63-4C31CCB0573A}"/>
              </a:ext>
            </a:extLst>
          </p:cNvPr>
          <p:cNvSpPr>
            <a:spLocks noChangeArrowheads="1"/>
          </p:cNvSpPr>
          <p:nvPr/>
        </p:nvSpPr>
        <p:spPr bwMode="auto">
          <a:xfrm>
            <a:off x="2182814" y="2957513"/>
            <a:ext cx="1493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latin typeface="Times New Roman" panose="02020603050405020304" pitchFamily="18" charset="0"/>
                <a:cs typeface="Times New Roman" panose="02020603050405020304" pitchFamily="18" charset="0"/>
              </a:rPr>
              <a:t>Hôn nhân</a:t>
            </a:r>
          </a:p>
        </p:txBody>
      </p:sp>
      <p:sp>
        <p:nvSpPr>
          <p:cNvPr id="7" name="Rectangle 6">
            <a:extLst>
              <a:ext uri="{FF2B5EF4-FFF2-40B4-BE49-F238E27FC236}">
                <a16:creationId xmlns:a16="http://schemas.microsoft.com/office/drawing/2014/main" id="{AAE1C5AA-A13B-342B-8D8F-0FA0D55BE933}"/>
              </a:ext>
            </a:extLst>
          </p:cNvPr>
          <p:cNvSpPr>
            <a:spLocks noChangeArrowheads="1"/>
          </p:cNvSpPr>
          <p:nvPr/>
        </p:nvSpPr>
        <p:spPr bwMode="auto">
          <a:xfrm>
            <a:off x="5600700" y="3030539"/>
            <a:ext cx="13731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latin typeface="Times New Roman" panose="02020603050405020304" pitchFamily="18" charset="0"/>
                <a:cs typeface="Times New Roman" panose="02020603050405020304" pitchFamily="18" charset="0"/>
              </a:rPr>
              <a:t>Giáo dục</a:t>
            </a:r>
          </a:p>
        </p:txBody>
      </p:sp>
      <p:sp>
        <p:nvSpPr>
          <p:cNvPr id="8" name="Rectangle 7">
            <a:extLst>
              <a:ext uri="{FF2B5EF4-FFF2-40B4-BE49-F238E27FC236}">
                <a16:creationId xmlns:a16="http://schemas.microsoft.com/office/drawing/2014/main" id="{63A346F4-24FA-A423-4CCD-A6E54BEC2DBB}"/>
              </a:ext>
            </a:extLst>
          </p:cNvPr>
          <p:cNvSpPr>
            <a:spLocks noChangeArrowheads="1"/>
          </p:cNvSpPr>
          <p:nvPr/>
        </p:nvSpPr>
        <p:spPr bwMode="auto">
          <a:xfrm>
            <a:off x="8556625" y="2997201"/>
            <a:ext cx="1289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latin typeface="Times New Roman" panose="02020603050405020304" pitchFamily="18" charset="0"/>
                <a:cs typeface="Times New Roman" panose="02020603050405020304" pitchFamily="18" charset="0"/>
              </a:rPr>
              <a:t>Văn hóa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wipe(left)">
                                      <p:cBhvr>
                                        <p:cTn id="7" dur="500"/>
                                        <p:tgtEl>
                                          <p:spTgt spid="20482"/>
                                        </p:tgtEl>
                                      </p:cBhvr>
                                    </p:animEffect>
                                  </p:childTnLst>
                                </p:cTn>
                              </p:par>
                              <p:par>
                                <p:cTn id="8" presetID="22" presetClass="entr" presetSubtype="8" fill="hold" nodeType="withEffect">
                                  <p:stCondLst>
                                    <p:cond delay="0"/>
                                  </p:stCondLst>
                                  <p:childTnLst>
                                    <p:set>
                                      <p:cBhvr>
                                        <p:cTn id="9" dur="1" fill="hold">
                                          <p:stCondLst>
                                            <p:cond delay="0"/>
                                          </p:stCondLst>
                                        </p:cTn>
                                        <p:tgtEl>
                                          <p:spTgt spid="20484"/>
                                        </p:tgtEl>
                                        <p:attrNameLst>
                                          <p:attrName>style.visibility</p:attrName>
                                        </p:attrNameLst>
                                      </p:cBhvr>
                                      <p:to>
                                        <p:strVal val="visible"/>
                                      </p:to>
                                    </p:set>
                                    <p:animEffect transition="in" filter="wipe(left)">
                                      <p:cBhvr>
                                        <p:cTn id="10" dur="500"/>
                                        <p:tgtEl>
                                          <p:spTgt spid="20484"/>
                                        </p:tgtEl>
                                      </p:cBhvr>
                                    </p:animEffect>
                                  </p:childTnLst>
                                </p:cTn>
                              </p:par>
                              <p:par>
                                <p:cTn id="11" presetID="22" presetClass="entr" presetSubtype="8" fill="hold" nodeType="withEffect">
                                  <p:stCondLst>
                                    <p:cond delay="0"/>
                                  </p:stCondLst>
                                  <p:childTnLst>
                                    <p:set>
                                      <p:cBhvr>
                                        <p:cTn id="12" dur="1" fill="hold">
                                          <p:stCondLst>
                                            <p:cond delay="0"/>
                                          </p:stCondLst>
                                        </p:cTn>
                                        <p:tgtEl>
                                          <p:spTgt spid="20485"/>
                                        </p:tgtEl>
                                        <p:attrNameLst>
                                          <p:attrName>style.visibility</p:attrName>
                                        </p:attrNameLst>
                                      </p:cBhvr>
                                      <p:to>
                                        <p:strVal val="visible"/>
                                      </p:to>
                                    </p:set>
                                    <p:animEffect transition="in" filter="wipe(left)">
                                      <p:cBhvr>
                                        <p:cTn id="13" dur="500"/>
                                        <p:tgtEl>
                                          <p:spTgt spid="20485"/>
                                        </p:tgtEl>
                                      </p:cBhvr>
                                    </p:animEffect>
                                  </p:childTnLst>
                                </p:cTn>
                              </p:par>
                              <p:par>
                                <p:cTn id="14" presetID="22" presetClass="entr" presetSubtype="8" fill="hold" nodeType="withEffect">
                                  <p:stCondLst>
                                    <p:cond delay="0"/>
                                  </p:stCondLst>
                                  <p:childTnLst>
                                    <p:set>
                                      <p:cBhvr>
                                        <p:cTn id="15" dur="1" fill="hold">
                                          <p:stCondLst>
                                            <p:cond delay="0"/>
                                          </p:stCondLst>
                                        </p:cTn>
                                        <p:tgtEl>
                                          <p:spTgt spid="20486"/>
                                        </p:tgtEl>
                                        <p:attrNameLst>
                                          <p:attrName>style.visibility</p:attrName>
                                        </p:attrNameLst>
                                      </p:cBhvr>
                                      <p:to>
                                        <p:strVal val="visible"/>
                                      </p:to>
                                    </p:set>
                                    <p:animEffect transition="in" filter="wipe(left)">
                                      <p:cBhvr>
                                        <p:cTn id="16" dur="500"/>
                                        <p:tgtEl>
                                          <p:spTgt spid="20486"/>
                                        </p:tgtEl>
                                      </p:cBhvr>
                                    </p:animEffect>
                                  </p:childTnLst>
                                </p:cTn>
                              </p:par>
                              <p:par>
                                <p:cTn id="17" presetID="22" presetClass="entr" presetSubtype="8" fill="hold" nodeType="withEffect">
                                  <p:stCondLst>
                                    <p:cond delay="0"/>
                                  </p:stCondLst>
                                  <p:childTnLst>
                                    <p:set>
                                      <p:cBhvr>
                                        <p:cTn id="18" dur="1" fill="hold">
                                          <p:stCondLst>
                                            <p:cond delay="0"/>
                                          </p:stCondLst>
                                        </p:cTn>
                                        <p:tgtEl>
                                          <p:spTgt spid="20487"/>
                                        </p:tgtEl>
                                        <p:attrNameLst>
                                          <p:attrName>style.visibility</p:attrName>
                                        </p:attrNameLst>
                                      </p:cBhvr>
                                      <p:to>
                                        <p:strVal val="visible"/>
                                      </p:to>
                                    </p:set>
                                    <p:animEffect transition="in" filter="wipe(left)">
                                      <p:cBhvr>
                                        <p:cTn id="19" dur="500"/>
                                        <p:tgtEl>
                                          <p:spTgt spid="20487"/>
                                        </p:tgtEl>
                                      </p:cBhvr>
                                    </p:animEffect>
                                  </p:childTnLst>
                                </p:cTn>
                              </p:par>
                              <p:par>
                                <p:cTn id="20" presetID="22" presetClass="entr" presetSubtype="8"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22" presetClass="entr" presetSubtype="8"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22" presetClass="entr" presetSubtype="8"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4" name="Straight Connector 4">
            <a:extLst>
              <a:ext uri="{FF2B5EF4-FFF2-40B4-BE49-F238E27FC236}">
                <a16:creationId xmlns:a16="http://schemas.microsoft.com/office/drawing/2014/main" id="{A2ABD483-CEC5-F08E-314E-095E6F2899F3}"/>
              </a:ext>
            </a:extLst>
          </p:cNvPr>
          <p:cNvCxnSpPr>
            <a:cxnSpLocks noChangeShapeType="1"/>
          </p:cNvCxnSpPr>
          <p:nvPr/>
        </p:nvCxnSpPr>
        <p:spPr bwMode="auto">
          <a:xfrm>
            <a:off x="6108700" y="1114426"/>
            <a:ext cx="0" cy="5661025"/>
          </a:xfrm>
          <a:prstGeom prst="line">
            <a:avLst/>
          </a:prstGeom>
          <a:noFill/>
          <a:ln w="3810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Cloud Callout 10">
            <a:extLst>
              <a:ext uri="{FF2B5EF4-FFF2-40B4-BE49-F238E27FC236}">
                <a16:creationId xmlns:a16="http://schemas.microsoft.com/office/drawing/2014/main" id="{7E758E0A-7252-657B-AC3E-F9D8A7E25E77}"/>
              </a:ext>
            </a:extLst>
          </p:cNvPr>
          <p:cNvSpPr/>
          <p:nvPr/>
        </p:nvSpPr>
        <p:spPr bwMode="auto">
          <a:xfrm>
            <a:off x="12496800" y="4267201"/>
            <a:ext cx="3168650" cy="1655763"/>
          </a:xfrm>
          <a:prstGeom prst="cloudCallou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buFont typeface="Times New Roman" pitchFamily="16" charset="0"/>
              <a:buNone/>
              <a:defRPr/>
            </a:pPr>
            <a:endParaRPr lang="en-US" sz="2400" b="1" i="1" dirty="0">
              <a:solidFill>
                <a:schemeClr val="tx1"/>
              </a:solidFill>
              <a:latin typeface="Times New Roman" pitchFamily="18" charset="0"/>
              <a:ea typeface="SimSun" charset="-122"/>
              <a:cs typeface="Times New Roman" pitchFamily="18" charset="0"/>
            </a:endParaRPr>
          </a:p>
        </p:txBody>
      </p:sp>
      <p:sp>
        <p:nvSpPr>
          <p:cNvPr id="13316" name="Rectangle 2">
            <a:extLst>
              <a:ext uri="{FF2B5EF4-FFF2-40B4-BE49-F238E27FC236}">
                <a16:creationId xmlns:a16="http://schemas.microsoft.com/office/drawing/2014/main" id="{AA64599E-CF22-7DD4-D09F-4843E9902D82}"/>
              </a:ext>
            </a:extLst>
          </p:cNvPr>
          <p:cNvSpPr>
            <a:spLocks noChangeArrowheads="1"/>
          </p:cNvSpPr>
          <p:nvPr/>
        </p:nvSpPr>
        <p:spPr bwMode="auto">
          <a:xfrm>
            <a:off x="1557338" y="398464"/>
            <a:ext cx="8915400" cy="833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algn="just"/>
            <a:r>
              <a:rPr lang="en-US" altLang="en-US" sz="2400" b="1">
                <a:solidFill>
                  <a:srgbClr val="C00000"/>
                </a:solidFill>
                <a:latin typeface="VNI-Times" pitchFamily="2" charset="0"/>
              </a:rPr>
              <a:t> </a:t>
            </a:r>
            <a:r>
              <a:rPr lang="en-US" altLang="en-US" sz="2400" b="1">
                <a:latin typeface="Times New Roman" panose="02020603050405020304" pitchFamily="18" charset="0"/>
                <a:cs typeface="Times New Roman" panose="02020603050405020304" pitchFamily="18" charset="0"/>
              </a:rPr>
              <a:t>I. Sự khác nhau giữa quần thể người với các quần thể sinh vật khác</a:t>
            </a:r>
            <a:endParaRPr lang="en-US" altLang="en-US" sz="2400" b="1" u="sng">
              <a:latin typeface="Times New Roman" panose="02020603050405020304" pitchFamily="18" charset="0"/>
              <a:cs typeface="Times New Roman" panose="02020603050405020304" pitchFamily="18" charset="0"/>
            </a:endParaRPr>
          </a:p>
        </p:txBody>
      </p:sp>
      <p:sp>
        <p:nvSpPr>
          <p:cNvPr id="13317" name="TextBox 2">
            <a:extLst>
              <a:ext uri="{FF2B5EF4-FFF2-40B4-BE49-F238E27FC236}">
                <a16:creationId xmlns:a16="http://schemas.microsoft.com/office/drawing/2014/main" id="{552B8C48-9F85-3441-3D10-017629BB8C05}"/>
              </a:ext>
            </a:extLst>
          </p:cNvPr>
          <p:cNvSpPr txBox="1">
            <a:spLocks noChangeArrowheads="1"/>
          </p:cNvSpPr>
          <p:nvPr/>
        </p:nvSpPr>
        <p:spPr bwMode="auto">
          <a:xfrm>
            <a:off x="1371600" y="7939"/>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FF0000"/>
                </a:solidFill>
                <a:latin typeface="Times New Roman" panose="02020603050405020304" pitchFamily="18" charset="0"/>
                <a:cs typeface="Times New Roman" panose="02020603050405020304" pitchFamily="18" charset="0"/>
              </a:rPr>
              <a:t>BÀI 48  QUẦN THỂ NGƯỜI</a:t>
            </a:r>
          </a:p>
        </p:txBody>
      </p:sp>
      <p:graphicFrame>
        <p:nvGraphicFramePr>
          <p:cNvPr id="16" name="Group 1">
            <a:extLst>
              <a:ext uri="{FF2B5EF4-FFF2-40B4-BE49-F238E27FC236}">
                <a16:creationId xmlns:a16="http://schemas.microsoft.com/office/drawing/2014/main" id="{15B49B85-807D-407D-31E5-609A90441BF5}"/>
              </a:ext>
            </a:extLst>
          </p:cNvPr>
          <p:cNvGraphicFramePr>
            <a:graphicFrameLocks noGrp="1"/>
          </p:cNvGraphicFramePr>
          <p:nvPr/>
        </p:nvGraphicFramePr>
        <p:xfrm>
          <a:off x="1671638" y="1174751"/>
          <a:ext cx="4343400" cy="5622925"/>
        </p:xfrm>
        <a:graphic>
          <a:graphicData uri="http://schemas.openxmlformats.org/drawingml/2006/table">
            <a:tbl>
              <a:tblPr/>
              <a:tblGrid>
                <a:gridCol w="13716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tblGrid>
              <a:tr h="1116234">
                <a:tc>
                  <a:txBody>
                    <a:bodyPr/>
                    <a:lstStyle/>
                    <a:p>
                      <a:pPr marL="0" marR="0" lvl="0" indent="0" algn="ctr"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2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Đặc</a:t>
                      </a:r>
                      <a:r>
                        <a:rPr kumimoji="0" lang="en-US" sz="2200" b="1"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2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điểm</a:t>
                      </a:r>
                      <a:endParaRPr kumimoji="0" lang="en-US" sz="2200" b="1"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8" marB="46788" anchor="ctr"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2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Quần</a:t>
                      </a:r>
                      <a:r>
                        <a:rPr kumimoji="0" lang="en-US" sz="2200" b="1"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2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thể</a:t>
                      </a:r>
                      <a:r>
                        <a:rPr kumimoji="0" lang="en-US" sz="2200" b="1"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2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người</a:t>
                      </a:r>
                      <a:endParaRPr kumimoji="0" lang="en-US" sz="2200" b="1"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8" marB="46788" anchor="ctr"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2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Quần</a:t>
                      </a:r>
                      <a:r>
                        <a:rPr kumimoji="0" lang="en-US" sz="2200" b="1"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2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thể</a:t>
                      </a:r>
                      <a:r>
                        <a:rPr kumimoji="0" lang="en-US" sz="2200" b="1"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2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sinh</a:t>
                      </a:r>
                      <a:r>
                        <a:rPr kumimoji="0" lang="en-US" sz="2200" b="1"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2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vật</a:t>
                      </a:r>
                      <a:endParaRPr kumimoji="0" lang="en-US" sz="2200" b="1"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8" marB="46788" anchor="ctr"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47143">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Giới</a:t>
                      </a:r>
                      <a:r>
                        <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tính</a:t>
                      </a:r>
                      <a:endPar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8" marB="46788"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rgbClr val="FF0000"/>
                          </a:solidFill>
                          <a:effectLst/>
                          <a:latin typeface="Times New Roman" pitchFamily="18" charset="0"/>
                          <a:ea typeface="SimSun" charset="-122"/>
                          <a:cs typeface="Times New Roman" pitchFamily="18" charset="0"/>
                        </a:rPr>
                        <a:t>Có</a:t>
                      </a:r>
                      <a:endParaRPr kumimoji="0" lang="en-US" sz="20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a:ln>
                            <a:noFill/>
                          </a:ln>
                          <a:solidFill>
                            <a:srgbClr val="FF0000"/>
                          </a:solidFill>
                          <a:effectLst/>
                          <a:latin typeface="Times New Roman" pitchFamily="18" charset="0"/>
                          <a:ea typeface="SimSun" charset="-122"/>
                          <a:cs typeface="Times New Roman" pitchFamily="18" charset="0"/>
                        </a:rPr>
                        <a:t>Có</a:t>
                      </a:r>
                      <a:endParaRPr kumimoji="0" lang="en-US" sz="20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47143">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Lứa</a:t>
                      </a:r>
                      <a:r>
                        <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tuổi</a:t>
                      </a:r>
                      <a:endPar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8" marB="46788"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rgbClr val="FF0000"/>
                          </a:solidFill>
                          <a:effectLst/>
                          <a:latin typeface="Times New Roman" pitchFamily="18" charset="0"/>
                          <a:ea typeface="SimSun" charset="-122"/>
                          <a:cs typeface="Times New Roman" pitchFamily="18" charset="0"/>
                        </a:rPr>
                        <a:t>Có</a:t>
                      </a:r>
                      <a:endParaRPr kumimoji="0" lang="en-US" sz="20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a:ln>
                            <a:noFill/>
                          </a:ln>
                          <a:solidFill>
                            <a:srgbClr val="FF0000"/>
                          </a:solidFill>
                          <a:effectLst/>
                          <a:latin typeface="Times New Roman" pitchFamily="18" charset="0"/>
                          <a:ea typeface="SimSun" charset="-122"/>
                          <a:cs typeface="Times New Roman" pitchFamily="18" charset="0"/>
                        </a:rPr>
                        <a:t>Có</a:t>
                      </a:r>
                      <a:endParaRPr kumimoji="0" lang="en-US" sz="20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47143">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Mật</a:t>
                      </a:r>
                      <a:r>
                        <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độ</a:t>
                      </a:r>
                      <a:endPar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8" marB="46788"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rgbClr val="FF0000"/>
                          </a:solidFill>
                          <a:effectLst/>
                          <a:latin typeface="Times New Roman" pitchFamily="18" charset="0"/>
                          <a:ea typeface="SimSun" charset="-122"/>
                          <a:cs typeface="Times New Roman" pitchFamily="18" charset="0"/>
                        </a:rPr>
                        <a:t>Có</a:t>
                      </a:r>
                      <a:endParaRPr kumimoji="0" lang="en-US" sz="20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a:ln>
                            <a:noFill/>
                          </a:ln>
                          <a:solidFill>
                            <a:srgbClr val="FF0000"/>
                          </a:solidFill>
                          <a:effectLst/>
                          <a:latin typeface="Times New Roman" pitchFamily="18" charset="0"/>
                          <a:ea typeface="SimSun" charset="-122"/>
                          <a:cs typeface="Times New Roman" pitchFamily="18" charset="0"/>
                        </a:rPr>
                        <a:t>Có</a:t>
                      </a:r>
                      <a:endParaRPr kumimoji="0" lang="en-US" sz="20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47143">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Sinh</a:t>
                      </a:r>
                      <a:r>
                        <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sản</a:t>
                      </a:r>
                      <a:endPar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8" marB="46788"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rgbClr val="FF0000"/>
                          </a:solidFill>
                          <a:effectLst/>
                          <a:latin typeface="Times New Roman" pitchFamily="18" charset="0"/>
                          <a:ea typeface="SimSun" charset="-122"/>
                          <a:cs typeface="Times New Roman" pitchFamily="18" charset="0"/>
                        </a:rPr>
                        <a:t>Có</a:t>
                      </a:r>
                      <a:endParaRPr kumimoji="0" lang="en-US" sz="20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a:ln>
                            <a:noFill/>
                          </a:ln>
                          <a:solidFill>
                            <a:srgbClr val="FF0000"/>
                          </a:solidFill>
                          <a:effectLst/>
                          <a:latin typeface="Times New Roman" pitchFamily="18" charset="0"/>
                          <a:ea typeface="SimSun" charset="-122"/>
                          <a:cs typeface="Times New Roman" pitchFamily="18" charset="0"/>
                        </a:rPr>
                        <a:t>Có</a:t>
                      </a:r>
                      <a:endParaRPr kumimoji="0" lang="en-US" sz="20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47143">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Tử</a:t>
                      </a:r>
                      <a:r>
                        <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vong</a:t>
                      </a:r>
                      <a:endPar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8" marB="46788"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rgbClr val="FF0000"/>
                          </a:solidFill>
                          <a:effectLst/>
                          <a:latin typeface="Times New Roman" pitchFamily="18" charset="0"/>
                          <a:ea typeface="SimSun" charset="-122"/>
                          <a:cs typeface="Times New Roman" pitchFamily="18" charset="0"/>
                        </a:rPr>
                        <a:t>Có</a:t>
                      </a:r>
                      <a:endParaRPr kumimoji="0" lang="en-US" sz="20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a:ln>
                            <a:noFill/>
                          </a:ln>
                          <a:solidFill>
                            <a:srgbClr val="FF0000"/>
                          </a:solidFill>
                          <a:effectLst/>
                          <a:latin typeface="Times New Roman" pitchFamily="18" charset="0"/>
                          <a:ea typeface="SimSun" charset="-122"/>
                          <a:cs typeface="Times New Roman" pitchFamily="18" charset="0"/>
                        </a:rPr>
                        <a:t>Có</a:t>
                      </a:r>
                      <a:endParaRPr kumimoji="0" lang="en-US" sz="20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47143">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Pháp</a:t>
                      </a:r>
                      <a:r>
                        <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luật</a:t>
                      </a:r>
                      <a:endPar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8" marB="46788"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rgbClr val="FF0000"/>
                          </a:solidFill>
                          <a:effectLst/>
                          <a:latin typeface="Times New Roman" pitchFamily="18" charset="0"/>
                          <a:ea typeface="SimSun" charset="-122"/>
                          <a:cs typeface="Times New Roman" pitchFamily="18" charset="0"/>
                        </a:rPr>
                        <a:t>Có</a:t>
                      </a:r>
                      <a:endParaRPr kumimoji="0" lang="en-US" sz="20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chemeClr val="accent2"/>
                          </a:solidFill>
                          <a:effectLst/>
                          <a:latin typeface="Times New Roman" pitchFamily="18" charset="0"/>
                          <a:ea typeface="SimSun" charset="-122"/>
                          <a:cs typeface="Times New Roman" pitchFamily="18" charset="0"/>
                        </a:rPr>
                        <a:t>Không</a:t>
                      </a:r>
                      <a:endParaRPr kumimoji="0" lang="en-US" sz="2000" b="0" i="0" u="none" strike="noStrike" cap="none" normalizeH="0" baseline="0" dirty="0">
                        <a:ln>
                          <a:noFill/>
                        </a:ln>
                        <a:solidFill>
                          <a:schemeClr val="accent2"/>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47143">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Kinh</a:t>
                      </a:r>
                      <a:r>
                        <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tế</a:t>
                      </a:r>
                      <a:endPar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8" marB="46788"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rgbClr val="FF0000"/>
                          </a:solidFill>
                          <a:effectLst/>
                          <a:latin typeface="Times New Roman" pitchFamily="18" charset="0"/>
                          <a:ea typeface="SimSun" charset="-122"/>
                          <a:cs typeface="Times New Roman" pitchFamily="18" charset="0"/>
                        </a:rPr>
                        <a:t>Có</a:t>
                      </a:r>
                      <a:endParaRPr kumimoji="0" lang="en-US" sz="20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chemeClr val="accent2"/>
                          </a:solidFill>
                          <a:effectLst/>
                          <a:latin typeface="Times New Roman" pitchFamily="18" charset="0"/>
                          <a:ea typeface="SimSun" charset="-122"/>
                          <a:cs typeface="Times New Roman" pitchFamily="18" charset="0"/>
                        </a:rPr>
                        <a:t>Không</a:t>
                      </a:r>
                      <a:endParaRPr kumimoji="0" lang="en-US" sz="2000" b="0" i="0" u="none" strike="noStrike" cap="none" normalizeH="0" baseline="0" dirty="0">
                        <a:ln>
                          <a:noFill/>
                        </a:ln>
                        <a:solidFill>
                          <a:schemeClr val="accent2"/>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47143">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Hôn</a:t>
                      </a:r>
                      <a:r>
                        <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nhân</a:t>
                      </a:r>
                      <a:endPar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8" marB="46788"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rgbClr val="FF0000"/>
                          </a:solidFill>
                          <a:effectLst/>
                          <a:latin typeface="Times New Roman" pitchFamily="18" charset="0"/>
                          <a:ea typeface="SimSun" charset="-122"/>
                          <a:cs typeface="Times New Roman" pitchFamily="18" charset="0"/>
                        </a:rPr>
                        <a:t>Có</a:t>
                      </a:r>
                      <a:endParaRPr kumimoji="0" lang="en-US" sz="20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chemeClr val="accent2"/>
                          </a:solidFill>
                          <a:effectLst/>
                          <a:latin typeface="Times New Roman" pitchFamily="18" charset="0"/>
                          <a:ea typeface="SimSun" charset="-122"/>
                          <a:cs typeface="Times New Roman" pitchFamily="18" charset="0"/>
                        </a:rPr>
                        <a:t>Không</a:t>
                      </a:r>
                      <a:endParaRPr kumimoji="0" lang="en-US" sz="2000" b="0" i="0" u="none" strike="noStrike" cap="none" normalizeH="0" baseline="0" dirty="0">
                        <a:ln>
                          <a:noFill/>
                        </a:ln>
                        <a:solidFill>
                          <a:schemeClr val="accent2"/>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47143">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Giáo</a:t>
                      </a:r>
                      <a:r>
                        <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dục</a:t>
                      </a:r>
                      <a:endPar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8" marB="46788"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rgbClr val="FF0000"/>
                          </a:solidFill>
                          <a:effectLst/>
                          <a:latin typeface="Times New Roman" pitchFamily="18" charset="0"/>
                          <a:ea typeface="SimSun" charset="-122"/>
                          <a:cs typeface="Times New Roman" pitchFamily="18" charset="0"/>
                        </a:rPr>
                        <a:t>Có</a:t>
                      </a:r>
                      <a:endParaRPr kumimoji="0" lang="en-US" sz="20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chemeClr val="accent2"/>
                          </a:solidFill>
                          <a:effectLst/>
                          <a:latin typeface="Times New Roman" pitchFamily="18" charset="0"/>
                          <a:ea typeface="SimSun" charset="-122"/>
                          <a:cs typeface="Times New Roman" pitchFamily="18" charset="0"/>
                        </a:rPr>
                        <a:t>Không</a:t>
                      </a:r>
                      <a:endParaRPr kumimoji="0" lang="en-US" sz="2000" b="0" i="0" u="none" strike="noStrike" cap="none" normalizeH="0" baseline="0" dirty="0">
                        <a:ln>
                          <a:noFill/>
                        </a:ln>
                        <a:solidFill>
                          <a:schemeClr val="accent2"/>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82402">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Văn</a:t>
                      </a:r>
                      <a:r>
                        <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ea typeface="SimSun" charset="-122"/>
                          <a:cs typeface="Times New Roman" pitchFamily="18" charset="0"/>
                        </a:rPr>
                        <a:t>hóa</a:t>
                      </a:r>
                      <a:endParaRPr kumimoji="0" lang="en-US" sz="2000" b="0"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6788" marB="46788"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rgbClr val="FF0000"/>
                          </a:solidFill>
                          <a:effectLst/>
                          <a:latin typeface="Times New Roman" pitchFamily="18" charset="0"/>
                          <a:ea typeface="SimSun" charset="-122"/>
                          <a:cs typeface="Times New Roman" pitchFamily="18" charset="0"/>
                        </a:rPr>
                        <a:t>Có</a:t>
                      </a:r>
                      <a:endParaRPr kumimoji="0" lang="en-US" sz="2000" b="0" i="0" u="none" strike="noStrike" cap="none" normalizeH="0" baseline="0" dirty="0">
                        <a:ln>
                          <a:noFill/>
                        </a:ln>
                        <a:solidFill>
                          <a:srgbClr val="FF0000"/>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dirty="0" err="1">
                          <a:ln>
                            <a:noFill/>
                          </a:ln>
                          <a:solidFill>
                            <a:schemeClr val="accent2"/>
                          </a:solidFill>
                          <a:effectLst/>
                          <a:latin typeface="Times New Roman" pitchFamily="18" charset="0"/>
                          <a:ea typeface="SimSun" charset="-122"/>
                          <a:cs typeface="Times New Roman" pitchFamily="18" charset="0"/>
                        </a:rPr>
                        <a:t>Không</a:t>
                      </a:r>
                      <a:endParaRPr kumimoji="0" lang="en-US" sz="2000" b="0" i="0" u="none" strike="noStrike" cap="none" normalizeH="0" baseline="0" dirty="0">
                        <a:ln>
                          <a:noFill/>
                        </a:ln>
                        <a:solidFill>
                          <a:schemeClr val="accent2"/>
                        </a:solidFill>
                        <a:effectLst/>
                        <a:latin typeface="Times New Roman" pitchFamily="18" charset="0"/>
                        <a:ea typeface="SimSun" charset="-122"/>
                        <a:cs typeface="Times New Roman" pitchFamily="18" charset="0"/>
                      </a:endParaRPr>
                    </a:p>
                  </a:txBody>
                  <a:tcPr marL="90000" marR="90000" marT="102249" marB="46788"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17465" name="TextBox 11">
            <a:extLst>
              <a:ext uri="{FF2B5EF4-FFF2-40B4-BE49-F238E27FC236}">
                <a16:creationId xmlns:a16="http://schemas.microsoft.com/office/drawing/2014/main" id="{D7E0FCC4-9BF1-FC85-BD3B-474E5F89E3B3}"/>
              </a:ext>
            </a:extLst>
          </p:cNvPr>
          <p:cNvSpPr txBox="1">
            <a:spLocks noChangeArrowheads="1"/>
          </p:cNvSpPr>
          <p:nvPr/>
        </p:nvSpPr>
        <p:spPr bwMode="auto">
          <a:xfrm>
            <a:off x="6400800" y="1358901"/>
            <a:ext cx="3810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b="1">
                <a:latin typeface="Times New Roman" panose="02020603050405020304" pitchFamily="18" charset="0"/>
                <a:ea typeface="SimSun" panose="02010600030101010101" pitchFamily="2" charset="-122"/>
                <a:cs typeface="Times New Roman" panose="02020603050405020304" pitchFamily="18" charset="0"/>
              </a:rPr>
              <a:t>Câu 2. </a:t>
            </a:r>
            <a:r>
              <a:rPr lang="en-US" altLang="en-US" sz="2400">
                <a:latin typeface="Times New Roman" panose="02020603050405020304" pitchFamily="18" charset="0"/>
                <a:ea typeface="SimSun" panose="02010600030101010101" pitchFamily="2" charset="-122"/>
                <a:cs typeface="Times New Roman" panose="02020603050405020304" pitchFamily="18" charset="0"/>
              </a:rPr>
              <a:t>Tại sao có sự khác nhau giữa quần thể người và quần thể sinh vật khác?</a:t>
            </a:r>
          </a:p>
          <a:p>
            <a:pPr algn="just"/>
            <a:r>
              <a:rPr lang="en-US" altLang="en-US" sz="2400" b="1">
                <a:latin typeface="Times New Roman" panose="02020603050405020304" pitchFamily="18" charset="0"/>
                <a:ea typeface="SimSun" panose="02010600030101010101" pitchFamily="2" charset="-122"/>
                <a:cs typeface="Times New Roman" panose="02020603050405020304" pitchFamily="18" charset="0"/>
              </a:rPr>
              <a:t>Câu 3.</a:t>
            </a:r>
            <a:r>
              <a:rPr lang="en-US" altLang="en-US" sz="2400">
                <a:latin typeface="Times New Roman" panose="02020603050405020304" pitchFamily="18" charset="0"/>
                <a:ea typeface="SimSun" panose="02010600030101010101" pitchFamily="2" charset="-122"/>
                <a:cs typeface="Times New Roman" panose="02020603050405020304" pitchFamily="18" charset="0"/>
              </a:rPr>
              <a:t> Sự khác nhau đó nói lên điều gì?</a:t>
            </a:r>
          </a:p>
          <a:p>
            <a:pPr>
              <a:buFont typeface="Times New Roman" panose="02020603050405020304" pitchFamily="18" charset="0"/>
              <a:buNone/>
            </a:pPr>
            <a:endParaRPr lang="en-US" altLang="en-US" sz="2400" b="1" i="1">
              <a:solidFill>
                <a:schemeClr val="bg1"/>
              </a:solidFill>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7465">
                                            <p:txEl>
                                              <p:pRg st="0" end="0"/>
                                            </p:txEl>
                                          </p:spTgt>
                                        </p:tgtEl>
                                        <p:attrNameLst>
                                          <p:attrName>style.visibility</p:attrName>
                                        </p:attrNameLst>
                                      </p:cBhvr>
                                      <p:to>
                                        <p:strVal val="visible"/>
                                      </p:to>
                                    </p:set>
                                    <p:anim calcmode="lin" valueType="num">
                                      <p:cBhvr>
                                        <p:cTn id="7" dur="500" fill="hold"/>
                                        <p:tgtEl>
                                          <p:spTgt spid="1746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46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46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7465">
                                            <p:txEl>
                                              <p:pRg st="1" end="1"/>
                                            </p:txEl>
                                          </p:spTgt>
                                        </p:tgtEl>
                                        <p:attrNameLst>
                                          <p:attrName>style.visibility</p:attrName>
                                        </p:attrNameLst>
                                      </p:cBhvr>
                                      <p:to>
                                        <p:strVal val="visible"/>
                                      </p:to>
                                    </p:set>
                                    <p:anim calcmode="lin" valueType="num">
                                      <p:cBhvr additive="base">
                                        <p:cTn id="14" dur="500" fill="hold"/>
                                        <p:tgtEl>
                                          <p:spTgt spid="1746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746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4" name="Text Box 8">
            <a:extLst>
              <a:ext uri="{FF2B5EF4-FFF2-40B4-BE49-F238E27FC236}">
                <a16:creationId xmlns:a16="http://schemas.microsoft.com/office/drawing/2014/main" id="{26B19C5A-84DA-8A98-C930-E501EBAD9D0B}"/>
              </a:ext>
            </a:extLst>
          </p:cNvPr>
          <p:cNvSpPr txBox="1">
            <a:spLocks noChangeArrowheads="1"/>
          </p:cNvSpPr>
          <p:nvPr/>
        </p:nvSpPr>
        <p:spPr bwMode="auto">
          <a:xfrm>
            <a:off x="1573213" y="1371601"/>
            <a:ext cx="8458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b="1">
                <a:latin typeface="Times New Roman" panose="02020603050405020304" pitchFamily="18" charset="0"/>
                <a:cs typeface="Times New Roman" panose="02020603050405020304" pitchFamily="18" charset="0"/>
              </a:rPr>
              <a:t>II. Đặc trưng về thành phần nhóm tuổi của mỗi quần thể người  </a:t>
            </a:r>
            <a:endParaRPr lang="en-US" altLang="en-US" sz="2400">
              <a:latin typeface="Times New Roman" panose="02020603050405020304" pitchFamily="18" charset="0"/>
              <a:cs typeface="Times New Roman" panose="02020603050405020304" pitchFamily="18" charset="0"/>
            </a:endParaRPr>
          </a:p>
        </p:txBody>
      </p:sp>
      <p:sp>
        <p:nvSpPr>
          <p:cNvPr id="14339" name="Rectangle 2">
            <a:extLst>
              <a:ext uri="{FF2B5EF4-FFF2-40B4-BE49-F238E27FC236}">
                <a16:creationId xmlns:a16="http://schemas.microsoft.com/office/drawing/2014/main" id="{7CCB7A0D-8B23-335A-EB86-D9174540F4BB}"/>
              </a:ext>
            </a:extLst>
          </p:cNvPr>
          <p:cNvSpPr>
            <a:spLocks noChangeArrowheads="1"/>
          </p:cNvSpPr>
          <p:nvPr/>
        </p:nvSpPr>
        <p:spPr bwMode="auto">
          <a:xfrm>
            <a:off x="1546225" y="538164"/>
            <a:ext cx="8915400" cy="833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algn="just"/>
            <a:r>
              <a:rPr lang="en-US" altLang="en-US" sz="2400" b="1">
                <a:solidFill>
                  <a:srgbClr val="C00000"/>
                </a:solidFill>
                <a:latin typeface="VNI-Times" pitchFamily="2" charset="0"/>
              </a:rPr>
              <a:t> </a:t>
            </a:r>
            <a:r>
              <a:rPr lang="en-US" altLang="en-US" sz="2400" b="1">
                <a:latin typeface="Times New Roman" panose="02020603050405020304" pitchFamily="18" charset="0"/>
                <a:cs typeface="Times New Roman" panose="02020603050405020304" pitchFamily="18" charset="0"/>
              </a:rPr>
              <a:t>I. Sự khác nhau giữa quần thể người với các quần thể sinh vật khác</a:t>
            </a:r>
            <a:endParaRPr lang="en-US" altLang="en-US" sz="2400" b="1" u="sng">
              <a:latin typeface="Times New Roman" panose="02020603050405020304" pitchFamily="18" charset="0"/>
              <a:cs typeface="Times New Roman" panose="02020603050405020304" pitchFamily="18" charset="0"/>
            </a:endParaRPr>
          </a:p>
        </p:txBody>
      </p:sp>
      <p:sp>
        <p:nvSpPr>
          <p:cNvPr id="14340" name="TextBox 2">
            <a:extLst>
              <a:ext uri="{FF2B5EF4-FFF2-40B4-BE49-F238E27FC236}">
                <a16:creationId xmlns:a16="http://schemas.microsoft.com/office/drawing/2014/main" id="{E21CFE8E-22EC-5765-1E30-378B7A8F783E}"/>
              </a:ext>
            </a:extLst>
          </p:cNvPr>
          <p:cNvSpPr txBox="1">
            <a:spLocks noChangeArrowheads="1"/>
          </p:cNvSpPr>
          <p:nvPr/>
        </p:nvSpPr>
        <p:spPr bwMode="auto">
          <a:xfrm>
            <a:off x="1371600" y="7939"/>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FF0000"/>
                </a:solidFill>
                <a:latin typeface="Times New Roman" panose="02020603050405020304" pitchFamily="18" charset="0"/>
                <a:cs typeface="Times New Roman" panose="02020603050405020304" pitchFamily="18" charset="0"/>
              </a:rPr>
              <a:t>BÀI 48 QUẦN THỂ NGƯỜI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5784"/>
                                        </p:tgtEl>
                                        <p:attrNameLst>
                                          <p:attrName>style.visibility</p:attrName>
                                        </p:attrNameLst>
                                      </p:cBhvr>
                                      <p:to>
                                        <p:strVal val="visible"/>
                                      </p:to>
                                    </p:set>
                                    <p:anim calcmode="lin" valueType="num">
                                      <p:cBhvr additive="base">
                                        <p:cTn id="7" dur="500" fill="hold"/>
                                        <p:tgtEl>
                                          <p:spTgt spid="75784"/>
                                        </p:tgtEl>
                                        <p:attrNameLst>
                                          <p:attrName>ppt_x</p:attrName>
                                        </p:attrNameLst>
                                      </p:cBhvr>
                                      <p:tavLst>
                                        <p:tav tm="0">
                                          <p:val>
                                            <p:strVal val="#ppt_x"/>
                                          </p:val>
                                        </p:tav>
                                        <p:tav tm="100000">
                                          <p:val>
                                            <p:strVal val="#ppt_x"/>
                                          </p:val>
                                        </p:tav>
                                      </p:tavLst>
                                    </p:anim>
                                    <p:anim calcmode="lin" valueType="num">
                                      <p:cBhvr additive="base">
                                        <p:cTn id="8" dur="500" fill="hold"/>
                                        <p:tgtEl>
                                          <p:spTgt spid="757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E09F3F7-D77F-4A49-3D98-1883E6A17A2F}"/>
              </a:ext>
            </a:extLst>
          </p:cNvPr>
          <p:cNvGraphicFramePr>
            <a:graphicFrameLocks noGrp="1"/>
          </p:cNvGraphicFramePr>
          <p:nvPr/>
        </p:nvGraphicFramePr>
        <p:xfrm>
          <a:off x="1689100" y="790123"/>
          <a:ext cx="9055100" cy="5917806"/>
        </p:xfrm>
        <a:graphic>
          <a:graphicData uri="http://schemas.openxmlformats.org/drawingml/2006/table">
            <a:tbl>
              <a:tblPr/>
              <a:tblGrid>
                <a:gridCol w="47117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tblGrid>
              <a:tr h="934945">
                <a:tc>
                  <a:txBody>
                    <a:bodyPr/>
                    <a:lstStyle/>
                    <a:p>
                      <a:pPr marL="0" marR="0" lvl="0" indent="0" algn="ctr"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5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Đặc</a:t>
                      </a:r>
                      <a:r>
                        <a:rPr kumimoji="0" lang="en-US" sz="2500" b="1"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5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điểm</a:t>
                      </a:r>
                      <a:r>
                        <a:rPr kumimoji="0" lang="en-US" sz="2500" b="1"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5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biểu</a:t>
                      </a:r>
                      <a:r>
                        <a:rPr kumimoji="0" lang="en-US" sz="2500" b="1"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25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hiện</a:t>
                      </a:r>
                      <a:endParaRPr kumimoji="0" lang="en-US" sz="2500" b="1"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8210" marB="48210"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500" b="1" i="0" u="none" strike="noStrike" cap="none" normalizeH="0" baseline="0" err="1">
                          <a:ln>
                            <a:noFill/>
                          </a:ln>
                          <a:solidFill>
                            <a:schemeClr val="tx1"/>
                          </a:solidFill>
                          <a:effectLst/>
                          <a:latin typeface="Times New Roman" pitchFamily="18" charset="0"/>
                          <a:ea typeface="SimSun" charset="-122"/>
                          <a:cs typeface="Times New Roman" pitchFamily="18" charset="0"/>
                        </a:rPr>
                        <a:t>Dạng</a:t>
                      </a:r>
                      <a:r>
                        <a:rPr kumimoji="0" lang="en-US" sz="2500" b="1" i="0" u="none" strike="noStrike" cap="none" normalizeH="0" baseline="0">
                          <a:ln>
                            <a:noFill/>
                          </a:ln>
                          <a:solidFill>
                            <a:schemeClr val="tx1"/>
                          </a:solidFill>
                          <a:effectLst/>
                          <a:latin typeface="Times New Roman" pitchFamily="18" charset="0"/>
                          <a:ea typeface="SimSun" charset="-122"/>
                          <a:cs typeface="Times New Roman" pitchFamily="18" charset="0"/>
                        </a:rPr>
                        <a:t> </a:t>
                      </a:r>
                    </a:p>
                    <a:p>
                      <a:pPr marL="0" marR="0" lvl="0" indent="0" algn="ctr"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500" b="1" i="0" u="none" strike="noStrike" cap="none" normalizeH="0" baseline="0">
                          <a:ln>
                            <a:noFill/>
                          </a:ln>
                          <a:solidFill>
                            <a:schemeClr val="tx1"/>
                          </a:solidFill>
                          <a:effectLst/>
                          <a:latin typeface="Times New Roman" pitchFamily="18" charset="0"/>
                          <a:ea typeface="SimSun" charset="-122"/>
                          <a:cs typeface="Times New Roman" pitchFamily="18" charset="0"/>
                        </a:rPr>
                        <a:t>tháp </a:t>
                      </a:r>
                      <a:r>
                        <a:rPr kumimoji="0" lang="en-US" sz="2500" b="1" i="0" u="none" strike="noStrike" cap="none" normalizeH="0" baseline="0" dirty="0">
                          <a:ln>
                            <a:noFill/>
                          </a:ln>
                          <a:solidFill>
                            <a:schemeClr val="tx1"/>
                          </a:solidFill>
                          <a:effectLst/>
                          <a:latin typeface="Times New Roman" pitchFamily="18" charset="0"/>
                          <a:ea typeface="SimSun" charset="-122"/>
                          <a:cs typeface="Times New Roman" pitchFamily="18" charset="0"/>
                        </a:rPr>
                        <a:t>a</a:t>
                      </a:r>
                    </a:p>
                  </a:txBody>
                  <a:tcPr marL="90000" marR="90000" marT="48210" marB="48210"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500" b="1" i="0" u="none" strike="noStrike" cap="none" normalizeH="0" baseline="0" err="1">
                          <a:ln>
                            <a:noFill/>
                          </a:ln>
                          <a:solidFill>
                            <a:schemeClr val="tx1"/>
                          </a:solidFill>
                          <a:effectLst/>
                          <a:latin typeface="Times New Roman" pitchFamily="18" charset="0"/>
                          <a:ea typeface="SimSun" charset="-122"/>
                          <a:cs typeface="Times New Roman" pitchFamily="18" charset="0"/>
                        </a:rPr>
                        <a:t>Dạng</a:t>
                      </a:r>
                      <a:r>
                        <a:rPr kumimoji="0" lang="en-US" sz="2500" b="1" i="0" u="none" strike="noStrike" cap="none" normalizeH="0" baseline="0">
                          <a:ln>
                            <a:noFill/>
                          </a:ln>
                          <a:solidFill>
                            <a:schemeClr val="tx1"/>
                          </a:solidFill>
                          <a:effectLst/>
                          <a:latin typeface="Times New Roman" pitchFamily="18" charset="0"/>
                          <a:ea typeface="SimSun" charset="-122"/>
                          <a:cs typeface="Times New Roman" pitchFamily="18" charset="0"/>
                        </a:rPr>
                        <a:t> </a:t>
                      </a:r>
                    </a:p>
                    <a:p>
                      <a:pPr marL="0" marR="0" lvl="0" indent="0" algn="ctr"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500" b="1" i="0" u="none" strike="noStrike" cap="none" normalizeH="0" baseline="0">
                          <a:ln>
                            <a:noFill/>
                          </a:ln>
                          <a:solidFill>
                            <a:schemeClr val="tx1"/>
                          </a:solidFill>
                          <a:effectLst/>
                          <a:latin typeface="Times New Roman" pitchFamily="18" charset="0"/>
                          <a:ea typeface="SimSun" charset="-122"/>
                          <a:cs typeface="Times New Roman" pitchFamily="18" charset="0"/>
                        </a:rPr>
                        <a:t>tháp </a:t>
                      </a:r>
                      <a:r>
                        <a:rPr kumimoji="0" lang="en-US" sz="2500" b="1" i="0" u="none" strike="noStrike" cap="none" normalizeH="0" baseline="0" dirty="0">
                          <a:ln>
                            <a:noFill/>
                          </a:ln>
                          <a:solidFill>
                            <a:schemeClr val="tx1"/>
                          </a:solidFill>
                          <a:effectLst/>
                          <a:latin typeface="Times New Roman" pitchFamily="18" charset="0"/>
                          <a:ea typeface="SimSun" charset="-122"/>
                          <a:cs typeface="Times New Roman" pitchFamily="18" charset="0"/>
                        </a:rPr>
                        <a:t>b</a:t>
                      </a:r>
                    </a:p>
                  </a:txBody>
                  <a:tcPr marL="90000" marR="90000" marT="48210" marB="48210"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500" b="1" i="0" u="none" strike="noStrike" cap="none" normalizeH="0" baseline="0" err="1">
                          <a:ln>
                            <a:noFill/>
                          </a:ln>
                          <a:solidFill>
                            <a:schemeClr val="tx1"/>
                          </a:solidFill>
                          <a:effectLst/>
                          <a:latin typeface="Times New Roman" pitchFamily="18" charset="0"/>
                          <a:ea typeface="SimSun" charset="-122"/>
                          <a:cs typeface="Times New Roman" pitchFamily="18" charset="0"/>
                        </a:rPr>
                        <a:t>Dạng</a:t>
                      </a:r>
                      <a:r>
                        <a:rPr kumimoji="0" lang="en-US" sz="2500" b="1" i="0" u="none" strike="noStrike" cap="none" normalizeH="0" baseline="0">
                          <a:ln>
                            <a:noFill/>
                          </a:ln>
                          <a:solidFill>
                            <a:schemeClr val="tx1"/>
                          </a:solidFill>
                          <a:effectLst/>
                          <a:latin typeface="Times New Roman" pitchFamily="18" charset="0"/>
                          <a:ea typeface="SimSun" charset="-122"/>
                          <a:cs typeface="Times New Roman" pitchFamily="18" charset="0"/>
                        </a:rPr>
                        <a:t> </a:t>
                      </a:r>
                    </a:p>
                    <a:p>
                      <a:pPr marL="0" marR="0" lvl="0" indent="0" algn="ctr"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500" b="1" i="0" u="none" strike="noStrike" cap="none" normalizeH="0" baseline="0">
                          <a:ln>
                            <a:noFill/>
                          </a:ln>
                          <a:solidFill>
                            <a:schemeClr val="tx1"/>
                          </a:solidFill>
                          <a:effectLst/>
                          <a:latin typeface="Times New Roman" pitchFamily="18" charset="0"/>
                          <a:ea typeface="SimSun" charset="-122"/>
                          <a:cs typeface="Times New Roman" pitchFamily="18" charset="0"/>
                        </a:rPr>
                        <a:t>tháp </a:t>
                      </a:r>
                      <a:r>
                        <a:rPr kumimoji="0" lang="en-US" sz="2500" b="1" i="0" u="none" strike="noStrike" cap="none" normalizeH="0" baseline="0" dirty="0">
                          <a:ln>
                            <a:noFill/>
                          </a:ln>
                          <a:solidFill>
                            <a:schemeClr val="tx1"/>
                          </a:solidFill>
                          <a:effectLst/>
                          <a:latin typeface="Times New Roman" pitchFamily="18" charset="0"/>
                          <a:ea typeface="SimSun" charset="-122"/>
                          <a:cs typeface="Times New Roman" pitchFamily="18" charset="0"/>
                        </a:rPr>
                        <a:t>c</a:t>
                      </a:r>
                    </a:p>
                  </a:txBody>
                  <a:tcPr marL="90000" marR="90000" marT="48210" marB="48210"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34945">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Nước</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có</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tỉ</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lệ</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trẻ</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em</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sinh</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ra</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hằng</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năm</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nhiều</a:t>
                      </a:r>
                      <a:endPar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endParaRPr>
                    </a:p>
                  </a:txBody>
                  <a:tcPr marL="90000" marR="90000" marT="48210" marB="48210"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600" kern="10" dirty="0">
                        <a:ln w="9360">
                          <a:solidFill>
                            <a:srgbClr val="000000"/>
                          </a:solidFill>
                          <a:miter lim="800000"/>
                          <a:headEnd/>
                          <a:tailEnd/>
                        </a:ln>
                        <a:solidFill>
                          <a:srgbClr val="FF6600"/>
                        </a:solidFill>
                        <a:latin typeface="Arial Black"/>
                      </a:endParaRPr>
                    </a:p>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600" b="0" i="0" u="none" strike="noStrike" cap="none" normalizeH="0" baseline="0" dirty="0">
                        <a:ln>
                          <a:noFill/>
                        </a:ln>
                        <a:solidFill>
                          <a:srgbClr val="000000"/>
                        </a:solidFill>
                        <a:effectLst/>
                        <a:latin typeface="Arial" charset="0"/>
                        <a:ea typeface="SimSun" charset="-122"/>
                      </a:endParaRPr>
                    </a:p>
                  </a:txBody>
                  <a:tcPr marL="90000" marR="90000" marT="110585" marB="48210"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600" kern="10" dirty="0">
                        <a:ln w="9360">
                          <a:solidFill>
                            <a:srgbClr val="000000"/>
                          </a:solidFill>
                          <a:miter lim="800000"/>
                          <a:headEnd/>
                          <a:tailEnd/>
                        </a:ln>
                        <a:solidFill>
                          <a:srgbClr val="FF6600"/>
                        </a:solidFill>
                        <a:latin typeface="Arial Black"/>
                      </a:endParaRPr>
                    </a:p>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600" b="0" i="0" u="none" strike="noStrike" cap="none" normalizeH="0" baseline="0" dirty="0">
                        <a:ln>
                          <a:noFill/>
                        </a:ln>
                        <a:solidFill>
                          <a:srgbClr val="000000"/>
                        </a:solidFill>
                        <a:effectLst/>
                        <a:latin typeface="Arial" charset="0"/>
                        <a:ea typeface="SimSun" charset="-122"/>
                      </a:endParaRPr>
                    </a:p>
                  </a:txBody>
                  <a:tcPr marL="90000" marR="90000" marT="110585" marB="48210"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87000"/>
                        </a:lnSpc>
                        <a:spcBef>
                          <a:spcPts val="6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600" b="0" i="0" u="none" strike="noStrike" cap="none" normalizeH="0" baseline="0" dirty="0">
                        <a:ln>
                          <a:noFill/>
                        </a:ln>
                        <a:solidFill>
                          <a:srgbClr val="000000"/>
                        </a:solidFill>
                        <a:effectLst/>
                        <a:latin typeface="Arial" charset="0"/>
                        <a:ea typeface="SimSun" charset="-122"/>
                      </a:endParaRPr>
                    </a:p>
                  </a:txBody>
                  <a:tcPr marL="90000" marR="90000" marT="110585" marB="48210"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34945">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Nước</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có</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tỉ</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lệ</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tử</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vong</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ở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người</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trẻ</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tuổi</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cao</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tuổi</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thọ</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trung</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bình</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thấp</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a:t>
                      </a:r>
                    </a:p>
                  </a:txBody>
                  <a:tcPr marL="90000" marR="90000" marT="48210" marB="48210"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600" kern="10" dirty="0">
                        <a:ln w="9360">
                          <a:solidFill>
                            <a:srgbClr val="000000"/>
                          </a:solidFill>
                          <a:miter lim="800000"/>
                          <a:headEnd/>
                          <a:tailEnd/>
                        </a:ln>
                        <a:solidFill>
                          <a:srgbClr val="FF6600"/>
                        </a:solidFill>
                        <a:latin typeface="Arial Black"/>
                      </a:endParaRPr>
                    </a:p>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600" b="0" i="0" u="none" strike="noStrike" cap="none" normalizeH="0" baseline="0" dirty="0">
                        <a:ln>
                          <a:noFill/>
                        </a:ln>
                        <a:solidFill>
                          <a:srgbClr val="000000"/>
                        </a:solidFill>
                        <a:effectLst/>
                        <a:latin typeface="Arial" charset="0"/>
                        <a:ea typeface="SimSun" charset="-122"/>
                      </a:endParaRPr>
                    </a:p>
                  </a:txBody>
                  <a:tcPr marL="90000" marR="90000" marT="110585" marB="48210"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87000"/>
                        </a:lnSpc>
                        <a:spcBef>
                          <a:spcPts val="6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600" b="0" i="0" u="none" strike="noStrike" cap="none" normalizeH="0" baseline="0" dirty="0">
                        <a:ln>
                          <a:noFill/>
                        </a:ln>
                        <a:solidFill>
                          <a:srgbClr val="000000"/>
                        </a:solidFill>
                        <a:effectLst/>
                        <a:latin typeface="Arial" charset="0"/>
                        <a:ea typeface="SimSun" charset="-122"/>
                      </a:endParaRPr>
                    </a:p>
                  </a:txBody>
                  <a:tcPr marL="90000" marR="90000" marT="110585" marB="48210"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87000"/>
                        </a:lnSpc>
                        <a:spcBef>
                          <a:spcPts val="6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600" b="0" i="0" u="none" strike="noStrike" cap="none" normalizeH="0" baseline="0" dirty="0">
                        <a:ln>
                          <a:noFill/>
                        </a:ln>
                        <a:solidFill>
                          <a:srgbClr val="000000"/>
                        </a:solidFill>
                        <a:effectLst/>
                        <a:latin typeface="Arial" charset="0"/>
                        <a:ea typeface="SimSun" charset="-122"/>
                      </a:endParaRPr>
                    </a:p>
                  </a:txBody>
                  <a:tcPr marL="90000" marR="90000" marT="110585" marB="48210"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2657">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Nước</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có</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tỉ</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lệ</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tăng</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trưởng</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dân</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số</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cao</a:t>
                      </a:r>
                      <a:endPar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endParaRPr>
                    </a:p>
                  </a:txBody>
                  <a:tcPr marL="90000" marR="90000" marT="48210" marB="48210"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600" kern="10" dirty="0">
                        <a:ln w="9360">
                          <a:solidFill>
                            <a:srgbClr val="000000"/>
                          </a:solidFill>
                          <a:miter lim="800000"/>
                          <a:headEnd/>
                          <a:tailEnd/>
                        </a:ln>
                        <a:solidFill>
                          <a:srgbClr val="FF6600"/>
                        </a:solidFill>
                        <a:latin typeface="Arial Black"/>
                      </a:endParaRPr>
                    </a:p>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600" b="0" i="0" u="none" strike="noStrike" cap="none" normalizeH="0" baseline="0" dirty="0">
                        <a:ln>
                          <a:noFill/>
                        </a:ln>
                        <a:solidFill>
                          <a:srgbClr val="000000"/>
                        </a:solidFill>
                        <a:effectLst/>
                        <a:latin typeface="Arial" charset="0"/>
                        <a:ea typeface="SimSun" charset="-122"/>
                      </a:endParaRPr>
                    </a:p>
                  </a:txBody>
                  <a:tcPr marL="90000" marR="90000" marT="110585" marB="48210"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600" kern="10" dirty="0">
                        <a:ln w="9360">
                          <a:solidFill>
                            <a:srgbClr val="000000"/>
                          </a:solidFill>
                          <a:miter lim="800000"/>
                          <a:headEnd/>
                          <a:tailEnd/>
                        </a:ln>
                        <a:solidFill>
                          <a:srgbClr val="FF6600"/>
                        </a:solidFill>
                        <a:latin typeface="Arial Black"/>
                      </a:endParaRPr>
                    </a:p>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600" b="0" i="0" u="none" strike="noStrike" cap="none" normalizeH="0" baseline="0" dirty="0">
                        <a:ln>
                          <a:noFill/>
                        </a:ln>
                        <a:solidFill>
                          <a:srgbClr val="000000"/>
                        </a:solidFill>
                        <a:effectLst/>
                        <a:latin typeface="Arial" charset="0"/>
                        <a:ea typeface="SimSun" charset="-122"/>
                      </a:endParaRPr>
                    </a:p>
                  </a:txBody>
                  <a:tcPr marL="90000" marR="90000" marT="110585" marB="48210"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87000"/>
                        </a:lnSpc>
                        <a:spcBef>
                          <a:spcPts val="6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600" b="0" i="0" u="none" strike="noStrike" cap="none" normalizeH="0" baseline="0" dirty="0">
                        <a:ln>
                          <a:noFill/>
                        </a:ln>
                        <a:solidFill>
                          <a:srgbClr val="000000"/>
                        </a:solidFill>
                        <a:effectLst/>
                        <a:latin typeface="Arial" charset="0"/>
                        <a:ea typeface="SimSun" charset="-122"/>
                      </a:endParaRPr>
                    </a:p>
                  </a:txBody>
                  <a:tcPr marL="90000" marR="90000" marT="110585" marB="48210"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0426">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Nước</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có</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tỉ</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lệ</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người</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già</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nhiều</a:t>
                      </a:r>
                      <a:endPar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endParaRPr>
                    </a:p>
                  </a:txBody>
                  <a:tcPr marL="90000" marR="90000" marT="48210" marB="48210"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87000"/>
                        </a:lnSpc>
                        <a:spcBef>
                          <a:spcPts val="6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600" b="0" i="0" u="none" strike="noStrike" cap="none" normalizeH="0" baseline="0" dirty="0">
                        <a:ln>
                          <a:noFill/>
                        </a:ln>
                        <a:solidFill>
                          <a:srgbClr val="000000"/>
                        </a:solidFill>
                        <a:effectLst/>
                        <a:latin typeface="Arial" charset="0"/>
                        <a:ea typeface="SimSun" charset="-122"/>
                      </a:endParaRPr>
                    </a:p>
                  </a:txBody>
                  <a:tcPr marL="90000" marR="90000" marT="110585" marB="48210"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87000"/>
                        </a:lnSpc>
                        <a:spcBef>
                          <a:spcPts val="6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600" b="0" i="0" u="none" strike="noStrike" cap="none" normalizeH="0" baseline="0" dirty="0">
                        <a:ln>
                          <a:noFill/>
                        </a:ln>
                        <a:solidFill>
                          <a:srgbClr val="000000"/>
                        </a:solidFill>
                        <a:effectLst/>
                        <a:latin typeface="Arial" charset="0"/>
                        <a:ea typeface="SimSun" charset="-122"/>
                      </a:endParaRPr>
                    </a:p>
                  </a:txBody>
                  <a:tcPr marL="90000" marR="90000" marT="110585" marB="48210"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600" kern="10" dirty="0">
                        <a:ln w="9360">
                          <a:solidFill>
                            <a:srgbClr val="000000"/>
                          </a:solidFill>
                          <a:miter lim="800000"/>
                          <a:headEnd/>
                          <a:tailEnd/>
                        </a:ln>
                        <a:solidFill>
                          <a:srgbClr val="FF6600"/>
                        </a:solidFill>
                        <a:latin typeface="Arial Black"/>
                      </a:endParaRPr>
                    </a:p>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600" b="0" i="0" u="none" strike="noStrike" cap="none" normalizeH="0" baseline="0" dirty="0">
                        <a:ln>
                          <a:noFill/>
                        </a:ln>
                        <a:solidFill>
                          <a:srgbClr val="000000"/>
                        </a:solidFill>
                        <a:effectLst/>
                        <a:latin typeface="Arial" charset="0"/>
                        <a:ea typeface="SimSun" charset="-122"/>
                      </a:endParaRPr>
                    </a:p>
                  </a:txBody>
                  <a:tcPr marL="90000" marR="90000" marT="110585" marB="48210"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34945">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Dạng</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tháp</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dân</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số</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trẻ</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dạng</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tháp</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phát</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triển</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a:t>
                      </a:r>
                    </a:p>
                  </a:txBody>
                  <a:tcPr marL="90000" marR="90000" marT="48210" marB="48210"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600" kern="10" dirty="0">
                        <a:ln w="9360">
                          <a:solidFill>
                            <a:srgbClr val="000000"/>
                          </a:solidFill>
                          <a:miter lim="800000"/>
                          <a:headEnd/>
                          <a:tailEnd/>
                        </a:ln>
                        <a:solidFill>
                          <a:srgbClr val="FF6600"/>
                        </a:solidFill>
                        <a:latin typeface="Arial Black"/>
                      </a:endParaRPr>
                    </a:p>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600" b="0" i="0" u="none" strike="noStrike" cap="none" normalizeH="0" baseline="0" dirty="0">
                        <a:ln>
                          <a:noFill/>
                        </a:ln>
                        <a:solidFill>
                          <a:srgbClr val="000000"/>
                        </a:solidFill>
                        <a:effectLst/>
                        <a:latin typeface="Arial" charset="0"/>
                        <a:ea typeface="SimSun" charset="-122"/>
                      </a:endParaRPr>
                    </a:p>
                  </a:txBody>
                  <a:tcPr marL="90000" marR="90000" marT="110585" marB="48210"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600" kern="10" dirty="0">
                        <a:ln w="9360">
                          <a:solidFill>
                            <a:srgbClr val="000000"/>
                          </a:solidFill>
                          <a:miter lim="800000"/>
                          <a:headEnd/>
                          <a:tailEnd/>
                        </a:ln>
                        <a:solidFill>
                          <a:srgbClr val="FF6600"/>
                        </a:solidFill>
                        <a:latin typeface="Arial Black"/>
                      </a:endParaRPr>
                    </a:p>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600" b="0" i="0" u="none" strike="noStrike" cap="none" normalizeH="0" baseline="0" dirty="0">
                        <a:ln>
                          <a:noFill/>
                        </a:ln>
                        <a:solidFill>
                          <a:srgbClr val="000000"/>
                        </a:solidFill>
                        <a:effectLst/>
                        <a:latin typeface="Arial" charset="0"/>
                        <a:ea typeface="SimSun" charset="-122"/>
                      </a:endParaRPr>
                    </a:p>
                  </a:txBody>
                  <a:tcPr marL="90000" marR="90000" marT="110585" marB="48210"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87000"/>
                        </a:lnSpc>
                        <a:spcBef>
                          <a:spcPts val="6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600" b="0" i="0" u="none" strike="noStrike" cap="none" normalizeH="0" baseline="0" dirty="0">
                        <a:ln>
                          <a:noFill/>
                        </a:ln>
                        <a:solidFill>
                          <a:srgbClr val="000000"/>
                        </a:solidFill>
                        <a:effectLst/>
                        <a:latin typeface="Arial" charset="0"/>
                        <a:ea typeface="SimSun" charset="-122"/>
                      </a:endParaRPr>
                    </a:p>
                  </a:txBody>
                  <a:tcPr marL="90000" marR="90000" marT="110585" marB="48210"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34945">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Dạng</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tháp</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dân</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số</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già</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dạng</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tháp</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ổn</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2500" b="0" i="0" u="none" strike="noStrike" cap="none" normalizeH="0" baseline="0" dirty="0" err="1">
                          <a:ln>
                            <a:noFill/>
                          </a:ln>
                          <a:solidFill>
                            <a:srgbClr val="000000"/>
                          </a:solidFill>
                          <a:effectLst/>
                          <a:latin typeface="Times New Roman" pitchFamily="18" charset="0"/>
                          <a:ea typeface="SimSun" charset="-122"/>
                          <a:cs typeface="Times New Roman" pitchFamily="18" charset="0"/>
                        </a:rPr>
                        <a:t>định</a:t>
                      </a:r>
                      <a:r>
                        <a:rPr kumimoji="0" lang="en-US" sz="2500" b="0" i="0" u="none" strike="noStrike" cap="none" normalizeH="0" baseline="0" dirty="0">
                          <a:ln>
                            <a:noFill/>
                          </a:ln>
                          <a:solidFill>
                            <a:srgbClr val="000000"/>
                          </a:solidFill>
                          <a:effectLst/>
                          <a:latin typeface="Times New Roman" pitchFamily="18" charset="0"/>
                          <a:ea typeface="SimSun" charset="-122"/>
                          <a:cs typeface="Times New Roman" pitchFamily="18" charset="0"/>
                        </a:rPr>
                        <a:t>)</a:t>
                      </a:r>
                    </a:p>
                  </a:txBody>
                  <a:tcPr marL="90000" marR="90000" marT="48210" marB="48210"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500" b="0" i="0" u="none" strike="noStrike" cap="none" normalizeH="0" baseline="0" dirty="0">
                        <a:ln>
                          <a:noFill/>
                        </a:ln>
                        <a:solidFill>
                          <a:srgbClr val="000000"/>
                        </a:solidFill>
                        <a:effectLst/>
                        <a:latin typeface="Arial" charset="0"/>
                        <a:ea typeface="SimSun" charset="-122"/>
                      </a:endParaRPr>
                    </a:p>
                  </a:txBody>
                  <a:tcPr marL="90000" marR="90000" marT="110585" marB="48210"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500" b="0" i="0" u="none" strike="noStrike" cap="none" normalizeH="0" baseline="0">
                        <a:ln>
                          <a:noFill/>
                        </a:ln>
                        <a:solidFill>
                          <a:srgbClr val="000000"/>
                        </a:solidFill>
                        <a:effectLst/>
                        <a:latin typeface="Arial" charset="0"/>
                        <a:ea typeface="SimSun" charset="-122"/>
                      </a:endParaRPr>
                    </a:p>
                  </a:txBody>
                  <a:tcPr marL="90000" marR="90000" marT="110585" marB="48210"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87000"/>
                        </a:lnSpc>
                        <a:spcBef>
                          <a:spcPts val="6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100" kern="10" dirty="0">
                        <a:ln w="9360">
                          <a:solidFill>
                            <a:srgbClr val="000000"/>
                          </a:solidFill>
                          <a:miter lim="800000"/>
                          <a:headEnd/>
                          <a:tailEnd/>
                        </a:ln>
                        <a:solidFill>
                          <a:srgbClr val="FF6600"/>
                        </a:solidFill>
                        <a:latin typeface="Arial Black"/>
                      </a:endParaRPr>
                    </a:p>
                    <a:p>
                      <a:pPr marL="0" marR="0" lvl="0" indent="0" algn="l" defTabSz="457200" rtl="0" eaLnBrk="1" fontAlgn="base" latinLnBrk="0" hangingPunct="1">
                        <a:lnSpc>
                          <a:spcPct val="87000"/>
                        </a:lnSpc>
                        <a:spcBef>
                          <a:spcPts val="6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500" b="0" i="0" u="none" strike="noStrike" cap="none" normalizeH="0" baseline="0" dirty="0">
                        <a:ln>
                          <a:noFill/>
                        </a:ln>
                        <a:solidFill>
                          <a:srgbClr val="000000"/>
                        </a:solidFill>
                        <a:effectLst/>
                        <a:latin typeface="Arial" charset="0"/>
                        <a:ea typeface="SimSun" charset="-122"/>
                      </a:endParaRPr>
                    </a:p>
                  </a:txBody>
                  <a:tcPr marL="90000" marR="90000" marT="110585" marB="48210"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5363" name="TextBox 7">
            <a:extLst>
              <a:ext uri="{FF2B5EF4-FFF2-40B4-BE49-F238E27FC236}">
                <a16:creationId xmlns:a16="http://schemas.microsoft.com/office/drawing/2014/main" id="{77AF1E08-3C6A-1430-F901-92145D057FA4}"/>
              </a:ext>
            </a:extLst>
          </p:cNvPr>
          <p:cNvSpPr txBox="1">
            <a:spLocks noChangeArrowheads="1"/>
          </p:cNvSpPr>
          <p:nvPr/>
        </p:nvSpPr>
        <p:spPr bwMode="auto">
          <a:xfrm>
            <a:off x="1689100" y="-112713"/>
            <a:ext cx="8839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latin typeface="Times New Roman" panose="02020603050405020304" pitchFamily="18" charset="0"/>
                <a:cs typeface="Times New Roman" panose="02020603050405020304" pitchFamily="18" charset="0"/>
              </a:rPr>
              <a:t>	Hãy cho biết trong 3 dạng tháp trên, dạng tháp nào có các biểu hiện ở bảng 48.2</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386" name="Straight Connector 4">
            <a:extLst>
              <a:ext uri="{FF2B5EF4-FFF2-40B4-BE49-F238E27FC236}">
                <a16:creationId xmlns:a16="http://schemas.microsoft.com/office/drawing/2014/main" id="{77D8339C-12F2-D830-6951-F91B53BC4640}"/>
              </a:ext>
            </a:extLst>
          </p:cNvPr>
          <p:cNvCxnSpPr>
            <a:cxnSpLocks noChangeShapeType="1"/>
          </p:cNvCxnSpPr>
          <p:nvPr/>
        </p:nvCxnSpPr>
        <p:spPr bwMode="auto">
          <a:xfrm>
            <a:off x="5986463" y="1377950"/>
            <a:ext cx="38100" cy="5327650"/>
          </a:xfrm>
          <a:prstGeom prst="line">
            <a:avLst/>
          </a:prstGeom>
          <a:noFill/>
          <a:ln w="3810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 name="Picture 1">
            <a:extLst>
              <a:ext uri="{FF2B5EF4-FFF2-40B4-BE49-F238E27FC236}">
                <a16:creationId xmlns:a16="http://schemas.microsoft.com/office/drawing/2014/main" id="{48171B91-76CE-FA8E-61C8-FCDAD371C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1451" y="725488"/>
            <a:ext cx="4557713" cy="4610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Text Box 4">
            <a:extLst>
              <a:ext uri="{FF2B5EF4-FFF2-40B4-BE49-F238E27FC236}">
                <a16:creationId xmlns:a16="http://schemas.microsoft.com/office/drawing/2014/main" id="{C968A6E8-F95C-7D0B-2AF8-E2E8452E6FC2}"/>
              </a:ext>
            </a:extLst>
          </p:cNvPr>
          <p:cNvSpPr txBox="1">
            <a:spLocks noChangeArrowheads="1"/>
          </p:cNvSpPr>
          <p:nvPr/>
        </p:nvSpPr>
        <p:spPr bwMode="auto">
          <a:xfrm>
            <a:off x="1512888" y="5113339"/>
            <a:ext cx="1574801" cy="649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a:spcBef>
                <a:spcPts val="1125"/>
              </a:spcBef>
            </a:pPr>
            <a:r>
              <a:rPr lang="en-US" altLang="en-US" b="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Tháp dân số Ấn Độ 1970</a:t>
            </a:r>
          </a:p>
        </p:txBody>
      </p:sp>
      <p:sp>
        <p:nvSpPr>
          <p:cNvPr id="15" name="Text Box 3">
            <a:extLst>
              <a:ext uri="{FF2B5EF4-FFF2-40B4-BE49-F238E27FC236}">
                <a16:creationId xmlns:a16="http://schemas.microsoft.com/office/drawing/2014/main" id="{2B94E21E-1F6C-5827-D59F-70B434A7FB19}"/>
              </a:ext>
            </a:extLst>
          </p:cNvPr>
          <p:cNvSpPr txBox="1">
            <a:spLocks noChangeArrowheads="1"/>
          </p:cNvSpPr>
          <p:nvPr/>
        </p:nvSpPr>
        <p:spPr bwMode="auto">
          <a:xfrm>
            <a:off x="3090863" y="5113339"/>
            <a:ext cx="1670050" cy="649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a:spcBef>
                <a:spcPts val="1125"/>
              </a:spcBef>
            </a:pPr>
            <a:r>
              <a:rPr lang="en-US" altLang="en-US" b="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Tháp dấn số Việt Nam 1989</a:t>
            </a:r>
          </a:p>
        </p:txBody>
      </p:sp>
      <p:sp>
        <p:nvSpPr>
          <p:cNvPr id="16" name="Text Box 5">
            <a:extLst>
              <a:ext uri="{FF2B5EF4-FFF2-40B4-BE49-F238E27FC236}">
                <a16:creationId xmlns:a16="http://schemas.microsoft.com/office/drawing/2014/main" id="{4850F08A-19DB-9C23-02AA-5E5A1434D4B5}"/>
              </a:ext>
            </a:extLst>
          </p:cNvPr>
          <p:cNvSpPr txBox="1">
            <a:spLocks noChangeArrowheads="1"/>
          </p:cNvSpPr>
          <p:nvPr/>
        </p:nvSpPr>
        <p:spPr bwMode="auto">
          <a:xfrm>
            <a:off x="4799013" y="5116513"/>
            <a:ext cx="1320800" cy="925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a:spcBef>
                <a:spcPts val="1125"/>
              </a:spcBef>
            </a:pPr>
            <a:r>
              <a:rPr lang="en-US" altLang="en-US" b="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Tháp dân số Thụy Điển 1989</a:t>
            </a:r>
          </a:p>
        </p:txBody>
      </p:sp>
      <p:sp>
        <p:nvSpPr>
          <p:cNvPr id="17" name="Text Box 2">
            <a:extLst>
              <a:ext uri="{FF2B5EF4-FFF2-40B4-BE49-F238E27FC236}">
                <a16:creationId xmlns:a16="http://schemas.microsoft.com/office/drawing/2014/main" id="{010090A2-BB22-2DE8-FC1D-1AA5D9A2EF9D}"/>
              </a:ext>
            </a:extLst>
          </p:cNvPr>
          <p:cNvSpPr txBox="1">
            <a:spLocks noChangeArrowheads="1"/>
          </p:cNvSpPr>
          <p:nvPr/>
        </p:nvSpPr>
        <p:spPr bwMode="auto">
          <a:xfrm>
            <a:off x="1700214" y="5989638"/>
            <a:ext cx="4370387"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a:spcBef>
                <a:spcPts val="1000"/>
              </a:spcBef>
            </a:pPr>
            <a:r>
              <a:rPr lang="en-US" altLang="en-US"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Hình 48 Ba dạng tháp tuổi (%)</a:t>
            </a:r>
          </a:p>
        </p:txBody>
      </p:sp>
      <p:graphicFrame>
        <p:nvGraphicFramePr>
          <p:cNvPr id="2" name="Table 1">
            <a:extLst>
              <a:ext uri="{FF2B5EF4-FFF2-40B4-BE49-F238E27FC236}">
                <a16:creationId xmlns:a16="http://schemas.microsoft.com/office/drawing/2014/main" id="{7D8A2BC0-9282-6FE3-5CFD-401BB0A1E12B}"/>
              </a:ext>
            </a:extLst>
          </p:cNvPr>
          <p:cNvGraphicFramePr>
            <a:graphicFrameLocks noGrp="1"/>
          </p:cNvGraphicFramePr>
          <p:nvPr/>
        </p:nvGraphicFramePr>
        <p:xfrm>
          <a:off x="6086571" y="1371702"/>
          <a:ext cx="4532140" cy="5361475"/>
        </p:xfrm>
        <a:graphic>
          <a:graphicData uri="http://schemas.openxmlformats.org/drawingml/2006/table">
            <a:tbl>
              <a:tblPr/>
              <a:tblGrid>
                <a:gridCol w="2491661">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672327">
                  <a:extLst>
                    <a:ext uri="{9D8B030D-6E8A-4147-A177-3AD203B41FA5}">
                      <a16:colId xmlns:a16="http://schemas.microsoft.com/office/drawing/2014/main" val="20003"/>
                    </a:ext>
                  </a:extLst>
                </a:gridCol>
              </a:tblGrid>
              <a:tr h="938408">
                <a:tc>
                  <a:txBody>
                    <a:bodyPr/>
                    <a:lstStyle/>
                    <a:p>
                      <a:pPr marL="0" marR="0" lvl="0" indent="0" algn="ctr"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Đặc</a:t>
                      </a:r>
                      <a:r>
                        <a:rPr kumimoji="0" lang="en-US" sz="1600" b="1"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điểm</a:t>
                      </a:r>
                      <a:r>
                        <a:rPr kumimoji="0" lang="en-US" sz="1600" b="1"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biểu</a:t>
                      </a:r>
                      <a:r>
                        <a:rPr kumimoji="0" lang="en-US" sz="1600" b="1"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hiện</a:t>
                      </a:r>
                      <a:endParaRPr kumimoji="0" lang="en-US" sz="1600" b="1"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7786" marB="47786"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a:ln>
                            <a:noFill/>
                          </a:ln>
                          <a:solidFill>
                            <a:schemeClr val="tx1"/>
                          </a:solidFill>
                          <a:effectLst/>
                          <a:latin typeface="Times New Roman" pitchFamily="18" charset="0"/>
                          <a:ea typeface="SimSun" charset="-122"/>
                          <a:cs typeface="Times New Roman" pitchFamily="18" charset="0"/>
                        </a:rPr>
                        <a:t>Dạng tháp a</a:t>
                      </a:r>
                      <a:endParaRPr kumimoji="0" lang="en-US" sz="1600" b="1"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7786" marB="47786"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Dạng</a:t>
                      </a:r>
                      <a:r>
                        <a:rPr kumimoji="0" lang="en-US" sz="1600" b="1" i="0" u="none" strike="noStrike" cap="none" normalizeH="0" baseline="0" dirty="0">
                          <a:ln>
                            <a:noFill/>
                          </a:ln>
                          <a:solidFill>
                            <a:schemeClr val="tx1"/>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chemeClr val="tx1"/>
                          </a:solidFill>
                          <a:effectLst/>
                          <a:latin typeface="Times New Roman" pitchFamily="18" charset="0"/>
                          <a:ea typeface="SimSun" charset="-122"/>
                          <a:cs typeface="Times New Roman" pitchFamily="18" charset="0"/>
                        </a:rPr>
                        <a:t>tháp</a:t>
                      </a:r>
                      <a:r>
                        <a:rPr kumimoji="0" lang="en-US" sz="1600" b="1" i="0" u="none" strike="noStrike" cap="none" normalizeH="0" baseline="0" dirty="0">
                          <a:ln>
                            <a:noFill/>
                          </a:ln>
                          <a:solidFill>
                            <a:schemeClr val="tx1"/>
                          </a:solidFill>
                          <a:effectLst/>
                          <a:latin typeface="Times New Roman" pitchFamily="18" charset="0"/>
                          <a:ea typeface="SimSun" charset="-122"/>
                          <a:cs typeface="Times New Roman" pitchFamily="18" charset="0"/>
                        </a:rPr>
                        <a:t> b</a:t>
                      </a:r>
                    </a:p>
                  </a:txBody>
                  <a:tcPr marL="90000" marR="90000" marT="47786" marB="47786"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a:ln>
                            <a:noFill/>
                          </a:ln>
                          <a:solidFill>
                            <a:schemeClr val="tx1"/>
                          </a:solidFill>
                          <a:effectLst/>
                          <a:latin typeface="Times New Roman" pitchFamily="18" charset="0"/>
                          <a:ea typeface="SimSun" charset="-122"/>
                          <a:cs typeface="Times New Roman" pitchFamily="18" charset="0"/>
                        </a:rPr>
                        <a:t>Dạng tháp c</a:t>
                      </a:r>
                      <a:endParaRPr kumimoji="0" lang="en-US" sz="1600" b="1" i="0" u="none" strike="noStrike" cap="none" normalizeH="0" baseline="0" dirty="0">
                        <a:ln>
                          <a:noFill/>
                        </a:ln>
                        <a:solidFill>
                          <a:schemeClr val="tx1"/>
                        </a:solidFill>
                        <a:effectLst/>
                        <a:latin typeface="Times New Roman" pitchFamily="18" charset="0"/>
                        <a:ea typeface="SimSun" charset="-122"/>
                        <a:cs typeface="Times New Roman" pitchFamily="18" charset="0"/>
                      </a:endParaRPr>
                    </a:p>
                  </a:txBody>
                  <a:tcPr marL="90000" marR="90000" marT="47786" marB="47786"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0255">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Nước</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có</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tỉ</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lệ</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trẻ</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em</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sinh</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ra</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hằng</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năm</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nhiều</a:t>
                      </a:r>
                      <a:endPar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endParaRPr>
                    </a:p>
                  </a:txBody>
                  <a:tcPr marL="90000" marR="90000" marT="47786" marB="47786"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600" kern="10" dirty="0">
                        <a:ln w="9360">
                          <a:solidFill>
                            <a:srgbClr val="000000"/>
                          </a:solidFill>
                          <a:miter lim="800000"/>
                          <a:headEnd/>
                          <a:tailEnd/>
                        </a:ln>
                        <a:solidFill>
                          <a:srgbClr val="FF6600"/>
                        </a:solidFill>
                        <a:latin typeface="Arial Black"/>
                      </a:endParaRPr>
                    </a:p>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600" b="0" i="0" u="none" strike="noStrike" cap="none" normalizeH="0" baseline="0" dirty="0">
                        <a:ln>
                          <a:noFill/>
                        </a:ln>
                        <a:solidFill>
                          <a:srgbClr val="000000"/>
                        </a:solidFill>
                        <a:effectLst/>
                        <a:latin typeface="Arial" charset="0"/>
                        <a:ea typeface="SimSun" charset="-122"/>
                      </a:endParaRPr>
                    </a:p>
                  </a:txBody>
                  <a:tcPr marL="90000" marR="90000" marT="109615" marB="47786"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600" kern="10" dirty="0">
                        <a:ln w="9360">
                          <a:solidFill>
                            <a:srgbClr val="000000"/>
                          </a:solidFill>
                          <a:miter lim="800000"/>
                          <a:headEnd/>
                          <a:tailEnd/>
                        </a:ln>
                        <a:solidFill>
                          <a:srgbClr val="FF6600"/>
                        </a:solidFill>
                        <a:latin typeface="Arial Black"/>
                      </a:endParaRPr>
                    </a:p>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600" b="0" i="0" u="none" strike="noStrike" cap="none" normalizeH="0" baseline="0" dirty="0">
                        <a:ln>
                          <a:noFill/>
                        </a:ln>
                        <a:solidFill>
                          <a:srgbClr val="000000"/>
                        </a:solidFill>
                        <a:effectLst/>
                        <a:latin typeface="Arial" charset="0"/>
                        <a:ea typeface="SimSun" charset="-122"/>
                      </a:endParaRPr>
                    </a:p>
                  </a:txBody>
                  <a:tcPr marL="90000" marR="90000" marT="109615" marB="47786"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87000"/>
                        </a:lnSpc>
                        <a:spcBef>
                          <a:spcPts val="6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600" b="0" i="0" u="none" strike="noStrike" cap="none" normalizeH="0" baseline="0" dirty="0">
                        <a:ln>
                          <a:noFill/>
                        </a:ln>
                        <a:solidFill>
                          <a:srgbClr val="000000"/>
                        </a:solidFill>
                        <a:effectLst/>
                        <a:latin typeface="Arial" charset="0"/>
                        <a:ea typeface="SimSun" charset="-122"/>
                      </a:endParaRPr>
                    </a:p>
                  </a:txBody>
                  <a:tcPr marL="90000" marR="90000" marT="109615" marB="47786"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38408">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Nước</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có</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tỉ</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lệ</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tử</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vong</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ở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người</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trẻ</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tuổi</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cao</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tuổi</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thọ</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trung</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bình</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thấp</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a:t>
                      </a:r>
                    </a:p>
                  </a:txBody>
                  <a:tcPr marL="90000" marR="90000" marT="47786" marB="47786"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600" kern="10" dirty="0">
                        <a:ln w="9360">
                          <a:solidFill>
                            <a:srgbClr val="000000"/>
                          </a:solidFill>
                          <a:miter lim="800000"/>
                          <a:headEnd/>
                          <a:tailEnd/>
                        </a:ln>
                        <a:solidFill>
                          <a:srgbClr val="FF6600"/>
                        </a:solidFill>
                        <a:latin typeface="Arial Black"/>
                      </a:endParaRPr>
                    </a:p>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600" b="0" i="0" u="none" strike="noStrike" cap="none" normalizeH="0" baseline="0" dirty="0">
                        <a:ln>
                          <a:noFill/>
                        </a:ln>
                        <a:solidFill>
                          <a:srgbClr val="000000"/>
                        </a:solidFill>
                        <a:effectLst/>
                        <a:latin typeface="Arial" charset="0"/>
                        <a:ea typeface="SimSun" charset="-122"/>
                      </a:endParaRPr>
                    </a:p>
                  </a:txBody>
                  <a:tcPr marL="90000" marR="90000" marT="109615" marB="47786"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87000"/>
                        </a:lnSpc>
                        <a:spcBef>
                          <a:spcPts val="6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600" b="0" i="0" u="none" strike="noStrike" cap="none" normalizeH="0" baseline="0" dirty="0">
                        <a:ln>
                          <a:noFill/>
                        </a:ln>
                        <a:solidFill>
                          <a:srgbClr val="000000"/>
                        </a:solidFill>
                        <a:effectLst/>
                        <a:latin typeface="Arial" charset="0"/>
                        <a:ea typeface="SimSun" charset="-122"/>
                      </a:endParaRPr>
                    </a:p>
                  </a:txBody>
                  <a:tcPr marL="90000" marR="90000" marT="109615" marB="47786"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87000"/>
                        </a:lnSpc>
                        <a:spcBef>
                          <a:spcPts val="6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600" b="0" i="0" u="none" strike="noStrike" cap="none" normalizeH="0" baseline="0" dirty="0">
                        <a:ln>
                          <a:noFill/>
                        </a:ln>
                        <a:solidFill>
                          <a:srgbClr val="000000"/>
                        </a:solidFill>
                        <a:effectLst/>
                        <a:latin typeface="Arial" charset="0"/>
                        <a:ea typeface="SimSun" charset="-122"/>
                      </a:endParaRPr>
                    </a:p>
                  </a:txBody>
                  <a:tcPr marL="90000" marR="90000" marT="109615" marB="47786"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51954">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Nước</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có</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tỉ</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lệ</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tăng</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trưởng</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dân</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số</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cao</a:t>
                      </a:r>
                      <a:endPar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endParaRPr>
                    </a:p>
                  </a:txBody>
                  <a:tcPr marL="90000" marR="90000" marT="47786" marB="47786"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600" kern="10" dirty="0">
                        <a:ln w="9360">
                          <a:solidFill>
                            <a:srgbClr val="000000"/>
                          </a:solidFill>
                          <a:miter lim="800000"/>
                          <a:headEnd/>
                          <a:tailEnd/>
                        </a:ln>
                        <a:solidFill>
                          <a:srgbClr val="FF6600"/>
                        </a:solidFill>
                        <a:latin typeface="Arial Black"/>
                      </a:endParaRPr>
                    </a:p>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600" b="0" i="0" u="none" strike="noStrike" cap="none" normalizeH="0" baseline="0" dirty="0">
                        <a:ln>
                          <a:noFill/>
                        </a:ln>
                        <a:solidFill>
                          <a:srgbClr val="000000"/>
                        </a:solidFill>
                        <a:effectLst/>
                        <a:latin typeface="Arial" charset="0"/>
                        <a:ea typeface="SimSun" charset="-122"/>
                      </a:endParaRPr>
                    </a:p>
                  </a:txBody>
                  <a:tcPr marL="90000" marR="90000" marT="109615" marB="47786"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600" kern="10" dirty="0">
                        <a:ln w="9360">
                          <a:solidFill>
                            <a:srgbClr val="000000"/>
                          </a:solidFill>
                          <a:miter lim="800000"/>
                          <a:headEnd/>
                          <a:tailEnd/>
                        </a:ln>
                        <a:solidFill>
                          <a:srgbClr val="FF6600"/>
                        </a:solidFill>
                        <a:latin typeface="Arial Black"/>
                      </a:endParaRPr>
                    </a:p>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600" b="0" i="0" u="none" strike="noStrike" cap="none" normalizeH="0" baseline="0" dirty="0">
                        <a:ln>
                          <a:noFill/>
                        </a:ln>
                        <a:solidFill>
                          <a:srgbClr val="000000"/>
                        </a:solidFill>
                        <a:effectLst/>
                        <a:latin typeface="Arial" charset="0"/>
                        <a:ea typeface="SimSun" charset="-122"/>
                      </a:endParaRPr>
                    </a:p>
                  </a:txBody>
                  <a:tcPr marL="90000" marR="90000" marT="109615" marB="47786"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87000"/>
                        </a:lnSpc>
                        <a:spcBef>
                          <a:spcPts val="6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600" b="0" i="0" u="none" strike="noStrike" cap="none" normalizeH="0" baseline="0" dirty="0">
                        <a:ln>
                          <a:noFill/>
                        </a:ln>
                        <a:solidFill>
                          <a:srgbClr val="000000"/>
                        </a:solidFill>
                        <a:effectLst/>
                        <a:latin typeface="Arial" charset="0"/>
                        <a:ea typeface="SimSun" charset="-122"/>
                      </a:endParaRPr>
                    </a:p>
                  </a:txBody>
                  <a:tcPr marL="90000" marR="90000" marT="109615" marB="47786"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49618">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Nước</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có</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tỉ</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lệ</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người</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già</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nhiều</a:t>
                      </a:r>
                      <a:endPar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endParaRPr>
                    </a:p>
                  </a:txBody>
                  <a:tcPr marL="90000" marR="90000" marT="47786" marB="47786"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87000"/>
                        </a:lnSpc>
                        <a:spcBef>
                          <a:spcPts val="6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600" b="0" i="0" u="none" strike="noStrike" cap="none" normalizeH="0" baseline="0" dirty="0">
                        <a:ln>
                          <a:noFill/>
                        </a:ln>
                        <a:solidFill>
                          <a:srgbClr val="000000"/>
                        </a:solidFill>
                        <a:effectLst/>
                        <a:latin typeface="Arial" charset="0"/>
                        <a:ea typeface="SimSun" charset="-122"/>
                      </a:endParaRPr>
                    </a:p>
                  </a:txBody>
                  <a:tcPr marL="90000" marR="90000" marT="109615" marB="47786"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87000"/>
                        </a:lnSpc>
                        <a:spcBef>
                          <a:spcPts val="6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600" b="0" i="0" u="none" strike="noStrike" cap="none" normalizeH="0" baseline="0" dirty="0">
                        <a:ln>
                          <a:noFill/>
                        </a:ln>
                        <a:solidFill>
                          <a:srgbClr val="000000"/>
                        </a:solidFill>
                        <a:effectLst/>
                        <a:latin typeface="Arial" charset="0"/>
                        <a:ea typeface="SimSun" charset="-122"/>
                      </a:endParaRPr>
                    </a:p>
                  </a:txBody>
                  <a:tcPr marL="90000" marR="90000" marT="109615" marB="47786"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600" kern="10" dirty="0">
                        <a:ln w="9360">
                          <a:solidFill>
                            <a:srgbClr val="000000"/>
                          </a:solidFill>
                          <a:miter lim="800000"/>
                          <a:headEnd/>
                          <a:tailEnd/>
                        </a:ln>
                        <a:solidFill>
                          <a:srgbClr val="FF6600"/>
                        </a:solidFill>
                        <a:latin typeface="Arial Black"/>
                      </a:endParaRPr>
                    </a:p>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600" b="0" i="0" u="none" strike="noStrike" cap="none" normalizeH="0" baseline="0" dirty="0">
                        <a:ln>
                          <a:noFill/>
                        </a:ln>
                        <a:solidFill>
                          <a:srgbClr val="000000"/>
                        </a:solidFill>
                        <a:effectLst/>
                        <a:latin typeface="Arial" charset="0"/>
                        <a:ea typeface="SimSun" charset="-122"/>
                      </a:endParaRPr>
                    </a:p>
                  </a:txBody>
                  <a:tcPr marL="90000" marR="90000" marT="109615" marB="47786"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51954">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Dạng</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tháp</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dân</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số</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trẻ</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dạng</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tháp</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phát</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triển</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a:t>
                      </a:r>
                    </a:p>
                  </a:txBody>
                  <a:tcPr marL="90000" marR="90000" marT="47786" marB="47786"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600" kern="10" dirty="0">
                        <a:ln w="9360">
                          <a:solidFill>
                            <a:srgbClr val="000000"/>
                          </a:solidFill>
                          <a:miter lim="800000"/>
                          <a:headEnd/>
                          <a:tailEnd/>
                        </a:ln>
                        <a:solidFill>
                          <a:srgbClr val="FF6600"/>
                        </a:solidFill>
                        <a:latin typeface="Arial Black"/>
                      </a:endParaRPr>
                    </a:p>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600" b="0" i="0" u="none" strike="noStrike" cap="none" normalizeH="0" baseline="0" dirty="0">
                        <a:ln>
                          <a:noFill/>
                        </a:ln>
                        <a:solidFill>
                          <a:srgbClr val="000000"/>
                        </a:solidFill>
                        <a:effectLst/>
                        <a:latin typeface="Arial" charset="0"/>
                        <a:ea typeface="SimSun" charset="-122"/>
                      </a:endParaRPr>
                    </a:p>
                  </a:txBody>
                  <a:tcPr marL="90000" marR="90000" marT="109615" marB="47786"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600" kern="10" dirty="0">
                        <a:ln w="9360">
                          <a:solidFill>
                            <a:srgbClr val="000000"/>
                          </a:solidFill>
                          <a:miter lim="800000"/>
                          <a:headEnd/>
                          <a:tailEnd/>
                        </a:ln>
                        <a:solidFill>
                          <a:srgbClr val="FF6600"/>
                        </a:solidFill>
                        <a:latin typeface="Arial Black"/>
                      </a:endParaRPr>
                    </a:p>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600" b="0" i="0" u="none" strike="noStrike" cap="none" normalizeH="0" baseline="0" dirty="0">
                        <a:ln>
                          <a:noFill/>
                        </a:ln>
                        <a:solidFill>
                          <a:srgbClr val="000000"/>
                        </a:solidFill>
                        <a:effectLst/>
                        <a:latin typeface="Arial" charset="0"/>
                        <a:ea typeface="SimSun" charset="-122"/>
                      </a:endParaRPr>
                    </a:p>
                  </a:txBody>
                  <a:tcPr marL="90000" marR="90000" marT="109615" marB="47786"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87000"/>
                        </a:lnSpc>
                        <a:spcBef>
                          <a:spcPts val="6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600" b="0" i="0" u="none" strike="noStrike" cap="none" normalizeH="0" baseline="0" dirty="0">
                        <a:ln>
                          <a:noFill/>
                        </a:ln>
                        <a:solidFill>
                          <a:srgbClr val="000000"/>
                        </a:solidFill>
                        <a:effectLst/>
                        <a:latin typeface="Arial" charset="0"/>
                        <a:ea typeface="SimSun" charset="-122"/>
                      </a:endParaRPr>
                    </a:p>
                  </a:txBody>
                  <a:tcPr marL="90000" marR="90000" marT="109615" marB="47786"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30878">
                <a:tc>
                  <a:txBody>
                    <a:bodyPr/>
                    <a:lstStyle/>
                    <a:p>
                      <a:pPr marL="0" marR="0" lvl="0" indent="0" algn="just" defTabSz="457200" rtl="0" eaLnBrk="1" fontAlgn="base" latinLnBrk="0" hangingPunct="1">
                        <a:lnSpc>
                          <a:spcPct val="11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Dạng</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tháp</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dân</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số</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già</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dạng</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tháp</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ổn</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 </a:t>
                      </a:r>
                      <a:r>
                        <a:rPr kumimoji="0" lang="en-US" sz="1600" b="1" i="0" u="none" strike="noStrike" cap="none" normalizeH="0" baseline="0" dirty="0" err="1">
                          <a:ln>
                            <a:noFill/>
                          </a:ln>
                          <a:solidFill>
                            <a:srgbClr val="000000"/>
                          </a:solidFill>
                          <a:effectLst/>
                          <a:latin typeface="Times New Roman" pitchFamily="18" charset="0"/>
                          <a:ea typeface="SimSun" charset="-122"/>
                          <a:cs typeface="Times New Roman" pitchFamily="18" charset="0"/>
                        </a:rPr>
                        <a:t>định</a:t>
                      </a:r>
                      <a:r>
                        <a:rPr kumimoji="0" lang="en-US" sz="1600" b="1" i="0" u="none" strike="noStrike" cap="none" normalizeH="0" baseline="0" dirty="0">
                          <a:ln>
                            <a:noFill/>
                          </a:ln>
                          <a:solidFill>
                            <a:srgbClr val="000000"/>
                          </a:solidFill>
                          <a:effectLst/>
                          <a:latin typeface="Times New Roman" pitchFamily="18" charset="0"/>
                          <a:ea typeface="SimSun" charset="-122"/>
                          <a:cs typeface="Times New Roman" pitchFamily="18" charset="0"/>
                        </a:rPr>
                        <a:t>)</a:t>
                      </a:r>
                    </a:p>
                  </a:txBody>
                  <a:tcPr marL="90000" marR="90000" marT="47786" marB="47786"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500" b="0" i="0" u="none" strike="noStrike" cap="none" normalizeH="0" baseline="0" dirty="0">
                        <a:ln>
                          <a:noFill/>
                        </a:ln>
                        <a:solidFill>
                          <a:srgbClr val="000000"/>
                        </a:solidFill>
                        <a:effectLst/>
                        <a:latin typeface="Arial" charset="0"/>
                        <a:ea typeface="SimSun" charset="-122"/>
                      </a:endParaRPr>
                    </a:p>
                  </a:txBody>
                  <a:tcPr marL="90000" marR="90000" marT="109615" marB="47786"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500" b="0" i="0" u="none" strike="noStrike" cap="none" normalizeH="0" baseline="0">
                        <a:ln>
                          <a:noFill/>
                        </a:ln>
                        <a:solidFill>
                          <a:srgbClr val="000000"/>
                        </a:solidFill>
                        <a:effectLst/>
                        <a:latin typeface="Arial" charset="0"/>
                        <a:ea typeface="SimSun" charset="-122"/>
                      </a:endParaRPr>
                    </a:p>
                  </a:txBody>
                  <a:tcPr marL="90000" marR="90000" marT="109615" marB="47786"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87000"/>
                        </a:lnSpc>
                        <a:spcBef>
                          <a:spcPts val="6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000" kern="10" dirty="0">
                        <a:ln w="9360">
                          <a:solidFill>
                            <a:srgbClr val="000000"/>
                          </a:solidFill>
                          <a:miter lim="800000"/>
                          <a:headEnd/>
                          <a:tailEnd/>
                        </a:ln>
                        <a:solidFill>
                          <a:srgbClr val="FF6600"/>
                        </a:solidFill>
                        <a:latin typeface="Arial Black"/>
                      </a:endParaRPr>
                    </a:p>
                    <a:p>
                      <a:pPr marL="0" marR="0" lvl="0" indent="0" algn="l" defTabSz="457200" rtl="0" eaLnBrk="1" fontAlgn="base" latinLnBrk="0" hangingPunct="1">
                        <a:lnSpc>
                          <a:spcPct val="87000"/>
                        </a:lnSpc>
                        <a:spcBef>
                          <a:spcPts val="60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500" b="0" i="0" u="none" strike="noStrike" cap="none" normalizeH="0" baseline="0" dirty="0">
                        <a:ln>
                          <a:noFill/>
                        </a:ln>
                        <a:solidFill>
                          <a:srgbClr val="000000"/>
                        </a:solidFill>
                        <a:effectLst/>
                        <a:latin typeface="Arial" charset="0"/>
                        <a:ea typeface="SimSun" charset="-122"/>
                      </a:endParaRPr>
                    </a:p>
                  </a:txBody>
                  <a:tcPr marL="90000" marR="90000" marT="109615" marB="47786" anchor="ctr" horzOverflow="overflow">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3" name="Rectangle 2">
            <a:extLst>
              <a:ext uri="{FF2B5EF4-FFF2-40B4-BE49-F238E27FC236}">
                <a16:creationId xmlns:a16="http://schemas.microsoft.com/office/drawing/2014/main" id="{2004FC04-FE20-FE3F-AA09-DFA98988D0EE}"/>
              </a:ext>
            </a:extLst>
          </p:cNvPr>
          <p:cNvSpPr/>
          <p:nvPr/>
        </p:nvSpPr>
        <p:spPr>
          <a:xfrm>
            <a:off x="8808212" y="2439419"/>
            <a:ext cx="338554" cy="369332"/>
          </a:xfrm>
          <a:prstGeom prst="rect">
            <a:avLst/>
          </a:prstGeom>
        </p:spPr>
        <p:txBody>
          <a:bodyPr wrap="none">
            <a:spAutoFit/>
          </a:bodyPr>
          <a:lstStyle/>
          <a:p>
            <a:pPr algn="ctr">
              <a:buFont typeface="Times New Roman" pitchFamily="16" charset="0"/>
              <a:buNone/>
              <a:defRPr/>
            </a:pPr>
            <a:r>
              <a:rPr lang="en-US" kern="10" dirty="0">
                <a:ln w="9360">
                  <a:solidFill>
                    <a:srgbClr val="000000"/>
                  </a:solidFill>
                  <a:miter lim="800000"/>
                  <a:headEnd/>
                  <a:tailEnd/>
                </a:ln>
                <a:solidFill>
                  <a:srgbClr val="FF6600"/>
                </a:solidFill>
                <a:latin typeface="Arial Black"/>
              </a:rPr>
              <a:t>x</a:t>
            </a:r>
          </a:p>
        </p:txBody>
      </p:sp>
      <p:sp>
        <p:nvSpPr>
          <p:cNvPr id="6" name="Rectangle 5">
            <a:extLst>
              <a:ext uri="{FF2B5EF4-FFF2-40B4-BE49-F238E27FC236}">
                <a16:creationId xmlns:a16="http://schemas.microsoft.com/office/drawing/2014/main" id="{9003175D-94F8-E9A8-1D3A-D2BB9F4982DE}"/>
              </a:ext>
            </a:extLst>
          </p:cNvPr>
          <p:cNvSpPr/>
          <p:nvPr/>
        </p:nvSpPr>
        <p:spPr>
          <a:xfrm>
            <a:off x="9548733" y="2415427"/>
            <a:ext cx="338554" cy="369332"/>
          </a:xfrm>
          <a:prstGeom prst="rect">
            <a:avLst/>
          </a:prstGeom>
        </p:spPr>
        <p:txBody>
          <a:bodyPr wrap="none">
            <a:spAutoFit/>
          </a:bodyPr>
          <a:lstStyle/>
          <a:p>
            <a:pPr algn="ctr">
              <a:buFont typeface="Times New Roman" pitchFamily="16" charset="0"/>
              <a:buNone/>
              <a:defRPr/>
            </a:pPr>
            <a:r>
              <a:rPr lang="en-US" kern="10" dirty="0">
                <a:ln w="9360">
                  <a:solidFill>
                    <a:srgbClr val="000000"/>
                  </a:solidFill>
                  <a:miter lim="800000"/>
                  <a:headEnd/>
                  <a:tailEnd/>
                </a:ln>
                <a:solidFill>
                  <a:srgbClr val="FF6600"/>
                </a:solidFill>
                <a:latin typeface="Arial Black"/>
              </a:rPr>
              <a:t>x</a:t>
            </a:r>
          </a:p>
        </p:txBody>
      </p:sp>
      <p:sp>
        <p:nvSpPr>
          <p:cNvPr id="7" name="Rectangle 6">
            <a:extLst>
              <a:ext uri="{FF2B5EF4-FFF2-40B4-BE49-F238E27FC236}">
                <a16:creationId xmlns:a16="http://schemas.microsoft.com/office/drawing/2014/main" id="{390EDF18-E83A-D4B8-F3C4-E7ACCA421650}"/>
              </a:ext>
            </a:extLst>
          </p:cNvPr>
          <p:cNvSpPr/>
          <p:nvPr/>
        </p:nvSpPr>
        <p:spPr>
          <a:xfrm>
            <a:off x="8885486" y="4009037"/>
            <a:ext cx="338554" cy="369332"/>
          </a:xfrm>
          <a:prstGeom prst="rect">
            <a:avLst/>
          </a:prstGeom>
        </p:spPr>
        <p:txBody>
          <a:bodyPr wrap="none">
            <a:spAutoFit/>
          </a:bodyPr>
          <a:lstStyle/>
          <a:p>
            <a:pPr algn="ctr">
              <a:buFont typeface="Times New Roman" pitchFamily="16" charset="0"/>
              <a:buNone/>
              <a:defRPr/>
            </a:pPr>
            <a:r>
              <a:rPr lang="en-US" kern="10" dirty="0">
                <a:ln w="9360">
                  <a:solidFill>
                    <a:srgbClr val="000000"/>
                  </a:solidFill>
                  <a:miter lim="800000"/>
                  <a:headEnd/>
                  <a:tailEnd/>
                </a:ln>
                <a:solidFill>
                  <a:srgbClr val="FF6600"/>
                </a:solidFill>
                <a:latin typeface="Arial Black"/>
              </a:rPr>
              <a:t>x</a:t>
            </a:r>
          </a:p>
        </p:txBody>
      </p:sp>
      <p:sp>
        <p:nvSpPr>
          <p:cNvPr id="18" name="Rectangle 17">
            <a:extLst>
              <a:ext uri="{FF2B5EF4-FFF2-40B4-BE49-F238E27FC236}">
                <a16:creationId xmlns:a16="http://schemas.microsoft.com/office/drawing/2014/main" id="{8F4DC7CE-9174-922A-751F-B67341A005E3}"/>
              </a:ext>
            </a:extLst>
          </p:cNvPr>
          <p:cNvSpPr/>
          <p:nvPr/>
        </p:nvSpPr>
        <p:spPr>
          <a:xfrm>
            <a:off x="8771987" y="3290956"/>
            <a:ext cx="338554" cy="369332"/>
          </a:xfrm>
          <a:prstGeom prst="rect">
            <a:avLst/>
          </a:prstGeom>
        </p:spPr>
        <p:txBody>
          <a:bodyPr wrap="none">
            <a:spAutoFit/>
          </a:bodyPr>
          <a:lstStyle/>
          <a:p>
            <a:pPr algn="ctr">
              <a:buFont typeface="Times New Roman" pitchFamily="16" charset="0"/>
              <a:buNone/>
              <a:defRPr/>
            </a:pPr>
            <a:r>
              <a:rPr lang="en-US" kern="10" dirty="0">
                <a:ln w="9360">
                  <a:solidFill>
                    <a:srgbClr val="000000"/>
                  </a:solidFill>
                  <a:miter lim="800000"/>
                  <a:headEnd/>
                  <a:tailEnd/>
                </a:ln>
                <a:solidFill>
                  <a:srgbClr val="FF6600"/>
                </a:solidFill>
                <a:latin typeface="Arial Black"/>
              </a:rPr>
              <a:t>x</a:t>
            </a:r>
          </a:p>
        </p:txBody>
      </p:sp>
      <p:sp>
        <p:nvSpPr>
          <p:cNvPr id="19" name="Rectangle 18">
            <a:extLst>
              <a:ext uri="{FF2B5EF4-FFF2-40B4-BE49-F238E27FC236}">
                <a16:creationId xmlns:a16="http://schemas.microsoft.com/office/drawing/2014/main" id="{934731B7-6B16-D27F-CDD1-9C6FDCC6713E}"/>
              </a:ext>
            </a:extLst>
          </p:cNvPr>
          <p:cNvSpPr/>
          <p:nvPr/>
        </p:nvSpPr>
        <p:spPr>
          <a:xfrm>
            <a:off x="9494092" y="4000964"/>
            <a:ext cx="338554" cy="369332"/>
          </a:xfrm>
          <a:prstGeom prst="rect">
            <a:avLst/>
          </a:prstGeom>
        </p:spPr>
        <p:txBody>
          <a:bodyPr wrap="none">
            <a:spAutoFit/>
          </a:bodyPr>
          <a:lstStyle/>
          <a:p>
            <a:pPr algn="ctr">
              <a:buFont typeface="Times New Roman" pitchFamily="16" charset="0"/>
              <a:buNone/>
              <a:defRPr/>
            </a:pPr>
            <a:r>
              <a:rPr lang="en-US" kern="10" dirty="0">
                <a:ln w="9360">
                  <a:solidFill>
                    <a:srgbClr val="000000"/>
                  </a:solidFill>
                  <a:miter lim="800000"/>
                  <a:headEnd/>
                  <a:tailEnd/>
                </a:ln>
                <a:solidFill>
                  <a:srgbClr val="FF6600"/>
                </a:solidFill>
                <a:latin typeface="Arial Black"/>
              </a:rPr>
              <a:t>x</a:t>
            </a:r>
          </a:p>
        </p:txBody>
      </p:sp>
      <p:sp>
        <p:nvSpPr>
          <p:cNvPr id="20" name="Rectangle 19">
            <a:extLst>
              <a:ext uri="{FF2B5EF4-FFF2-40B4-BE49-F238E27FC236}">
                <a16:creationId xmlns:a16="http://schemas.microsoft.com/office/drawing/2014/main" id="{968E0224-AE71-CD59-8D49-6897BFBA045E}"/>
              </a:ext>
            </a:extLst>
          </p:cNvPr>
          <p:cNvSpPr/>
          <p:nvPr/>
        </p:nvSpPr>
        <p:spPr>
          <a:xfrm>
            <a:off x="10162960" y="4651843"/>
            <a:ext cx="338554" cy="369332"/>
          </a:xfrm>
          <a:prstGeom prst="rect">
            <a:avLst/>
          </a:prstGeom>
        </p:spPr>
        <p:txBody>
          <a:bodyPr wrap="none">
            <a:spAutoFit/>
          </a:bodyPr>
          <a:lstStyle/>
          <a:p>
            <a:pPr algn="ctr">
              <a:buFont typeface="Times New Roman" pitchFamily="16" charset="0"/>
              <a:buNone/>
              <a:defRPr/>
            </a:pPr>
            <a:r>
              <a:rPr lang="en-US" kern="10" dirty="0">
                <a:ln w="9360">
                  <a:solidFill>
                    <a:srgbClr val="000000"/>
                  </a:solidFill>
                  <a:miter lim="800000"/>
                  <a:headEnd/>
                  <a:tailEnd/>
                </a:ln>
                <a:solidFill>
                  <a:srgbClr val="FF6600"/>
                </a:solidFill>
                <a:latin typeface="Arial Black"/>
              </a:rPr>
              <a:t>x</a:t>
            </a:r>
          </a:p>
        </p:txBody>
      </p:sp>
      <p:sp>
        <p:nvSpPr>
          <p:cNvPr id="21" name="Rectangle 20">
            <a:extLst>
              <a:ext uri="{FF2B5EF4-FFF2-40B4-BE49-F238E27FC236}">
                <a16:creationId xmlns:a16="http://schemas.microsoft.com/office/drawing/2014/main" id="{774E88AD-CF94-1AD6-1DB5-1F5B8639F447}"/>
              </a:ext>
            </a:extLst>
          </p:cNvPr>
          <p:cNvSpPr/>
          <p:nvPr/>
        </p:nvSpPr>
        <p:spPr>
          <a:xfrm>
            <a:off x="8832831" y="5306073"/>
            <a:ext cx="338554" cy="369332"/>
          </a:xfrm>
          <a:prstGeom prst="rect">
            <a:avLst/>
          </a:prstGeom>
        </p:spPr>
        <p:txBody>
          <a:bodyPr wrap="none">
            <a:spAutoFit/>
          </a:bodyPr>
          <a:lstStyle/>
          <a:p>
            <a:pPr algn="ctr">
              <a:buFont typeface="Times New Roman" pitchFamily="16" charset="0"/>
              <a:buNone/>
              <a:defRPr/>
            </a:pPr>
            <a:r>
              <a:rPr lang="en-US" kern="10" dirty="0">
                <a:ln w="9360">
                  <a:solidFill>
                    <a:srgbClr val="000000"/>
                  </a:solidFill>
                  <a:miter lim="800000"/>
                  <a:headEnd/>
                  <a:tailEnd/>
                </a:ln>
                <a:solidFill>
                  <a:srgbClr val="FF6600"/>
                </a:solidFill>
                <a:latin typeface="Arial Black"/>
              </a:rPr>
              <a:t>x</a:t>
            </a:r>
          </a:p>
        </p:txBody>
      </p:sp>
      <p:sp>
        <p:nvSpPr>
          <p:cNvPr id="22" name="Rectangle 21">
            <a:extLst>
              <a:ext uri="{FF2B5EF4-FFF2-40B4-BE49-F238E27FC236}">
                <a16:creationId xmlns:a16="http://schemas.microsoft.com/office/drawing/2014/main" id="{7B6CFCAF-F3A9-6B05-3CC8-B01DB93BB348}"/>
              </a:ext>
            </a:extLst>
          </p:cNvPr>
          <p:cNvSpPr/>
          <p:nvPr/>
        </p:nvSpPr>
        <p:spPr>
          <a:xfrm>
            <a:off x="9490180" y="5305250"/>
            <a:ext cx="338554" cy="369332"/>
          </a:xfrm>
          <a:prstGeom prst="rect">
            <a:avLst/>
          </a:prstGeom>
        </p:spPr>
        <p:txBody>
          <a:bodyPr wrap="none">
            <a:spAutoFit/>
          </a:bodyPr>
          <a:lstStyle/>
          <a:p>
            <a:pPr algn="ctr">
              <a:buFont typeface="Times New Roman" pitchFamily="16" charset="0"/>
              <a:buNone/>
              <a:defRPr/>
            </a:pPr>
            <a:r>
              <a:rPr lang="en-US" kern="10" dirty="0">
                <a:ln w="9360">
                  <a:solidFill>
                    <a:srgbClr val="000000"/>
                  </a:solidFill>
                  <a:miter lim="800000"/>
                  <a:headEnd/>
                  <a:tailEnd/>
                </a:ln>
                <a:solidFill>
                  <a:srgbClr val="FF6600"/>
                </a:solidFill>
                <a:latin typeface="Arial Black"/>
              </a:rPr>
              <a:t>x</a:t>
            </a:r>
          </a:p>
        </p:txBody>
      </p:sp>
      <p:sp>
        <p:nvSpPr>
          <p:cNvPr id="23" name="Rectangle 22">
            <a:extLst>
              <a:ext uri="{FF2B5EF4-FFF2-40B4-BE49-F238E27FC236}">
                <a16:creationId xmlns:a16="http://schemas.microsoft.com/office/drawing/2014/main" id="{D9DADD1B-B521-DB37-39A2-94165E727B6E}"/>
              </a:ext>
            </a:extLst>
          </p:cNvPr>
          <p:cNvSpPr/>
          <p:nvPr/>
        </p:nvSpPr>
        <p:spPr>
          <a:xfrm>
            <a:off x="10117799" y="6016289"/>
            <a:ext cx="338554" cy="369332"/>
          </a:xfrm>
          <a:prstGeom prst="rect">
            <a:avLst/>
          </a:prstGeom>
        </p:spPr>
        <p:txBody>
          <a:bodyPr wrap="none">
            <a:spAutoFit/>
          </a:bodyPr>
          <a:lstStyle/>
          <a:p>
            <a:pPr algn="ctr">
              <a:buFont typeface="Times New Roman" pitchFamily="16" charset="0"/>
              <a:buNone/>
              <a:defRPr/>
            </a:pPr>
            <a:r>
              <a:rPr lang="en-US" kern="10" dirty="0">
                <a:ln w="9360">
                  <a:solidFill>
                    <a:srgbClr val="000000"/>
                  </a:solidFill>
                  <a:miter lim="800000"/>
                  <a:headEnd/>
                  <a:tailEnd/>
                </a:ln>
                <a:solidFill>
                  <a:srgbClr val="FF6600"/>
                </a:solidFill>
                <a:latin typeface="Arial Black"/>
              </a:rPr>
              <a:t>x</a:t>
            </a:r>
          </a:p>
        </p:txBody>
      </p:sp>
      <p:sp>
        <p:nvSpPr>
          <p:cNvPr id="18450" name="TextBox 7">
            <a:extLst>
              <a:ext uri="{FF2B5EF4-FFF2-40B4-BE49-F238E27FC236}">
                <a16:creationId xmlns:a16="http://schemas.microsoft.com/office/drawing/2014/main" id="{913B2A2E-5E32-DFBE-D812-C00E7B6B0472}"/>
              </a:ext>
            </a:extLst>
          </p:cNvPr>
          <p:cNvSpPr txBox="1">
            <a:spLocks noChangeArrowheads="1"/>
          </p:cNvSpPr>
          <p:nvPr/>
        </p:nvSpPr>
        <p:spPr bwMode="auto">
          <a:xfrm>
            <a:off x="1700213" y="15875"/>
            <a:ext cx="8839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Times New Roman" panose="02020603050405020304" pitchFamily="18" charset="0"/>
              <a:buNone/>
            </a:pPr>
            <a:r>
              <a:rPr lang="en-US" altLang="en-US" sz="2800">
                <a:latin typeface="Times New Roman" panose="02020603050405020304" pitchFamily="18" charset="0"/>
                <a:cs typeface="Times New Roman" panose="02020603050405020304" pitchFamily="18" charset="0"/>
              </a:rPr>
              <a:t>	</a:t>
            </a:r>
            <a:r>
              <a:rPr lang="en-US" altLang="en-US" sz="2800">
                <a:latin typeface="Times New Roman" panose="02020603050405020304" pitchFamily="18" charset="0"/>
                <a:ea typeface="SimSun" panose="02010600030101010101" pitchFamily="2" charset="-122"/>
                <a:cs typeface="Times New Roman" panose="02020603050405020304" pitchFamily="18" charset="0"/>
              </a:rPr>
              <a:t>Em hãy cho biết thế nào là một nước có dạng tháp dân số trẻ và nước có dạng tháp dân số già?</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1"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6" presetClass="entr" presetSubtype="21"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4"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down)">
                                      <p:cBhvr>
                                        <p:cTn id="56" dur="500"/>
                                        <p:tgtEl>
                                          <p:spTgt spid="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4"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down)">
                                      <p:cBhvr>
                                        <p:cTn id="61" dur="500"/>
                                        <p:tgtEl>
                                          <p:spTgt spid="19"/>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4"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down)">
                                      <p:cBhvr>
                                        <p:cTn id="66" dur="500"/>
                                        <p:tgtEl>
                                          <p:spTgt spid="20"/>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4"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down)">
                                      <p:cBhvr>
                                        <p:cTn id="71" dur="500"/>
                                        <p:tgtEl>
                                          <p:spTgt spid="21"/>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4" fill="hold"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wipe(down)">
                                      <p:cBhvr>
                                        <p:cTn id="76" dur="500"/>
                                        <p:tgtEl>
                                          <p:spTgt spid="22"/>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4" fill="hold"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down)">
                                      <p:cBhvr>
                                        <p:cTn id="81" dur="500"/>
                                        <p:tgtEl>
                                          <p:spTgt spid="23"/>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31" presetClass="entr" presetSubtype="0" fill="hold" nodeType="clickEffect">
                                  <p:stCondLst>
                                    <p:cond delay="0"/>
                                  </p:stCondLst>
                                  <p:childTnLst>
                                    <p:set>
                                      <p:cBhvr>
                                        <p:cTn id="85" dur="1" fill="hold">
                                          <p:stCondLst>
                                            <p:cond delay="0"/>
                                          </p:stCondLst>
                                        </p:cTn>
                                        <p:tgtEl>
                                          <p:spTgt spid="18450"/>
                                        </p:tgtEl>
                                        <p:attrNameLst>
                                          <p:attrName>style.visibility</p:attrName>
                                        </p:attrNameLst>
                                      </p:cBhvr>
                                      <p:to>
                                        <p:strVal val="visible"/>
                                      </p:to>
                                    </p:set>
                                    <p:anim calcmode="lin" valueType="num">
                                      <p:cBhvr>
                                        <p:cTn id="86" dur="1000" fill="hold"/>
                                        <p:tgtEl>
                                          <p:spTgt spid="18450"/>
                                        </p:tgtEl>
                                        <p:attrNameLst>
                                          <p:attrName>ppt_w</p:attrName>
                                        </p:attrNameLst>
                                      </p:cBhvr>
                                      <p:tavLst>
                                        <p:tav tm="0">
                                          <p:val>
                                            <p:fltVal val="0"/>
                                          </p:val>
                                        </p:tav>
                                        <p:tav tm="100000">
                                          <p:val>
                                            <p:strVal val="#ppt_w"/>
                                          </p:val>
                                        </p:tav>
                                      </p:tavLst>
                                    </p:anim>
                                    <p:anim calcmode="lin" valueType="num">
                                      <p:cBhvr>
                                        <p:cTn id="87" dur="1000" fill="hold"/>
                                        <p:tgtEl>
                                          <p:spTgt spid="18450"/>
                                        </p:tgtEl>
                                        <p:attrNameLst>
                                          <p:attrName>ppt_h</p:attrName>
                                        </p:attrNameLst>
                                      </p:cBhvr>
                                      <p:tavLst>
                                        <p:tav tm="0">
                                          <p:val>
                                            <p:fltVal val="0"/>
                                          </p:val>
                                        </p:tav>
                                        <p:tav tm="100000">
                                          <p:val>
                                            <p:strVal val="#ppt_h"/>
                                          </p:val>
                                        </p:tav>
                                      </p:tavLst>
                                    </p:anim>
                                    <p:anim calcmode="lin" valueType="num">
                                      <p:cBhvr>
                                        <p:cTn id="88" dur="1000" fill="hold"/>
                                        <p:tgtEl>
                                          <p:spTgt spid="18450"/>
                                        </p:tgtEl>
                                        <p:attrNameLst>
                                          <p:attrName>style.rotation</p:attrName>
                                        </p:attrNameLst>
                                      </p:cBhvr>
                                      <p:tavLst>
                                        <p:tav tm="0">
                                          <p:val>
                                            <p:fltVal val="90"/>
                                          </p:val>
                                        </p:tav>
                                        <p:tav tm="100000">
                                          <p:val>
                                            <p:fltVal val="0"/>
                                          </p:val>
                                        </p:tav>
                                      </p:tavLst>
                                    </p:anim>
                                    <p:animEffect transition="in" filter="fade">
                                      <p:cBhvr>
                                        <p:cTn id="89" dur="1000"/>
                                        <p:tgtEl>
                                          <p:spTgt spid="18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4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a:extLst>
              <a:ext uri="{FF2B5EF4-FFF2-40B4-BE49-F238E27FC236}">
                <a16:creationId xmlns:a16="http://schemas.microsoft.com/office/drawing/2014/main" id="{EECCD375-9EFB-F395-1B83-D0B85E4A7E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447800"/>
            <a:ext cx="2895600" cy="2819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364" name="Picture 4">
            <a:extLst>
              <a:ext uri="{FF2B5EF4-FFF2-40B4-BE49-F238E27FC236}">
                <a16:creationId xmlns:a16="http://schemas.microsoft.com/office/drawing/2014/main" id="{F9599781-6B06-68DD-0B94-567C46FAA2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3733800"/>
            <a:ext cx="2895600" cy="312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366" name="Text Box 6">
            <a:extLst>
              <a:ext uri="{FF2B5EF4-FFF2-40B4-BE49-F238E27FC236}">
                <a16:creationId xmlns:a16="http://schemas.microsoft.com/office/drawing/2014/main" id="{D95A8CDA-2818-1AB9-2FCA-2F9BC33C7DD9}"/>
              </a:ext>
            </a:extLst>
          </p:cNvPr>
          <p:cNvSpPr txBox="1">
            <a:spLocks noChangeArrowheads="1"/>
          </p:cNvSpPr>
          <p:nvPr/>
        </p:nvSpPr>
        <p:spPr bwMode="auto">
          <a:xfrm>
            <a:off x="1524000" y="188913"/>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latin typeface="Times New Roman" panose="02020603050405020304" pitchFamily="18" charset="0"/>
                <a:cs typeface="Times New Roman" panose="02020603050405020304" pitchFamily="18" charset="0"/>
              </a:rPr>
              <a:t>	Tháp dân số (tháp tuổi) thể hiện đặc trưng dân số của mỗi nước. Trong đó:</a:t>
            </a:r>
          </a:p>
        </p:txBody>
      </p:sp>
      <p:sp>
        <p:nvSpPr>
          <p:cNvPr id="15367" name="Text Box 7">
            <a:extLst>
              <a:ext uri="{FF2B5EF4-FFF2-40B4-BE49-F238E27FC236}">
                <a16:creationId xmlns:a16="http://schemas.microsoft.com/office/drawing/2014/main" id="{B1BDE7CE-378E-94DC-A879-1B95F17ED7F7}"/>
              </a:ext>
            </a:extLst>
          </p:cNvPr>
          <p:cNvSpPr txBox="1">
            <a:spLocks noChangeArrowheads="1"/>
          </p:cNvSpPr>
          <p:nvPr/>
        </p:nvSpPr>
        <p:spPr bwMode="auto">
          <a:xfrm>
            <a:off x="4953000" y="1600200"/>
            <a:ext cx="5715000" cy="1570038"/>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i="1">
                <a:latin typeface="Times New Roman" panose="02020603050405020304" pitchFamily="18" charset="0"/>
                <a:cs typeface="Times New Roman" panose="02020603050405020304" pitchFamily="18" charset="0"/>
              </a:rPr>
              <a:t>Tháp dân số trẻ: </a:t>
            </a:r>
            <a:r>
              <a:rPr lang="en-US" altLang="en-US" sz="2400" i="1">
                <a:latin typeface="Times New Roman" panose="02020603050405020304" pitchFamily="18" charset="0"/>
                <a:cs typeface="Times New Roman" panose="02020603050405020304" pitchFamily="18" charset="0"/>
              </a:rPr>
              <a:t>là tháp có đáy rộng, do số lượng trẻ sinh ra hằng năm cao, cạnh tháp xiên, đỉnh tháp nhọn biểu hiện tỉ lệ người tử vong cao. Tuổi thọ trung bình thấp.</a:t>
            </a:r>
          </a:p>
        </p:txBody>
      </p:sp>
      <p:sp>
        <p:nvSpPr>
          <p:cNvPr id="15368" name="Text Box 8">
            <a:extLst>
              <a:ext uri="{FF2B5EF4-FFF2-40B4-BE49-F238E27FC236}">
                <a16:creationId xmlns:a16="http://schemas.microsoft.com/office/drawing/2014/main" id="{2D04E99D-BEDA-E424-40D0-32E13D64D7B5}"/>
              </a:ext>
            </a:extLst>
          </p:cNvPr>
          <p:cNvSpPr txBox="1">
            <a:spLocks noChangeArrowheads="1"/>
          </p:cNvSpPr>
          <p:nvPr/>
        </p:nvSpPr>
        <p:spPr bwMode="auto">
          <a:xfrm>
            <a:off x="1676400" y="4572000"/>
            <a:ext cx="5638800" cy="1570038"/>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i="1">
                <a:latin typeface="Times New Roman" panose="02020603050405020304" pitchFamily="18" charset="0"/>
                <a:cs typeface="Times New Roman" panose="02020603050405020304" pitchFamily="18" charset="0"/>
              </a:rPr>
              <a:t>Tháp dân số già: </a:t>
            </a:r>
            <a:r>
              <a:rPr lang="en-US" altLang="en-US" sz="2400" i="1">
                <a:latin typeface="Times New Roman" panose="02020603050405020304" pitchFamily="18" charset="0"/>
                <a:cs typeface="Times New Roman" panose="02020603050405020304" pitchFamily="18" charset="0"/>
              </a:rPr>
              <a:t>là tháp có đáy hẹp, đỉnh không nhọn, cạnh tháp gần như thẳng đứng biểu hiện tỉ lệ sinh và tỉ lệ tử vong đều thấp.Tuổi thọ trung bình cao.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5366">
                                            <p:txEl>
                                              <p:pRg st="0" end="0"/>
                                            </p:txEl>
                                          </p:spTgt>
                                        </p:tgtEl>
                                        <p:attrNameLst>
                                          <p:attrName>style.visibility</p:attrName>
                                        </p:attrNameLst>
                                      </p:cBhvr>
                                      <p:to>
                                        <p:strVal val="visible"/>
                                      </p:to>
                                    </p:set>
                                    <p:anim calcmode="discrete" valueType="clr">
                                      <p:cBhvr override="childStyle">
                                        <p:cTn id="7" dur="80"/>
                                        <p:tgtEl>
                                          <p:spTgt spid="1536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366">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5366">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nodeType="clickEffect">
                                  <p:stCondLst>
                                    <p:cond delay="0"/>
                                  </p:stCondLst>
                                  <p:childTnLst>
                                    <p:set>
                                      <p:cBhvr>
                                        <p:cTn id="13" dur="1" fill="hold">
                                          <p:stCondLst>
                                            <p:cond delay="0"/>
                                          </p:stCondLst>
                                        </p:cTn>
                                        <p:tgtEl>
                                          <p:spTgt spid="15363"/>
                                        </p:tgtEl>
                                        <p:attrNameLst>
                                          <p:attrName>style.visibility</p:attrName>
                                        </p:attrNameLst>
                                      </p:cBhvr>
                                      <p:to>
                                        <p:strVal val="visible"/>
                                      </p:to>
                                    </p:set>
                                    <p:animEffect transition="in" filter="wedge">
                                      <p:cBhvr>
                                        <p:cTn id="14" dur="2000"/>
                                        <p:tgtEl>
                                          <p:spTgt spid="1536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15367"/>
                                        </p:tgtEl>
                                        <p:attrNameLst>
                                          <p:attrName>style.visibility</p:attrName>
                                        </p:attrNameLst>
                                      </p:cBhvr>
                                      <p:to>
                                        <p:strVal val="visible"/>
                                      </p:to>
                                    </p:set>
                                    <p:anim calcmode="discrete" valueType="clr">
                                      <p:cBhvr override="childStyle">
                                        <p:cTn id="19" dur="80"/>
                                        <p:tgtEl>
                                          <p:spTgt spid="1536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5367"/>
                                        </p:tgtEl>
                                        <p:attrNameLst>
                                          <p:attrName>fillcolor</p:attrName>
                                        </p:attrNameLst>
                                      </p:cBhvr>
                                      <p:tavLst>
                                        <p:tav tm="0">
                                          <p:val>
                                            <p:clrVal>
                                              <a:schemeClr val="accent2"/>
                                            </p:clrVal>
                                          </p:val>
                                        </p:tav>
                                        <p:tav tm="50000">
                                          <p:val>
                                            <p:clrVal>
                                              <a:schemeClr val="hlink"/>
                                            </p:clrVal>
                                          </p:val>
                                        </p:tav>
                                      </p:tavLst>
                                    </p:anim>
                                    <p:set>
                                      <p:cBhvr>
                                        <p:cTn id="21" dur="80"/>
                                        <p:tgtEl>
                                          <p:spTgt spid="15367"/>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0" presetClass="entr" presetSubtype="0" fill="hold" nodeType="clickEffect">
                                  <p:stCondLst>
                                    <p:cond delay="0"/>
                                  </p:stCondLst>
                                  <p:childTnLst>
                                    <p:set>
                                      <p:cBhvr>
                                        <p:cTn id="25" dur="1" fill="hold">
                                          <p:stCondLst>
                                            <p:cond delay="0"/>
                                          </p:stCondLst>
                                        </p:cTn>
                                        <p:tgtEl>
                                          <p:spTgt spid="15364"/>
                                        </p:tgtEl>
                                        <p:attrNameLst>
                                          <p:attrName>style.visibility</p:attrName>
                                        </p:attrNameLst>
                                      </p:cBhvr>
                                      <p:to>
                                        <p:strVal val="visible"/>
                                      </p:to>
                                    </p:set>
                                    <p:animEffect transition="in" filter="wedge">
                                      <p:cBhvr>
                                        <p:cTn id="26" dur="2000"/>
                                        <p:tgtEl>
                                          <p:spTgt spid="1536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7" presetClass="entr" presetSubtype="0" fill="hold" nodeType="clickEffect">
                                  <p:stCondLst>
                                    <p:cond delay="0"/>
                                  </p:stCondLst>
                                  <p:iterate type="lt">
                                    <p:tmPct val="50000"/>
                                  </p:iterate>
                                  <p:childTnLst>
                                    <p:set>
                                      <p:cBhvr>
                                        <p:cTn id="30" dur="1" fill="hold">
                                          <p:stCondLst>
                                            <p:cond delay="0"/>
                                          </p:stCondLst>
                                        </p:cTn>
                                        <p:tgtEl>
                                          <p:spTgt spid="15368"/>
                                        </p:tgtEl>
                                        <p:attrNameLst>
                                          <p:attrName>style.visibility</p:attrName>
                                        </p:attrNameLst>
                                      </p:cBhvr>
                                      <p:to>
                                        <p:strVal val="visible"/>
                                      </p:to>
                                    </p:set>
                                    <p:anim calcmode="discrete" valueType="clr">
                                      <p:cBhvr override="childStyle">
                                        <p:cTn id="31" dur="80"/>
                                        <p:tgtEl>
                                          <p:spTgt spid="15368"/>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5368"/>
                                        </p:tgtEl>
                                        <p:attrNameLst>
                                          <p:attrName>fillcolor</p:attrName>
                                        </p:attrNameLst>
                                      </p:cBhvr>
                                      <p:tavLst>
                                        <p:tav tm="0">
                                          <p:val>
                                            <p:clrVal>
                                              <a:schemeClr val="accent2"/>
                                            </p:clrVal>
                                          </p:val>
                                        </p:tav>
                                        <p:tav tm="50000">
                                          <p:val>
                                            <p:clrVal>
                                              <a:schemeClr val="hlink"/>
                                            </p:clrVal>
                                          </p:val>
                                        </p:tav>
                                      </p:tavLst>
                                    </p:anim>
                                    <p:set>
                                      <p:cBhvr>
                                        <p:cTn id="33" dur="80"/>
                                        <p:tgtEl>
                                          <p:spTgt spid="1536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p:bldP spid="1536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8">
            <a:extLst>
              <a:ext uri="{FF2B5EF4-FFF2-40B4-BE49-F238E27FC236}">
                <a16:creationId xmlns:a16="http://schemas.microsoft.com/office/drawing/2014/main" id="{861BAF18-7B13-7FDC-6CC7-00F089876654}"/>
              </a:ext>
            </a:extLst>
          </p:cNvPr>
          <p:cNvSpPr txBox="1">
            <a:spLocks noChangeArrowheads="1"/>
          </p:cNvSpPr>
          <p:nvPr/>
        </p:nvSpPr>
        <p:spPr bwMode="auto">
          <a:xfrm>
            <a:off x="1573213" y="1371601"/>
            <a:ext cx="8458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b="1">
                <a:latin typeface="Times New Roman" panose="02020603050405020304" pitchFamily="18" charset="0"/>
                <a:cs typeface="Times New Roman" panose="02020603050405020304" pitchFamily="18" charset="0"/>
              </a:rPr>
              <a:t>II. Đặc trưng về thành phần nhóm tuổi của mỗi quần thể người  </a:t>
            </a:r>
            <a:endParaRPr lang="en-US" altLang="en-US" sz="2400">
              <a:latin typeface="Times New Roman" panose="02020603050405020304" pitchFamily="18" charset="0"/>
              <a:cs typeface="Times New Roman" panose="02020603050405020304" pitchFamily="18" charset="0"/>
            </a:endParaRPr>
          </a:p>
        </p:txBody>
      </p:sp>
      <p:sp>
        <p:nvSpPr>
          <p:cNvPr id="18435" name="Rectangle 2">
            <a:extLst>
              <a:ext uri="{FF2B5EF4-FFF2-40B4-BE49-F238E27FC236}">
                <a16:creationId xmlns:a16="http://schemas.microsoft.com/office/drawing/2014/main" id="{1C96AC7A-CD9D-10AF-6642-3E7270406FDA}"/>
              </a:ext>
            </a:extLst>
          </p:cNvPr>
          <p:cNvSpPr>
            <a:spLocks noChangeArrowheads="1"/>
          </p:cNvSpPr>
          <p:nvPr/>
        </p:nvSpPr>
        <p:spPr bwMode="auto">
          <a:xfrm>
            <a:off x="1546225" y="538164"/>
            <a:ext cx="8915400" cy="833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algn="just"/>
            <a:r>
              <a:rPr lang="en-US" altLang="en-US" sz="2400" b="1">
                <a:solidFill>
                  <a:srgbClr val="C00000"/>
                </a:solidFill>
                <a:latin typeface="VNI-Times" pitchFamily="2" charset="0"/>
              </a:rPr>
              <a:t> </a:t>
            </a:r>
            <a:r>
              <a:rPr lang="en-US" altLang="en-US" sz="2400" b="1">
                <a:latin typeface="Times New Roman" panose="02020603050405020304" pitchFamily="18" charset="0"/>
                <a:cs typeface="Times New Roman" panose="02020603050405020304" pitchFamily="18" charset="0"/>
              </a:rPr>
              <a:t>I. Sự khác nhau giữa quần thể người với các quần thể sinh vật khác</a:t>
            </a:r>
            <a:endParaRPr lang="en-US" altLang="en-US" sz="2400" b="1" u="sng">
              <a:latin typeface="Times New Roman" panose="02020603050405020304" pitchFamily="18" charset="0"/>
              <a:cs typeface="Times New Roman" panose="02020603050405020304" pitchFamily="18" charset="0"/>
            </a:endParaRPr>
          </a:p>
        </p:txBody>
      </p:sp>
      <p:sp>
        <p:nvSpPr>
          <p:cNvPr id="18436" name="TextBox 2">
            <a:extLst>
              <a:ext uri="{FF2B5EF4-FFF2-40B4-BE49-F238E27FC236}">
                <a16:creationId xmlns:a16="http://schemas.microsoft.com/office/drawing/2014/main" id="{9FC0B346-6D4F-197E-4CB3-B949B1CA73A5}"/>
              </a:ext>
            </a:extLst>
          </p:cNvPr>
          <p:cNvSpPr txBox="1">
            <a:spLocks noChangeArrowheads="1"/>
          </p:cNvSpPr>
          <p:nvPr/>
        </p:nvSpPr>
        <p:spPr bwMode="auto">
          <a:xfrm>
            <a:off x="1371600" y="7939"/>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FF0000"/>
                </a:solidFill>
                <a:latin typeface="Times New Roman" panose="02020603050405020304" pitchFamily="18" charset="0"/>
                <a:cs typeface="Times New Roman" panose="02020603050405020304" pitchFamily="18" charset="0"/>
              </a:rPr>
              <a:t>BÀI 48  QUẦN THỂ NGƯỜI</a:t>
            </a:r>
          </a:p>
        </p:txBody>
      </p:sp>
      <p:sp>
        <p:nvSpPr>
          <p:cNvPr id="19461" name="Text Box 8">
            <a:extLst>
              <a:ext uri="{FF2B5EF4-FFF2-40B4-BE49-F238E27FC236}">
                <a16:creationId xmlns:a16="http://schemas.microsoft.com/office/drawing/2014/main" id="{3ED38B87-12DE-CFAE-7997-6020C9B0BC50}"/>
              </a:ext>
            </a:extLst>
          </p:cNvPr>
          <p:cNvSpPr txBox="1">
            <a:spLocks noChangeArrowheads="1"/>
          </p:cNvSpPr>
          <p:nvPr/>
        </p:nvSpPr>
        <p:spPr bwMode="auto">
          <a:xfrm>
            <a:off x="1573213" y="1839913"/>
            <a:ext cx="84582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b="1">
                <a:latin typeface="Times New Roman" panose="02020603050405020304" pitchFamily="18" charset="0"/>
                <a:cs typeface="Times New Roman" panose="02020603050405020304" pitchFamily="18" charset="0"/>
              </a:rPr>
              <a:t>III. Tăng dân số và phát triển xã hội</a:t>
            </a:r>
            <a:endParaRPr lang="en-US" altLang="en-US" sz="2400">
              <a:latin typeface="Times New Roman" panose="02020603050405020304" pitchFamily="18" charset="0"/>
              <a:cs typeface="Times New Roman" panose="02020603050405020304" pitchFamily="18" charset="0"/>
            </a:endParaRPr>
          </a:p>
        </p:txBody>
      </p:sp>
      <p:sp>
        <p:nvSpPr>
          <p:cNvPr id="6" name="Text Box 5">
            <a:extLst>
              <a:ext uri="{FF2B5EF4-FFF2-40B4-BE49-F238E27FC236}">
                <a16:creationId xmlns:a16="http://schemas.microsoft.com/office/drawing/2014/main" id="{9EE6F487-9FD6-2FFA-AA0B-9CCC48682311}"/>
              </a:ext>
            </a:extLst>
          </p:cNvPr>
          <p:cNvSpPr txBox="1">
            <a:spLocks noChangeArrowheads="1"/>
          </p:cNvSpPr>
          <p:nvPr/>
        </p:nvSpPr>
        <p:spPr bwMode="auto">
          <a:xfrm>
            <a:off x="1546225" y="2379663"/>
            <a:ext cx="9144000" cy="830262"/>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latin typeface="Times New Roman" panose="02020603050405020304" pitchFamily="18" charset="0"/>
                <a:cs typeface="Times New Roman" panose="02020603050405020304" pitchFamily="18" charset="0"/>
              </a:rPr>
              <a:t>	Thế nào là tăng dân số tự nhiên? Phân biệt tăng dân số tự nhiên và tăng dân số thực ?</a:t>
            </a:r>
          </a:p>
        </p:txBody>
      </p:sp>
      <p:sp>
        <p:nvSpPr>
          <p:cNvPr id="9" name="Text Box 6">
            <a:extLst>
              <a:ext uri="{FF2B5EF4-FFF2-40B4-BE49-F238E27FC236}">
                <a16:creationId xmlns:a16="http://schemas.microsoft.com/office/drawing/2014/main" id="{B8790FAF-8A0C-AB5D-6170-7F2AF84EDE1F}"/>
              </a:ext>
            </a:extLst>
          </p:cNvPr>
          <p:cNvSpPr txBox="1">
            <a:spLocks noChangeArrowheads="1"/>
          </p:cNvSpPr>
          <p:nvPr/>
        </p:nvSpPr>
        <p:spPr bwMode="auto">
          <a:xfrm>
            <a:off x="1527175" y="3352800"/>
            <a:ext cx="9144000" cy="17541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latin typeface="Times New Roman" panose="02020603050405020304" pitchFamily="18" charset="0"/>
                <a:cs typeface="Times New Roman" panose="02020603050405020304" pitchFamily="18" charset="0"/>
              </a:rPr>
              <a:t>+ </a:t>
            </a:r>
            <a:r>
              <a:rPr lang="en-US" altLang="en-US" sz="2400" b="1" i="1">
                <a:latin typeface="Times New Roman" panose="02020603050405020304" pitchFamily="18" charset="0"/>
                <a:cs typeface="Times New Roman" panose="02020603050405020304" pitchFamily="18" charset="0"/>
              </a:rPr>
              <a:t>Tăng dân số tự nhiên </a:t>
            </a:r>
            <a:r>
              <a:rPr lang="en-US" altLang="en-US" sz="2400" i="1">
                <a:latin typeface="Times New Roman" panose="02020603050405020304" pitchFamily="18" charset="0"/>
                <a:cs typeface="Times New Roman" panose="02020603050405020304" pitchFamily="18" charset="0"/>
              </a:rPr>
              <a:t>là kết quả của số người sinh ra nhiều hơn số người tử vong.</a:t>
            </a:r>
          </a:p>
          <a:p>
            <a:pPr eaLnBrk="1" hangingPunct="1">
              <a:spcBef>
                <a:spcPct val="50000"/>
              </a:spcBef>
            </a:pPr>
            <a:r>
              <a:rPr lang="en-US" altLang="en-US" sz="2400" i="1">
                <a:latin typeface="Times New Roman" panose="02020603050405020304" pitchFamily="18" charset="0"/>
                <a:cs typeface="Times New Roman" panose="02020603050405020304" pitchFamily="18" charset="0"/>
              </a:rPr>
              <a:t>+ </a:t>
            </a:r>
            <a:r>
              <a:rPr lang="en-US" altLang="en-US" sz="2400" b="1" i="1">
                <a:latin typeface="Times New Roman" panose="02020603050405020304" pitchFamily="18" charset="0"/>
                <a:cs typeface="Times New Roman" panose="02020603050405020304" pitchFamily="18" charset="0"/>
              </a:rPr>
              <a:t>Tăng dân số thực </a:t>
            </a:r>
            <a:r>
              <a:rPr lang="en-US" altLang="en-US" sz="2400" i="1">
                <a:latin typeface="Times New Roman" panose="02020603050405020304" pitchFamily="18" charset="0"/>
                <a:cs typeface="Times New Roman" panose="02020603050405020304" pitchFamily="18" charset="0"/>
              </a:rPr>
              <a:t>là sự</a:t>
            </a:r>
            <a:r>
              <a:rPr lang="en-US" altLang="en-US" sz="2400">
                <a:latin typeface="Times New Roman" panose="02020603050405020304" pitchFamily="18" charset="0"/>
                <a:cs typeface="Times New Roman" panose="02020603050405020304" pitchFamily="18" charset="0"/>
              </a:rPr>
              <a:t>  </a:t>
            </a:r>
            <a:r>
              <a:rPr lang="en-US" altLang="en-US" sz="2400" i="1">
                <a:latin typeface="Times New Roman" panose="02020603050405020304" pitchFamily="18" charset="0"/>
                <a:cs typeface="Times New Roman" panose="02020603050405020304" pitchFamily="18" charset="0"/>
              </a:rPr>
              <a:t>tăng dân số tự nhiên cộng số người nhập cư và trừ số người xuất cư.</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9461">
                                            <p:txEl>
                                              <p:pRg st="0" end="0"/>
                                            </p:txEl>
                                          </p:spTgt>
                                        </p:tgtEl>
                                        <p:attrNameLst>
                                          <p:attrName>style.visibility</p:attrName>
                                        </p:attrNameLst>
                                      </p:cBhvr>
                                      <p:to>
                                        <p:strVal val="visible"/>
                                      </p:to>
                                    </p:set>
                                    <p:animEffect transition="in" filter="barn(inVertical)">
                                      <p:cBhvr>
                                        <p:cTn id="7" dur="500"/>
                                        <p:tgtEl>
                                          <p:spTgt spid="1946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500"/>
                                        <p:tgtEl>
                                          <p:spTgt spid="9">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fade">
                                      <p:cBhvr>
                                        <p:cTn id="1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81" name="Text Box 9">
            <a:extLst>
              <a:ext uri="{FF2B5EF4-FFF2-40B4-BE49-F238E27FC236}">
                <a16:creationId xmlns:a16="http://schemas.microsoft.com/office/drawing/2014/main" id="{D78F6B36-7495-5F2A-F904-504BE51A5BE6}"/>
              </a:ext>
            </a:extLst>
          </p:cNvPr>
          <p:cNvSpPr txBox="1">
            <a:spLocks noChangeArrowheads="1"/>
          </p:cNvSpPr>
          <p:nvPr/>
        </p:nvSpPr>
        <p:spPr bwMode="auto">
          <a:xfrm>
            <a:off x="1524000" y="168276"/>
            <a:ext cx="9144000" cy="830263"/>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cs typeface="Times New Roman" panose="02020603050405020304" pitchFamily="18" charset="0"/>
                <a:sym typeface="Webdings" panose="05030102010509060703" pitchFamily="18" charset="2"/>
              </a:rPr>
              <a:t>	Theo em, tăng dân số quá nhanh có thể dẫn đến những trường hợp nào sau đây?</a:t>
            </a:r>
          </a:p>
        </p:txBody>
      </p:sp>
      <p:graphicFrame>
        <p:nvGraphicFramePr>
          <p:cNvPr id="4" name="Table 3">
            <a:extLst>
              <a:ext uri="{FF2B5EF4-FFF2-40B4-BE49-F238E27FC236}">
                <a16:creationId xmlns:a16="http://schemas.microsoft.com/office/drawing/2014/main" id="{4C4A736C-0670-F5C5-1AB3-0F2489D8C2D5}"/>
              </a:ext>
            </a:extLst>
          </p:cNvPr>
          <p:cNvGraphicFramePr>
            <a:graphicFrameLocks noGrp="1"/>
          </p:cNvGraphicFramePr>
          <p:nvPr/>
        </p:nvGraphicFramePr>
        <p:xfrm>
          <a:off x="1703388" y="1066800"/>
          <a:ext cx="8431212" cy="5048250"/>
        </p:xfrm>
        <a:graphic>
          <a:graphicData uri="http://schemas.openxmlformats.org/drawingml/2006/table">
            <a:tbl>
              <a:tblPr/>
              <a:tblGrid>
                <a:gridCol w="6297706">
                  <a:extLst>
                    <a:ext uri="{9D8B030D-6E8A-4147-A177-3AD203B41FA5}">
                      <a16:colId xmlns:a16="http://schemas.microsoft.com/office/drawing/2014/main" val="20000"/>
                    </a:ext>
                  </a:extLst>
                </a:gridCol>
                <a:gridCol w="2133506">
                  <a:extLst>
                    <a:ext uri="{9D8B030D-6E8A-4147-A177-3AD203B41FA5}">
                      <a16:colId xmlns:a16="http://schemas.microsoft.com/office/drawing/2014/main" val="20001"/>
                    </a:ext>
                  </a:extLst>
                </a:gridCol>
              </a:tblGrid>
              <a:tr h="6268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latin typeface="Times New Roman" pitchFamily="18" charset="0"/>
                          <a:cs typeface="Times New Roman" pitchFamily="18" charset="0"/>
                        </a:rPr>
                        <a:t>HẬU</a:t>
                      </a:r>
                      <a:r>
                        <a:rPr lang="en-US" sz="2800" baseline="0">
                          <a:solidFill>
                            <a:schemeClr val="tx1"/>
                          </a:solidFill>
                          <a:latin typeface="Times New Roman" pitchFamily="18" charset="0"/>
                          <a:cs typeface="Times New Roman" pitchFamily="18" charset="0"/>
                        </a:rPr>
                        <a:t> QUẢ</a:t>
                      </a: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81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i="1">
                          <a:solidFill>
                            <a:schemeClr val="tx1"/>
                          </a:solidFill>
                          <a:latin typeface="Times New Roman" pitchFamily="18" charset="0"/>
                          <a:cs typeface="Times New Roman" pitchFamily="18" charset="0"/>
                        </a:rPr>
                        <a:t>a) Thiếu nơi ở    </a:t>
                      </a: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algn="ct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8158">
                <a:tc>
                  <a:txBody>
                    <a:bodyPr/>
                    <a:lstStyle/>
                    <a:p>
                      <a:r>
                        <a:rPr lang="en-US" altLang="en-US" sz="2800" b="1" i="1">
                          <a:solidFill>
                            <a:schemeClr val="tx1"/>
                          </a:solidFill>
                          <a:latin typeface="Times New Roman" pitchFamily="18" charset="0"/>
                          <a:cs typeface="Times New Roman" pitchFamily="18" charset="0"/>
                        </a:rPr>
                        <a:t>b) Thiếu lương thực </a:t>
                      </a: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algn="ct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8158">
                <a:tc>
                  <a:txBody>
                    <a:bodyPr/>
                    <a:lstStyle/>
                    <a:p>
                      <a:r>
                        <a:rPr lang="en-US" altLang="en-US" sz="2800" b="1" i="1">
                          <a:solidFill>
                            <a:schemeClr val="tx1"/>
                          </a:solidFill>
                          <a:latin typeface="Times New Roman" pitchFamily="18" charset="0"/>
                          <a:cs typeface="Times New Roman" pitchFamily="18" charset="0"/>
                        </a:rPr>
                        <a:t>c) Thiếu trường học, </a:t>
                      </a: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algn="ct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715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i="1">
                          <a:solidFill>
                            <a:schemeClr val="tx1"/>
                          </a:solidFill>
                          <a:latin typeface="Times New Roman" pitchFamily="18" charset="0"/>
                          <a:cs typeface="Times New Roman" pitchFamily="18" charset="0"/>
                        </a:rPr>
                        <a:t>d) Ô nhiễm môi trường </a:t>
                      </a: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algn="ct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81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i="1">
                          <a:solidFill>
                            <a:schemeClr val="tx1"/>
                          </a:solidFill>
                          <a:latin typeface="Times New Roman" pitchFamily="18" charset="0"/>
                          <a:cs typeface="Times New Roman" pitchFamily="18" charset="0"/>
                        </a:rPr>
                        <a:t>e) Chặt phá rừng  </a:t>
                      </a: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algn="ct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80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i="1">
                          <a:solidFill>
                            <a:schemeClr val="tx1"/>
                          </a:solidFill>
                          <a:latin typeface="Times New Roman" pitchFamily="18" charset="0"/>
                          <a:cs typeface="Times New Roman" pitchFamily="18" charset="0"/>
                        </a:rPr>
                        <a:t>f) Chậm phát triển kinh tế</a:t>
                      </a: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algn="ct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095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i="1">
                          <a:solidFill>
                            <a:schemeClr val="tx1"/>
                          </a:solidFill>
                          <a:latin typeface="Times New Roman" pitchFamily="18" charset="0"/>
                          <a:cs typeface="Times New Roman" pitchFamily="18" charset="0"/>
                        </a:rPr>
                        <a:t>g) Tắc nghẽn giao thông   </a:t>
                      </a: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algn="ct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095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i="1">
                          <a:solidFill>
                            <a:schemeClr val="tx1"/>
                          </a:solidFill>
                          <a:latin typeface="Times New Roman" pitchFamily="18" charset="0"/>
                          <a:cs typeface="Times New Roman" pitchFamily="18" charset="0"/>
                        </a:rPr>
                        <a:t>h) Năng suất lao động tăng</a:t>
                      </a: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algn="ct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0"/>
                                  </p:stCondLst>
                                  <p:iterate type="lt">
                                    <p:tmPct val="50000"/>
                                  </p:iterate>
                                  <p:childTnLst>
                                    <p:set>
                                      <p:cBhvr>
                                        <p:cTn id="6" dur="1" fill="hold">
                                          <p:stCondLst>
                                            <p:cond delay="0"/>
                                          </p:stCondLst>
                                        </p:cTn>
                                        <p:tgtEl>
                                          <p:spTgt spid="105481">
                                            <p:txEl>
                                              <p:pRg st="0" end="0"/>
                                            </p:txEl>
                                          </p:spTgt>
                                        </p:tgtEl>
                                        <p:attrNameLst>
                                          <p:attrName>style.visibility</p:attrName>
                                        </p:attrNameLst>
                                      </p:cBhvr>
                                      <p:to>
                                        <p:strVal val="visible"/>
                                      </p:to>
                                    </p:set>
                                    <p:anim calcmode="discrete" valueType="clr">
                                      <p:cBhvr override="childStyle">
                                        <p:cTn id="7" dur="80"/>
                                        <p:tgtEl>
                                          <p:spTgt spid="10548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548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05481">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81"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J023">
            <a:extLst>
              <a:ext uri="{FF2B5EF4-FFF2-40B4-BE49-F238E27FC236}">
                <a16:creationId xmlns:a16="http://schemas.microsoft.com/office/drawing/2014/main" id="{18531E04-5228-625B-EEBD-4C4ABD7237E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10834" t="5556" r="5833" b="3333"/>
          <a:stretch>
            <a:fillRect/>
          </a:stretch>
        </p:blipFill>
        <p:spPr>
          <a:xfrm>
            <a:off x="1524000" y="0"/>
            <a:ext cx="9144000" cy="6858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1" name="WordArt 3">
            <a:extLst>
              <a:ext uri="{FF2B5EF4-FFF2-40B4-BE49-F238E27FC236}">
                <a16:creationId xmlns:a16="http://schemas.microsoft.com/office/drawing/2014/main" id="{BCEA4879-47CF-CC55-6C64-FF34780EFFB2}"/>
              </a:ext>
            </a:extLst>
          </p:cNvPr>
          <p:cNvSpPr>
            <a:spLocks noChangeArrowheads="1" noChangeShapeType="1" noTextEdit="1"/>
          </p:cNvSpPr>
          <p:nvPr/>
        </p:nvSpPr>
        <p:spPr bwMode="auto">
          <a:xfrm>
            <a:off x="2209800" y="533400"/>
            <a:ext cx="8458200" cy="1295400"/>
          </a:xfrm>
          <a:prstGeom prst="rect">
            <a:avLst/>
          </a:prstGeom>
        </p:spPr>
        <p:txBody>
          <a:bodyPr wrap="none" fromWordArt="1">
            <a:prstTxWarp prst="textInflateTop">
              <a:avLst>
                <a:gd name="adj" fmla="val 31917"/>
              </a:avLst>
            </a:prstTxWarp>
          </a:bodyPr>
          <a:lstStyle/>
          <a:p>
            <a:pPr algn="ctr"/>
            <a:r>
              <a:rPr lang="en-US" sz="2800" kern="10">
                <a:ln w="19050">
                  <a:pattFill prst="smGrid">
                    <a:fgClr>
                      <a:srgbClr val="99CCFF"/>
                    </a:fgClr>
                    <a:bgClr>
                      <a:srgbClr val="FFFFFF"/>
                    </a:bgClr>
                  </a:pattFill>
                  <a:round/>
                  <a:headEnd/>
                  <a:tailEnd/>
                </a:ln>
                <a:solidFill>
                  <a:schemeClr val="tx2"/>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KÍNH CHÀO THẦY CÔ GIÁO VÀ CÁC EM HỌC SINH</a:t>
            </a:r>
          </a:p>
        </p:txBody>
      </p:sp>
      <p:sp>
        <p:nvSpPr>
          <p:cNvPr id="2053" name="WordArt 5" descr="ANH DONG">
            <a:extLst>
              <a:ext uri="{FF2B5EF4-FFF2-40B4-BE49-F238E27FC236}">
                <a16:creationId xmlns:a16="http://schemas.microsoft.com/office/drawing/2014/main" id="{E3553405-5F63-93BE-70BC-6C1444143F17}"/>
              </a:ext>
            </a:extLst>
          </p:cNvPr>
          <p:cNvSpPr>
            <a:spLocks noChangeArrowheads="1" noChangeShapeType="1" noTextEdit="1"/>
          </p:cNvSpPr>
          <p:nvPr/>
        </p:nvSpPr>
        <p:spPr bwMode="auto">
          <a:xfrm>
            <a:off x="2438400" y="1447800"/>
            <a:ext cx="6096000" cy="2819400"/>
          </a:xfrm>
          <a:prstGeom prst="rect">
            <a:avLst/>
          </a:prstGeom>
        </p:spPr>
        <p:txBody>
          <a:bodyPr wrap="none" fromWordArt="1">
            <a:prstTxWarp prst="textWave2">
              <a:avLst>
                <a:gd name="adj1" fmla="val 13005"/>
                <a:gd name="adj2" fmla="val 0"/>
              </a:avLst>
            </a:prstTxWarp>
          </a:bodyPr>
          <a:lstStyle/>
          <a:p>
            <a:pPr algn="ctr"/>
            <a:r>
              <a:rPr lang="en-US" sz="3600" kern="10">
                <a:ln w="9525">
                  <a:solidFill>
                    <a:srgbClr val="993300"/>
                  </a:solidFill>
                  <a:round/>
                  <a:headEnd/>
                  <a:tailEnd/>
                </a:ln>
                <a:blipFill dpi="0" rotWithShape="1">
                  <a:blip r:embed="rId3"/>
                  <a:srcRect/>
                  <a:stretch>
                    <a:fillRect/>
                  </a:stretch>
                </a:blip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Sinh Học</a:t>
            </a:r>
          </a:p>
        </p:txBody>
      </p:sp>
      <p:sp>
        <p:nvSpPr>
          <p:cNvPr id="2054" name="WordArt 6">
            <a:extLst>
              <a:ext uri="{FF2B5EF4-FFF2-40B4-BE49-F238E27FC236}">
                <a16:creationId xmlns:a16="http://schemas.microsoft.com/office/drawing/2014/main" id="{53A7A55E-F650-C495-7BC6-10235F1DCBB0}"/>
              </a:ext>
            </a:extLst>
          </p:cNvPr>
          <p:cNvSpPr>
            <a:spLocks noChangeArrowheads="1" noChangeShapeType="1" noTextEdit="1"/>
          </p:cNvSpPr>
          <p:nvPr/>
        </p:nvSpPr>
        <p:spPr bwMode="auto">
          <a:xfrm>
            <a:off x="7072314" y="3819526"/>
            <a:ext cx="776287" cy="1285875"/>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9</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ậu quả tăng dân số 00_00_14-00_02_01.mp4">
            <a:hlinkClick r:id="" action="ppaction://media"/>
            <a:extLst>
              <a:ext uri="{FF2B5EF4-FFF2-40B4-BE49-F238E27FC236}">
                <a16:creationId xmlns:a16="http://schemas.microsoft.com/office/drawing/2014/main" id="{B06C8D43-A694-E758-2695-7DDB656744F6}"/>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36701" y="152400"/>
            <a:ext cx="882491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9">
            <a:extLst>
              <a:ext uri="{FF2B5EF4-FFF2-40B4-BE49-F238E27FC236}">
                <a16:creationId xmlns:a16="http://schemas.microsoft.com/office/drawing/2014/main" id="{E6F1D62F-712F-758C-1142-B45898D4831F}"/>
              </a:ext>
            </a:extLst>
          </p:cNvPr>
          <p:cNvSpPr txBox="1">
            <a:spLocks noChangeArrowheads="1"/>
          </p:cNvSpPr>
          <p:nvPr/>
        </p:nvSpPr>
        <p:spPr bwMode="auto">
          <a:xfrm>
            <a:off x="1524000" y="168276"/>
            <a:ext cx="9144000" cy="830263"/>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cs typeface="Times New Roman" panose="02020603050405020304" pitchFamily="18" charset="0"/>
                <a:sym typeface="Webdings" panose="05030102010509060703" pitchFamily="18" charset="2"/>
              </a:rPr>
              <a:t>	Theo em, tăng dân số quá nhanh có thể dẫn đến những trường hợp nào sau đây?</a:t>
            </a:r>
          </a:p>
        </p:txBody>
      </p:sp>
      <p:graphicFrame>
        <p:nvGraphicFramePr>
          <p:cNvPr id="4" name="Table 3">
            <a:extLst>
              <a:ext uri="{FF2B5EF4-FFF2-40B4-BE49-F238E27FC236}">
                <a16:creationId xmlns:a16="http://schemas.microsoft.com/office/drawing/2014/main" id="{F91798B6-1386-DBA2-C99D-DFE4F3136C88}"/>
              </a:ext>
            </a:extLst>
          </p:cNvPr>
          <p:cNvGraphicFramePr>
            <a:graphicFrameLocks noGrp="1"/>
          </p:cNvGraphicFramePr>
          <p:nvPr/>
        </p:nvGraphicFramePr>
        <p:xfrm>
          <a:off x="1703388" y="1066800"/>
          <a:ext cx="8431212" cy="5048250"/>
        </p:xfrm>
        <a:graphic>
          <a:graphicData uri="http://schemas.openxmlformats.org/drawingml/2006/table">
            <a:tbl>
              <a:tblPr/>
              <a:tblGrid>
                <a:gridCol w="6297706">
                  <a:extLst>
                    <a:ext uri="{9D8B030D-6E8A-4147-A177-3AD203B41FA5}">
                      <a16:colId xmlns:a16="http://schemas.microsoft.com/office/drawing/2014/main" val="20000"/>
                    </a:ext>
                  </a:extLst>
                </a:gridCol>
                <a:gridCol w="2133506">
                  <a:extLst>
                    <a:ext uri="{9D8B030D-6E8A-4147-A177-3AD203B41FA5}">
                      <a16:colId xmlns:a16="http://schemas.microsoft.com/office/drawing/2014/main" val="20001"/>
                    </a:ext>
                  </a:extLst>
                </a:gridCol>
              </a:tblGrid>
              <a:tr h="6268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latin typeface="Times New Roman" pitchFamily="18" charset="0"/>
                          <a:cs typeface="Times New Roman" pitchFamily="18" charset="0"/>
                        </a:rPr>
                        <a:t>HẬU</a:t>
                      </a:r>
                      <a:r>
                        <a:rPr lang="en-US" sz="2800" baseline="0">
                          <a:solidFill>
                            <a:schemeClr val="tx1"/>
                          </a:solidFill>
                          <a:latin typeface="Times New Roman" pitchFamily="18" charset="0"/>
                          <a:cs typeface="Times New Roman" pitchFamily="18" charset="0"/>
                        </a:rPr>
                        <a:t> QUẢ</a:t>
                      </a: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81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i="1">
                          <a:solidFill>
                            <a:schemeClr val="tx1"/>
                          </a:solidFill>
                          <a:latin typeface="Times New Roman" pitchFamily="18" charset="0"/>
                          <a:cs typeface="Times New Roman" pitchFamily="18" charset="0"/>
                        </a:rPr>
                        <a:t>a) Thiếu nơi ở    </a:t>
                      </a: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algn="ct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8158">
                <a:tc>
                  <a:txBody>
                    <a:bodyPr/>
                    <a:lstStyle/>
                    <a:p>
                      <a:r>
                        <a:rPr lang="en-US" altLang="en-US" sz="2800" b="1" i="1">
                          <a:solidFill>
                            <a:schemeClr val="tx1"/>
                          </a:solidFill>
                          <a:latin typeface="Times New Roman" pitchFamily="18" charset="0"/>
                          <a:cs typeface="Times New Roman" pitchFamily="18" charset="0"/>
                        </a:rPr>
                        <a:t>b) Thiếu lương thực </a:t>
                      </a: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algn="ct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8158">
                <a:tc>
                  <a:txBody>
                    <a:bodyPr/>
                    <a:lstStyle/>
                    <a:p>
                      <a:r>
                        <a:rPr lang="en-US" altLang="en-US" sz="2800" b="1" i="1">
                          <a:solidFill>
                            <a:schemeClr val="tx1"/>
                          </a:solidFill>
                          <a:latin typeface="Times New Roman" pitchFamily="18" charset="0"/>
                          <a:cs typeface="Times New Roman" pitchFamily="18" charset="0"/>
                        </a:rPr>
                        <a:t>c) Thiếu trường học, </a:t>
                      </a:r>
                      <a:r>
                        <a:rPr lang="en-US" sz="2800" b="1" i="1" kern="1200">
                          <a:solidFill>
                            <a:schemeClr val="tx1"/>
                          </a:solidFill>
                          <a:effectLst/>
                          <a:latin typeface="Times New Roman" pitchFamily="18" charset="0"/>
                          <a:ea typeface="+mn-ea"/>
                          <a:cs typeface="Times New Roman" pitchFamily="18" charset="0"/>
                        </a:rPr>
                        <a:t>bệnh viện</a:t>
                      </a:r>
                      <a:endParaRPr lang="en-US" sz="2800" b="1" i="1">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algn="ct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715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i="1">
                          <a:solidFill>
                            <a:schemeClr val="tx1"/>
                          </a:solidFill>
                          <a:latin typeface="Times New Roman" pitchFamily="18" charset="0"/>
                          <a:cs typeface="Times New Roman" pitchFamily="18" charset="0"/>
                        </a:rPr>
                        <a:t>d) Ô nhiễm môi trường </a:t>
                      </a: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algn="ct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81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i="1">
                          <a:solidFill>
                            <a:schemeClr val="tx1"/>
                          </a:solidFill>
                          <a:latin typeface="Times New Roman" pitchFamily="18" charset="0"/>
                          <a:cs typeface="Times New Roman" pitchFamily="18" charset="0"/>
                        </a:rPr>
                        <a:t>e) Chặt phá rừng  </a:t>
                      </a: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algn="ct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80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i="1">
                          <a:solidFill>
                            <a:schemeClr val="tx1"/>
                          </a:solidFill>
                          <a:latin typeface="Times New Roman" pitchFamily="18" charset="0"/>
                          <a:cs typeface="Times New Roman" pitchFamily="18" charset="0"/>
                        </a:rPr>
                        <a:t>f) Chậm phát triển kinh tế</a:t>
                      </a: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algn="ct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095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i="1">
                          <a:solidFill>
                            <a:schemeClr val="tx1"/>
                          </a:solidFill>
                          <a:latin typeface="Times New Roman" pitchFamily="18" charset="0"/>
                          <a:cs typeface="Times New Roman" pitchFamily="18" charset="0"/>
                        </a:rPr>
                        <a:t>g) Tắc nghẽn giao thông   </a:t>
                      </a: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algn="ct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095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i="1">
                          <a:solidFill>
                            <a:schemeClr val="tx1"/>
                          </a:solidFill>
                          <a:latin typeface="Times New Roman" pitchFamily="18" charset="0"/>
                          <a:cs typeface="Times New Roman" pitchFamily="18" charset="0"/>
                        </a:rPr>
                        <a:t>h) Năng suất lao động tăng</a:t>
                      </a: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tc>
                  <a:txBody>
                    <a:bodyPr/>
                    <a:lstStyle/>
                    <a:p>
                      <a:pPr algn="ctr"/>
                      <a:endParaRPr lang="en-US" sz="2800">
                        <a:solidFill>
                          <a:schemeClr val="tx1"/>
                        </a:solidFill>
                        <a:latin typeface="Times New Roman" pitchFamily="18" charset="0"/>
                        <a:cs typeface="Times New Roman" pitchFamily="18" charset="0"/>
                      </a:endParaRPr>
                    </a:p>
                  </a:txBody>
                  <a:tcPr marL="91436" marR="91436" marT="45719" marB="45719">
                    <a:lnL w="6480" cap="flat" cmpd="sng" algn="ctr">
                      <a:solidFill>
                        <a:srgbClr val="CC3300"/>
                      </a:solidFill>
                      <a:prstDash val="solid"/>
                      <a:round/>
                      <a:headEnd type="none" w="med" len="med"/>
                      <a:tailEnd type="none" w="med" len="med"/>
                    </a:lnL>
                    <a:lnR w="6480" cap="flat" cmpd="sng" algn="ctr">
                      <a:solidFill>
                        <a:srgbClr val="CC3300"/>
                      </a:solidFill>
                      <a:prstDash val="solid"/>
                      <a:round/>
                      <a:headEnd type="none" w="med" len="med"/>
                      <a:tailEnd type="none" w="med" len="med"/>
                    </a:lnR>
                    <a:lnT w="6480" cap="flat" cmpd="sng" algn="ctr">
                      <a:solidFill>
                        <a:srgbClr val="CC3300"/>
                      </a:solidFill>
                      <a:prstDash val="solid"/>
                      <a:round/>
                      <a:headEnd type="none" w="med" len="med"/>
                      <a:tailEnd type="none" w="med" len="med"/>
                    </a:lnT>
                    <a:lnB w="648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3" name="TextBox 2">
            <a:extLst>
              <a:ext uri="{FF2B5EF4-FFF2-40B4-BE49-F238E27FC236}">
                <a16:creationId xmlns:a16="http://schemas.microsoft.com/office/drawing/2014/main" id="{DD02864B-E386-8E05-409D-479C19FEC2B0}"/>
              </a:ext>
            </a:extLst>
          </p:cNvPr>
          <p:cNvSpPr txBox="1">
            <a:spLocks noChangeArrowheads="1"/>
          </p:cNvSpPr>
          <p:nvPr/>
        </p:nvSpPr>
        <p:spPr bwMode="auto">
          <a:xfrm>
            <a:off x="8686800" y="1752601"/>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latin typeface="Times New Roman" panose="02020603050405020304" pitchFamily="18" charset="0"/>
                <a:cs typeface="Times New Roman" panose="02020603050405020304" pitchFamily="18" charset="0"/>
              </a:rPr>
              <a:t>X</a:t>
            </a:r>
          </a:p>
        </p:txBody>
      </p:sp>
      <p:sp>
        <p:nvSpPr>
          <p:cNvPr id="6" name="TextBox 5">
            <a:extLst>
              <a:ext uri="{FF2B5EF4-FFF2-40B4-BE49-F238E27FC236}">
                <a16:creationId xmlns:a16="http://schemas.microsoft.com/office/drawing/2014/main" id="{04A092D9-3D1A-1A16-DE21-6EE19F4E6EF0}"/>
              </a:ext>
            </a:extLst>
          </p:cNvPr>
          <p:cNvSpPr txBox="1">
            <a:spLocks noChangeArrowheads="1"/>
          </p:cNvSpPr>
          <p:nvPr/>
        </p:nvSpPr>
        <p:spPr bwMode="auto">
          <a:xfrm>
            <a:off x="8686800" y="2352676"/>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latin typeface="Times New Roman" panose="02020603050405020304" pitchFamily="18" charset="0"/>
                <a:cs typeface="Times New Roman" panose="02020603050405020304" pitchFamily="18" charset="0"/>
              </a:rPr>
              <a:t>X</a:t>
            </a:r>
          </a:p>
        </p:txBody>
      </p:sp>
      <p:sp>
        <p:nvSpPr>
          <p:cNvPr id="7" name="TextBox 6">
            <a:extLst>
              <a:ext uri="{FF2B5EF4-FFF2-40B4-BE49-F238E27FC236}">
                <a16:creationId xmlns:a16="http://schemas.microsoft.com/office/drawing/2014/main" id="{FB086A55-2353-C721-6615-2338F617BA84}"/>
              </a:ext>
            </a:extLst>
          </p:cNvPr>
          <p:cNvSpPr txBox="1">
            <a:spLocks noChangeArrowheads="1"/>
          </p:cNvSpPr>
          <p:nvPr/>
        </p:nvSpPr>
        <p:spPr bwMode="auto">
          <a:xfrm>
            <a:off x="8686800" y="2814638"/>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latin typeface="Times New Roman" panose="02020603050405020304" pitchFamily="18" charset="0"/>
                <a:cs typeface="Times New Roman" panose="02020603050405020304" pitchFamily="18" charset="0"/>
              </a:rPr>
              <a:t>X</a:t>
            </a:r>
          </a:p>
        </p:txBody>
      </p:sp>
      <p:sp>
        <p:nvSpPr>
          <p:cNvPr id="8" name="TextBox 7">
            <a:extLst>
              <a:ext uri="{FF2B5EF4-FFF2-40B4-BE49-F238E27FC236}">
                <a16:creationId xmlns:a16="http://schemas.microsoft.com/office/drawing/2014/main" id="{79BA3596-83F8-51EB-2C92-C46842AFD9EA}"/>
              </a:ext>
            </a:extLst>
          </p:cNvPr>
          <p:cNvSpPr txBox="1">
            <a:spLocks noChangeArrowheads="1"/>
          </p:cNvSpPr>
          <p:nvPr/>
        </p:nvSpPr>
        <p:spPr bwMode="auto">
          <a:xfrm>
            <a:off x="8686800" y="3276601"/>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latin typeface="Times New Roman" panose="02020603050405020304" pitchFamily="18" charset="0"/>
                <a:cs typeface="Times New Roman" panose="02020603050405020304" pitchFamily="18" charset="0"/>
              </a:rPr>
              <a:t>X</a:t>
            </a:r>
          </a:p>
        </p:txBody>
      </p:sp>
      <p:sp>
        <p:nvSpPr>
          <p:cNvPr id="9" name="TextBox 8">
            <a:extLst>
              <a:ext uri="{FF2B5EF4-FFF2-40B4-BE49-F238E27FC236}">
                <a16:creationId xmlns:a16="http://schemas.microsoft.com/office/drawing/2014/main" id="{37E7789F-B5B7-060D-E73B-BD948560E7D9}"/>
              </a:ext>
            </a:extLst>
          </p:cNvPr>
          <p:cNvSpPr txBox="1">
            <a:spLocks noChangeArrowheads="1"/>
          </p:cNvSpPr>
          <p:nvPr/>
        </p:nvSpPr>
        <p:spPr bwMode="auto">
          <a:xfrm>
            <a:off x="8686800" y="3886201"/>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latin typeface="Times New Roman" panose="02020603050405020304" pitchFamily="18" charset="0"/>
                <a:cs typeface="Times New Roman" panose="02020603050405020304" pitchFamily="18" charset="0"/>
              </a:rPr>
              <a:t>X</a:t>
            </a:r>
          </a:p>
        </p:txBody>
      </p:sp>
      <p:sp>
        <p:nvSpPr>
          <p:cNvPr id="10" name="TextBox 9">
            <a:extLst>
              <a:ext uri="{FF2B5EF4-FFF2-40B4-BE49-F238E27FC236}">
                <a16:creationId xmlns:a16="http://schemas.microsoft.com/office/drawing/2014/main" id="{7953A642-595C-11FE-8792-CC72A80712B0}"/>
              </a:ext>
            </a:extLst>
          </p:cNvPr>
          <p:cNvSpPr txBox="1">
            <a:spLocks noChangeArrowheads="1"/>
          </p:cNvSpPr>
          <p:nvPr/>
        </p:nvSpPr>
        <p:spPr bwMode="auto">
          <a:xfrm>
            <a:off x="8610600" y="4386263"/>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latin typeface="Times New Roman" panose="02020603050405020304" pitchFamily="18" charset="0"/>
                <a:cs typeface="Times New Roman" panose="02020603050405020304" pitchFamily="18" charset="0"/>
              </a:rPr>
              <a:t> X</a:t>
            </a:r>
          </a:p>
        </p:txBody>
      </p:sp>
      <p:sp>
        <p:nvSpPr>
          <p:cNvPr id="11" name="TextBox 10">
            <a:extLst>
              <a:ext uri="{FF2B5EF4-FFF2-40B4-BE49-F238E27FC236}">
                <a16:creationId xmlns:a16="http://schemas.microsoft.com/office/drawing/2014/main" id="{6793B1AD-9C6B-A158-17D6-44DB8A586D26}"/>
              </a:ext>
            </a:extLst>
          </p:cNvPr>
          <p:cNvSpPr txBox="1">
            <a:spLocks noChangeArrowheads="1"/>
          </p:cNvSpPr>
          <p:nvPr/>
        </p:nvSpPr>
        <p:spPr bwMode="auto">
          <a:xfrm>
            <a:off x="8601075" y="5029201"/>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latin typeface="Times New Roman" panose="02020603050405020304" pitchFamily="18" charset="0"/>
                <a:cs typeface="Times New Roman" panose="02020603050405020304" pitchFamily="18" charset="0"/>
              </a:rPr>
              <a:t> 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par>
                                <p:cTn id="23" presetID="6" presetClass="entr" presetSubtype="1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8" descr="Parchment">
            <a:extLst>
              <a:ext uri="{FF2B5EF4-FFF2-40B4-BE49-F238E27FC236}">
                <a16:creationId xmlns:a16="http://schemas.microsoft.com/office/drawing/2014/main" id="{7B5DD1C5-7071-C965-5029-9806558028B0}"/>
              </a:ext>
            </a:extLst>
          </p:cNvPr>
          <p:cNvSpPr txBox="1">
            <a:spLocks noChangeArrowheads="1"/>
          </p:cNvSpPr>
          <p:nvPr/>
        </p:nvSpPr>
        <p:spPr bwMode="auto">
          <a:xfrm>
            <a:off x="1752600" y="152400"/>
            <a:ext cx="9144000" cy="1600200"/>
          </a:xfrm>
          <a:prstGeom prst="rect">
            <a:avLst/>
          </a:prstGeom>
          <a:noFill/>
          <a:ln>
            <a:noFill/>
          </a:ln>
          <a:effectLst/>
          <a:extLst>
            <a:ext uri="{909E8E84-426E-40DD-AFC4-6F175D3DCCD1}">
              <a14:hiddenFill xmlns:a14="http://schemas.microsoft.com/office/drawing/2010/main">
                <a:blipFill dpi="0" rotWithShape="1">
                  <a:blip/>
                  <a:srcRect/>
                  <a:tile tx="0" ty="0" sx="100000" sy="100000" flip="none" algn="tl"/>
                </a:blipFill>
              </a14:hiddenFill>
            </a:ext>
            <a:ext uri="{91240B29-F687-4F45-9708-019B960494DF}">
              <a14:hiddenLine xmlns:a14="http://schemas.microsoft.com/office/drawing/2010/main" w="38100" cmpd="dbl">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latin typeface="Times New Roman" panose="02020603050405020304" pitchFamily="18" charset="0"/>
                <a:cs typeface="Times New Roman" panose="02020603050405020304" pitchFamily="18" charset="0"/>
              </a:rPr>
              <a:t>Câu 1.</a:t>
            </a:r>
            <a:r>
              <a:rPr lang="en-US" altLang="en-US" sz="2800">
                <a:latin typeface="Times New Roman" panose="02020603050405020304" pitchFamily="18" charset="0"/>
                <a:cs typeface="Times New Roman" panose="02020603050405020304" pitchFamily="18" charset="0"/>
              </a:rPr>
              <a:t> Để có sự phát triển bền vững, mỗi quốc gia cần phải làm gì?</a:t>
            </a:r>
          </a:p>
          <a:p>
            <a:pPr>
              <a:spcBef>
                <a:spcPct val="50000"/>
              </a:spcBef>
            </a:pPr>
            <a:endParaRPr lang="en-US" altLang="en-US" sz="2800" b="1">
              <a:solidFill>
                <a:srgbClr val="FF3300"/>
              </a:solidFill>
            </a:endParaRPr>
          </a:p>
        </p:txBody>
      </p:sp>
      <p:sp>
        <p:nvSpPr>
          <p:cNvPr id="5" name="Text Box 12">
            <a:extLst>
              <a:ext uri="{FF2B5EF4-FFF2-40B4-BE49-F238E27FC236}">
                <a16:creationId xmlns:a16="http://schemas.microsoft.com/office/drawing/2014/main" id="{96870C87-A3AD-BB9E-1196-20DF21544FB5}"/>
              </a:ext>
            </a:extLst>
          </p:cNvPr>
          <p:cNvSpPr txBox="1">
            <a:spLocks noChangeArrowheads="1"/>
          </p:cNvSpPr>
          <p:nvPr/>
        </p:nvSpPr>
        <p:spPr bwMode="auto">
          <a:xfrm>
            <a:off x="1778000" y="1047750"/>
            <a:ext cx="8534400" cy="18161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38100" cmpd="dbl">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800">
                <a:solidFill>
                  <a:schemeClr val="accent2"/>
                </a:solidFill>
                <a:latin typeface="Times New Roman" panose="02020603050405020304" pitchFamily="18" charset="0"/>
                <a:cs typeface="Times New Roman" panose="02020603050405020304" pitchFamily="18" charset="0"/>
              </a:rPr>
              <a:t>	</a:t>
            </a:r>
            <a:r>
              <a:rPr lang="en-US" altLang="en-US" sz="2800">
                <a:latin typeface="Times New Roman" panose="02020603050405020304" pitchFamily="18" charset="0"/>
                <a:cs typeface="Times New Roman" panose="02020603050405020304" pitchFamily="18" charset="0"/>
              </a:rPr>
              <a:t> Để có sự phát triển bền vững, mỗi quốc gia cần phải phát triển dân số hợp lí. Không để dân số tăng quá nhanh dẫn tới thiếu nơi ở, nguồn thức ăn, nước uống, ô nhiễm môi trường, tàn phá rừng và các tài nguyên khác.   </a:t>
            </a:r>
          </a:p>
        </p:txBody>
      </p:sp>
      <p:sp>
        <p:nvSpPr>
          <p:cNvPr id="2" name="TextBox 1">
            <a:extLst>
              <a:ext uri="{FF2B5EF4-FFF2-40B4-BE49-F238E27FC236}">
                <a16:creationId xmlns:a16="http://schemas.microsoft.com/office/drawing/2014/main" id="{1D36D851-C7DE-A2FE-C680-6553AEB998D4}"/>
              </a:ext>
            </a:extLst>
          </p:cNvPr>
          <p:cNvSpPr txBox="1">
            <a:spLocks noChangeArrowheads="1"/>
          </p:cNvSpPr>
          <p:nvPr/>
        </p:nvSpPr>
        <p:spPr bwMode="auto">
          <a:xfrm>
            <a:off x="1905000" y="3048001"/>
            <a:ext cx="84074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Câu 2.</a:t>
            </a:r>
            <a:r>
              <a:rPr lang="en-US" altLang="en-US" sz="2800">
                <a:latin typeface="Times New Roman" panose="02020603050405020304" pitchFamily="18" charset="0"/>
                <a:cs typeface="Times New Roman" panose="02020603050405020304" pitchFamily="18" charset="0"/>
              </a:rPr>
              <a:t> Ý nghĩa của việc phát triển dân số hợp lí của mỗi quốc gia là gì ?</a:t>
            </a:r>
          </a:p>
          <a:p>
            <a:endParaRPr lang="en-US" altLang="en-US"/>
          </a:p>
        </p:txBody>
      </p:sp>
      <p:sp>
        <p:nvSpPr>
          <p:cNvPr id="6" name="Text Box 12">
            <a:extLst>
              <a:ext uri="{FF2B5EF4-FFF2-40B4-BE49-F238E27FC236}">
                <a16:creationId xmlns:a16="http://schemas.microsoft.com/office/drawing/2014/main" id="{559B993D-0C35-73A6-91A5-DB23CF6524DD}"/>
              </a:ext>
            </a:extLst>
          </p:cNvPr>
          <p:cNvSpPr txBox="1">
            <a:spLocks noChangeArrowheads="1"/>
          </p:cNvSpPr>
          <p:nvPr/>
        </p:nvSpPr>
        <p:spPr bwMode="auto">
          <a:xfrm>
            <a:off x="1676400" y="3886200"/>
            <a:ext cx="8534400" cy="18161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38100" cmpd="dbl">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800">
                <a:solidFill>
                  <a:schemeClr val="accent2"/>
                </a:solidFill>
                <a:latin typeface="Times New Roman" panose="02020603050405020304" pitchFamily="18" charset="0"/>
                <a:cs typeface="Times New Roman" panose="02020603050405020304" pitchFamily="18" charset="0"/>
              </a:rPr>
              <a:t>	</a:t>
            </a:r>
            <a:r>
              <a:rPr lang="en-US" altLang="en-US" sz="2800">
                <a:latin typeface="Times New Roman" panose="02020603050405020304" pitchFamily="18" charset="0"/>
                <a:cs typeface="Times New Roman" panose="02020603050405020304" pitchFamily="18" charset="0"/>
              </a:rPr>
              <a:t> Phát triển dân số hợp lí là điều kiện để phát triển bền vững của mỗi quốc gia, tạo sự hài hoà giữa sự phát triển kinh tế - xã hội với sử dụng hợp lí tài nguyên, môi trường của đất nước.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wheel(1)">
                                      <p:cBhvr>
                                        <p:cTn id="7" dur="2000"/>
                                        <p:tgtEl>
                                          <p:spTgt spid="276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5" grpId="0"/>
      <p:bldP spid="2"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a:extLst>
              <a:ext uri="{FF2B5EF4-FFF2-40B4-BE49-F238E27FC236}">
                <a16:creationId xmlns:a16="http://schemas.microsoft.com/office/drawing/2014/main" id="{AF5CD08F-16CB-8BE0-310F-D51FBCC927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89916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A52BCFAA-76F9-C682-B8EA-F5C917266903}"/>
              </a:ext>
            </a:extLst>
          </p:cNvPr>
          <p:cNvSpPr>
            <a:spLocks noChangeArrowheads="1"/>
          </p:cNvSpPr>
          <p:nvPr/>
        </p:nvSpPr>
        <p:spPr bwMode="auto">
          <a:xfrm>
            <a:off x="1905000" y="4894264"/>
            <a:ext cx="8763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a:latin typeface="Times New Roman" panose="02020603050405020304" pitchFamily="18" charset="0"/>
                <a:cs typeface="Times New Roman" panose="02020603050405020304" pitchFamily="18" charset="0"/>
              </a:rPr>
              <a:t>V</a:t>
            </a:r>
            <a:r>
              <a:rPr lang="vi-VN" altLang="en-US" sz="2400">
                <a:latin typeface="Times New Roman" panose="02020603050405020304" pitchFamily="18" charset="0"/>
                <a:cs typeface="Times New Roman" panose="02020603050405020304" pitchFamily="18" charset="0"/>
              </a:rPr>
              <a:t>ào ngày 23/03/2022 theo số liệu mới nhất từ Liên Hợp Quốc</a:t>
            </a:r>
            <a:r>
              <a:rPr lang="en-US" altLang="en-US" sz="2400">
                <a:latin typeface="Times New Roman" panose="02020603050405020304" pitchFamily="18" charset="0"/>
                <a:cs typeface="Times New Roman" panose="02020603050405020304" pitchFamily="18" charset="0"/>
              </a:rPr>
              <a:t>, d</a:t>
            </a:r>
            <a:r>
              <a:rPr lang="vi-VN" altLang="en-US" sz="2400">
                <a:latin typeface="Times New Roman" panose="02020603050405020304" pitchFamily="18" charset="0"/>
                <a:cs typeface="Times New Roman" panose="02020603050405020304" pitchFamily="18" charset="0"/>
              </a:rPr>
              <a:t>ân số hiện tại của Việt Nam là </a:t>
            </a:r>
            <a:r>
              <a:rPr lang="vi-VN" altLang="en-US" sz="2400" b="1">
                <a:latin typeface="Times New Roman" panose="02020603050405020304" pitchFamily="18" charset="0"/>
                <a:cs typeface="Times New Roman" panose="02020603050405020304" pitchFamily="18" charset="0"/>
              </a:rPr>
              <a:t>98.739.047 người</a:t>
            </a:r>
            <a:r>
              <a:rPr lang="en-US" altLang="en-US" sz="2400">
                <a:latin typeface="Times New Roman" panose="02020603050405020304" pitchFamily="18" charset="0"/>
                <a:cs typeface="Times New Roman" panose="02020603050405020304" pitchFamily="18" charset="0"/>
              </a:rPr>
              <a:t>, </a:t>
            </a:r>
            <a:r>
              <a:rPr lang="vi-VN" altLang="en-US" sz="2400">
                <a:latin typeface="Times New Roman" panose="02020603050405020304" pitchFamily="18" charset="0"/>
                <a:cs typeface="Times New Roman" panose="02020603050405020304" pitchFamily="18" charset="0"/>
              </a:rPr>
              <a:t>chiếm </a:t>
            </a:r>
            <a:r>
              <a:rPr lang="vi-VN" altLang="en-US" sz="2400" b="1">
                <a:latin typeface="Times New Roman" panose="02020603050405020304" pitchFamily="18" charset="0"/>
                <a:cs typeface="Times New Roman" panose="02020603050405020304" pitchFamily="18" charset="0"/>
              </a:rPr>
              <a:t>1,24%</a:t>
            </a:r>
            <a:r>
              <a:rPr lang="vi-VN" altLang="en-US" sz="2400">
                <a:latin typeface="Times New Roman" panose="02020603050405020304" pitchFamily="18" charset="0"/>
                <a:cs typeface="Times New Roman" panose="02020603050405020304" pitchFamily="18" charset="0"/>
              </a:rPr>
              <a:t> dân số thế giới.</a:t>
            </a:r>
            <a:r>
              <a:rPr lang="en-US" altLang="en-US" sz="2400">
                <a:latin typeface="Times New Roman" panose="02020603050405020304" pitchFamily="18" charset="0"/>
                <a:cs typeface="Times New Roman" panose="02020603050405020304" pitchFamily="18" charset="0"/>
              </a:rPr>
              <a:t>  </a:t>
            </a:r>
            <a:r>
              <a:rPr lang="vi-VN" altLang="en-US" sz="2400">
                <a:solidFill>
                  <a:schemeClr val="tx2"/>
                </a:solidFill>
                <a:latin typeface="Times New Roman" panose="02020603050405020304" pitchFamily="18" charset="0"/>
                <a:cs typeface="Times New Roman" panose="02020603050405020304" pitchFamily="18" charset="0"/>
              </a:rPr>
              <a:t>Việt Nam đang đứng</a:t>
            </a:r>
            <a:r>
              <a:rPr lang="en-US" altLang="en-US" sz="2400">
                <a:solidFill>
                  <a:schemeClr val="tx2"/>
                </a:solidFill>
                <a:latin typeface="Times New Roman" panose="02020603050405020304" pitchFamily="18" charset="0"/>
                <a:cs typeface="Times New Roman" panose="02020603050405020304" pitchFamily="18" charset="0"/>
              </a:rPr>
              <a:t> thứ</a:t>
            </a:r>
            <a:r>
              <a:rPr lang="vi-VN" altLang="en-US" sz="2400">
                <a:solidFill>
                  <a:schemeClr val="tx2"/>
                </a:solidFill>
                <a:latin typeface="Times New Roman" panose="02020603050405020304" pitchFamily="18" charset="0"/>
                <a:cs typeface="Times New Roman" panose="02020603050405020304" pitchFamily="18" charset="0"/>
              </a:rPr>
              <a:t> </a:t>
            </a:r>
            <a:r>
              <a:rPr lang="en-US" altLang="en-US" sz="2400" b="1">
                <a:solidFill>
                  <a:schemeClr val="tx2"/>
                </a:solidFill>
                <a:latin typeface="Times New Roman" panose="02020603050405020304" pitchFamily="18" charset="0"/>
                <a:cs typeface="Times New Roman" panose="02020603050405020304" pitchFamily="18" charset="0"/>
              </a:rPr>
              <a:t>3 Đông nam Á</a:t>
            </a:r>
            <a:r>
              <a:rPr lang="en-US" altLang="en-US" sz="2400">
                <a:solidFill>
                  <a:schemeClr val="tx2"/>
                </a:solidFill>
                <a:latin typeface="Times New Roman" panose="02020603050405020304" pitchFamily="18" charset="0"/>
                <a:cs typeface="Times New Roman" panose="02020603050405020304" pitchFamily="18" charset="0"/>
              </a:rPr>
              <a:t>và </a:t>
            </a:r>
            <a:r>
              <a:rPr lang="vi-VN" altLang="en-US" sz="2400">
                <a:solidFill>
                  <a:schemeClr val="tx2"/>
                </a:solidFill>
                <a:latin typeface="Times New Roman" panose="02020603050405020304" pitchFamily="18" charset="0"/>
                <a:cs typeface="Times New Roman" panose="02020603050405020304" pitchFamily="18" charset="0"/>
              </a:rPr>
              <a:t>thứ </a:t>
            </a:r>
            <a:r>
              <a:rPr lang="vi-VN" altLang="en-US" sz="2400" b="1">
                <a:solidFill>
                  <a:schemeClr val="tx2"/>
                </a:solidFill>
                <a:latin typeface="Times New Roman" panose="02020603050405020304" pitchFamily="18" charset="0"/>
                <a:cs typeface="Times New Roman" panose="02020603050405020304" pitchFamily="18" charset="0"/>
              </a:rPr>
              <a:t>1</a:t>
            </a:r>
            <a:r>
              <a:rPr lang="en-US" altLang="en-US" sz="2400" b="1">
                <a:solidFill>
                  <a:schemeClr val="tx2"/>
                </a:solidFill>
                <a:latin typeface="Times New Roman" panose="02020603050405020304" pitchFamily="18" charset="0"/>
                <a:cs typeface="Times New Roman" panose="02020603050405020304" pitchFamily="18" charset="0"/>
              </a:rPr>
              <a:t>5</a:t>
            </a:r>
            <a:r>
              <a:rPr lang="vi-VN" altLang="en-US" sz="2400" b="1">
                <a:solidFill>
                  <a:schemeClr val="tx2"/>
                </a:solidFill>
                <a:latin typeface="Times New Roman" panose="02020603050405020304" pitchFamily="18" charset="0"/>
                <a:cs typeface="Times New Roman" panose="02020603050405020304" pitchFamily="18" charset="0"/>
              </a:rPr>
              <a:t> trên thế giới </a:t>
            </a:r>
            <a:r>
              <a:rPr lang="vi-VN" altLang="en-US" sz="2400">
                <a:solidFill>
                  <a:schemeClr val="tx2"/>
                </a:solidFill>
                <a:latin typeface="Times New Roman" panose="02020603050405020304" pitchFamily="18" charset="0"/>
                <a:cs typeface="Times New Roman" panose="02020603050405020304" pitchFamily="18" charset="0"/>
              </a:rPr>
              <a:t>trong bảng xếp hạng dân số các nước và vùng lãnh thổ. </a:t>
            </a:r>
            <a:endParaRPr lang="en-US" altLang="en-US" sz="2400">
              <a:solidFill>
                <a:schemeClr val="tx2"/>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8" descr="Parchment">
            <a:extLst>
              <a:ext uri="{FF2B5EF4-FFF2-40B4-BE49-F238E27FC236}">
                <a16:creationId xmlns:a16="http://schemas.microsoft.com/office/drawing/2014/main" id="{96A8F59E-956C-AEEE-9D3C-6410D5011E98}"/>
              </a:ext>
            </a:extLst>
          </p:cNvPr>
          <p:cNvSpPr txBox="1">
            <a:spLocks noChangeArrowheads="1"/>
          </p:cNvSpPr>
          <p:nvPr/>
        </p:nvSpPr>
        <p:spPr bwMode="auto">
          <a:xfrm>
            <a:off x="1752600" y="152400"/>
            <a:ext cx="9144000" cy="1587500"/>
          </a:xfrm>
          <a:prstGeom prst="rect">
            <a:avLst/>
          </a:prstGeom>
          <a:noFill/>
          <a:ln>
            <a:noFill/>
          </a:ln>
          <a:effectLst/>
          <a:extLst>
            <a:ext uri="{909E8E84-426E-40DD-AFC4-6F175D3DCCD1}">
              <a14:hiddenFill xmlns:a14="http://schemas.microsoft.com/office/drawing/2010/main">
                <a:blipFill dpi="0" rotWithShape="1">
                  <a:blip/>
                  <a:srcRect/>
                  <a:tile tx="0" ty="0" sx="100000" sy="100000" flip="none" algn="tl"/>
                </a:blipFill>
              </a14:hiddenFill>
            </a:ext>
            <a:ext uri="{91240B29-F687-4F45-9708-019B960494DF}">
              <a14:hiddenLine xmlns:a14="http://schemas.microsoft.com/office/drawing/2010/main" w="38100" cmpd="dbl">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latin typeface="Times New Roman" panose="02020603050405020304" pitchFamily="18" charset="0"/>
                <a:cs typeface="Times New Roman" panose="02020603050405020304" pitchFamily="18" charset="0"/>
              </a:rPr>
              <a:t>	Việt Nam đã có biện pháp gì để giảm sự gia tăng dân số và nâng cao chất lượng cuộc sống?</a:t>
            </a:r>
          </a:p>
          <a:p>
            <a:pPr>
              <a:spcBef>
                <a:spcPct val="50000"/>
              </a:spcBef>
            </a:pPr>
            <a:endParaRPr lang="en-US" altLang="en-US" sz="2800" b="1">
              <a:solidFill>
                <a:srgbClr val="FF3300"/>
              </a:solidFill>
            </a:endParaRPr>
          </a:p>
        </p:txBody>
      </p:sp>
      <p:sp>
        <p:nvSpPr>
          <p:cNvPr id="5" name="Text Box 12">
            <a:extLst>
              <a:ext uri="{FF2B5EF4-FFF2-40B4-BE49-F238E27FC236}">
                <a16:creationId xmlns:a16="http://schemas.microsoft.com/office/drawing/2014/main" id="{50FA6A90-3D89-9CEF-C69F-05044D312BC7}"/>
              </a:ext>
            </a:extLst>
          </p:cNvPr>
          <p:cNvSpPr txBox="1">
            <a:spLocks noChangeArrowheads="1"/>
          </p:cNvSpPr>
          <p:nvPr/>
        </p:nvSpPr>
        <p:spPr bwMode="auto">
          <a:xfrm>
            <a:off x="1778000" y="1047750"/>
            <a:ext cx="8534400" cy="13843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38100" cmpd="dbl">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800">
                <a:solidFill>
                  <a:schemeClr val="accent2"/>
                </a:solidFill>
                <a:latin typeface="Times New Roman" panose="02020603050405020304" pitchFamily="18" charset="0"/>
                <a:cs typeface="Times New Roman" panose="02020603050405020304" pitchFamily="18" charset="0"/>
              </a:rPr>
              <a:t>	</a:t>
            </a:r>
            <a:r>
              <a:rPr lang="en-US" altLang="en-US" sz="2800">
                <a:latin typeface="Times New Roman" panose="02020603050405020304" pitchFamily="18" charset="0"/>
                <a:cs typeface="Times New Roman" panose="02020603050405020304" pitchFamily="18" charset="0"/>
              </a:rPr>
              <a:t>Hiện nay, Việt Nam đang thực hiện pháp lệnh dân số nhằm mục đích gì?</a:t>
            </a:r>
          </a:p>
          <a:p>
            <a:pPr algn="just"/>
            <a:r>
              <a:rPr lang="en-US" altLang="en-US" sz="2800">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wheel(1)">
                                      <p:cBhvr>
                                        <p:cTn id="7" dur="2000"/>
                                        <p:tgtEl>
                                          <p:spTgt spid="276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VL - Phóng sự- Nâng cao chất lượng dân số 00_01_07-00_02_15.mp4">
            <a:hlinkClick r:id="" action="ppaction://media"/>
            <a:extLst>
              <a:ext uri="{FF2B5EF4-FFF2-40B4-BE49-F238E27FC236}">
                <a16:creationId xmlns:a16="http://schemas.microsoft.com/office/drawing/2014/main" id="{80225381-036D-9075-21D2-71772C06666F}"/>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2112963" y="609600"/>
            <a:ext cx="80391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2">
            <a:extLst>
              <a:ext uri="{FF2B5EF4-FFF2-40B4-BE49-F238E27FC236}">
                <a16:creationId xmlns:a16="http://schemas.microsoft.com/office/drawing/2014/main" id="{F3E0F1E0-94F2-95D0-A9D9-41F45F934481}"/>
              </a:ext>
            </a:extLst>
          </p:cNvPr>
          <p:cNvSpPr txBox="1">
            <a:spLocks noChangeArrowheads="1"/>
          </p:cNvSpPr>
          <p:nvPr/>
        </p:nvSpPr>
        <p:spPr bwMode="auto">
          <a:xfrm>
            <a:off x="1828800" y="1447801"/>
            <a:ext cx="8534400" cy="3540125"/>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38100" cmpd="dbl">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800">
                <a:solidFill>
                  <a:schemeClr val="accent2"/>
                </a:solidFill>
                <a:latin typeface="Times New Roman" panose="02020603050405020304" pitchFamily="18" charset="0"/>
                <a:cs typeface="Times New Roman" panose="02020603050405020304" pitchFamily="18" charset="0"/>
              </a:rPr>
              <a:t>	</a:t>
            </a:r>
            <a:r>
              <a:rPr lang="en-US" altLang="en-US" sz="2800">
                <a:latin typeface="Times New Roman" panose="02020603050405020304" pitchFamily="18" charset="0"/>
                <a:cs typeface="Times New Roman" panose="02020603050405020304" pitchFamily="18" charset="0"/>
              </a:rPr>
              <a:t>Hiện nay, Việt Nam đang thực hiện pháp lệnh dân số nhằm mục đích:</a:t>
            </a:r>
          </a:p>
          <a:p>
            <a:pPr algn="just"/>
            <a:r>
              <a:rPr lang="en-US" altLang="en-US" sz="2800">
                <a:latin typeface="Times New Roman" panose="02020603050405020304" pitchFamily="18" charset="0"/>
                <a:cs typeface="Times New Roman" panose="02020603050405020304" pitchFamily="18" charset="0"/>
              </a:rPr>
              <a:t>   - Đảm bảo chất lượng cuộc sống của mỗi cá nhân, gia đình và toàn xã hội. </a:t>
            </a:r>
          </a:p>
          <a:p>
            <a:pPr algn="just"/>
            <a:r>
              <a:rPr lang="en-US" altLang="en-US" sz="2800">
                <a:latin typeface="Times New Roman" panose="02020603050405020304" pitchFamily="18" charset="0"/>
                <a:cs typeface="Times New Roman" panose="02020603050405020304" pitchFamily="18" charset="0"/>
              </a:rPr>
              <a:t>   - Số con sinh ra phải phù hợp với khả năng nuôi dưỡng, chăm sóc của mỗi gia đình.</a:t>
            </a:r>
          </a:p>
          <a:p>
            <a:pPr algn="just"/>
            <a:r>
              <a:rPr lang="en-US" altLang="en-US" sz="2800">
                <a:latin typeface="Times New Roman" panose="02020603050405020304" pitchFamily="18" charset="0"/>
                <a:cs typeface="Times New Roman" panose="02020603050405020304" pitchFamily="18" charset="0"/>
              </a:rPr>
              <a:t>   - Hài hoà với sự phát triển kinh tế - xã hội, tài nguyên môi trường của đất nước.</a:t>
            </a:r>
          </a:p>
        </p:txBody>
      </p:sp>
      <p:sp>
        <p:nvSpPr>
          <p:cNvPr id="26627" name="Text Box 12">
            <a:extLst>
              <a:ext uri="{FF2B5EF4-FFF2-40B4-BE49-F238E27FC236}">
                <a16:creationId xmlns:a16="http://schemas.microsoft.com/office/drawing/2014/main" id="{F8DAEBAA-0720-3647-950C-3CBB50B08AE1}"/>
              </a:ext>
            </a:extLst>
          </p:cNvPr>
          <p:cNvSpPr txBox="1">
            <a:spLocks noChangeArrowheads="1"/>
          </p:cNvSpPr>
          <p:nvPr/>
        </p:nvSpPr>
        <p:spPr bwMode="auto">
          <a:xfrm>
            <a:off x="1778000" y="368300"/>
            <a:ext cx="8534400" cy="13843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38100" cmpd="dbl">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800">
                <a:solidFill>
                  <a:schemeClr val="accent2"/>
                </a:solidFill>
                <a:latin typeface="Times New Roman" panose="02020603050405020304" pitchFamily="18" charset="0"/>
                <a:cs typeface="Times New Roman" panose="02020603050405020304" pitchFamily="18" charset="0"/>
              </a:rPr>
              <a:t>	</a:t>
            </a:r>
            <a:r>
              <a:rPr lang="en-US" altLang="en-US" sz="2800">
                <a:latin typeface="Times New Roman" panose="02020603050405020304" pitchFamily="18" charset="0"/>
                <a:cs typeface="Times New Roman" panose="02020603050405020304" pitchFamily="18" charset="0"/>
              </a:rPr>
              <a:t>Hiện nay, Việt Nam đang thực hiện pháp lệnh dân số nhằm mục đích gì?</a:t>
            </a:r>
          </a:p>
          <a:p>
            <a:pPr algn="just"/>
            <a:r>
              <a:rPr lang="en-US" altLang="en-US" sz="2800">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60B52F7E-180C-CAD5-CB2B-79A24DE825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07950"/>
            <a:ext cx="4114800" cy="309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a:extLst>
              <a:ext uri="{FF2B5EF4-FFF2-40B4-BE49-F238E27FC236}">
                <a16:creationId xmlns:a16="http://schemas.microsoft.com/office/drawing/2014/main" id="{4BC00A32-6DA8-465D-D637-1D3513FBF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206751"/>
            <a:ext cx="4114800" cy="355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a:extLst>
              <a:ext uri="{FF2B5EF4-FFF2-40B4-BE49-F238E27FC236}">
                <a16:creationId xmlns:a16="http://schemas.microsoft.com/office/drawing/2014/main" id="{B00B75DC-4B47-5E13-4292-0AE5457C22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446463"/>
            <a:ext cx="4533900" cy="328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7" name="Picture 9" descr="Mất cân bằng giới tính - Benh.vn">
            <a:extLst>
              <a:ext uri="{FF2B5EF4-FFF2-40B4-BE49-F238E27FC236}">
                <a16:creationId xmlns:a16="http://schemas.microsoft.com/office/drawing/2014/main" id="{82C0FF02-DEFD-B66E-7900-733B286810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76200"/>
            <a:ext cx="47244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barn(inVertical)">
                                      <p:cBhvr>
                                        <p:cTn id="7" dur="500"/>
                                        <p:tgtEl>
                                          <p:spTgt spid="19458"/>
                                        </p:tgtEl>
                                      </p:cBhvr>
                                    </p:animEffect>
                                  </p:childTnLst>
                                </p:cTn>
                              </p:par>
                            </p:childTnLst>
                          </p:cTn>
                        </p:par>
                        <p:par>
                          <p:cTn id="8" fill="hold" nodeType="afterGroup">
                            <p:stCondLst>
                              <p:cond delay="500"/>
                            </p:stCondLst>
                            <p:childTnLst>
                              <p:par>
                                <p:cTn id="9" presetID="21" presetClass="entr" presetSubtype="1" fill="hold" nodeType="afterEffect">
                                  <p:stCondLst>
                                    <p:cond delay="0"/>
                                  </p:stCondLst>
                                  <p:childTnLst>
                                    <p:set>
                                      <p:cBhvr>
                                        <p:cTn id="10" dur="1" fill="hold">
                                          <p:stCondLst>
                                            <p:cond delay="0"/>
                                          </p:stCondLst>
                                        </p:cTn>
                                        <p:tgtEl>
                                          <p:spTgt spid="27657"/>
                                        </p:tgtEl>
                                        <p:attrNameLst>
                                          <p:attrName>style.visibility</p:attrName>
                                        </p:attrNameLst>
                                      </p:cBhvr>
                                      <p:to>
                                        <p:strVal val="visible"/>
                                      </p:to>
                                    </p:set>
                                    <p:animEffect transition="in" filter="wheel(1)">
                                      <p:cBhvr>
                                        <p:cTn id="11" dur="2000"/>
                                        <p:tgtEl>
                                          <p:spTgt spid="2765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1" fill="hold" nodeType="clickEffect">
                                  <p:stCondLst>
                                    <p:cond delay="0"/>
                                  </p:stCondLst>
                                  <p:childTnLst>
                                    <p:set>
                                      <p:cBhvr>
                                        <p:cTn id="15" dur="1" fill="hold">
                                          <p:stCondLst>
                                            <p:cond delay="0"/>
                                          </p:stCondLst>
                                        </p:cTn>
                                        <p:tgtEl>
                                          <p:spTgt spid="19460"/>
                                        </p:tgtEl>
                                        <p:attrNameLst>
                                          <p:attrName>style.visibility</p:attrName>
                                        </p:attrNameLst>
                                      </p:cBhvr>
                                      <p:to>
                                        <p:strVal val="visible"/>
                                      </p:to>
                                    </p:set>
                                    <p:animEffect transition="in" filter="barn(inVertical)">
                                      <p:cBhvr>
                                        <p:cTn id="16" dur="500"/>
                                        <p:tgtEl>
                                          <p:spTgt spid="1946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1" fill="hold" nodeType="clickEffect">
                                  <p:stCondLst>
                                    <p:cond delay="0"/>
                                  </p:stCondLst>
                                  <p:childTnLst>
                                    <p:set>
                                      <p:cBhvr>
                                        <p:cTn id="20" dur="1" fill="hold">
                                          <p:stCondLst>
                                            <p:cond delay="0"/>
                                          </p:stCondLst>
                                        </p:cTn>
                                        <p:tgtEl>
                                          <p:spTgt spid="19461"/>
                                        </p:tgtEl>
                                        <p:attrNameLst>
                                          <p:attrName>style.visibility</p:attrName>
                                        </p:attrNameLst>
                                      </p:cBhvr>
                                      <p:to>
                                        <p:strVal val="visible"/>
                                      </p:to>
                                    </p:set>
                                    <p:animEffect transition="in" filter="barn(inVertical)">
                                      <p:cBhvr>
                                        <p:cTn id="21" dur="5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image002">
            <a:extLst>
              <a:ext uri="{FF2B5EF4-FFF2-40B4-BE49-F238E27FC236}">
                <a16:creationId xmlns:a16="http://schemas.microsoft.com/office/drawing/2014/main" id="{34F4C7C0-D717-45BC-CD45-1FAEAA7BC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6588" y="1439863"/>
            <a:ext cx="4127500" cy="238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7" name="Picture 3" descr="image003">
            <a:extLst>
              <a:ext uri="{FF2B5EF4-FFF2-40B4-BE49-F238E27FC236}">
                <a16:creationId xmlns:a16="http://schemas.microsoft.com/office/drawing/2014/main" id="{F63820B3-58E1-6B5E-6390-F9E1BDC046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4339" y="903289"/>
            <a:ext cx="1436687" cy="112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8" name="Picture 4" descr="image004">
            <a:extLst>
              <a:ext uri="{FF2B5EF4-FFF2-40B4-BE49-F238E27FC236}">
                <a16:creationId xmlns:a16="http://schemas.microsoft.com/office/drawing/2014/main" id="{008AE713-0B74-02D9-B382-9DF8CE0AA3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4476" y="517526"/>
            <a:ext cx="847725" cy="72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9" name="Picture 5" descr="image005">
            <a:extLst>
              <a:ext uri="{FF2B5EF4-FFF2-40B4-BE49-F238E27FC236}">
                <a16:creationId xmlns:a16="http://schemas.microsoft.com/office/drawing/2014/main" id="{CB759DD4-6B2A-6E0B-A7B8-9883BCB3FD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736601"/>
            <a:ext cx="10287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0" name="Picture 6" descr="image006">
            <a:extLst>
              <a:ext uri="{FF2B5EF4-FFF2-40B4-BE49-F238E27FC236}">
                <a16:creationId xmlns:a16="http://schemas.microsoft.com/office/drawing/2014/main" id="{5B994063-190E-BD60-7E63-0B2B7D1CD2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927101"/>
            <a:ext cx="1016000"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1" name="Picture 7" descr="image007">
            <a:extLst>
              <a:ext uri="{FF2B5EF4-FFF2-40B4-BE49-F238E27FC236}">
                <a16:creationId xmlns:a16="http://schemas.microsoft.com/office/drawing/2014/main" id="{C8D539AB-549A-C855-FD4E-40DFC40C6F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70825" y="950913"/>
            <a:ext cx="977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2" name="Picture 8" descr="image008">
            <a:extLst>
              <a:ext uri="{FF2B5EF4-FFF2-40B4-BE49-F238E27FC236}">
                <a16:creationId xmlns:a16="http://schemas.microsoft.com/office/drawing/2014/main" id="{77289242-4CBC-8972-370F-A9E046BDCD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8601" y="914400"/>
            <a:ext cx="893763"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3" name="Picture 9" descr="image009">
            <a:extLst>
              <a:ext uri="{FF2B5EF4-FFF2-40B4-BE49-F238E27FC236}">
                <a16:creationId xmlns:a16="http://schemas.microsoft.com/office/drawing/2014/main" id="{AC27BFA9-20CE-32E2-1020-5A5241480F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4339" y="1646239"/>
            <a:ext cx="1539875" cy="102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4" name="Picture 10" descr="image010">
            <a:extLst>
              <a:ext uri="{FF2B5EF4-FFF2-40B4-BE49-F238E27FC236}">
                <a16:creationId xmlns:a16="http://schemas.microsoft.com/office/drawing/2014/main" id="{058F03DC-A325-C754-2BB7-ADC462E64C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35914" y="1417638"/>
            <a:ext cx="1468437"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5" name="Picture 11" descr="image011">
            <a:extLst>
              <a:ext uri="{FF2B5EF4-FFF2-40B4-BE49-F238E27FC236}">
                <a16:creationId xmlns:a16="http://schemas.microsoft.com/office/drawing/2014/main" id="{7E68A8BE-3EC4-4C1B-27E8-6491E80FFDB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70926" y="1744663"/>
            <a:ext cx="233363" cy="12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6" name="Picture 12" descr="image012">
            <a:extLst>
              <a:ext uri="{FF2B5EF4-FFF2-40B4-BE49-F238E27FC236}">
                <a16:creationId xmlns:a16="http://schemas.microsoft.com/office/drawing/2014/main" id="{497056DB-D187-08FC-803E-869AF149BA5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51788" y="2319338"/>
            <a:ext cx="153035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7" name="Picture 13" descr="image013">
            <a:extLst>
              <a:ext uri="{FF2B5EF4-FFF2-40B4-BE49-F238E27FC236}">
                <a16:creationId xmlns:a16="http://schemas.microsoft.com/office/drawing/2014/main" id="{76A7F56B-CF9A-AB18-A246-B50ECF79118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60713" y="2987675"/>
            <a:ext cx="3630612" cy="80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8" name="Picture 14" descr="image014">
            <a:extLst>
              <a:ext uri="{FF2B5EF4-FFF2-40B4-BE49-F238E27FC236}">
                <a16:creationId xmlns:a16="http://schemas.microsoft.com/office/drawing/2014/main" id="{7A338800-D6DE-0BAB-DD6A-C0ED76BB82F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16650" y="2701926"/>
            <a:ext cx="947738" cy="86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9" name="Picture 15" descr="image015">
            <a:extLst>
              <a:ext uri="{FF2B5EF4-FFF2-40B4-BE49-F238E27FC236}">
                <a16:creationId xmlns:a16="http://schemas.microsoft.com/office/drawing/2014/main" id="{C9E18965-1B68-CFC6-4118-BA34383BF20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23076" y="2465388"/>
            <a:ext cx="968375" cy="56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40" name="Picture 16" descr="image016">
            <a:extLst>
              <a:ext uri="{FF2B5EF4-FFF2-40B4-BE49-F238E27FC236}">
                <a16:creationId xmlns:a16="http://schemas.microsoft.com/office/drawing/2014/main" id="{3B21C1CF-EDD5-4627-BFAA-7FC39FB674D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16725" y="2728913"/>
            <a:ext cx="1430338"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41" name="Picture 17" descr="image017">
            <a:extLst>
              <a:ext uri="{FF2B5EF4-FFF2-40B4-BE49-F238E27FC236}">
                <a16:creationId xmlns:a16="http://schemas.microsoft.com/office/drawing/2014/main" id="{2EB7EB63-F685-4BAE-CB7C-71BD65D1A0B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07201" y="2733675"/>
            <a:ext cx="1266825"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42" name="Picture 18" descr="image018">
            <a:extLst>
              <a:ext uri="{FF2B5EF4-FFF2-40B4-BE49-F238E27FC236}">
                <a16:creationId xmlns:a16="http://schemas.microsoft.com/office/drawing/2014/main" id="{F09C3D6C-F05B-3DA8-C3A6-47D18BF2629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37289" y="3195639"/>
            <a:ext cx="1049337"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43" name="Picture 19" descr="image019">
            <a:extLst>
              <a:ext uri="{FF2B5EF4-FFF2-40B4-BE49-F238E27FC236}">
                <a16:creationId xmlns:a16="http://schemas.microsoft.com/office/drawing/2014/main" id="{5412BAE6-97D1-F9DB-39EB-222E47B8132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50075" y="3476626"/>
            <a:ext cx="16954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44" name="Picture 20" descr="image020">
            <a:extLst>
              <a:ext uri="{FF2B5EF4-FFF2-40B4-BE49-F238E27FC236}">
                <a16:creationId xmlns:a16="http://schemas.microsoft.com/office/drawing/2014/main" id="{AC1F4ACC-FE50-C9BB-F4CF-786B5458B9E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950076" y="3605213"/>
            <a:ext cx="1668463" cy="735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45" name="Picture 21" descr="image021">
            <a:extLst>
              <a:ext uri="{FF2B5EF4-FFF2-40B4-BE49-F238E27FC236}">
                <a16:creationId xmlns:a16="http://schemas.microsoft.com/office/drawing/2014/main" id="{35CE82AB-39AA-5077-F9A1-013BCB8C13D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76601" y="3124200"/>
            <a:ext cx="3362325" cy="233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46" name="Picture 22" descr="image022">
            <a:extLst>
              <a:ext uri="{FF2B5EF4-FFF2-40B4-BE49-F238E27FC236}">
                <a16:creationId xmlns:a16="http://schemas.microsoft.com/office/drawing/2014/main" id="{AC1CB287-C5C1-6408-18F8-1FB013CEEF8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105526" y="4318000"/>
            <a:ext cx="2874963" cy="121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47" name="Picture 23" descr="image023">
            <a:extLst>
              <a:ext uri="{FF2B5EF4-FFF2-40B4-BE49-F238E27FC236}">
                <a16:creationId xmlns:a16="http://schemas.microsoft.com/office/drawing/2014/main" id="{89E25232-102B-F0CA-3365-378F1CAC8A6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092825" y="4919663"/>
            <a:ext cx="3181350"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48" name="Picture 24" descr="image001">
            <a:extLst>
              <a:ext uri="{FF2B5EF4-FFF2-40B4-BE49-F238E27FC236}">
                <a16:creationId xmlns:a16="http://schemas.microsoft.com/office/drawing/2014/main" id="{17F07A90-4E16-C72F-8905-53264A5EF6D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103563" y="3114676"/>
            <a:ext cx="881062" cy="60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52248"/>
                                        </p:tgtEl>
                                        <p:attrNameLst>
                                          <p:attrName>style.visibility</p:attrName>
                                        </p:attrNameLst>
                                      </p:cBhvr>
                                      <p:to>
                                        <p:strVal val="visible"/>
                                      </p:to>
                                    </p:set>
                                    <p:animEffect transition="in" filter="box(out)">
                                      <p:cBhvr>
                                        <p:cTn id="7" dur="500"/>
                                        <p:tgtEl>
                                          <p:spTgt spid="522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2226"/>
                                        </p:tgtEl>
                                        <p:attrNameLst>
                                          <p:attrName>style.visibility</p:attrName>
                                        </p:attrNameLst>
                                      </p:cBhvr>
                                      <p:to>
                                        <p:strVal val="visible"/>
                                      </p:to>
                                    </p:set>
                                    <p:animEffect transition="in" filter="wipe(left)">
                                      <p:cBhvr>
                                        <p:cTn id="12" dur="500"/>
                                        <p:tgtEl>
                                          <p:spTgt spid="522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2227"/>
                                        </p:tgtEl>
                                        <p:attrNameLst>
                                          <p:attrName>style.visibility</p:attrName>
                                        </p:attrNameLst>
                                      </p:cBhvr>
                                      <p:to>
                                        <p:strVal val="visible"/>
                                      </p:to>
                                    </p:set>
                                    <p:animEffect transition="in" filter="wipe(left)">
                                      <p:cBhvr>
                                        <p:cTn id="17" dur="500"/>
                                        <p:tgtEl>
                                          <p:spTgt spid="522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52228"/>
                                        </p:tgtEl>
                                        <p:attrNameLst>
                                          <p:attrName>style.visibility</p:attrName>
                                        </p:attrNameLst>
                                      </p:cBhvr>
                                      <p:to>
                                        <p:strVal val="visible"/>
                                      </p:to>
                                    </p:set>
                                    <p:animEffect transition="in" filter="wipe(left)">
                                      <p:cBhvr>
                                        <p:cTn id="22" dur="500"/>
                                        <p:tgtEl>
                                          <p:spTgt spid="522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52229"/>
                                        </p:tgtEl>
                                        <p:attrNameLst>
                                          <p:attrName>style.visibility</p:attrName>
                                        </p:attrNameLst>
                                      </p:cBhvr>
                                      <p:to>
                                        <p:strVal val="visible"/>
                                      </p:to>
                                    </p:set>
                                    <p:animEffect transition="in" filter="wipe(left)">
                                      <p:cBhvr>
                                        <p:cTn id="27" dur="500"/>
                                        <p:tgtEl>
                                          <p:spTgt spid="522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52230"/>
                                        </p:tgtEl>
                                        <p:attrNameLst>
                                          <p:attrName>style.visibility</p:attrName>
                                        </p:attrNameLst>
                                      </p:cBhvr>
                                      <p:to>
                                        <p:strVal val="visible"/>
                                      </p:to>
                                    </p:set>
                                    <p:animEffect transition="in" filter="wipe(left)">
                                      <p:cBhvr>
                                        <p:cTn id="32" dur="500"/>
                                        <p:tgtEl>
                                          <p:spTgt spid="5223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52231"/>
                                        </p:tgtEl>
                                        <p:attrNameLst>
                                          <p:attrName>style.visibility</p:attrName>
                                        </p:attrNameLst>
                                      </p:cBhvr>
                                      <p:to>
                                        <p:strVal val="visible"/>
                                      </p:to>
                                    </p:set>
                                    <p:animEffect transition="in" filter="wipe(left)">
                                      <p:cBhvr>
                                        <p:cTn id="37" dur="500"/>
                                        <p:tgtEl>
                                          <p:spTgt spid="5223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52232"/>
                                        </p:tgtEl>
                                        <p:attrNameLst>
                                          <p:attrName>style.visibility</p:attrName>
                                        </p:attrNameLst>
                                      </p:cBhvr>
                                      <p:to>
                                        <p:strVal val="visible"/>
                                      </p:to>
                                    </p:set>
                                    <p:animEffect transition="in" filter="wipe(left)">
                                      <p:cBhvr>
                                        <p:cTn id="42" dur="500"/>
                                        <p:tgtEl>
                                          <p:spTgt spid="5223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52233"/>
                                        </p:tgtEl>
                                        <p:attrNameLst>
                                          <p:attrName>style.visibility</p:attrName>
                                        </p:attrNameLst>
                                      </p:cBhvr>
                                      <p:to>
                                        <p:strVal val="visible"/>
                                      </p:to>
                                    </p:set>
                                    <p:animEffect transition="in" filter="wipe(left)">
                                      <p:cBhvr>
                                        <p:cTn id="47" dur="500"/>
                                        <p:tgtEl>
                                          <p:spTgt spid="5223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52234"/>
                                        </p:tgtEl>
                                        <p:attrNameLst>
                                          <p:attrName>style.visibility</p:attrName>
                                        </p:attrNameLst>
                                      </p:cBhvr>
                                      <p:to>
                                        <p:strVal val="visible"/>
                                      </p:to>
                                    </p:set>
                                    <p:animEffect transition="in" filter="wipe(left)">
                                      <p:cBhvr>
                                        <p:cTn id="52" dur="500"/>
                                        <p:tgtEl>
                                          <p:spTgt spid="5223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52235"/>
                                        </p:tgtEl>
                                        <p:attrNameLst>
                                          <p:attrName>style.visibility</p:attrName>
                                        </p:attrNameLst>
                                      </p:cBhvr>
                                      <p:to>
                                        <p:strVal val="visible"/>
                                      </p:to>
                                    </p:set>
                                    <p:animEffect transition="in" filter="wipe(down)">
                                      <p:cBhvr>
                                        <p:cTn id="57" dur="500"/>
                                        <p:tgtEl>
                                          <p:spTgt spid="5223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52236"/>
                                        </p:tgtEl>
                                        <p:attrNameLst>
                                          <p:attrName>style.visibility</p:attrName>
                                        </p:attrNameLst>
                                      </p:cBhvr>
                                      <p:to>
                                        <p:strVal val="visible"/>
                                      </p:to>
                                    </p:set>
                                    <p:animEffect transition="in" filter="wipe(left)">
                                      <p:cBhvr>
                                        <p:cTn id="62" dur="500"/>
                                        <p:tgtEl>
                                          <p:spTgt spid="5223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nodeType="clickEffect">
                                  <p:stCondLst>
                                    <p:cond delay="0"/>
                                  </p:stCondLst>
                                  <p:childTnLst>
                                    <p:set>
                                      <p:cBhvr>
                                        <p:cTn id="66" dur="1" fill="hold">
                                          <p:stCondLst>
                                            <p:cond delay="0"/>
                                          </p:stCondLst>
                                        </p:cTn>
                                        <p:tgtEl>
                                          <p:spTgt spid="52237"/>
                                        </p:tgtEl>
                                        <p:attrNameLst>
                                          <p:attrName>style.visibility</p:attrName>
                                        </p:attrNameLst>
                                      </p:cBhvr>
                                      <p:to>
                                        <p:strVal val="visible"/>
                                      </p:to>
                                    </p:set>
                                    <p:animEffect transition="in" filter="wipe(up)">
                                      <p:cBhvr>
                                        <p:cTn id="67" dur="500"/>
                                        <p:tgtEl>
                                          <p:spTgt spid="5223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52238"/>
                                        </p:tgtEl>
                                        <p:attrNameLst>
                                          <p:attrName>style.visibility</p:attrName>
                                        </p:attrNameLst>
                                      </p:cBhvr>
                                      <p:to>
                                        <p:strVal val="visible"/>
                                      </p:to>
                                    </p:set>
                                    <p:animEffect transition="in" filter="wipe(left)">
                                      <p:cBhvr>
                                        <p:cTn id="72" dur="500"/>
                                        <p:tgtEl>
                                          <p:spTgt spid="52238"/>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52239"/>
                                        </p:tgtEl>
                                        <p:attrNameLst>
                                          <p:attrName>style.visibility</p:attrName>
                                        </p:attrNameLst>
                                      </p:cBhvr>
                                      <p:to>
                                        <p:strVal val="visible"/>
                                      </p:to>
                                    </p:set>
                                    <p:animEffect transition="in" filter="wipe(left)">
                                      <p:cBhvr>
                                        <p:cTn id="77" dur="500"/>
                                        <p:tgtEl>
                                          <p:spTgt spid="5223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52240"/>
                                        </p:tgtEl>
                                        <p:attrNameLst>
                                          <p:attrName>style.visibility</p:attrName>
                                        </p:attrNameLst>
                                      </p:cBhvr>
                                      <p:to>
                                        <p:strVal val="visible"/>
                                      </p:to>
                                    </p:set>
                                    <p:animEffect transition="in" filter="wipe(left)">
                                      <p:cBhvr>
                                        <p:cTn id="82" dur="500"/>
                                        <p:tgtEl>
                                          <p:spTgt spid="5224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52241"/>
                                        </p:tgtEl>
                                        <p:attrNameLst>
                                          <p:attrName>style.visibility</p:attrName>
                                        </p:attrNameLst>
                                      </p:cBhvr>
                                      <p:to>
                                        <p:strVal val="visible"/>
                                      </p:to>
                                    </p:set>
                                    <p:animEffect transition="in" filter="wipe(left)">
                                      <p:cBhvr>
                                        <p:cTn id="87" dur="500"/>
                                        <p:tgtEl>
                                          <p:spTgt spid="52241"/>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52242"/>
                                        </p:tgtEl>
                                        <p:attrNameLst>
                                          <p:attrName>style.visibility</p:attrName>
                                        </p:attrNameLst>
                                      </p:cBhvr>
                                      <p:to>
                                        <p:strVal val="visible"/>
                                      </p:to>
                                    </p:set>
                                    <p:animEffect transition="in" filter="wipe(left)">
                                      <p:cBhvr>
                                        <p:cTn id="92" dur="500"/>
                                        <p:tgtEl>
                                          <p:spTgt spid="52242"/>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nodeType="clickEffect">
                                  <p:stCondLst>
                                    <p:cond delay="0"/>
                                  </p:stCondLst>
                                  <p:childTnLst>
                                    <p:set>
                                      <p:cBhvr>
                                        <p:cTn id="96" dur="1" fill="hold">
                                          <p:stCondLst>
                                            <p:cond delay="0"/>
                                          </p:stCondLst>
                                        </p:cTn>
                                        <p:tgtEl>
                                          <p:spTgt spid="52243"/>
                                        </p:tgtEl>
                                        <p:attrNameLst>
                                          <p:attrName>style.visibility</p:attrName>
                                        </p:attrNameLst>
                                      </p:cBhvr>
                                      <p:to>
                                        <p:strVal val="visible"/>
                                      </p:to>
                                    </p:set>
                                    <p:animEffect transition="in" filter="wipe(left)">
                                      <p:cBhvr>
                                        <p:cTn id="97" dur="500"/>
                                        <p:tgtEl>
                                          <p:spTgt spid="52243"/>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nodeType="clickEffect">
                                  <p:stCondLst>
                                    <p:cond delay="0"/>
                                  </p:stCondLst>
                                  <p:childTnLst>
                                    <p:set>
                                      <p:cBhvr>
                                        <p:cTn id="101" dur="1" fill="hold">
                                          <p:stCondLst>
                                            <p:cond delay="0"/>
                                          </p:stCondLst>
                                        </p:cTn>
                                        <p:tgtEl>
                                          <p:spTgt spid="52244"/>
                                        </p:tgtEl>
                                        <p:attrNameLst>
                                          <p:attrName>style.visibility</p:attrName>
                                        </p:attrNameLst>
                                      </p:cBhvr>
                                      <p:to>
                                        <p:strVal val="visible"/>
                                      </p:to>
                                    </p:set>
                                    <p:animEffect transition="in" filter="wipe(left)">
                                      <p:cBhvr>
                                        <p:cTn id="102" dur="500"/>
                                        <p:tgtEl>
                                          <p:spTgt spid="52244"/>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1" fill="hold" nodeType="clickEffect">
                                  <p:stCondLst>
                                    <p:cond delay="0"/>
                                  </p:stCondLst>
                                  <p:childTnLst>
                                    <p:set>
                                      <p:cBhvr>
                                        <p:cTn id="106" dur="1" fill="hold">
                                          <p:stCondLst>
                                            <p:cond delay="0"/>
                                          </p:stCondLst>
                                        </p:cTn>
                                        <p:tgtEl>
                                          <p:spTgt spid="52245"/>
                                        </p:tgtEl>
                                        <p:attrNameLst>
                                          <p:attrName>style.visibility</p:attrName>
                                        </p:attrNameLst>
                                      </p:cBhvr>
                                      <p:to>
                                        <p:strVal val="visible"/>
                                      </p:to>
                                    </p:set>
                                    <p:animEffect transition="in" filter="wipe(up)">
                                      <p:cBhvr>
                                        <p:cTn id="107" dur="500"/>
                                        <p:tgtEl>
                                          <p:spTgt spid="52245"/>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1" fill="hold" nodeType="clickEffect">
                                  <p:stCondLst>
                                    <p:cond delay="0"/>
                                  </p:stCondLst>
                                  <p:childTnLst>
                                    <p:set>
                                      <p:cBhvr>
                                        <p:cTn id="111" dur="1" fill="hold">
                                          <p:stCondLst>
                                            <p:cond delay="0"/>
                                          </p:stCondLst>
                                        </p:cTn>
                                        <p:tgtEl>
                                          <p:spTgt spid="52246"/>
                                        </p:tgtEl>
                                        <p:attrNameLst>
                                          <p:attrName>style.visibility</p:attrName>
                                        </p:attrNameLst>
                                      </p:cBhvr>
                                      <p:to>
                                        <p:strVal val="visible"/>
                                      </p:to>
                                    </p:set>
                                    <p:animEffect transition="in" filter="wipe(up)">
                                      <p:cBhvr>
                                        <p:cTn id="112" dur="500"/>
                                        <p:tgtEl>
                                          <p:spTgt spid="52246"/>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1" fill="hold" nodeType="clickEffect">
                                  <p:stCondLst>
                                    <p:cond delay="0"/>
                                  </p:stCondLst>
                                  <p:childTnLst>
                                    <p:set>
                                      <p:cBhvr>
                                        <p:cTn id="116" dur="1" fill="hold">
                                          <p:stCondLst>
                                            <p:cond delay="0"/>
                                          </p:stCondLst>
                                        </p:cTn>
                                        <p:tgtEl>
                                          <p:spTgt spid="52247"/>
                                        </p:tgtEl>
                                        <p:attrNameLst>
                                          <p:attrName>style.visibility</p:attrName>
                                        </p:attrNameLst>
                                      </p:cBhvr>
                                      <p:to>
                                        <p:strVal val="visible"/>
                                      </p:to>
                                    </p:set>
                                    <p:animEffect transition="in" filter="wipe(up)">
                                      <p:cBhvr>
                                        <p:cTn id="117" dur="500"/>
                                        <p:tgtEl>
                                          <p:spTgt spid="52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a:extLst>
              <a:ext uri="{FF2B5EF4-FFF2-40B4-BE49-F238E27FC236}">
                <a16:creationId xmlns:a16="http://schemas.microsoft.com/office/drawing/2014/main" id="{0B8B7DEC-BCAB-23A3-4A9C-351B737C8A23}"/>
              </a:ext>
            </a:extLst>
          </p:cNvPr>
          <p:cNvSpPr txBox="1">
            <a:spLocks noChangeArrowheads="1"/>
          </p:cNvSpPr>
          <p:nvPr/>
        </p:nvSpPr>
        <p:spPr bwMode="auto">
          <a:xfrm>
            <a:off x="1790700" y="1447801"/>
            <a:ext cx="9067800" cy="1076325"/>
          </a:xfrm>
          <a:prstGeom prst="rect">
            <a:avLst/>
          </a:prstGeom>
          <a:noFill/>
          <a:ln w="9525">
            <a:solidFill>
              <a:schemeClr val="accent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Arial" pitchFamily="34" charset="0"/>
              </a:defRPr>
            </a:lvl1pPr>
            <a:lvl2pPr marL="742950" indent="-285750">
              <a:defRPr sz="32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3200">
                <a:solidFill>
                  <a:schemeClr val="tx1"/>
                </a:solidFill>
                <a:latin typeface="Arial" pitchFamily="34" charset="0"/>
              </a:defRPr>
            </a:lvl4pPr>
            <a:lvl5pPr marL="2057400" indent="-22860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defRPr/>
            </a:pPr>
            <a:r>
              <a:rPr lang="en-US" altLang="en-US">
                <a:latin typeface="Times New Roman" pitchFamily="18" charset="0"/>
              </a:rPr>
              <a:t>Câu 1. Điểm nào dưới đây thể hiện sự khác biệt của quần thể người so với quần thể sinh vật khác ? </a:t>
            </a:r>
          </a:p>
        </p:txBody>
      </p:sp>
      <p:sp>
        <p:nvSpPr>
          <p:cNvPr id="69636" name="Text Box 4">
            <a:extLst>
              <a:ext uri="{FF2B5EF4-FFF2-40B4-BE49-F238E27FC236}">
                <a16:creationId xmlns:a16="http://schemas.microsoft.com/office/drawing/2014/main" id="{D17B4D39-30A5-5562-8042-9EE5F01F9573}"/>
              </a:ext>
            </a:extLst>
          </p:cNvPr>
          <p:cNvSpPr txBox="1">
            <a:spLocks noChangeArrowheads="1"/>
          </p:cNvSpPr>
          <p:nvPr/>
        </p:nvSpPr>
        <p:spPr bwMode="auto">
          <a:xfrm>
            <a:off x="2476500" y="2686050"/>
            <a:ext cx="7086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solidFill>
                  <a:srgbClr val="000066"/>
                </a:solidFill>
                <a:latin typeface="Times New Roman" panose="02020603050405020304" pitchFamily="18" charset="0"/>
              </a:rPr>
              <a:t>a. </a:t>
            </a:r>
            <a:r>
              <a:rPr lang="en-US" altLang="en-US" sz="2800">
                <a:solidFill>
                  <a:srgbClr val="000066"/>
                </a:solidFill>
                <a:latin typeface="Times New Roman" panose="02020603050405020304" pitchFamily="18" charset="0"/>
              </a:rPr>
              <a:t> </a:t>
            </a:r>
            <a:r>
              <a:rPr lang="en-US" altLang="en-US" sz="3200">
                <a:solidFill>
                  <a:srgbClr val="000066"/>
                </a:solidFill>
                <a:latin typeface="Times New Roman" panose="02020603050405020304" pitchFamily="18" charset="0"/>
              </a:rPr>
              <a:t>Tỉ lệ giới tính </a:t>
            </a:r>
          </a:p>
        </p:txBody>
      </p:sp>
      <p:sp>
        <p:nvSpPr>
          <p:cNvPr id="69637" name="Text Box 5">
            <a:extLst>
              <a:ext uri="{FF2B5EF4-FFF2-40B4-BE49-F238E27FC236}">
                <a16:creationId xmlns:a16="http://schemas.microsoft.com/office/drawing/2014/main" id="{880150AD-5200-A669-E671-66615E63998E}"/>
              </a:ext>
            </a:extLst>
          </p:cNvPr>
          <p:cNvSpPr txBox="1">
            <a:spLocks noChangeArrowheads="1"/>
          </p:cNvSpPr>
          <p:nvPr/>
        </p:nvSpPr>
        <p:spPr bwMode="auto">
          <a:xfrm>
            <a:off x="2438400" y="3505200"/>
            <a:ext cx="7391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solidFill>
                  <a:srgbClr val="000066"/>
                </a:solidFill>
                <a:latin typeface="Times New Roman" panose="02020603050405020304" pitchFamily="18" charset="0"/>
              </a:rPr>
              <a:t>b.</a:t>
            </a:r>
            <a:r>
              <a:rPr lang="en-US" altLang="en-US" sz="3200">
                <a:solidFill>
                  <a:srgbClr val="000066"/>
                </a:solidFill>
                <a:latin typeface="Times New Roman" panose="02020603050405020304" pitchFamily="18" charset="0"/>
              </a:rPr>
              <a:t> Thành phần nhóm tuổi </a:t>
            </a:r>
          </a:p>
        </p:txBody>
      </p:sp>
      <p:sp>
        <p:nvSpPr>
          <p:cNvPr id="69638" name="Text Box 6">
            <a:extLst>
              <a:ext uri="{FF2B5EF4-FFF2-40B4-BE49-F238E27FC236}">
                <a16:creationId xmlns:a16="http://schemas.microsoft.com/office/drawing/2014/main" id="{351A9B3A-0092-D89A-F7C9-1D6AB16D93A5}"/>
              </a:ext>
            </a:extLst>
          </p:cNvPr>
          <p:cNvSpPr txBox="1">
            <a:spLocks noChangeArrowheads="1"/>
          </p:cNvSpPr>
          <p:nvPr/>
        </p:nvSpPr>
        <p:spPr bwMode="auto">
          <a:xfrm>
            <a:off x="2438400" y="4376739"/>
            <a:ext cx="7772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solidFill>
                  <a:srgbClr val="000066"/>
                </a:solidFill>
                <a:latin typeface="Times New Roman" panose="02020603050405020304" pitchFamily="18" charset="0"/>
              </a:rPr>
              <a:t>c.</a:t>
            </a:r>
            <a:r>
              <a:rPr lang="en-US" altLang="en-US" sz="3200">
                <a:solidFill>
                  <a:srgbClr val="000066"/>
                </a:solidFill>
                <a:latin typeface="Times New Roman" panose="02020603050405020304" pitchFamily="18" charset="0"/>
              </a:rPr>
              <a:t> Đặc điểm về kinh tế - xã hội </a:t>
            </a:r>
          </a:p>
        </p:txBody>
      </p:sp>
      <p:sp>
        <p:nvSpPr>
          <p:cNvPr id="69639" name="Text Box 7">
            <a:extLst>
              <a:ext uri="{FF2B5EF4-FFF2-40B4-BE49-F238E27FC236}">
                <a16:creationId xmlns:a16="http://schemas.microsoft.com/office/drawing/2014/main" id="{7B636543-09D4-B4CE-B708-0C9F41B9BE06}"/>
              </a:ext>
            </a:extLst>
          </p:cNvPr>
          <p:cNvSpPr txBox="1">
            <a:spLocks noChangeArrowheads="1"/>
          </p:cNvSpPr>
          <p:nvPr/>
        </p:nvSpPr>
        <p:spPr bwMode="auto">
          <a:xfrm>
            <a:off x="2438400" y="5170489"/>
            <a:ext cx="4343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solidFill>
                  <a:srgbClr val="000066"/>
                </a:solidFill>
                <a:latin typeface="Times New Roman" panose="02020603050405020304" pitchFamily="18" charset="0"/>
              </a:rPr>
              <a:t>d</a:t>
            </a:r>
            <a:r>
              <a:rPr lang="en-US" altLang="en-US" sz="3200">
                <a:solidFill>
                  <a:srgbClr val="000066"/>
                </a:solidFill>
                <a:latin typeface="Times New Roman" panose="02020603050405020304" pitchFamily="18" charset="0"/>
              </a:rPr>
              <a:t>. Mật độ quần thể </a:t>
            </a:r>
          </a:p>
        </p:txBody>
      </p:sp>
      <p:sp>
        <p:nvSpPr>
          <p:cNvPr id="69646" name="Oval 14">
            <a:extLst>
              <a:ext uri="{FF2B5EF4-FFF2-40B4-BE49-F238E27FC236}">
                <a16:creationId xmlns:a16="http://schemas.microsoft.com/office/drawing/2014/main" id="{9F42D150-ECA3-23A5-6EA2-0127327251E3}"/>
              </a:ext>
            </a:extLst>
          </p:cNvPr>
          <p:cNvSpPr>
            <a:spLocks noChangeArrowheads="1"/>
          </p:cNvSpPr>
          <p:nvPr/>
        </p:nvSpPr>
        <p:spPr bwMode="auto">
          <a:xfrm>
            <a:off x="2370138" y="4505325"/>
            <a:ext cx="457200" cy="381000"/>
          </a:xfrm>
          <a:prstGeom prst="ellipse">
            <a:avLst/>
          </a:prstGeom>
          <a:solidFill>
            <a:schemeClr val="bg1"/>
          </a:solidFill>
          <a:ln w="38100">
            <a:solidFill>
              <a:srgbClr val="0000FF"/>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solidFill>
                  <a:srgbClr val="FF0000"/>
                </a:solidFill>
                <a:latin typeface="Times New Roman" panose="02020603050405020304" pitchFamily="18" charset="0"/>
                <a:cs typeface="Times New Roman" panose="02020603050405020304" pitchFamily="18" charset="0"/>
              </a:rPr>
              <a:t>c</a:t>
            </a:r>
          </a:p>
        </p:txBody>
      </p:sp>
      <p:sp>
        <p:nvSpPr>
          <p:cNvPr id="29704" name="AutoShape 3">
            <a:extLst>
              <a:ext uri="{FF2B5EF4-FFF2-40B4-BE49-F238E27FC236}">
                <a16:creationId xmlns:a16="http://schemas.microsoft.com/office/drawing/2014/main" id="{9FD60094-80E6-9702-65AE-8CD3F2B0C739}"/>
              </a:ext>
            </a:extLst>
          </p:cNvPr>
          <p:cNvSpPr>
            <a:spLocks noChangeArrowheads="1"/>
          </p:cNvSpPr>
          <p:nvPr/>
        </p:nvSpPr>
        <p:spPr bwMode="auto">
          <a:xfrm>
            <a:off x="1981200" y="152400"/>
            <a:ext cx="8077200" cy="1066800"/>
          </a:xfrm>
          <a:prstGeom prst="ribbon2">
            <a:avLst>
              <a:gd name="adj1" fmla="val 33333"/>
              <a:gd name="adj2" fmla="val 67454"/>
            </a:avLst>
          </a:prstGeom>
          <a:solidFill>
            <a:srgbClr val="BBE0E3"/>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9705" name="Text Box 4">
            <a:extLst>
              <a:ext uri="{FF2B5EF4-FFF2-40B4-BE49-F238E27FC236}">
                <a16:creationId xmlns:a16="http://schemas.microsoft.com/office/drawing/2014/main" id="{67CD2434-0B46-BDE1-0088-43F59854EDE7}"/>
              </a:ext>
            </a:extLst>
          </p:cNvPr>
          <p:cNvSpPr txBox="1">
            <a:spLocks noChangeArrowheads="1"/>
          </p:cNvSpPr>
          <p:nvPr/>
        </p:nvSpPr>
        <p:spPr bwMode="auto">
          <a:xfrm>
            <a:off x="4622800" y="146050"/>
            <a:ext cx="3810000"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a:spcBef>
                <a:spcPts val="2250"/>
              </a:spcBef>
            </a:pPr>
            <a:r>
              <a:rPr lang="en-US" altLang="en-US" sz="3600" b="1">
                <a:solidFill>
                  <a:srgbClr val="FF3300"/>
                </a:solidFill>
                <a:latin typeface="VNI-Times" pitchFamily="2" charset="0"/>
                <a:ea typeface="SimSun" panose="02010600030101010101" pitchFamily="2" charset="-122"/>
              </a:rPr>
              <a:t>LUYỆN TẬP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69634"/>
                                        </p:tgtEl>
                                        <p:attrNameLst>
                                          <p:attrName>style.visibility</p:attrName>
                                        </p:attrNameLst>
                                      </p:cBhvr>
                                      <p:to>
                                        <p:strVal val="visible"/>
                                      </p:to>
                                    </p:set>
                                    <p:anim calcmode="lin" valueType="num">
                                      <p:cBhvr>
                                        <p:cTn id="7" dur="500" fill="hold"/>
                                        <p:tgtEl>
                                          <p:spTgt spid="69634"/>
                                        </p:tgtEl>
                                        <p:attrNameLst>
                                          <p:attrName>ppt_x</p:attrName>
                                        </p:attrNameLst>
                                      </p:cBhvr>
                                      <p:tavLst>
                                        <p:tav tm="0">
                                          <p:val>
                                            <p:strVal val="#ppt_x-.2"/>
                                          </p:val>
                                        </p:tav>
                                        <p:tav tm="100000">
                                          <p:val>
                                            <p:strVal val="#ppt_x"/>
                                          </p:val>
                                        </p:tav>
                                      </p:tavLst>
                                    </p:anim>
                                    <p:anim calcmode="lin" valueType="num">
                                      <p:cBhvr>
                                        <p:cTn id="8" dur="500" fill="hold"/>
                                        <p:tgtEl>
                                          <p:spTgt spid="69634"/>
                                        </p:tgtEl>
                                        <p:attrNameLst>
                                          <p:attrName>ppt_y</p:attrName>
                                        </p:attrNameLst>
                                      </p:cBhvr>
                                      <p:tavLst>
                                        <p:tav tm="0">
                                          <p:val>
                                            <p:strVal val="#ppt_y"/>
                                          </p:val>
                                        </p:tav>
                                        <p:tav tm="100000">
                                          <p:val>
                                            <p:strVal val="#ppt_y"/>
                                          </p:val>
                                        </p:tav>
                                      </p:tavLst>
                                    </p:anim>
                                    <p:animEffect transition="in" filter="wipe(right)" prLst="gradientSize: 0.1">
                                      <p:cBhvr>
                                        <p:cTn id="9" dur="500"/>
                                        <p:tgtEl>
                                          <p:spTgt spid="69634"/>
                                        </p:tgtEl>
                                      </p:cBhvr>
                                    </p:animEffect>
                                  </p:childTnLst>
                                </p:cTn>
                              </p:par>
                            </p:childTnLst>
                          </p:cTn>
                        </p:par>
                        <p:par>
                          <p:cTn id="10" fill="hold" nodeType="afterGroup">
                            <p:stCondLst>
                              <p:cond delay="500"/>
                            </p:stCondLst>
                            <p:childTnLst>
                              <p:par>
                                <p:cTn id="11" presetID="18" presetClass="entr" presetSubtype="12" fill="hold" nodeType="afterEffect">
                                  <p:stCondLst>
                                    <p:cond delay="0"/>
                                  </p:stCondLst>
                                  <p:childTnLst>
                                    <p:set>
                                      <p:cBhvr>
                                        <p:cTn id="12" dur="1" fill="hold">
                                          <p:stCondLst>
                                            <p:cond delay="0"/>
                                          </p:stCondLst>
                                        </p:cTn>
                                        <p:tgtEl>
                                          <p:spTgt spid="69636"/>
                                        </p:tgtEl>
                                        <p:attrNameLst>
                                          <p:attrName>style.visibility</p:attrName>
                                        </p:attrNameLst>
                                      </p:cBhvr>
                                      <p:to>
                                        <p:strVal val="visible"/>
                                      </p:to>
                                    </p:set>
                                    <p:animEffect transition="in" filter="strips(downLeft)">
                                      <p:cBhvr>
                                        <p:cTn id="13" dur="300"/>
                                        <p:tgtEl>
                                          <p:spTgt spid="69636"/>
                                        </p:tgtEl>
                                      </p:cBhvr>
                                    </p:animEffect>
                                  </p:childTnLst>
                                </p:cTn>
                              </p:par>
                            </p:childTnLst>
                          </p:cTn>
                        </p:par>
                        <p:par>
                          <p:cTn id="14" fill="hold" nodeType="afterGroup">
                            <p:stCondLst>
                              <p:cond delay="800"/>
                            </p:stCondLst>
                            <p:childTnLst>
                              <p:par>
                                <p:cTn id="15" presetID="18" presetClass="entr" presetSubtype="12" fill="hold" nodeType="afterEffect">
                                  <p:stCondLst>
                                    <p:cond delay="0"/>
                                  </p:stCondLst>
                                  <p:childTnLst>
                                    <p:set>
                                      <p:cBhvr>
                                        <p:cTn id="16" dur="1" fill="hold">
                                          <p:stCondLst>
                                            <p:cond delay="0"/>
                                          </p:stCondLst>
                                        </p:cTn>
                                        <p:tgtEl>
                                          <p:spTgt spid="69637"/>
                                        </p:tgtEl>
                                        <p:attrNameLst>
                                          <p:attrName>style.visibility</p:attrName>
                                        </p:attrNameLst>
                                      </p:cBhvr>
                                      <p:to>
                                        <p:strVal val="visible"/>
                                      </p:to>
                                    </p:set>
                                    <p:animEffect transition="in" filter="strips(downLeft)">
                                      <p:cBhvr>
                                        <p:cTn id="17" dur="300"/>
                                        <p:tgtEl>
                                          <p:spTgt spid="69637"/>
                                        </p:tgtEl>
                                      </p:cBhvr>
                                    </p:animEffect>
                                  </p:childTnLst>
                                </p:cTn>
                              </p:par>
                            </p:childTnLst>
                          </p:cTn>
                        </p:par>
                        <p:par>
                          <p:cTn id="18" fill="hold" nodeType="afterGroup">
                            <p:stCondLst>
                              <p:cond delay="1100"/>
                            </p:stCondLst>
                            <p:childTnLst>
                              <p:par>
                                <p:cTn id="19" presetID="18" presetClass="entr" presetSubtype="12" fill="hold" nodeType="afterEffect">
                                  <p:stCondLst>
                                    <p:cond delay="0"/>
                                  </p:stCondLst>
                                  <p:childTnLst>
                                    <p:set>
                                      <p:cBhvr>
                                        <p:cTn id="20" dur="1" fill="hold">
                                          <p:stCondLst>
                                            <p:cond delay="0"/>
                                          </p:stCondLst>
                                        </p:cTn>
                                        <p:tgtEl>
                                          <p:spTgt spid="69638"/>
                                        </p:tgtEl>
                                        <p:attrNameLst>
                                          <p:attrName>style.visibility</p:attrName>
                                        </p:attrNameLst>
                                      </p:cBhvr>
                                      <p:to>
                                        <p:strVal val="visible"/>
                                      </p:to>
                                    </p:set>
                                    <p:animEffect transition="in" filter="strips(downLeft)">
                                      <p:cBhvr>
                                        <p:cTn id="21" dur="300"/>
                                        <p:tgtEl>
                                          <p:spTgt spid="69638"/>
                                        </p:tgtEl>
                                      </p:cBhvr>
                                    </p:animEffect>
                                  </p:childTnLst>
                                </p:cTn>
                              </p:par>
                            </p:childTnLst>
                          </p:cTn>
                        </p:par>
                        <p:par>
                          <p:cTn id="22" fill="hold" nodeType="afterGroup">
                            <p:stCondLst>
                              <p:cond delay="1400"/>
                            </p:stCondLst>
                            <p:childTnLst>
                              <p:par>
                                <p:cTn id="23" presetID="18" presetClass="entr" presetSubtype="12" fill="hold" nodeType="afterEffect">
                                  <p:stCondLst>
                                    <p:cond delay="0"/>
                                  </p:stCondLst>
                                  <p:childTnLst>
                                    <p:set>
                                      <p:cBhvr>
                                        <p:cTn id="24" dur="1" fill="hold">
                                          <p:stCondLst>
                                            <p:cond delay="0"/>
                                          </p:stCondLst>
                                        </p:cTn>
                                        <p:tgtEl>
                                          <p:spTgt spid="69639"/>
                                        </p:tgtEl>
                                        <p:attrNameLst>
                                          <p:attrName>style.visibility</p:attrName>
                                        </p:attrNameLst>
                                      </p:cBhvr>
                                      <p:to>
                                        <p:strVal val="visible"/>
                                      </p:to>
                                    </p:set>
                                    <p:animEffect transition="in" filter="strips(downLeft)">
                                      <p:cBhvr>
                                        <p:cTn id="25" dur="300"/>
                                        <p:tgtEl>
                                          <p:spTgt spid="6963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nodeType="clickEffect">
                                  <p:stCondLst>
                                    <p:cond delay="0"/>
                                  </p:stCondLst>
                                  <p:childTnLst>
                                    <p:set>
                                      <p:cBhvr>
                                        <p:cTn id="29" dur="1" fill="hold">
                                          <p:stCondLst>
                                            <p:cond delay="0"/>
                                          </p:stCondLst>
                                        </p:cTn>
                                        <p:tgtEl>
                                          <p:spTgt spid="69646"/>
                                        </p:tgtEl>
                                        <p:attrNameLst>
                                          <p:attrName>style.visibility</p:attrName>
                                        </p:attrNameLst>
                                      </p:cBhvr>
                                      <p:to>
                                        <p:strVal val="visible"/>
                                      </p:to>
                                    </p:set>
                                    <p:animEffect transition="in" filter="box(in)">
                                      <p:cBhvr>
                                        <p:cTn id="30" dur="500"/>
                                        <p:tgtEl>
                                          <p:spTgt spid="69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animBg="1"/>
      <p:bldP spid="69636" grpId="0"/>
      <p:bldP spid="69637" grpId="0"/>
      <p:bldP spid="69638" grpId="0"/>
      <p:bldP spid="69639" grpId="0"/>
      <p:bldP spid="696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a:extLst>
              <a:ext uri="{FF2B5EF4-FFF2-40B4-BE49-F238E27FC236}">
                <a16:creationId xmlns:a16="http://schemas.microsoft.com/office/drawing/2014/main" id="{25B22193-408D-2BEC-0B79-6C9A37D111A9}"/>
              </a:ext>
            </a:extLst>
          </p:cNvPr>
          <p:cNvGrpSpPr>
            <a:grpSpLocks/>
          </p:cNvGrpSpPr>
          <p:nvPr/>
        </p:nvGrpSpPr>
        <p:grpSpPr bwMode="auto">
          <a:xfrm>
            <a:off x="5783263" y="477839"/>
            <a:ext cx="3892550" cy="5038725"/>
            <a:chOff x="5256828" y="292790"/>
            <a:chExt cx="6003172" cy="5828280"/>
          </a:xfrm>
        </p:grpSpPr>
        <p:pic>
          <p:nvPicPr>
            <p:cNvPr id="3107" name="Picture 3">
              <a:extLst>
                <a:ext uri="{FF2B5EF4-FFF2-40B4-BE49-F238E27FC236}">
                  <a16:creationId xmlns:a16="http://schemas.microsoft.com/office/drawing/2014/main" id="{02A26A25-9588-394E-877C-3C4810C2E2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25622" y="292790"/>
              <a:ext cx="5834378" cy="582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8" name="TextBox 8">
              <a:extLst>
                <a:ext uri="{FF2B5EF4-FFF2-40B4-BE49-F238E27FC236}">
                  <a16:creationId xmlns:a16="http://schemas.microsoft.com/office/drawing/2014/main" id="{E0858978-3570-4469-6EB1-25A264A6CD57}"/>
                </a:ext>
              </a:extLst>
            </p:cNvPr>
            <p:cNvSpPr txBox="1">
              <a:spLocks noChangeArrowheads="1"/>
            </p:cNvSpPr>
            <p:nvPr/>
          </p:nvSpPr>
          <p:spPr bwMode="auto">
            <a:xfrm rot="-6650339">
              <a:off x="6660977" y="1003480"/>
              <a:ext cx="2025648" cy="901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3200">
                  <a:latin typeface="Times New Roman" panose="02020603050405020304" pitchFamily="18" charset="0"/>
                  <a:ea typeface="Tahoma" panose="020B0604030504040204" pitchFamily="34" charset="0"/>
                  <a:cs typeface="Times New Roman" panose="02020603050405020304" pitchFamily="18" charset="0"/>
                </a:rPr>
                <a:t>10 điểm</a:t>
              </a:r>
              <a:endParaRPr lang="vi-VN" altLang="en-US" sz="3200">
                <a:latin typeface="Times New Roman" panose="02020603050405020304" pitchFamily="18" charset="0"/>
                <a:ea typeface="Tahoma" panose="020B0604030504040204" pitchFamily="34" charset="0"/>
                <a:cs typeface="Times New Roman" panose="02020603050405020304" pitchFamily="18" charset="0"/>
              </a:endParaRPr>
            </a:p>
          </p:txBody>
        </p:sp>
        <p:sp>
          <p:nvSpPr>
            <p:cNvPr id="3109" name="TextBox 9">
              <a:extLst>
                <a:ext uri="{FF2B5EF4-FFF2-40B4-BE49-F238E27FC236}">
                  <a16:creationId xmlns:a16="http://schemas.microsoft.com/office/drawing/2014/main" id="{50C198BD-4236-F416-26DD-2EFBA8550E28}"/>
                </a:ext>
              </a:extLst>
            </p:cNvPr>
            <p:cNvSpPr txBox="1">
              <a:spLocks noChangeArrowheads="1"/>
            </p:cNvSpPr>
            <p:nvPr/>
          </p:nvSpPr>
          <p:spPr bwMode="auto">
            <a:xfrm rot="-9367408">
              <a:off x="5524147" y="1956498"/>
              <a:ext cx="2025649" cy="11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800" b="1">
                  <a:solidFill>
                    <a:srgbClr val="FFFFFF"/>
                  </a:solidFill>
                  <a:latin typeface="Times New Roman" panose="02020603050405020304" pitchFamily="18" charset="0"/>
                  <a:ea typeface="Tahoma" panose="020B0604030504040204" pitchFamily="34" charset="0"/>
                  <a:cs typeface="Times New Roman" panose="02020603050405020304" pitchFamily="18" charset="0"/>
                </a:rPr>
                <a:t>Tràng vỗ tay</a:t>
              </a:r>
              <a:endParaRPr lang="vi-VN" altLang="en-US" sz="2800" b="1">
                <a:solidFill>
                  <a:srgbClr val="FFFF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10" name="TextBox 10">
              <a:extLst>
                <a:ext uri="{FF2B5EF4-FFF2-40B4-BE49-F238E27FC236}">
                  <a16:creationId xmlns:a16="http://schemas.microsoft.com/office/drawing/2014/main" id="{4C9F4BFF-9A96-3423-07B8-111A444E5D37}"/>
                </a:ext>
              </a:extLst>
            </p:cNvPr>
            <p:cNvSpPr txBox="1">
              <a:spLocks noChangeArrowheads="1"/>
            </p:cNvSpPr>
            <p:nvPr/>
          </p:nvSpPr>
          <p:spPr bwMode="auto">
            <a:xfrm rot="-4009724">
              <a:off x="8020996" y="774018"/>
              <a:ext cx="2025648" cy="166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solidFill>
                    <a:srgbClr val="FFFFFF"/>
                  </a:solidFill>
                  <a:latin typeface="Times New Roman" panose="02020603050405020304" pitchFamily="18" charset="0"/>
                  <a:ea typeface="Tahoma" panose="020B0604030504040204" pitchFamily="34" charset="0"/>
                  <a:cs typeface="Times New Roman" panose="02020603050405020304" pitchFamily="18" charset="0"/>
                </a:rPr>
                <a:t>1 cây bút</a:t>
              </a:r>
              <a:endParaRPr lang="vi-VN" altLang="en-US" sz="3200" b="1">
                <a:solidFill>
                  <a:srgbClr val="FFFF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11" name="TextBox 11">
              <a:extLst>
                <a:ext uri="{FF2B5EF4-FFF2-40B4-BE49-F238E27FC236}">
                  <a16:creationId xmlns:a16="http://schemas.microsoft.com/office/drawing/2014/main" id="{5C408E77-6DDA-E8FD-D189-A40799347941}"/>
                </a:ext>
              </a:extLst>
            </p:cNvPr>
            <p:cNvSpPr txBox="1">
              <a:spLocks noChangeArrowheads="1"/>
            </p:cNvSpPr>
            <p:nvPr/>
          </p:nvSpPr>
          <p:spPr bwMode="auto">
            <a:xfrm rot="-1444915">
              <a:off x="8906357" y="1935134"/>
              <a:ext cx="2292716" cy="11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800" b="1">
                  <a:solidFill>
                    <a:srgbClr val="000000"/>
                  </a:solidFill>
                  <a:latin typeface="Times New Roman" panose="02020603050405020304" pitchFamily="18" charset="0"/>
                  <a:ea typeface="Tahoma" panose="020B0604030504040204" pitchFamily="34" charset="0"/>
                  <a:cs typeface="Times New Roman" panose="02020603050405020304" pitchFamily="18" charset="0"/>
                </a:rPr>
                <a:t>Tràng vỗ tay</a:t>
              </a:r>
              <a:endParaRPr lang="vi-VN" altLang="en-US" sz="2800" b="1">
                <a:solidFill>
                  <a:srgbClr val="00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12" name="TextBox 16">
              <a:extLst>
                <a:ext uri="{FF2B5EF4-FFF2-40B4-BE49-F238E27FC236}">
                  <a16:creationId xmlns:a16="http://schemas.microsoft.com/office/drawing/2014/main" id="{B0247994-0637-9182-B40A-6546F20BD419}"/>
                </a:ext>
              </a:extLst>
            </p:cNvPr>
            <p:cNvSpPr txBox="1">
              <a:spLocks noChangeArrowheads="1"/>
            </p:cNvSpPr>
            <p:nvPr/>
          </p:nvSpPr>
          <p:spPr bwMode="auto">
            <a:xfrm rot="10111813">
              <a:off x="5256828" y="3104905"/>
              <a:ext cx="2489950" cy="1246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3200" b="1">
                  <a:solidFill>
                    <a:srgbClr val="000000"/>
                  </a:solidFill>
                  <a:latin typeface="Times New Roman" panose="02020603050405020304" pitchFamily="18" charset="0"/>
                  <a:ea typeface="Tahoma" panose="020B0604030504040204" pitchFamily="34" charset="0"/>
                  <a:cs typeface="Times New Roman" panose="02020603050405020304" pitchFamily="18" charset="0"/>
                </a:rPr>
                <a:t>Quyển vở</a:t>
              </a:r>
              <a:endParaRPr lang="vi-VN" altLang="en-US" sz="3200" b="1">
                <a:solidFill>
                  <a:srgbClr val="00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13" name="TextBox 18">
              <a:extLst>
                <a:ext uri="{FF2B5EF4-FFF2-40B4-BE49-F238E27FC236}">
                  <a16:creationId xmlns:a16="http://schemas.microsoft.com/office/drawing/2014/main" id="{D4B67DF5-9579-7DA0-FEFF-103EC942A61C}"/>
                </a:ext>
              </a:extLst>
            </p:cNvPr>
            <p:cNvSpPr txBox="1">
              <a:spLocks noChangeArrowheads="1"/>
            </p:cNvSpPr>
            <p:nvPr/>
          </p:nvSpPr>
          <p:spPr bwMode="auto">
            <a:xfrm rot="6703311">
              <a:off x="6600684" y="3985708"/>
              <a:ext cx="2025648" cy="156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000" b="1">
                  <a:solidFill>
                    <a:srgbClr val="FFFFFF"/>
                  </a:solidFill>
                  <a:latin typeface="Times New Roman" panose="02020603050405020304" pitchFamily="18" charset="0"/>
                  <a:ea typeface="Tahoma" panose="020B0604030504040204" pitchFamily="34" charset="0"/>
                  <a:cs typeface="Times New Roman" panose="02020603050405020304" pitchFamily="18" charset="0"/>
                </a:rPr>
                <a:t>Tràng vỗ tay</a:t>
              </a:r>
              <a:endParaRPr lang="vi-VN" altLang="en-US" sz="3000" b="1">
                <a:solidFill>
                  <a:srgbClr val="FFFF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14" name="TextBox 19">
              <a:extLst>
                <a:ext uri="{FF2B5EF4-FFF2-40B4-BE49-F238E27FC236}">
                  <a16:creationId xmlns:a16="http://schemas.microsoft.com/office/drawing/2014/main" id="{83C11261-F382-FA42-F9B6-EA0B8D52CA3C}"/>
                </a:ext>
              </a:extLst>
            </p:cNvPr>
            <p:cNvSpPr txBox="1">
              <a:spLocks noChangeArrowheads="1"/>
            </p:cNvSpPr>
            <p:nvPr/>
          </p:nvSpPr>
          <p:spPr bwMode="auto">
            <a:xfrm rot="3829829">
              <a:off x="7960445" y="4446384"/>
              <a:ext cx="2459879" cy="807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800" b="1">
                  <a:solidFill>
                    <a:srgbClr val="000000"/>
                  </a:solidFill>
                  <a:latin typeface="Times New Roman" panose="02020603050405020304" pitchFamily="18" charset="0"/>
                  <a:ea typeface="Tahoma" panose="020B0604030504040204" pitchFamily="34" charset="0"/>
                  <a:cs typeface="Times New Roman" panose="02020603050405020304" pitchFamily="18" charset="0"/>
                </a:rPr>
                <a:t>10 điểm</a:t>
              </a:r>
              <a:endParaRPr lang="vi-VN" altLang="en-US" sz="2800" b="1">
                <a:solidFill>
                  <a:srgbClr val="00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15" name="TextBox 20">
              <a:extLst>
                <a:ext uri="{FF2B5EF4-FFF2-40B4-BE49-F238E27FC236}">
                  <a16:creationId xmlns:a16="http://schemas.microsoft.com/office/drawing/2014/main" id="{372A61F2-2E8F-17F7-B7A9-E5C518FB15C3}"/>
                </a:ext>
              </a:extLst>
            </p:cNvPr>
            <p:cNvSpPr txBox="1">
              <a:spLocks noChangeArrowheads="1"/>
            </p:cNvSpPr>
            <p:nvPr/>
          </p:nvSpPr>
          <p:spPr bwMode="auto">
            <a:xfrm rot="1321648">
              <a:off x="8878829" y="3255799"/>
              <a:ext cx="2025648" cy="1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3200" b="1">
                  <a:solidFill>
                    <a:srgbClr val="FFFFFF"/>
                  </a:solidFill>
                  <a:latin typeface="Times New Roman" panose="02020603050405020304" pitchFamily="18" charset="0"/>
                  <a:ea typeface="Tahoma" panose="020B0604030504040204" pitchFamily="34" charset="0"/>
                  <a:cs typeface="Times New Roman" panose="02020603050405020304" pitchFamily="18" charset="0"/>
                </a:rPr>
                <a:t>1 tập vở</a:t>
              </a:r>
              <a:endParaRPr lang="vi-VN" altLang="en-US" sz="3200" b="1">
                <a:solidFill>
                  <a:srgbClr val="FFFFFF"/>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23" name="Isosceles Triangle 22">
            <a:extLst>
              <a:ext uri="{FF2B5EF4-FFF2-40B4-BE49-F238E27FC236}">
                <a16:creationId xmlns:a16="http://schemas.microsoft.com/office/drawing/2014/main" id="{1418B5E8-5EEF-38F7-F63E-20E47F2C5463}"/>
              </a:ext>
            </a:extLst>
          </p:cNvPr>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solidFill>
                <a:prstClr val="white"/>
              </a:solidFill>
            </a:endParaRPr>
          </a:p>
        </p:txBody>
      </p:sp>
      <p:sp>
        <p:nvSpPr>
          <p:cNvPr id="25" name="quay dung">
            <a:extLst>
              <a:ext uri="{FF2B5EF4-FFF2-40B4-BE49-F238E27FC236}">
                <a16:creationId xmlns:a16="http://schemas.microsoft.com/office/drawing/2014/main" id="{898D3B30-098C-37B7-5F5B-740476FF8DD0}"/>
              </a:ext>
            </a:extLst>
          </p:cNvPr>
          <p:cNvSpPr/>
          <p:nvPr/>
        </p:nvSpPr>
        <p:spPr>
          <a:xfrm>
            <a:off x="8489950" y="5878513"/>
            <a:ext cx="2027238" cy="849312"/>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4" action="ppaction://hlinksldjump"/>
            <a:extLst>
              <a:ext uri="{FF2B5EF4-FFF2-40B4-BE49-F238E27FC236}">
                <a16:creationId xmlns:a16="http://schemas.microsoft.com/office/drawing/2014/main" id="{638D98E6-BFA5-F98E-7D2E-A471653B507A}"/>
              </a:ext>
            </a:extLst>
          </p:cNvPr>
          <p:cNvSpPr/>
          <p:nvPr/>
        </p:nvSpPr>
        <p:spPr>
          <a:xfrm>
            <a:off x="2166938" y="2447926"/>
            <a:ext cx="1003300" cy="1338263"/>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5" action="ppaction://hlinksldjump"/>
            <a:extLst>
              <a:ext uri="{FF2B5EF4-FFF2-40B4-BE49-F238E27FC236}">
                <a16:creationId xmlns:a16="http://schemas.microsoft.com/office/drawing/2014/main" id="{3846EB72-91EC-0B24-FA60-3B70AADFB33B}"/>
              </a:ext>
            </a:extLst>
          </p:cNvPr>
          <p:cNvSpPr/>
          <p:nvPr/>
        </p:nvSpPr>
        <p:spPr>
          <a:xfrm>
            <a:off x="3290888" y="2447926"/>
            <a:ext cx="1003300" cy="1338263"/>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a:extLst>
              <a:ext uri="{FF2B5EF4-FFF2-40B4-BE49-F238E27FC236}">
                <a16:creationId xmlns:a16="http://schemas.microsoft.com/office/drawing/2014/main" id="{3136BCF0-9868-09D2-0EEC-5CDF27D2C063}"/>
              </a:ext>
            </a:extLst>
          </p:cNvPr>
          <p:cNvSpPr/>
          <p:nvPr/>
        </p:nvSpPr>
        <p:spPr>
          <a:xfrm>
            <a:off x="1631504" y="95110"/>
            <a:ext cx="4675992" cy="1754326"/>
          </a:xfrm>
          <a:prstGeom prst="rect">
            <a:avLst/>
          </a:prstGeom>
          <a:noFill/>
        </p:spPr>
        <p:txBody>
          <a:bodyPr>
            <a:spAutoFit/>
          </a:bodyPr>
          <a:lstStyle/>
          <a:p>
            <a:pPr algn="ctr">
              <a:defRPr/>
            </a:pPr>
            <a:r>
              <a:rPr lang="en-US" sz="5400" b="1" dirty="0">
                <a:ln w="6600">
                  <a:solidFill>
                    <a:srgbClr val="ED7D31"/>
                  </a:solidFill>
                  <a:prstDash val="solid"/>
                </a:ln>
                <a:effectLst>
                  <a:outerShdw dist="38100" dir="2700000" algn="tl" rotWithShape="0">
                    <a:srgbClr val="ED7D31"/>
                  </a:outerShdw>
                </a:effectLst>
                <a:latin typeface="Arial" charset="0"/>
                <a:ea typeface="Tahoma" panose="020B0604030504040204" pitchFamily="34" charset="0"/>
                <a:cs typeface="Times New Roman" pitchFamily="18" charset="0"/>
              </a:rPr>
              <a:t>VÒNG QUAY </a:t>
            </a:r>
          </a:p>
          <a:p>
            <a:pPr algn="ctr">
              <a:defRPr/>
            </a:pPr>
            <a:r>
              <a:rPr lang="en-US" sz="5400" b="1" dirty="0">
                <a:ln w="6600">
                  <a:solidFill>
                    <a:srgbClr val="ED7D31"/>
                  </a:solidFill>
                  <a:prstDash val="solid"/>
                </a:ln>
                <a:effectLst>
                  <a:outerShdw dist="38100" dir="2700000" algn="tl" rotWithShape="0">
                    <a:srgbClr val="ED7D31"/>
                  </a:outerShdw>
                </a:effectLst>
                <a:latin typeface="Arial" charset="0"/>
                <a:ea typeface="Tahoma" panose="020B0604030504040204" pitchFamily="34" charset="0"/>
                <a:cs typeface="Times New Roman" pitchFamily="18" charset="0"/>
              </a:rPr>
              <a:t>MAY MẮN</a:t>
            </a:r>
          </a:p>
        </p:txBody>
      </p:sp>
      <p:pic>
        <p:nvPicPr>
          <p:cNvPr id="3080" name="Picture 43">
            <a:extLst>
              <a:ext uri="{FF2B5EF4-FFF2-40B4-BE49-F238E27FC236}">
                <a16:creationId xmlns:a16="http://schemas.microsoft.com/office/drawing/2014/main" id="{997C2A5D-003A-466D-430F-7AED23EF039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66926" y="846138"/>
            <a:ext cx="3714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44">
            <a:extLst>
              <a:ext uri="{FF2B5EF4-FFF2-40B4-BE49-F238E27FC236}">
                <a16:creationId xmlns:a16="http://schemas.microsoft.com/office/drawing/2014/main" id="{659C2B32-9F0B-3EB2-4AF6-E5EA79B9319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46489" y="1208088"/>
            <a:ext cx="3714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45">
            <a:extLst>
              <a:ext uri="{FF2B5EF4-FFF2-40B4-BE49-F238E27FC236}">
                <a16:creationId xmlns:a16="http://schemas.microsoft.com/office/drawing/2014/main" id="{C75E5AC1-14BF-533D-8101-2FEBD6E65F9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13351" y="681038"/>
            <a:ext cx="3714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46">
            <a:hlinkClick r:id="rId7" action="ppaction://hlinksldjump"/>
            <a:extLst>
              <a:ext uri="{FF2B5EF4-FFF2-40B4-BE49-F238E27FC236}">
                <a16:creationId xmlns:a16="http://schemas.microsoft.com/office/drawing/2014/main" id="{6B50CB79-9A6B-A8AD-E346-676D3C36F2D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858375" y="477839"/>
            <a:ext cx="5349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
            <a:extLst>
              <a:ext uri="{FF2B5EF4-FFF2-40B4-BE49-F238E27FC236}">
                <a16:creationId xmlns:a16="http://schemas.microsoft.com/office/drawing/2014/main" id="{ADE55B73-7725-7FFB-91FD-CA5E8B74436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258050" y="2397125"/>
            <a:ext cx="10160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E5128.wav">
            <a:hlinkClick r:id="" action="ppaction://media"/>
            <a:extLst>
              <a:ext uri="{FF2B5EF4-FFF2-40B4-BE49-F238E27FC236}">
                <a16:creationId xmlns:a16="http://schemas.microsoft.com/office/drawing/2014/main" id="{EE251FF3-A513-BCDE-CF55-CE6AA959226C}"/>
              </a:ext>
            </a:extLst>
          </p:cNvPr>
          <p:cNvPicPr>
            <a:picLocks noChangeAspect="1"/>
          </p:cNvPicPr>
          <p:nvPr>
            <a:wavAudioFile r:embed="rId1" name="BE51B50C.wav"/>
          </p:nvPr>
        </p:nvPicPr>
        <p:blipFill>
          <a:blip r:embed="rId10">
            <a:extLst>
              <a:ext uri="{28A0092B-C50C-407E-A947-70E740481C1C}">
                <a14:useLocalDpi xmlns:a14="http://schemas.microsoft.com/office/drawing/2010/main" val="0"/>
              </a:ext>
            </a:extLst>
          </a:blip>
          <a:srcRect/>
          <a:stretch>
            <a:fillRect/>
          </a:stretch>
        </p:blipFill>
        <p:spPr bwMode="auto">
          <a:xfrm>
            <a:off x="8809038" y="-693738"/>
            <a:ext cx="45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Isosceles Triangle 30">
            <a:extLst>
              <a:ext uri="{FF2B5EF4-FFF2-40B4-BE49-F238E27FC236}">
                <a16:creationId xmlns:a16="http://schemas.microsoft.com/office/drawing/2014/main" id="{23AD5F77-2CAA-3133-16FA-DB9B2EE34325}"/>
              </a:ext>
            </a:extLst>
          </p:cNvPr>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solidFill>
                <a:prstClr val="white"/>
              </a:solidFill>
            </a:endParaRPr>
          </a:p>
        </p:txBody>
      </p:sp>
      <p:sp>
        <p:nvSpPr>
          <p:cNvPr id="32" name="Isosceles Triangle 31">
            <a:extLst>
              <a:ext uri="{FF2B5EF4-FFF2-40B4-BE49-F238E27FC236}">
                <a16:creationId xmlns:a16="http://schemas.microsoft.com/office/drawing/2014/main" id="{D63D137F-14CF-BF4B-71A7-5F914BB1908D}"/>
              </a:ext>
            </a:extLst>
          </p:cNvPr>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solidFill>
                <a:prstClr val="white"/>
              </a:solidFill>
            </a:endParaRPr>
          </a:p>
        </p:txBody>
      </p:sp>
      <p:sp>
        <p:nvSpPr>
          <p:cNvPr id="33" name="Isosceles Triangle 32">
            <a:extLst>
              <a:ext uri="{FF2B5EF4-FFF2-40B4-BE49-F238E27FC236}">
                <a16:creationId xmlns:a16="http://schemas.microsoft.com/office/drawing/2014/main" id="{68BE670F-4093-B862-4F53-989E2BABED25}"/>
              </a:ext>
            </a:extLst>
          </p:cNvPr>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solidFill>
                <a:prstClr val="white"/>
              </a:solidFill>
            </a:endParaRPr>
          </a:p>
        </p:txBody>
      </p:sp>
      <p:sp>
        <p:nvSpPr>
          <p:cNvPr id="34" name="Isosceles Triangle 33">
            <a:extLst>
              <a:ext uri="{FF2B5EF4-FFF2-40B4-BE49-F238E27FC236}">
                <a16:creationId xmlns:a16="http://schemas.microsoft.com/office/drawing/2014/main" id="{367EE76B-00DA-66A2-AFF6-3C1F421CEBDA}"/>
              </a:ext>
            </a:extLst>
          </p:cNvPr>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solidFill>
                <a:prstClr val="white"/>
              </a:solidFill>
            </a:endParaRPr>
          </a:p>
        </p:txBody>
      </p:sp>
      <p:sp>
        <p:nvSpPr>
          <p:cNvPr id="42" name="Isosceles Triangle 41">
            <a:extLst>
              <a:ext uri="{FF2B5EF4-FFF2-40B4-BE49-F238E27FC236}">
                <a16:creationId xmlns:a16="http://schemas.microsoft.com/office/drawing/2014/main" id="{554E318A-00DA-67E7-6947-9A8A33656D4D}"/>
              </a:ext>
            </a:extLst>
          </p:cNvPr>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solidFill>
                <a:prstClr val="white"/>
              </a:solidFill>
            </a:endParaRPr>
          </a:p>
        </p:txBody>
      </p:sp>
      <p:sp>
        <p:nvSpPr>
          <p:cNvPr id="43" name="Isosceles Triangle 42">
            <a:extLst>
              <a:ext uri="{FF2B5EF4-FFF2-40B4-BE49-F238E27FC236}">
                <a16:creationId xmlns:a16="http://schemas.microsoft.com/office/drawing/2014/main" id="{D4AF045A-4FCA-C560-7D9D-52F2FB6A0A90}"/>
              </a:ext>
            </a:extLst>
          </p:cNvPr>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solidFill>
                <a:prstClr val="white"/>
              </a:solidFill>
            </a:endParaRPr>
          </a:p>
        </p:txBody>
      </p:sp>
      <p:sp>
        <p:nvSpPr>
          <p:cNvPr id="48" name="Isosceles Triangle 47">
            <a:extLst>
              <a:ext uri="{FF2B5EF4-FFF2-40B4-BE49-F238E27FC236}">
                <a16:creationId xmlns:a16="http://schemas.microsoft.com/office/drawing/2014/main" id="{DF7BA0CF-4A7A-ED64-7592-54F04AB08A51}"/>
              </a:ext>
            </a:extLst>
          </p:cNvPr>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solidFill>
                <a:prstClr val="white"/>
              </a:solidFill>
            </a:endParaRPr>
          </a:p>
        </p:txBody>
      </p:sp>
      <p:sp>
        <p:nvSpPr>
          <p:cNvPr id="49" name="Isosceles Triangle 48">
            <a:extLst>
              <a:ext uri="{FF2B5EF4-FFF2-40B4-BE49-F238E27FC236}">
                <a16:creationId xmlns:a16="http://schemas.microsoft.com/office/drawing/2014/main" id="{C0D7AA1A-9C68-1972-C575-95C416627FF2}"/>
              </a:ext>
            </a:extLst>
          </p:cNvPr>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solidFill>
                <a:prstClr val="white"/>
              </a:solidFill>
            </a:endParaRPr>
          </a:p>
        </p:txBody>
      </p:sp>
      <p:sp>
        <p:nvSpPr>
          <p:cNvPr id="50" name="Isosceles Triangle 49">
            <a:extLst>
              <a:ext uri="{FF2B5EF4-FFF2-40B4-BE49-F238E27FC236}">
                <a16:creationId xmlns:a16="http://schemas.microsoft.com/office/drawing/2014/main" id="{0FA879F3-928C-4C6E-742E-A5E40871E991}"/>
              </a:ext>
            </a:extLst>
          </p:cNvPr>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solidFill>
                <a:prstClr val="white"/>
              </a:solidFill>
            </a:endParaRPr>
          </a:p>
        </p:txBody>
      </p:sp>
      <p:sp>
        <p:nvSpPr>
          <p:cNvPr id="51" name="Isosceles Triangle 50">
            <a:extLst>
              <a:ext uri="{FF2B5EF4-FFF2-40B4-BE49-F238E27FC236}">
                <a16:creationId xmlns:a16="http://schemas.microsoft.com/office/drawing/2014/main" id="{DF5D1424-3155-5CB0-85BD-382210707848}"/>
              </a:ext>
            </a:extLst>
          </p:cNvPr>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solidFill>
                <a:prstClr val="white"/>
              </a:solidFill>
            </a:endParaRPr>
          </a:p>
        </p:txBody>
      </p:sp>
      <p:sp>
        <p:nvSpPr>
          <p:cNvPr id="52" name="Isosceles Triangle 51">
            <a:extLst>
              <a:ext uri="{FF2B5EF4-FFF2-40B4-BE49-F238E27FC236}">
                <a16:creationId xmlns:a16="http://schemas.microsoft.com/office/drawing/2014/main" id="{2DAA85F6-3E0C-5F7B-7099-AA79D00F4234}"/>
              </a:ext>
            </a:extLst>
          </p:cNvPr>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solidFill>
                <a:prstClr val="white"/>
              </a:solidFill>
            </a:endParaRPr>
          </a:p>
        </p:txBody>
      </p:sp>
      <p:sp>
        <p:nvSpPr>
          <p:cNvPr id="53" name="Isosceles Triangle 52">
            <a:extLst>
              <a:ext uri="{FF2B5EF4-FFF2-40B4-BE49-F238E27FC236}">
                <a16:creationId xmlns:a16="http://schemas.microsoft.com/office/drawing/2014/main" id="{FB477E96-6D65-98A8-4181-DE47E9751D1E}"/>
              </a:ext>
            </a:extLst>
          </p:cNvPr>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solidFill>
                <a:prstClr val="white"/>
              </a:solidFill>
            </a:endParaRPr>
          </a:p>
        </p:txBody>
      </p:sp>
      <p:sp>
        <p:nvSpPr>
          <p:cNvPr id="54" name="Isosceles Triangle 53">
            <a:extLst>
              <a:ext uri="{FF2B5EF4-FFF2-40B4-BE49-F238E27FC236}">
                <a16:creationId xmlns:a16="http://schemas.microsoft.com/office/drawing/2014/main" id="{439F79BA-1A70-FC2E-9FF7-99CC605C4317}"/>
              </a:ext>
            </a:extLst>
          </p:cNvPr>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solidFill>
                <a:prstClr val="white"/>
              </a:solidFill>
            </a:endParaRPr>
          </a:p>
        </p:txBody>
      </p:sp>
      <p:sp>
        <p:nvSpPr>
          <p:cNvPr id="55" name="Isosceles Triangle 54">
            <a:extLst>
              <a:ext uri="{FF2B5EF4-FFF2-40B4-BE49-F238E27FC236}">
                <a16:creationId xmlns:a16="http://schemas.microsoft.com/office/drawing/2014/main" id="{8B3A3189-1DB7-D008-C21E-A56F5EF07B7C}"/>
              </a:ext>
            </a:extLst>
          </p:cNvPr>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solidFill>
                <a:prstClr val="white"/>
              </a:solidFill>
            </a:endParaRPr>
          </a:p>
        </p:txBody>
      </p:sp>
      <p:sp>
        <p:nvSpPr>
          <p:cNvPr id="56" name="Isosceles Triangle 55">
            <a:extLst>
              <a:ext uri="{FF2B5EF4-FFF2-40B4-BE49-F238E27FC236}">
                <a16:creationId xmlns:a16="http://schemas.microsoft.com/office/drawing/2014/main" id="{217CF7CD-80E6-D72B-16E5-26A864977613}"/>
              </a:ext>
            </a:extLst>
          </p:cNvPr>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solidFill>
                <a:prstClr val="white"/>
              </a:solidFill>
            </a:endParaRPr>
          </a:p>
        </p:txBody>
      </p:sp>
      <p:sp>
        <p:nvSpPr>
          <p:cNvPr id="57" name="Isosceles Triangle 56">
            <a:extLst>
              <a:ext uri="{FF2B5EF4-FFF2-40B4-BE49-F238E27FC236}">
                <a16:creationId xmlns:a16="http://schemas.microsoft.com/office/drawing/2014/main" id="{F5F70684-8AD7-FF22-8374-06158AB21167}"/>
              </a:ext>
            </a:extLst>
          </p:cNvPr>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solidFill>
                <a:prstClr val="white"/>
              </a:solidFill>
            </a:endParaRPr>
          </a:p>
        </p:txBody>
      </p:sp>
      <p:sp>
        <p:nvSpPr>
          <p:cNvPr id="58" name="Isosceles Triangle 57">
            <a:extLst>
              <a:ext uri="{FF2B5EF4-FFF2-40B4-BE49-F238E27FC236}">
                <a16:creationId xmlns:a16="http://schemas.microsoft.com/office/drawing/2014/main" id="{CEFCEF56-9E09-0D30-295F-90254BBB5E51}"/>
              </a:ext>
            </a:extLst>
          </p:cNvPr>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solidFill>
                <a:prstClr val="white"/>
              </a:solidFill>
            </a:endParaRPr>
          </a:p>
        </p:txBody>
      </p:sp>
      <p:sp>
        <p:nvSpPr>
          <p:cNvPr id="59" name="Isosceles Triangle 58">
            <a:extLst>
              <a:ext uri="{FF2B5EF4-FFF2-40B4-BE49-F238E27FC236}">
                <a16:creationId xmlns:a16="http://schemas.microsoft.com/office/drawing/2014/main" id="{28B58B7D-F21A-688B-C774-FAFD25684D9B}"/>
              </a:ext>
            </a:extLst>
          </p:cNvPr>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solidFill>
                <a:prstClr val="white"/>
              </a:solidFill>
            </a:endParaRPr>
          </a:p>
        </p:txBody>
      </p:sp>
      <p:sp>
        <p:nvSpPr>
          <p:cNvPr id="60" name="Isosceles Triangle 59">
            <a:extLst>
              <a:ext uri="{FF2B5EF4-FFF2-40B4-BE49-F238E27FC236}">
                <a16:creationId xmlns:a16="http://schemas.microsoft.com/office/drawing/2014/main" id="{802C44DF-34F8-D3D3-2BE1-E72A6315F791}"/>
              </a:ext>
            </a:extLst>
          </p:cNvPr>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solidFill>
                <a:prstClr val="white"/>
              </a:solidFill>
            </a:endParaRPr>
          </a:p>
        </p:txBody>
      </p:sp>
      <p:sp>
        <p:nvSpPr>
          <p:cNvPr id="61" name="Isosceles Triangle 60">
            <a:extLst>
              <a:ext uri="{FF2B5EF4-FFF2-40B4-BE49-F238E27FC236}">
                <a16:creationId xmlns:a16="http://schemas.microsoft.com/office/drawing/2014/main" id="{7A044B1F-9891-601C-902D-51BA6CBDD54F}"/>
              </a:ext>
            </a:extLst>
          </p:cNvPr>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solidFill>
                <a:prstClr val="white"/>
              </a:solidFill>
            </a:endParaRPr>
          </a:p>
        </p:txBody>
      </p:sp>
      <p:sp>
        <p:nvSpPr>
          <p:cNvPr id="24" name="Heart 23">
            <a:extLst>
              <a:ext uri="{FF2B5EF4-FFF2-40B4-BE49-F238E27FC236}">
                <a16:creationId xmlns:a16="http://schemas.microsoft.com/office/drawing/2014/main" id="{AEEF58AC-7544-BF07-2015-6C214F32EBE2}"/>
              </a:ext>
            </a:extLst>
          </p:cNvPr>
          <p:cNvSpPr/>
          <p:nvPr/>
        </p:nvSpPr>
        <p:spPr>
          <a:xfrm rot="5400000">
            <a:off x="9939339" y="2684464"/>
            <a:ext cx="784225" cy="58737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xit" presetSubtype="0" fill="hold"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xit" presetSubtype="0" fill="hold"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xit" presetSubtype="0" fill="hold"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xit" presetSubtype="0" fill="hold"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xit" presetSubtype="0" fill="hold"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nodeType="clickPar">
                      <p:stCondLst>
                        <p:cond delay="indefinite"/>
                      </p:stCondLst>
                      <p:childTnLst>
                        <p:par>
                          <p:cTn id="81" fill="hold" nodeType="withGroup">
                            <p:stCondLst>
                              <p:cond delay="0"/>
                            </p:stCondLst>
                            <p:childTnLst>
                              <p:par>
                                <p:cTn id="82" presetID="10" presetClass="exit" presetSubtype="0" fill="hold"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xit" presetSubtype="0" fill="hold"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nodeType="clickPar">
                      <p:stCondLst>
                        <p:cond delay="indefinite"/>
                      </p:stCondLst>
                      <p:childTnLst>
                        <p:par>
                          <p:cTn id="95" fill="hold" nodeType="withGroup">
                            <p:stCondLst>
                              <p:cond delay="0"/>
                            </p:stCondLst>
                            <p:childTnLst>
                              <p:par>
                                <p:cTn id="96" presetID="10" presetClass="exit" presetSubtype="0" fill="hold"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xit" presetSubtype="0" fill="hold"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0" presetClass="exit" presetSubtype="0" fill="hold"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0" presetClass="exit" presetSubtype="0" fill="hold"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nodeType="clickPar">
                      <p:stCondLst>
                        <p:cond delay="indefinite"/>
                      </p:stCondLst>
                      <p:childTnLst>
                        <p:par>
                          <p:cTn id="137" fill="hold" nodeType="withGroup">
                            <p:stCondLst>
                              <p:cond delay="0"/>
                            </p:stCondLst>
                            <p:childTnLst>
                              <p:par>
                                <p:cTn id="138" presetID="10" presetClass="exit" presetSubtype="0" fill="hold"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nodeType="clickPar">
                      <p:stCondLst>
                        <p:cond delay="0"/>
                      </p:stCondLst>
                      <p:childTnLst>
                        <p:par>
                          <p:cTn id="145" fill="hold" nodeType="withGroup">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seq concurrent="1" nextAc="seek">
              <p:cTn id="150" restart="whenNotActive" fill="hold" evtFilter="cancelBubble" nodeType="interactiveSeq">
                <p:stCondLst>
                  <p:cond evt="onClick" delay="0">
                    <p:tgtEl>
                      <p:spTgt spid="26"/>
                    </p:tgtEl>
                  </p:cond>
                </p:stCondLst>
                <p:endSync evt="end" delay="0">
                  <p:rtn val="all"/>
                </p:endSync>
                <p:childTnLst>
                  <p:par>
                    <p:cTn id="151" fill="hold" nodeType="clickPar">
                      <p:stCondLst>
                        <p:cond delay="0"/>
                      </p:stCondLst>
                      <p:childTnLst>
                        <p:par>
                          <p:cTn id="152" fill="hold" nodeType="withGroup">
                            <p:stCondLst>
                              <p:cond delay="0"/>
                            </p:stCondLst>
                            <p:childTnLst>
                              <p:par>
                                <p:cTn id="153" presetID="1" presetClass="emph" presetSubtype="2" fill="hold" nodeType="clickEffect">
                                  <p:stCondLst>
                                    <p:cond delay="0"/>
                                  </p:stCondLst>
                                  <p:childTnLst>
                                    <p:animClr clrSpc="rgb" dir="cw">
                                      <p:cBhvr>
                                        <p:cTn id="154" dur="500" fill="hold"/>
                                        <p:tgtEl>
                                          <p:spTgt spid="26"/>
                                        </p:tgtEl>
                                        <p:attrNameLst>
                                          <p:attrName>fillcolor</p:attrName>
                                        </p:attrNameLst>
                                      </p:cBhvr>
                                      <p:to>
                                        <a:srgbClr val="000000"/>
                                      </p:to>
                                    </p:animClr>
                                    <p:set>
                                      <p:cBhvr>
                                        <p:cTn id="155" dur="500" fill="hold"/>
                                        <p:tgtEl>
                                          <p:spTgt spid="26"/>
                                        </p:tgtEl>
                                        <p:attrNameLst>
                                          <p:attrName>fill.type</p:attrName>
                                        </p:attrNameLst>
                                      </p:cBhvr>
                                      <p:to>
                                        <p:strVal val="solid"/>
                                      </p:to>
                                    </p:set>
                                    <p:set>
                                      <p:cBhvr>
                                        <p:cTn id="156"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7" restart="whenNotActive" fill="hold" evtFilter="cancelBubble" nodeType="interactiveSeq">
                <p:stCondLst>
                  <p:cond evt="onClick" delay="0">
                    <p:tgtEl>
                      <p:spTgt spid="27"/>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1" presetClass="emph" presetSubtype="2" fill="hold" nodeType="clickEffect">
                                  <p:stCondLst>
                                    <p:cond delay="0"/>
                                  </p:stCondLst>
                                  <p:childTnLst>
                                    <p:animClr clrSpc="rgb" dir="cw">
                                      <p:cBhvr>
                                        <p:cTn id="161" dur="500" fill="hold"/>
                                        <p:tgtEl>
                                          <p:spTgt spid="27"/>
                                        </p:tgtEl>
                                        <p:attrNameLst>
                                          <p:attrName>fillcolor</p:attrName>
                                        </p:attrNameLst>
                                      </p:cBhvr>
                                      <p:to>
                                        <a:srgbClr val="000000"/>
                                      </p:to>
                                    </p:animClr>
                                    <p:set>
                                      <p:cBhvr>
                                        <p:cTn id="162" dur="500" fill="hold"/>
                                        <p:tgtEl>
                                          <p:spTgt spid="27"/>
                                        </p:tgtEl>
                                        <p:attrNameLst>
                                          <p:attrName>fill.type</p:attrName>
                                        </p:attrNameLst>
                                      </p:cBhvr>
                                      <p:to>
                                        <p:strVal val="solid"/>
                                      </p:to>
                                    </p:set>
                                    <p:set>
                                      <p:cBhvr>
                                        <p:cTn id="163"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64"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8A5BDD24-7CD0-6A3D-D35C-DE139E2E9C8C}"/>
              </a:ext>
            </a:extLst>
          </p:cNvPr>
          <p:cNvSpPr txBox="1">
            <a:spLocks noChangeArrowheads="1"/>
          </p:cNvSpPr>
          <p:nvPr/>
        </p:nvSpPr>
        <p:spPr bwMode="auto">
          <a:xfrm>
            <a:off x="1600200" y="815976"/>
            <a:ext cx="9067800" cy="1077913"/>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a:spAutoFit/>
          </a:bodyPr>
          <a:lstStyle>
            <a:lvl1pPr>
              <a:defRPr sz="3200">
                <a:solidFill>
                  <a:schemeClr val="tx1"/>
                </a:solidFill>
                <a:latin typeface="Arial" pitchFamily="34" charset="0"/>
              </a:defRPr>
            </a:lvl1pPr>
            <a:lvl2pPr marL="742950" indent="-285750">
              <a:defRPr sz="32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3200">
                <a:solidFill>
                  <a:schemeClr val="tx1"/>
                </a:solidFill>
                <a:latin typeface="Arial" pitchFamily="34" charset="0"/>
              </a:defRPr>
            </a:lvl4pPr>
            <a:lvl5pPr marL="2057400" indent="-22860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defRPr/>
            </a:pPr>
            <a:r>
              <a:rPr lang="en-US" altLang="en-US">
                <a:latin typeface="Times New Roman" pitchFamily="18" charset="0"/>
              </a:rPr>
              <a:t>Câu 2.  Mục đích của việc phát triển dân số hợp lý ở mỗi Quốc gia là :</a:t>
            </a:r>
          </a:p>
        </p:txBody>
      </p:sp>
      <p:sp>
        <p:nvSpPr>
          <p:cNvPr id="6" name="TextBox 5">
            <a:extLst>
              <a:ext uri="{FF2B5EF4-FFF2-40B4-BE49-F238E27FC236}">
                <a16:creationId xmlns:a16="http://schemas.microsoft.com/office/drawing/2014/main" id="{DD7338EA-CABC-70E1-E6A1-395F94D13997}"/>
              </a:ext>
            </a:extLst>
          </p:cNvPr>
          <p:cNvSpPr txBox="1">
            <a:spLocks noChangeArrowheads="1"/>
          </p:cNvSpPr>
          <p:nvPr/>
        </p:nvSpPr>
        <p:spPr bwMode="auto">
          <a:xfrm>
            <a:off x="2071688" y="2390776"/>
            <a:ext cx="708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solidFill>
                  <a:srgbClr val="002060"/>
                </a:solidFill>
                <a:latin typeface="Times New Roman" panose="02020603050405020304" pitchFamily="18" charset="0"/>
                <a:cs typeface="Times New Roman" panose="02020603050405020304" pitchFamily="18" charset="0"/>
              </a:rPr>
              <a:t>a. Nâng cao dân trí cho người có thu nhập thấp</a:t>
            </a:r>
          </a:p>
        </p:txBody>
      </p:sp>
      <p:sp>
        <p:nvSpPr>
          <p:cNvPr id="7" name="TextBox 6">
            <a:extLst>
              <a:ext uri="{FF2B5EF4-FFF2-40B4-BE49-F238E27FC236}">
                <a16:creationId xmlns:a16="http://schemas.microsoft.com/office/drawing/2014/main" id="{CA8B8754-DA06-2410-8F39-C5DD16B50D9F}"/>
              </a:ext>
            </a:extLst>
          </p:cNvPr>
          <p:cNvSpPr txBox="1">
            <a:spLocks noChangeArrowheads="1"/>
          </p:cNvSpPr>
          <p:nvPr/>
        </p:nvSpPr>
        <p:spPr bwMode="auto">
          <a:xfrm>
            <a:off x="2071688" y="3103564"/>
            <a:ext cx="7086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solidFill>
                  <a:srgbClr val="002060"/>
                </a:solidFill>
                <a:latin typeface="Times New Roman" panose="02020603050405020304" pitchFamily="18" charset="0"/>
                <a:cs typeface="Times New Roman" panose="02020603050405020304" pitchFamily="18" charset="0"/>
              </a:rPr>
              <a:t>b. Đảm bảo chất lượng cuộc sống của cá nhân, gia đình và toàn xã hội</a:t>
            </a:r>
          </a:p>
        </p:txBody>
      </p:sp>
      <p:sp>
        <p:nvSpPr>
          <p:cNvPr id="8" name="TextBox 7">
            <a:extLst>
              <a:ext uri="{FF2B5EF4-FFF2-40B4-BE49-F238E27FC236}">
                <a16:creationId xmlns:a16="http://schemas.microsoft.com/office/drawing/2014/main" id="{64567D96-1A9E-5518-B4DC-525F52F84754}"/>
              </a:ext>
            </a:extLst>
          </p:cNvPr>
          <p:cNvSpPr txBox="1">
            <a:spLocks noChangeArrowheads="1"/>
          </p:cNvSpPr>
          <p:nvPr/>
        </p:nvSpPr>
        <p:spPr bwMode="auto">
          <a:xfrm>
            <a:off x="2071688" y="4248150"/>
            <a:ext cx="7086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solidFill>
                  <a:srgbClr val="002060"/>
                </a:solidFill>
                <a:latin typeface="Times New Roman" panose="02020603050405020304" pitchFamily="18" charset="0"/>
                <a:cs typeface="Times New Roman" panose="02020603050405020304" pitchFamily="18" charset="0"/>
              </a:rPr>
              <a:t>c. Bảo vệ nguồn tài nguyên khoáng sản của Quốc gia</a:t>
            </a:r>
          </a:p>
        </p:txBody>
      </p:sp>
      <p:sp>
        <p:nvSpPr>
          <p:cNvPr id="9" name="TextBox 8">
            <a:extLst>
              <a:ext uri="{FF2B5EF4-FFF2-40B4-BE49-F238E27FC236}">
                <a16:creationId xmlns:a16="http://schemas.microsoft.com/office/drawing/2014/main" id="{C2324A39-A96D-5DB2-4A23-5F5F43110110}"/>
              </a:ext>
            </a:extLst>
          </p:cNvPr>
          <p:cNvSpPr txBox="1">
            <a:spLocks noChangeArrowheads="1"/>
          </p:cNvSpPr>
          <p:nvPr/>
        </p:nvSpPr>
        <p:spPr bwMode="auto">
          <a:xfrm>
            <a:off x="2071688" y="5562601"/>
            <a:ext cx="708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solidFill>
                  <a:srgbClr val="002060"/>
                </a:solidFill>
                <a:latin typeface="Times New Roman" panose="02020603050405020304" pitchFamily="18" charset="0"/>
                <a:cs typeface="Times New Roman" panose="02020603050405020304" pitchFamily="18" charset="0"/>
              </a:rPr>
              <a:t>d. Bảo vệ môi trường không khí trong lành</a:t>
            </a:r>
          </a:p>
        </p:txBody>
      </p:sp>
      <p:sp>
        <p:nvSpPr>
          <p:cNvPr id="10" name="Oval 14">
            <a:extLst>
              <a:ext uri="{FF2B5EF4-FFF2-40B4-BE49-F238E27FC236}">
                <a16:creationId xmlns:a16="http://schemas.microsoft.com/office/drawing/2014/main" id="{848CE020-DAD2-6525-72D3-D56D2A8B1095}"/>
              </a:ext>
            </a:extLst>
          </p:cNvPr>
          <p:cNvSpPr>
            <a:spLocks noChangeArrowheads="1"/>
          </p:cNvSpPr>
          <p:nvPr/>
        </p:nvSpPr>
        <p:spPr bwMode="auto">
          <a:xfrm>
            <a:off x="1981200" y="3198813"/>
            <a:ext cx="457200" cy="381000"/>
          </a:xfrm>
          <a:prstGeom prst="ellipse">
            <a:avLst/>
          </a:prstGeom>
          <a:solidFill>
            <a:schemeClr val="bg1"/>
          </a:solidFill>
          <a:ln w="38100">
            <a:solidFill>
              <a:srgbClr val="0000FF"/>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solidFill>
                  <a:srgbClr val="FF0000"/>
                </a:solidFill>
              </a:rPr>
              <a:t>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ox(i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a:extLst>
              <a:ext uri="{FF2B5EF4-FFF2-40B4-BE49-F238E27FC236}">
                <a16:creationId xmlns:a16="http://schemas.microsoft.com/office/drawing/2014/main" id="{AD4C3745-51EF-7134-E89C-27155A11D3A5}"/>
              </a:ext>
            </a:extLst>
          </p:cNvPr>
          <p:cNvSpPr txBox="1">
            <a:spLocks noChangeArrowheads="1"/>
          </p:cNvSpPr>
          <p:nvPr/>
        </p:nvSpPr>
        <p:spPr bwMode="auto">
          <a:xfrm>
            <a:off x="1981200" y="1295401"/>
            <a:ext cx="685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latin typeface="Times New Roman" panose="02020603050405020304" pitchFamily="18" charset="0"/>
            </a:endParaRPr>
          </a:p>
        </p:txBody>
      </p:sp>
      <p:sp>
        <p:nvSpPr>
          <p:cNvPr id="31747" name="Text Box 7">
            <a:extLst>
              <a:ext uri="{FF2B5EF4-FFF2-40B4-BE49-F238E27FC236}">
                <a16:creationId xmlns:a16="http://schemas.microsoft.com/office/drawing/2014/main" id="{9F72577C-33F0-F0A3-EB87-30A8C1161870}"/>
              </a:ext>
            </a:extLst>
          </p:cNvPr>
          <p:cNvSpPr txBox="1">
            <a:spLocks noChangeArrowheads="1"/>
          </p:cNvSpPr>
          <p:nvPr/>
        </p:nvSpPr>
        <p:spPr bwMode="auto">
          <a:xfrm>
            <a:off x="2066925" y="603250"/>
            <a:ext cx="83264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latin typeface="Times New Roman" panose="02020603050405020304" pitchFamily="18" charset="0"/>
              </a:rPr>
              <a:t>Câu 3.</a:t>
            </a:r>
            <a:r>
              <a:rPr lang="en-US" altLang="en-US" sz="2800">
                <a:solidFill>
                  <a:srgbClr val="FF0000"/>
                </a:solidFill>
                <a:latin typeface="Times New Roman" panose="02020603050405020304" pitchFamily="18" charset="0"/>
              </a:rPr>
              <a:t> </a:t>
            </a:r>
            <a:r>
              <a:rPr lang="en-US" altLang="en-US" sz="2800">
                <a:latin typeface="Times New Roman" panose="02020603050405020304" pitchFamily="18" charset="0"/>
              </a:rPr>
              <a:t>Sự khác nhau giữa tháp dân số trẻ và tháp dân số già ?</a:t>
            </a:r>
          </a:p>
          <a:p>
            <a:r>
              <a:rPr lang="en-US" altLang="en-US" sz="2800">
                <a:solidFill>
                  <a:srgbClr val="000066"/>
                </a:solidFill>
                <a:latin typeface="Times New Roman" panose="02020603050405020304" pitchFamily="18" charset="0"/>
              </a:rPr>
              <a:t>  </a:t>
            </a:r>
            <a:endParaRPr lang="en-US" altLang="en-US" sz="2800" b="1">
              <a:solidFill>
                <a:srgbClr val="000066"/>
              </a:solidFill>
              <a:latin typeface="Times New Roman" panose="02020603050405020304" pitchFamily="18" charset="0"/>
            </a:endParaRPr>
          </a:p>
        </p:txBody>
      </p:sp>
      <p:sp>
        <p:nvSpPr>
          <p:cNvPr id="31748" name="Line 8">
            <a:extLst>
              <a:ext uri="{FF2B5EF4-FFF2-40B4-BE49-F238E27FC236}">
                <a16:creationId xmlns:a16="http://schemas.microsoft.com/office/drawing/2014/main" id="{4C4B4ED1-B39C-E558-3881-B71482E9BE9C}"/>
              </a:ext>
            </a:extLst>
          </p:cNvPr>
          <p:cNvSpPr>
            <a:spLocks noChangeShapeType="1"/>
          </p:cNvSpPr>
          <p:nvPr/>
        </p:nvSpPr>
        <p:spPr bwMode="auto">
          <a:xfrm>
            <a:off x="6230938" y="1987550"/>
            <a:ext cx="0" cy="4135438"/>
          </a:xfrm>
          <a:prstGeom prst="line">
            <a:avLst/>
          </a:prstGeom>
          <a:noFill/>
          <a:ln w="57150">
            <a:solidFill>
              <a:srgbClr val="00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9" name="Rectangle 9">
            <a:extLst>
              <a:ext uri="{FF2B5EF4-FFF2-40B4-BE49-F238E27FC236}">
                <a16:creationId xmlns:a16="http://schemas.microsoft.com/office/drawing/2014/main" id="{95DDFF2A-1914-419F-46CB-C120D80D39DF}"/>
              </a:ext>
            </a:extLst>
          </p:cNvPr>
          <p:cNvSpPr>
            <a:spLocks noChangeArrowheads="1"/>
          </p:cNvSpPr>
          <p:nvPr/>
        </p:nvSpPr>
        <p:spPr bwMode="auto">
          <a:xfrm>
            <a:off x="1976438" y="1931989"/>
            <a:ext cx="4424362"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defRPr/>
            </a:pPr>
            <a:r>
              <a:rPr lang="en-US" altLang="en-US" sz="2800" dirty="0">
                <a:solidFill>
                  <a:srgbClr val="000066"/>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Tháp</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dân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số</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trẻ</a:t>
            </a:r>
            <a:r>
              <a:rPr lang="en-US" altLang="en-US" sz="2800" dirty="0">
                <a:solidFill>
                  <a:srgbClr val="FF0000"/>
                </a:solidFill>
                <a:latin typeface="Times New Roman" panose="02020603050405020304" pitchFamily="18" charset="0"/>
              </a:rPr>
              <a:t> </a:t>
            </a:r>
          </a:p>
          <a:p>
            <a:pPr eaLnBrk="1" hangingPunct="1">
              <a:defRPr/>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Đáy</a:t>
            </a:r>
            <a:r>
              <a:rPr lang="en-US" altLang="en-US" sz="2800" dirty="0">
                <a:latin typeface="Times New Roman" panose="02020603050405020304" pitchFamily="18" charset="0"/>
              </a:rPr>
              <a:t> </a:t>
            </a:r>
            <a:r>
              <a:rPr lang="en-US" altLang="en-US" sz="2800" err="1">
                <a:latin typeface="Times New Roman" panose="02020603050405020304" pitchFamily="18" charset="0"/>
              </a:rPr>
              <a:t>tháp</a:t>
            </a:r>
            <a:r>
              <a:rPr lang="en-US" altLang="en-US" sz="2800">
                <a:latin typeface="Times New Roman" panose="02020603050405020304" pitchFamily="18" charset="0"/>
              </a:rPr>
              <a:t> rộng</a:t>
            </a:r>
            <a:r>
              <a:rPr lang="en-US" altLang="en-US" sz="2800">
                <a:latin typeface="Times New Roman" panose="02020603050405020304" pitchFamily="18" charset="0"/>
                <a:sym typeface="Wingdings" panose="05000000000000000000" pitchFamily="2" charset="2"/>
              </a:rPr>
              <a:t>:</a:t>
            </a:r>
            <a:r>
              <a:rPr lang="en-US" altLang="en-US" sz="2800">
                <a:latin typeface="Times New Roman" panose="02020603050405020304" pitchFamily="18" charset="0"/>
              </a:rPr>
              <a:t> </a:t>
            </a:r>
            <a:r>
              <a:rPr lang="en-US" altLang="en-US" sz="2800" dirty="0" err="1">
                <a:latin typeface="Times New Roman" panose="02020603050405020304" pitchFamily="18" charset="0"/>
              </a:rPr>
              <a:t>số</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lượng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trẻ</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em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sinh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ra</a:t>
            </a:r>
            <a:r>
              <a:rPr lang="en-US" altLang="en-US" sz="2800" dirty="0">
                <a:latin typeface="Times New Roman" panose="02020603050405020304" pitchFamily="18" charset="0"/>
              </a:rPr>
              <a:t> …………</a:t>
            </a:r>
          </a:p>
          <a:p>
            <a:pPr marL="457200" indent="-457200" eaLnBrk="1" hangingPunct="1">
              <a:buFontTx/>
              <a:buChar char="-"/>
              <a:defRPr/>
            </a:pPr>
            <a:endParaRPr lang="en-US" altLang="en-US" sz="2800" dirty="0">
              <a:latin typeface="Times New Roman" panose="02020603050405020304" pitchFamily="18" charset="0"/>
            </a:endParaRPr>
          </a:p>
          <a:p>
            <a:pPr eaLnBrk="1" hangingPunct="1">
              <a:defRPr/>
            </a:pPr>
            <a:r>
              <a:rPr lang="en-US" altLang="en-US" sz="2800" dirty="0">
                <a:latin typeface="Times New Roman" panose="02020603050405020304" pitchFamily="18" charset="0"/>
              </a:rPr>
              <a:t> - </a:t>
            </a:r>
            <a:r>
              <a:rPr lang="en-US" altLang="en-US" sz="2800" dirty="0" err="1">
                <a:latin typeface="Times New Roman" panose="02020603050405020304" pitchFamily="18" charset="0"/>
              </a:rPr>
              <a:t>Cạnh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xiên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nhiều</a:t>
            </a:r>
            <a:r>
              <a:rPr lang="en-US" altLang="en-US" sz="2800" dirty="0">
                <a:latin typeface="Times New Roman" panose="02020603050405020304" pitchFamily="18" charset="0"/>
              </a:rPr>
              <a:t>, </a:t>
            </a:r>
            <a:r>
              <a:rPr lang="en-US" altLang="en-US" sz="2800" err="1">
                <a:latin typeface="Times New Roman" panose="02020603050405020304" pitchFamily="18" charset="0"/>
              </a:rPr>
              <a:t>đỉnh</a:t>
            </a:r>
            <a:r>
              <a:rPr lang="en-US" altLang="en-US" sz="2800">
                <a:latin typeface="Times New Roman" panose="02020603050405020304" pitchFamily="18" charset="0"/>
              </a:rPr>
              <a:t> </a:t>
            </a:r>
          </a:p>
          <a:p>
            <a:pPr eaLnBrk="1" hangingPunct="1">
              <a:defRPr/>
            </a:pPr>
            <a:r>
              <a:rPr lang="en-US" altLang="en-US" sz="2800">
                <a:latin typeface="Times New Roman" panose="02020603050405020304" pitchFamily="18" charset="0"/>
              </a:rPr>
              <a:t>nhọn </a:t>
            </a:r>
            <a:r>
              <a:rPr lang="en-US" altLang="en-US" sz="2800" dirty="0" err="1">
                <a:latin typeface="Times New Roman" panose="02020603050405020304" pitchFamily="18" charset="0"/>
              </a:rPr>
              <a:t>biểu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hiện</a:t>
            </a:r>
            <a:r>
              <a:rPr lang="en-US" altLang="en-US" sz="2800" dirty="0">
                <a:latin typeface="Times New Roman" panose="02020603050405020304" pitchFamily="18" charset="0"/>
              </a:rPr>
              <a:t> </a:t>
            </a:r>
            <a:r>
              <a:rPr lang="en-US" altLang="en-US" sz="2800" err="1">
                <a:latin typeface="Times New Roman" panose="02020603050405020304" pitchFamily="18" charset="0"/>
              </a:rPr>
              <a:t>tỉ</a:t>
            </a:r>
            <a:r>
              <a:rPr lang="en-US" altLang="en-US" sz="2800">
                <a:latin typeface="Times New Roman" panose="02020603050405020304" pitchFamily="18" charset="0"/>
              </a:rPr>
              <a:t> lệ </a:t>
            </a:r>
          </a:p>
          <a:p>
            <a:pPr eaLnBrk="1" hangingPunct="1">
              <a:defRPr/>
            </a:pPr>
            <a:r>
              <a:rPr lang="en-US" altLang="en-US" sz="2800">
                <a:latin typeface="Times New Roman" panose="02020603050405020304" pitchFamily="18" charset="0"/>
              </a:rPr>
              <a:t>………..</a:t>
            </a:r>
            <a:endParaRPr lang="en-US" altLang="en-US" sz="2800" dirty="0">
              <a:latin typeface="Times New Roman" panose="02020603050405020304" pitchFamily="18" charset="0"/>
            </a:endParaRPr>
          </a:p>
          <a:p>
            <a:pPr eaLnBrk="1" hangingPunct="1">
              <a:buFontTx/>
              <a:buChar char="-"/>
              <a:defRPr/>
            </a:pPr>
            <a:endParaRPr lang="en-US" altLang="en-US" sz="2800" dirty="0">
              <a:latin typeface="Times New Roman" panose="02020603050405020304" pitchFamily="18" charset="0"/>
            </a:endParaRPr>
          </a:p>
          <a:p>
            <a:pPr eaLnBrk="1" hangingPunct="1">
              <a:buFontTx/>
              <a:buChar char="-"/>
              <a:defRPr/>
            </a:pPr>
            <a:r>
              <a:rPr lang="en-US" altLang="en-US" sz="2800" dirty="0" err="1">
                <a:latin typeface="Times New Roman" panose="02020603050405020304" pitchFamily="18" charset="0"/>
              </a:rPr>
              <a:t>Tuổi</a:t>
            </a:r>
            <a:r>
              <a:rPr lang="en-US" altLang="en-US" sz="2800" dirty="0">
                <a:latin typeface="Times New Roman" panose="02020603050405020304" pitchFamily="18" charset="0"/>
              </a:rPr>
              <a:t> </a:t>
            </a:r>
            <a:r>
              <a:rPr lang="en-US" altLang="en-US" sz="2800" err="1">
                <a:latin typeface="Times New Roman" panose="02020603050405020304" pitchFamily="18" charset="0"/>
              </a:rPr>
              <a:t>thọ</a:t>
            </a:r>
            <a:r>
              <a:rPr lang="en-US" altLang="en-US" sz="2800">
                <a:latin typeface="Times New Roman" panose="02020603050405020304" pitchFamily="18" charset="0"/>
              </a:rPr>
              <a:t> trung bình</a:t>
            </a:r>
            <a:r>
              <a:rPr lang="en-US" altLang="en-US" sz="2800" dirty="0">
                <a:latin typeface="Times New Roman" panose="02020603050405020304" pitchFamily="18" charset="0"/>
              </a:rPr>
              <a:t>………</a:t>
            </a:r>
            <a:endParaRPr lang="en-US" altLang="en-US" sz="2400" dirty="0">
              <a:latin typeface="Times New Roman" panose="02020603050405020304" pitchFamily="18" charset="0"/>
            </a:endParaRPr>
          </a:p>
        </p:txBody>
      </p:sp>
      <p:sp>
        <p:nvSpPr>
          <p:cNvPr id="16390" name="Rectangle 10">
            <a:extLst>
              <a:ext uri="{FF2B5EF4-FFF2-40B4-BE49-F238E27FC236}">
                <a16:creationId xmlns:a16="http://schemas.microsoft.com/office/drawing/2014/main" id="{AE9745F9-D4D2-4C46-589B-51EDA8957CC4}"/>
              </a:ext>
            </a:extLst>
          </p:cNvPr>
          <p:cNvSpPr>
            <a:spLocks noChangeArrowheads="1"/>
          </p:cNvSpPr>
          <p:nvPr/>
        </p:nvSpPr>
        <p:spPr bwMode="auto">
          <a:xfrm>
            <a:off x="6330950" y="1901825"/>
            <a:ext cx="40386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defRPr/>
            </a:pPr>
            <a:r>
              <a:rPr lang="en-US" altLang="en-US" sz="2800" dirty="0">
                <a:solidFill>
                  <a:srgbClr val="000066"/>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Tháp</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dân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số</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già</a:t>
            </a:r>
            <a:r>
              <a:rPr lang="en-US" altLang="en-US" sz="2800" dirty="0">
                <a:solidFill>
                  <a:srgbClr val="000066"/>
                </a:solidFill>
                <a:latin typeface="Times New Roman" panose="02020603050405020304" pitchFamily="18" charset="0"/>
              </a:rPr>
              <a:t> </a:t>
            </a:r>
          </a:p>
          <a:p>
            <a:pPr eaLnBrk="1" hangingPunct="1">
              <a:defRPr/>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Đáy</a:t>
            </a:r>
            <a:r>
              <a:rPr lang="en-US" altLang="en-US" sz="2800" dirty="0">
                <a:latin typeface="Times New Roman" panose="02020603050405020304" pitchFamily="18" charset="0"/>
              </a:rPr>
              <a:t> </a:t>
            </a:r>
            <a:r>
              <a:rPr lang="en-US" altLang="en-US" sz="2800" err="1">
                <a:latin typeface="Times New Roman" panose="02020603050405020304" pitchFamily="18" charset="0"/>
              </a:rPr>
              <a:t>tháp</a:t>
            </a:r>
            <a:r>
              <a:rPr lang="en-US" altLang="en-US" sz="2800">
                <a:latin typeface="Times New Roman" panose="02020603050405020304" pitchFamily="18" charset="0"/>
              </a:rPr>
              <a:t> hẹp: </a:t>
            </a:r>
            <a:r>
              <a:rPr lang="en-US" altLang="en-US" sz="2800" dirty="0" err="1">
                <a:latin typeface="Times New Roman" panose="02020603050405020304" pitchFamily="18" charset="0"/>
              </a:rPr>
              <a:t>số</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lượng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trẻ</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em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sinh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ra</a:t>
            </a:r>
            <a:r>
              <a:rPr lang="en-US" altLang="en-US" sz="2800" dirty="0">
                <a:latin typeface="Times New Roman" panose="02020603050405020304" pitchFamily="18" charset="0"/>
              </a:rPr>
              <a:t> ………….</a:t>
            </a:r>
          </a:p>
          <a:p>
            <a:pPr marL="457200" indent="-457200" eaLnBrk="1" hangingPunct="1">
              <a:buFontTx/>
              <a:buChar char="-"/>
              <a:defRPr/>
            </a:pPr>
            <a:endParaRPr lang="en-US" altLang="en-US" sz="2800" dirty="0">
              <a:latin typeface="Times New Roman" panose="02020603050405020304" pitchFamily="18" charset="0"/>
            </a:endParaRPr>
          </a:p>
          <a:p>
            <a:pPr eaLnBrk="1" hangingPunct="1">
              <a:defRPr/>
            </a:pPr>
            <a:r>
              <a:rPr lang="en-US" altLang="en-US" sz="2800" dirty="0">
                <a:latin typeface="Times New Roman" panose="02020603050405020304" pitchFamily="18" charset="0"/>
              </a:rPr>
              <a:t> - </a:t>
            </a:r>
            <a:r>
              <a:rPr lang="en-US" altLang="en-US" sz="2800" dirty="0" err="1">
                <a:latin typeface="Times New Roman" panose="02020603050405020304" pitchFamily="18" charset="0"/>
              </a:rPr>
              <a:t>Cạnh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gần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thẳng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đứng</a:t>
            </a:r>
            <a:r>
              <a:rPr lang="en-US" altLang="en-US" sz="2800" dirty="0">
                <a:latin typeface="Times New Roman" panose="02020603050405020304" pitchFamily="18" charset="0"/>
              </a:rPr>
              <a:t> , </a:t>
            </a:r>
            <a:r>
              <a:rPr lang="en-US" altLang="en-US" sz="2800" dirty="0" err="1">
                <a:latin typeface="Times New Roman" panose="02020603050405020304" pitchFamily="18" charset="0"/>
              </a:rPr>
              <a:t>đỉnh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không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nhọn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biểu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hiện</a:t>
            </a:r>
            <a:r>
              <a:rPr lang="en-US" altLang="en-US" sz="2800" dirty="0">
                <a:latin typeface="Times New Roman" panose="02020603050405020304" pitchFamily="18" charset="0"/>
              </a:rPr>
              <a:t> </a:t>
            </a:r>
            <a:r>
              <a:rPr lang="en-US" altLang="en-US" sz="2800" dirty="0" err="1">
                <a:latin typeface=".VnTime" panose="020B7200000000000000" pitchFamily="34" charset="0"/>
              </a:rPr>
              <a:t>tØ</a:t>
            </a:r>
            <a:r>
              <a:rPr lang="en-US" altLang="en-US" sz="2800" dirty="0">
                <a:latin typeface=".VnTime" panose="020B7200000000000000" pitchFamily="34" charset="0"/>
              </a:rPr>
              <a:t> </a:t>
            </a:r>
            <a:r>
              <a:rPr lang="en-US" altLang="en-US" sz="2800" dirty="0" err="1">
                <a:latin typeface=".VnTime" panose="020B7200000000000000" pitchFamily="34" charset="0"/>
              </a:rPr>
              <a:t>lÖ</a:t>
            </a:r>
            <a:r>
              <a:rPr lang="en-US" altLang="en-US" sz="2800" dirty="0">
                <a:latin typeface="Times New Roman" panose="02020603050405020304" pitchFamily="18" charset="0"/>
              </a:rPr>
              <a:t> …………….</a:t>
            </a:r>
          </a:p>
          <a:p>
            <a:pPr eaLnBrk="1" hangingPunct="1">
              <a:defRPr/>
            </a:pPr>
            <a:endParaRPr lang="en-US" altLang="en-US" sz="2800" dirty="0">
              <a:latin typeface="Times New Roman" panose="02020603050405020304" pitchFamily="18" charset="0"/>
            </a:endParaRPr>
          </a:p>
          <a:p>
            <a:pPr eaLnBrk="1" hangingPunct="1">
              <a:defRPr/>
            </a:pPr>
            <a:r>
              <a:rPr lang="en-US" altLang="en-US" sz="2800" dirty="0">
                <a:latin typeface="Times New Roman" panose="02020603050405020304" pitchFamily="18" charset="0"/>
              </a:rPr>
              <a:t>-</a:t>
            </a:r>
            <a:r>
              <a:rPr lang="en-US" altLang="en-US" sz="2800" dirty="0" err="1">
                <a:latin typeface="Times New Roman" panose="02020603050405020304" pitchFamily="18" charset="0"/>
              </a:rPr>
              <a:t>Tuổi</a:t>
            </a:r>
            <a:r>
              <a:rPr lang="en-US" altLang="en-US" sz="2800" dirty="0">
                <a:latin typeface="Times New Roman" panose="02020603050405020304" pitchFamily="18" charset="0"/>
              </a:rPr>
              <a:t> </a:t>
            </a:r>
            <a:r>
              <a:rPr lang="en-US" altLang="en-US" sz="2800" err="1">
                <a:latin typeface="Times New Roman" panose="02020603050405020304" pitchFamily="18" charset="0"/>
              </a:rPr>
              <a:t>thọ</a:t>
            </a:r>
            <a:r>
              <a:rPr lang="en-US" altLang="en-US" sz="2800">
                <a:latin typeface="Times New Roman" panose="02020603050405020304" pitchFamily="18" charset="0"/>
              </a:rPr>
              <a:t> trung bình</a:t>
            </a:r>
            <a:r>
              <a:rPr lang="en-US" altLang="en-US" sz="2800" dirty="0">
                <a:latin typeface="Times New Roman" panose="02020603050405020304" pitchFamily="18" charset="0"/>
              </a:rPr>
              <a:t>……..</a:t>
            </a:r>
          </a:p>
        </p:txBody>
      </p:sp>
      <p:sp>
        <p:nvSpPr>
          <p:cNvPr id="67604" name="Text Box 20">
            <a:extLst>
              <a:ext uri="{FF2B5EF4-FFF2-40B4-BE49-F238E27FC236}">
                <a16:creationId xmlns:a16="http://schemas.microsoft.com/office/drawing/2014/main" id="{63EB7A2E-59AA-B2C8-4586-DA64D46855E2}"/>
              </a:ext>
            </a:extLst>
          </p:cNvPr>
          <p:cNvSpPr txBox="1">
            <a:spLocks noChangeArrowheads="1"/>
          </p:cNvSpPr>
          <p:nvPr/>
        </p:nvSpPr>
        <p:spPr bwMode="auto">
          <a:xfrm>
            <a:off x="3533775" y="2765426"/>
            <a:ext cx="13858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000066"/>
                </a:solidFill>
                <a:latin typeface="Times New Roman" panose="02020603050405020304" pitchFamily="18" charset="0"/>
              </a:rPr>
              <a:t>nhiều</a:t>
            </a:r>
            <a:r>
              <a:rPr lang="en-US" altLang="en-US" sz="2800">
                <a:solidFill>
                  <a:srgbClr val="000066"/>
                </a:solidFill>
                <a:latin typeface="Times New Roman" panose="02020603050405020304" pitchFamily="18" charset="0"/>
              </a:rPr>
              <a:t> </a:t>
            </a:r>
          </a:p>
        </p:txBody>
      </p:sp>
      <p:sp>
        <p:nvSpPr>
          <p:cNvPr id="67605" name="Text Box 21">
            <a:extLst>
              <a:ext uri="{FF2B5EF4-FFF2-40B4-BE49-F238E27FC236}">
                <a16:creationId xmlns:a16="http://schemas.microsoft.com/office/drawing/2014/main" id="{E216C544-5941-ABE9-0C59-A718DC69374C}"/>
              </a:ext>
            </a:extLst>
          </p:cNvPr>
          <p:cNvSpPr txBox="1">
            <a:spLocks noChangeArrowheads="1"/>
          </p:cNvSpPr>
          <p:nvPr/>
        </p:nvSpPr>
        <p:spPr bwMode="auto">
          <a:xfrm>
            <a:off x="8323264" y="2751138"/>
            <a:ext cx="10826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000066"/>
                </a:solidFill>
                <a:latin typeface="Times New Roman" panose="02020603050405020304" pitchFamily="18" charset="0"/>
              </a:rPr>
              <a:t> ít</a:t>
            </a:r>
            <a:r>
              <a:rPr lang="en-US" altLang="en-US" sz="2800">
                <a:latin typeface="Times New Roman" panose="02020603050405020304" pitchFamily="18" charset="0"/>
              </a:rPr>
              <a:t> </a:t>
            </a:r>
          </a:p>
        </p:txBody>
      </p:sp>
      <p:sp>
        <p:nvSpPr>
          <p:cNvPr id="67606" name="Text Box 22">
            <a:extLst>
              <a:ext uri="{FF2B5EF4-FFF2-40B4-BE49-F238E27FC236}">
                <a16:creationId xmlns:a16="http://schemas.microsoft.com/office/drawing/2014/main" id="{79539988-D529-4444-A52D-44BD2B637E8B}"/>
              </a:ext>
            </a:extLst>
          </p:cNvPr>
          <p:cNvSpPr txBox="1">
            <a:spLocks noChangeArrowheads="1"/>
          </p:cNvSpPr>
          <p:nvPr/>
        </p:nvSpPr>
        <p:spPr bwMode="auto">
          <a:xfrm>
            <a:off x="1878014" y="4478338"/>
            <a:ext cx="25304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000066"/>
                </a:solidFill>
                <a:latin typeface="Times New Roman" panose="02020603050405020304" pitchFamily="18" charset="0"/>
              </a:rPr>
              <a:t> tử vong cao</a:t>
            </a:r>
            <a:r>
              <a:rPr lang="en-US" altLang="en-US" sz="2800">
                <a:latin typeface="Times New Roman" panose="02020603050405020304" pitchFamily="18" charset="0"/>
              </a:rPr>
              <a:t> </a:t>
            </a:r>
          </a:p>
        </p:txBody>
      </p:sp>
      <p:sp>
        <p:nvSpPr>
          <p:cNvPr id="67607" name="Text Box 23">
            <a:extLst>
              <a:ext uri="{FF2B5EF4-FFF2-40B4-BE49-F238E27FC236}">
                <a16:creationId xmlns:a16="http://schemas.microsoft.com/office/drawing/2014/main" id="{88D91DB2-59E0-3A11-2180-A029B2CBEBEB}"/>
              </a:ext>
            </a:extLst>
          </p:cNvPr>
          <p:cNvSpPr txBox="1">
            <a:spLocks noChangeArrowheads="1"/>
          </p:cNvSpPr>
          <p:nvPr/>
        </p:nvSpPr>
        <p:spPr bwMode="auto">
          <a:xfrm>
            <a:off x="7005639" y="4445001"/>
            <a:ext cx="2530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000066"/>
                </a:solidFill>
                <a:latin typeface="Times New Roman" panose="02020603050405020304" pitchFamily="18" charset="0"/>
              </a:rPr>
              <a:t>tử vong thấp </a:t>
            </a:r>
            <a:endParaRPr lang="en-US" altLang="en-US" sz="2800">
              <a:latin typeface="Times New Roman" panose="02020603050405020304" pitchFamily="18" charset="0"/>
            </a:endParaRPr>
          </a:p>
        </p:txBody>
      </p:sp>
      <p:sp>
        <p:nvSpPr>
          <p:cNvPr id="67608" name="Text Box 24">
            <a:extLst>
              <a:ext uri="{FF2B5EF4-FFF2-40B4-BE49-F238E27FC236}">
                <a16:creationId xmlns:a16="http://schemas.microsoft.com/office/drawing/2014/main" id="{31143777-9C22-A1AA-A728-1DC6E2FB2BA8}"/>
              </a:ext>
            </a:extLst>
          </p:cNvPr>
          <p:cNvSpPr txBox="1">
            <a:spLocks noChangeArrowheads="1"/>
          </p:cNvSpPr>
          <p:nvPr/>
        </p:nvSpPr>
        <p:spPr bwMode="auto">
          <a:xfrm>
            <a:off x="4957764" y="5349876"/>
            <a:ext cx="11588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000066"/>
                </a:solidFill>
                <a:latin typeface="Times New Roman" panose="02020603050405020304" pitchFamily="18" charset="0"/>
              </a:rPr>
              <a:t>thấp </a:t>
            </a:r>
          </a:p>
        </p:txBody>
      </p:sp>
      <p:sp>
        <p:nvSpPr>
          <p:cNvPr id="67609" name="Text Box 25">
            <a:extLst>
              <a:ext uri="{FF2B5EF4-FFF2-40B4-BE49-F238E27FC236}">
                <a16:creationId xmlns:a16="http://schemas.microsoft.com/office/drawing/2014/main" id="{BC26E9F2-C520-AFA8-9894-A67A2A8D4579}"/>
              </a:ext>
            </a:extLst>
          </p:cNvPr>
          <p:cNvSpPr txBox="1">
            <a:spLocks noChangeArrowheads="1"/>
          </p:cNvSpPr>
          <p:nvPr/>
        </p:nvSpPr>
        <p:spPr bwMode="auto">
          <a:xfrm>
            <a:off x="9407526" y="5305426"/>
            <a:ext cx="11588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000066"/>
                </a:solidFill>
                <a:latin typeface="Times New Roman" panose="02020603050405020304" pitchFamily="18" charset="0"/>
              </a:rPr>
              <a:t>cao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67604"/>
                                        </p:tgtEl>
                                        <p:attrNameLst>
                                          <p:attrName>style.visibility</p:attrName>
                                        </p:attrNameLst>
                                      </p:cBhvr>
                                      <p:to>
                                        <p:strVal val="visible"/>
                                      </p:to>
                                    </p:set>
                                    <p:anim calcmode="lin" valueType="num">
                                      <p:cBhvr>
                                        <p:cTn id="7" dur="300" fill="hold"/>
                                        <p:tgtEl>
                                          <p:spTgt spid="67604"/>
                                        </p:tgtEl>
                                        <p:attrNameLst>
                                          <p:attrName>ppt_x</p:attrName>
                                        </p:attrNameLst>
                                      </p:cBhvr>
                                      <p:tavLst>
                                        <p:tav tm="0">
                                          <p:val>
                                            <p:strVal val="#ppt_x-.2"/>
                                          </p:val>
                                        </p:tav>
                                        <p:tav tm="100000">
                                          <p:val>
                                            <p:strVal val="#ppt_x"/>
                                          </p:val>
                                        </p:tav>
                                      </p:tavLst>
                                    </p:anim>
                                    <p:anim calcmode="lin" valueType="num">
                                      <p:cBhvr>
                                        <p:cTn id="8" dur="300" fill="hold"/>
                                        <p:tgtEl>
                                          <p:spTgt spid="67604"/>
                                        </p:tgtEl>
                                        <p:attrNameLst>
                                          <p:attrName>ppt_y</p:attrName>
                                        </p:attrNameLst>
                                      </p:cBhvr>
                                      <p:tavLst>
                                        <p:tav tm="0">
                                          <p:val>
                                            <p:strVal val="#ppt_y"/>
                                          </p:val>
                                        </p:tav>
                                        <p:tav tm="100000">
                                          <p:val>
                                            <p:strVal val="#ppt_y"/>
                                          </p:val>
                                        </p:tav>
                                      </p:tavLst>
                                    </p:anim>
                                    <p:animEffect transition="in" filter="wipe(right)" prLst="gradientSize: 0.1">
                                      <p:cBhvr>
                                        <p:cTn id="9" dur="300"/>
                                        <p:tgtEl>
                                          <p:spTgt spid="6760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67605"/>
                                        </p:tgtEl>
                                        <p:attrNameLst>
                                          <p:attrName>style.visibility</p:attrName>
                                        </p:attrNameLst>
                                      </p:cBhvr>
                                      <p:to>
                                        <p:strVal val="visible"/>
                                      </p:to>
                                    </p:set>
                                    <p:anim calcmode="lin" valueType="num">
                                      <p:cBhvr>
                                        <p:cTn id="14" dur="300" fill="hold"/>
                                        <p:tgtEl>
                                          <p:spTgt spid="67605"/>
                                        </p:tgtEl>
                                        <p:attrNameLst>
                                          <p:attrName>ppt_x</p:attrName>
                                        </p:attrNameLst>
                                      </p:cBhvr>
                                      <p:tavLst>
                                        <p:tav tm="0">
                                          <p:val>
                                            <p:strVal val="#ppt_x-.2"/>
                                          </p:val>
                                        </p:tav>
                                        <p:tav tm="100000">
                                          <p:val>
                                            <p:strVal val="#ppt_x"/>
                                          </p:val>
                                        </p:tav>
                                      </p:tavLst>
                                    </p:anim>
                                    <p:anim calcmode="lin" valueType="num">
                                      <p:cBhvr>
                                        <p:cTn id="15" dur="300" fill="hold"/>
                                        <p:tgtEl>
                                          <p:spTgt spid="67605"/>
                                        </p:tgtEl>
                                        <p:attrNameLst>
                                          <p:attrName>ppt_y</p:attrName>
                                        </p:attrNameLst>
                                      </p:cBhvr>
                                      <p:tavLst>
                                        <p:tav tm="0">
                                          <p:val>
                                            <p:strVal val="#ppt_y"/>
                                          </p:val>
                                        </p:tav>
                                        <p:tav tm="100000">
                                          <p:val>
                                            <p:strVal val="#ppt_y"/>
                                          </p:val>
                                        </p:tav>
                                      </p:tavLst>
                                    </p:anim>
                                    <p:animEffect transition="in" filter="wipe(right)" prLst="gradientSize: 0.1">
                                      <p:cBhvr>
                                        <p:cTn id="16" dur="300"/>
                                        <p:tgtEl>
                                          <p:spTgt spid="6760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nodeType="clickEffect">
                                  <p:stCondLst>
                                    <p:cond delay="0"/>
                                  </p:stCondLst>
                                  <p:childTnLst>
                                    <p:set>
                                      <p:cBhvr>
                                        <p:cTn id="20" dur="1" fill="hold">
                                          <p:stCondLst>
                                            <p:cond delay="0"/>
                                          </p:stCondLst>
                                        </p:cTn>
                                        <p:tgtEl>
                                          <p:spTgt spid="67606"/>
                                        </p:tgtEl>
                                        <p:attrNameLst>
                                          <p:attrName>style.visibility</p:attrName>
                                        </p:attrNameLst>
                                      </p:cBhvr>
                                      <p:to>
                                        <p:strVal val="visible"/>
                                      </p:to>
                                    </p:set>
                                    <p:anim calcmode="lin" valueType="num">
                                      <p:cBhvr>
                                        <p:cTn id="21" dur="300" fill="hold"/>
                                        <p:tgtEl>
                                          <p:spTgt spid="67606"/>
                                        </p:tgtEl>
                                        <p:attrNameLst>
                                          <p:attrName>ppt_x</p:attrName>
                                        </p:attrNameLst>
                                      </p:cBhvr>
                                      <p:tavLst>
                                        <p:tav tm="0">
                                          <p:val>
                                            <p:strVal val="#ppt_x-.2"/>
                                          </p:val>
                                        </p:tav>
                                        <p:tav tm="100000">
                                          <p:val>
                                            <p:strVal val="#ppt_x"/>
                                          </p:val>
                                        </p:tav>
                                      </p:tavLst>
                                    </p:anim>
                                    <p:anim calcmode="lin" valueType="num">
                                      <p:cBhvr>
                                        <p:cTn id="22" dur="300" fill="hold"/>
                                        <p:tgtEl>
                                          <p:spTgt spid="67606"/>
                                        </p:tgtEl>
                                        <p:attrNameLst>
                                          <p:attrName>ppt_y</p:attrName>
                                        </p:attrNameLst>
                                      </p:cBhvr>
                                      <p:tavLst>
                                        <p:tav tm="0">
                                          <p:val>
                                            <p:strVal val="#ppt_y"/>
                                          </p:val>
                                        </p:tav>
                                        <p:tav tm="100000">
                                          <p:val>
                                            <p:strVal val="#ppt_y"/>
                                          </p:val>
                                        </p:tav>
                                      </p:tavLst>
                                    </p:anim>
                                    <p:animEffect transition="in" filter="wipe(right)" prLst="gradientSize: 0.1">
                                      <p:cBhvr>
                                        <p:cTn id="23" dur="300"/>
                                        <p:tgtEl>
                                          <p:spTgt spid="6760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nodeType="clickEffect">
                                  <p:stCondLst>
                                    <p:cond delay="0"/>
                                  </p:stCondLst>
                                  <p:childTnLst>
                                    <p:set>
                                      <p:cBhvr>
                                        <p:cTn id="27" dur="1" fill="hold">
                                          <p:stCondLst>
                                            <p:cond delay="0"/>
                                          </p:stCondLst>
                                        </p:cTn>
                                        <p:tgtEl>
                                          <p:spTgt spid="67607"/>
                                        </p:tgtEl>
                                        <p:attrNameLst>
                                          <p:attrName>style.visibility</p:attrName>
                                        </p:attrNameLst>
                                      </p:cBhvr>
                                      <p:to>
                                        <p:strVal val="visible"/>
                                      </p:to>
                                    </p:set>
                                    <p:anim calcmode="lin" valueType="num">
                                      <p:cBhvr>
                                        <p:cTn id="28" dur="300" fill="hold"/>
                                        <p:tgtEl>
                                          <p:spTgt spid="67607"/>
                                        </p:tgtEl>
                                        <p:attrNameLst>
                                          <p:attrName>ppt_x</p:attrName>
                                        </p:attrNameLst>
                                      </p:cBhvr>
                                      <p:tavLst>
                                        <p:tav tm="0">
                                          <p:val>
                                            <p:strVal val="#ppt_x-.2"/>
                                          </p:val>
                                        </p:tav>
                                        <p:tav tm="100000">
                                          <p:val>
                                            <p:strVal val="#ppt_x"/>
                                          </p:val>
                                        </p:tav>
                                      </p:tavLst>
                                    </p:anim>
                                    <p:anim calcmode="lin" valueType="num">
                                      <p:cBhvr>
                                        <p:cTn id="29" dur="300" fill="hold"/>
                                        <p:tgtEl>
                                          <p:spTgt spid="67607"/>
                                        </p:tgtEl>
                                        <p:attrNameLst>
                                          <p:attrName>ppt_y</p:attrName>
                                        </p:attrNameLst>
                                      </p:cBhvr>
                                      <p:tavLst>
                                        <p:tav tm="0">
                                          <p:val>
                                            <p:strVal val="#ppt_y"/>
                                          </p:val>
                                        </p:tav>
                                        <p:tav tm="100000">
                                          <p:val>
                                            <p:strVal val="#ppt_y"/>
                                          </p:val>
                                        </p:tav>
                                      </p:tavLst>
                                    </p:anim>
                                    <p:animEffect transition="in" filter="wipe(right)" prLst="gradientSize: 0.1">
                                      <p:cBhvr>
                                        <p:cTn id="30" dur="300"/>
                                        <p:tgtEl>
                                          <p:spTgt spid="6760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nodeType="clickEffect">
                                  <p:stCondLst>
                                    <p:cond delay="0"/>
                                  </p:stCondLst>
                                  <p:childTnLst>
                                    <p:set>
                                      <p:cBhvr>
                                        <p:cTn id="34" dur="1" fill="hold">
                                          <p:stCondLst>
                                            <p:cond delay="0"/>
                                          </p:stCondLst>
                                        </p:cTn>
                                        <p:tgtEl>
                                          <p:spTgt spid="67608"/>
                                        </p:tgtEl>
                                        <p:attrNameLst>
                                          <p:attrName>style.visibility</p:attrName>
                                        </p:attrNameLst>
                                      </p:cBhvr>
                                      <p:to>
                                        <p:strVal val="visible"/>
                                      </p:to>
                                    </p:set>
                                    <p:anim calcmode="lin" valueType="num">
                                      <p:cBhvr>
                                        <p:cTn id="35" dur="300" fill="hold"/>
                                        <p:tgtEl>
                                          <p:spTgt spid="67608"/>
                                        </p:tgtEl>
                                        <p:attrNameLst>
                                          <p:attrName>ppt_x</p:attrName>
                                        </p:attrNameLst>
                                      </p:cBhvr>
                                      <p:tavLst>
                                        <p:tav tm="0">
                                          <p:val>
                                            <p:strVal val="#ppt_x-.2"/>
                                          </p:val>
                                        </p:tav>
                                        <p:tav tm="100000">
                                          <p:val>
                                            <p:strVal val="#ppt_x"/>
                                          </p:val>
                                        </p:tav>
                                      </p:tavLst>
                                    </p:anim>
                                    <p:anim calcmode="lin" valueType="num">
                                      <p:cBhvr>
                                        <p:cTn id="36" dur="300" fill="hold"/>
                                        <p:tgtEl>
                                          <p:spTgt spid="67608"/>
                                        </p:tgtEl>
                                        <p:attrNameLst>
                                          <p:attrName>ppt_y</p:attrName>
                                        </p:attrNameLst>
                                      </p:cBhvr>
                                      <p:tavLst>
                                        <p:tav tm="0">
                                          <p:val>
                                            <p:strVal val="#ppt_y"/>
                                          </p:val>
                                        </p:tav>
                                        <p:tav tm="100000">
                                          <p:val>
                                            <p:strVal val="#ppt_y"/>
                                          </p:val>
                                        </p:tav>
                                      </p:tavLst>
                                    </p:anim>
                                    <p:animEffect transition="in" filter="wipe(right)" prLst="gradientSize: 0.1">
                                      <p:cBhvr>
                                        <p:cTn id="37" dur="300"/>
                                        <p:tgtEl>
                                          <p:spTgt spid="6760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9" presetClass="entr" presetSubtype="0" fill="hold" nodeType="clickEffect">
                                  <p:stCondLst>
                                    <p:cond delay="0"/>
                                  </p:stCondLst>
                                  <p:childTnLst>
                                    <p:set>
                                      <p:cBhvr>
                                        <p:cTn id="41" dur="1" fill="hold">
                                          <p:stCondLst>
                                            <p:cond delay="0"/>
                                          </p:stCondLst>
                                        </p:cTn>
                                        <p:tgtEl>
                                          <p:spTgt spid="67609"/>
                                        </p:tgtEl>
                                        <p:attrNameLst>
                                          <p:attrName>style.visibility</p:attrName>
                                        </p:attrNameLst>
                                      </p:cBhvr>
                                      <p:to>
                                        <p:strVal val="visible"/>
                                      </p:to>
                                    </p:set>
                                    <p:anim calcmode="lin" valueType="num">
                                      <p:cBhvr>
                                        <p:cTn id="42" dur="300" fill="hold"/>
                                        <p:tgtEl>
                                          <p:spTgt spid="67609"/>
                                        </p:tgtEl>
                                        <p:attrNameLst>
                                          <p:attrName>ppt_x</p:attrName>
                                        </p:attrNameLst>
                                      </p:cBhvr>
                                      <p:tavLst>
                                        <p:tav tm="0">
                                          <p:val>
                                            <p:strVal val="#ppt_x-.2"/>
                                          </p:val>
                                        </p:tav>
                                        <p:tav tm="100000">
                                          <p:val>
                                            <p:strVal val="#ppt_x"/>
                                          </p:val>
                                        </p:tav>
                                      </p:tavLst>
                                    </p:anim>
                                    <p:anim calcmode="lin" valueType="num">
                                      <p:cBhvr>
                                        <p:cTn id="43" dur="300" fill="hold"/>
                                        <p:tgtEl>
                                          <p:spTgt spid="67609"/>
                                        </p:tgtEl>
                                        <p:attrNameLst>
                                          <p:attrName>ppt_y</p:attrName>
                                        </p:attrNameLst>
                                      </p:cBhvr>
                                      <p:tavLst>
                                        <p:tav tm="0">
                                          <p:val>
                                            <p:strVal val="#ppt_y"/>
                                          </p:val>
                                        </p:tav>
                                        <p:tav tm="100000">
                                          <p:val>
                                            <p:strVal val="#ppt_y"/>
                                          </p:val>
                                        </p:tav>
                                      </p:tavLst>
                                    </p:anim>
                                    <p:animEffect transition="in" filter="wipe(right)" prLst="gradientSize: 0.1">
                                      <p:cBhvr>
                                        <p:cTn id="44" dur="300"/>
                                        <p:tgtEl>
                                          <p:spTgt spid="67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04" grpId="0"/>
      <p:bldP spid="67605" grpId="0"/>
      <p:bldP spid="67606" grpId="0"/>
      <p:bldP spid="67607" grpId="0"/>
      <p:bldP spid="67608" grpId="0"/>
      <p:bldP spid="6760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a:extLst>
              <a:ext uri="{FF2B5EF4-FFF2-40B4-BE49-F238E27FC236}">
                <a16:creationId xmlns:a16="http://schemas.microsoft.com/office/drawing/2014/main" id="{8F834F87-5FEA-0016-D36C-9014A0F4D229}"/>
              </a:ext>
            </a:extLst>
          </p:cNvPr>
          <p:cNvSpPr txBox="1">
            <a:spLocks noChangeArrowheads="1"/>
          </p:cNvSpPr>
          <p:nvPr/>
        </p:nvSpPr>
        <p:spPr bwMode="auto">
          <a:xfrm>
            <a:off x="1790700" y="1447801"/>
            <a:ext cx="9067800" cy="1077913"/>
          </a:xfrm>
          <a:prstGeom prst="rect">
            <a:avLst/>
          </a:prstGeom>
          <a:noFill/>
          <a:ln w="9525">
            <a:solidFill>
              <a:schemeClr val="accent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Arial" pitchFamily="34" charset="0"/>
              </a:defRPr>
            </a:lvl1pPr>
            <a:lvl2pPr marL="742950" indent="-285750">
              <a:defRPr sz="32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3200">
                <a:solidFill>
                  <a:schemeClr val="tx1"/>
                </a:solidFill>
                <a:latin typeface="Arial" pitchFamily="34" charset="0"/>
              </a:defRPr>
            </a:lvl4pPr>
            <a:lvl5pPr marL="2057400" indent="-22860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eaLnBrk="1" hangingPunct="1">
              <a:defRPr/>
            </a:pPr>
            <a:r>
              <a:rPr lang="en-US"/>
              <a:t>	</a:t>
            </a:r>
            <a:r>
              <a:rPr lang="en-US">
                <a:latin typeface="Times New Roman" pitchFamily="18" charset="0"/>
                <a:cs typeface="Times New Roman" pitchFamily="18" charset="0"/>
              </a:rPr>
              <a:t>Em sẽ làm gì để góp phần giảm tỉ lệ gia tăng dân số quá nhanh ở địa phương? </a:t>
            </a:r>
            <a:endParaRPr lang="en-US" altLang="en-US">
              <a:latin typeface="Times New Roman" pitchFamily="18" charset="0"/>
              <a:cs typeface="Times New Roman" pitchFamily="18" charset="0"/>
            </a:endParaRPr>
          </a:p>
        </p:txBody>
      </p:sp>
      <p:sp>
        <p:nvSpPr>
          <p:cNvPr id="69636" name="Text Box 4">
            <a:extLst>
              <a:ext uri="{FF2B5EF4-FFF2-40B4-BE49-F238E27FC236}">
                <a16:creationId xmlns:a16="http://schemas.microsoft.com/office/drawing/2014/main" id="{693044A8-28DC-C4A7-8011-11F0BB7AE28C}"/>
              </a:ext>
            </a:extLst>
          </p:cNvPr>
          <p:cNvSpPr txBox="1">
            <a:spLocks noChangeArrowheads="1"/>
          </p:cNvSpPr>
          <p:nvPr/>
        </p:nvSpPr>
        <p:spPr bwMode="auto">
          <a:xfrm>
            <a:off x="1905000" y="2743201"/>
            <a:ext cx="84582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latin typeface="Times New Roman" panose="02020603050405020304" pitchFamily="18" charset="0"/>
                <a:cs typeface="Times New Roman" panose="02020603050405020304" pitchFamily="18" charset="0"/>
              </a:rPr>
              <a:t>	- Nhận thức được tác hại của gia tăng dân số quá nhanh ở địa phương. </a:t>
            </a:r>
          </a:p>
          <a:p>
            <a:pPr eaLnBrk="1" hangingPunct="1"/>
            <a:r>
              <a:rPr lang="en-US" altLang="en-US" sz="3200">
                <a:latin typeface="Times New Roman" panose="02020603050405020304" pitchFamily="18" charset="0"/>
                <a:cs typeface="Times New Roman" panose="02020603050405020304" pitchFamily="18" charset="0"/>
              </a:rPr>
              <a:t>	- Tuyên truyền vận động mọi người cùng thực hiện tốt pháp lệnh dân số...</a:t>
            </a:r>
            <a:endParaRPr lang="en-US" altLang="en-US" sz="3200">
              <a:solidFill>
                <a:srgbClr val="000066"/>
              </a:solidFill>
              <a:latin typeface="Times New Roman" panose="02020603050405020304" pitchFamily="18" charset="0"/>
              <a:cs typeface="Times New Roman" panose="02020603050405020304" pitchFamily="18" charset="0"/>
            </a:endParaRPr>
          </a:p>
        </p:txBody>
      </p:sp>
      <p:sp>
        <p:nvSpPr>
          <p:cNvPr id="32772" name="AutoShape 3">
            <a:extLst>
              <a:ext uri="{FF2B5EF4-FFF2-40B4-BE49-F238E27FC236}">
                <a16:creationId xmlns:a16="http://schemas.microsoft.com/office/drawing/2014/main" id="{53614EE4-D86C-BB4A-80A7-4DA3207ABDA4}"/>
              </a:ext>
            </a:extLst>
          </p:cNvPr>
          <p:cNvSpPr>
            <a:spLocks noChangeArrowheads="1"/>
          </p:cNvSpPr>
          <p:nvPr/>
        </p:nvSpPr>
        <p:spPr bwMode="auto">
          <a:xfrm>
            <a:off x="1981200" y="152400"/>
            <a:ext cx="8077200" cy="1066800"/>
          </a:xfrm>
          <a:prstGeom prst="ribbon2">
            <a:avLst>
              <a:gd name="adj1" fmla="val 33333"/>
              <a:gd name="adj2" fmla="val 67454"/>
            </a:avLst>
          </a:prstGeom>
          <a:solidFill>
            <a:srgbClr val="BBE0E3"/>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2773" name="Text Box 4">
            <a:extLst>
              <a:ext uri="{FF2B5EF4-FFF2-40B4-BE49-F238E27FC236}">
                <a16:creationId xmlns:a16="http://schemas.microsoft.com/office/drawing/2014/main" id="{694765BC-1BB7-F5EB-01B2-4C90744F2254}"/>
              </a:ext>
            </a:extLst>
          </p:cNvPr>
          <p:cNvSpPr txBox="1">
            <a:spLocks noChangeArrowheads="1"/>
          </p:cNvSpPr>
          <p:nvPr/>
        </p:nvSpPr>
        <p:spPr bwMode="auto">
          <a:xfrm>
            <a:off x="4622800" y="168275"/>
            <a:ext cx="3810000"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a:spcBef>
                <a:spcPts val="2250"/>
              </a:spcBef>
            </a:pPr>
            <a:r>
              <a:rPr lang="en-US" altLang="en-US" sz="3600" b="1">
                <a:solidFill>
                  <a:srgbClr val="FF3300"/>
                </a:solidFill>
                <a:latin typeface="VNI-Times" pitchFamily="2" charset="0"/>
                <a:ea typeface="SimSun" panose="02010600030101010101" pitchFamily="2" charset="-122"/>
              </a:rPr>
              <a:t>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strips(downLeft)">
                                      <p:cBhvr>
                                        <p:cTn id="7" dur="300"/>
                                        <p:tgtEl>
                                          <p:spTgt spid="69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a:extLst>
              <a:ext uri="{FF2B5EF4-FFF2-40B4-BE49-F238E27FC236}">
                <a16:creationId xmlns:a16="http://schemas.microsoft.com/office/drawing/2014/main" id="{01371890-8C6D-C535-C40A-BF0D9027AD7F}"/>
              </a:ext>
            </a:extLst>
          </p:cNvPr>
          <p:cNvSpPr txBox="1">
            <a:spLocks noChangeArrowheads="1"/>
          </p:cNvSpPr>
          <p:nvPr/>
        </p:nvSpPr>
        <p:spPr bwMode="auto">
          <a:xfrm>
            <a:off x="1790700" y="1447801"/>
            <a:ext cx="9067800" cy="2062163"/>
          </a:xfrm>
          <a:prstGeom prst="rect">
            <a:avLst/>
          </a:prstGeom>
          <a:noFill/>
          <a:ln w="9525">
            <a:solidFill>
              <a:schemeClr val="accent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Arial" pitchFamily="34" charset="0"/>
              </a:defRPr>
            </a:lvl1pPr>
            <a:lvl2pPr marL="742950" indent="-285750">
              <a:defRPr sz="32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3200">
                <a:solidFill>
                  <a:schemeClr val="tx1"/>
                </a:solidFill>
                <a:latin typeface="Arial" pitchFamily="34" charset="0"/>
              </a:defRPr>
            </a:lvl4pPr>
            <a:lvl5pPr marL="2057400" indent="-228600">
              <a:defRPr sz="3200">
                <a:solidFill>
                  <a:schemeClr val="tx1"/>
                </a:solidFill>
                <a:latin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defRPr>
            </a:lvl9pPr>
          </a:lstStyle>
          <a:p>
            <a:pPr>
              <a:defRPr/>
            </a:pPr>
            <a:r>
              <a:rPr lang="en-US">
                <a:latin typeface="Times New Roman" pitchFamily="18" charset="0"/>
                <a:cs typeface="Times New Roman" pitchFamily="18" charset="0"/>
              </a:rPr>
              <a:t>	- Tìm hiểu chính sách phát triển dân số của địa phương.</a:t>
            </a:r>
          </a:p>
          <a:p>
            <a:pPr>
              <a:defRPr/>
            </a:pPr>
            <a:r>
              <a:rPr lang="en-US">
                <a:latin typeface="Times New Roman" pitchFamily="18" charset="0"/>
                <a:cs typeface="Times New Roman" pitchFamily="18" charset="0"/>
              </a:rPr>
              <a:t>	- Vẽ tranh tuyên truyền về dân số kế hoạch hóa gia đình. </a:t>
            </a:r>
            <a:endParaRPr lang="en-US" altLang="en-US">
              <a:latin typeface="Times New Roman" pitchFamily="18" charset="0"/>
              <a:cs typeface="Times New Roman" pitchFamily="18" charset="0"/>
            </a:endParaRPr>
          </a:p>
        </p:txBody>
      </p:sp>
      <p:sp>
        <p:nvSpPr>
          <p:cNvPr id="33795" name="AutoShape 3">
            <a:extLst>
              <a:ext uri="{FF2B5EF4-FFF2-40B4-BE49-F238E27FC236}">
                <a16:creationId xmlns:a16="http://schemas.microsoft.com/office/drawing/2014/main" id="{3A37388D-0FD5-F4EF-DFF3-8F8CE3B2F0ED}"/>
              </a:ext>
            </a:extLst>
          </p:cNvPr>
          <p:cNvSpPr>
            <a:spLocks noChangeArrowheads="1"/>
          </p:cNvSpPr>
          <p:nvPr/>
        </p:nvSpPr>
        <p:spPr bwMode="auto">
          <a:xfrm>
            <a:off x="1981200" y="152400"/>
            <a:ext cx="8077200" cy="1066800"/>
          </a:xfrm>
          <a:prstGeom prst="ribbon2">
            <a:avLst>
              <a:gd name="adj1" fmla="val 33333"/>
              <a:gd name="adj2" fmla="val 67454"/>
            </a:avLst>
          </a:prstGeom>
          <a:solidFill>
            <a:srgbClr val="BBE0E3"/>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3796" name="Text Box 4">
            <a:extLst>
              <a:ext uri="{FF2B5EF4-FFF2-40B4-BE49-F238E27FC236}">
                <a16:creationId xmlns:a16="http://schemas.microsoft.com/office/drawing/2014/main" id="{811D0563-A981-BC72-A1B3-5638907B4104}"/>
              </a:ext>
            </a:extLst>
          </p:cNvPr>
          <p:cNvSpPr txBox="1">
            <a:spLocks noChangeArrowheads="1"/>
          </p:cNvSpPr>
          <p:nvPr/>
        </p:nvSpPr>
        <p:spPr bwMode="auto">
          <a:xfrm>
            <a:off x="3581400" y="168275"/>
            <a:ext cx="5105400" cy="649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a:spcBef>
                <a:spcPts val="2250"/>
              </a:spcBef>
            </a:pPr>
            <a:r>
              <a:rPr lang="en-US" altLang="en-US" sz="3600" b="1">
                <a:solidFill>
                  <a:srgbClr val="FF3300"/>
                </a:solidFill>
                <a:latin typeface="Times New Roman" panose="02020603050405020304" pitchFamily="18" charset="0"/>
                <a:ea typeface="SimSun" panose="02010600030101010101" pitchFamily="2" charset="-122"/>
                <a:cs typeface="Times New Roman" panose="02020603050405020304" pitchFamily="18" charset="0"/>
              </a:rPr>
              <a:t>TÌM TÒI – MỞ RỘNG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69634"/>
                                        </p:tgtEl>
                                        <p:attrNameLst>
                                          <p:attrName>style.visibility</p:attrName>
                                        </p:attrNameLst>
                                      </p:cBhvr>
                                      <p:to>
                                        <p:strVal val="visible"/>
                                      </p:to>
                                    </p:set>
                                    <p:anim calcmode="lin" valueType="num">
                                      <p:cBhvr>
                                        <p:cTn id="7" dur="500" fill="hold"/>
                                        <p:tgtEl>
                                          <p:spTgt spid="69634"/>
                                        </p:tgtEl>
                                        <p:attrNameLst>
                                          <p:attrName>ppt_x</p:attrName>
                                        </p:attrNameLst>
                                      </p:cBhvr>
                                      <p:tavLst>
                                        <p:tav tm="0">
                                          <p:val>
                                            <p:strVal val="#ppt_x-.2"/>
                                          </p:val>
                                        </p:tav>
                                        <p:tav tm="100000">
                                          <p:val>
                                            <p:strVal val="#ppt_x"/>
                                          </p:val>
                                        </p:tav>
                                      </p:tavLst>
                                    </p:anim>
                                    <p:anim calcmode="lin" valueType="num">
                                      <p:cBhvr>
                                        <p:cTn id="8" dur="500" fill="hold"/>
                                        <p:tgtEl>
                                          <p:spTgt spid="69634"/>
                                        </p:tgtEl>
                                        <p:attrNameLst>
                                          <p:attrName>ppt_y</p:attrName>
                                        </p:attrNameLst>
                                      </p:cBhvr>
                                      <p:tavLst>
                                        <p:tav tm="0">
                                          <p:val>
                                            <p:strVal val="#ppt_y"/>
                                          </p:val>
                                        </p:tav>
                                        <p:tav tm="100000">
                                          <p:val>
                                            <p:strVal val="#ppt_y"/>
                                          </p:val>
                                        </p:tav>
                                      </p:tavLst>
                                    </p:anim>
                                    <p:animEffect transition="in" filter="wipe(right)" prLst="gradientSize: 0.1">
                                      <p:cBhvr>
                                        <p:cTn id="9" dur="500"/>
                                        <p:tgtEl>
                                          <p:spTgt spid="6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6">
            <a:extLst>
              <a:ext uri="{FF2B5EF4-FFF2-40B4-BE49-F238E27FC236}">
                <a16:creationId xmlns:a16="http://schemas.microsoft.com/office/drawing/2014/main" id="{3E68F510-C2F4-7DF8-9556-3148777858DC}"/>
              </a:ext>
            </a:extLst>
          </p:cNvPr>
          <p:cNvSpPr txBox="1">
            <a:spLocks noChangeArrowheads="1"/>
          </p:cNvSpPr>
          <p:nvPr/>
        </p:nvSpPr>
        <p:spPr bwMode="auto">
          <a:xfrm>
            <a:off x="2133601" y="233364"/>
            <a:ext cx="184731"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3400" b="1">
              <a:solidFill>
                <a:srgbClr val="0000FF"/>
              </a:solidFill>
              <a:latin typeface="VNI-Times" pitchFamily="2" charset="0"/>
            </a:endParaRPr>
          </a:p>
          <a:p>
            <a:pPr eaLnBrk="1" hangingPunct="1"/>
            <a:endParaRPr lang="en-US" altLang="en-US" sz="3400" b="1">
              <a:solidFill>
                <a:srgbClr val="0000FF"/>
              </a:solidFill>
              <a:latin typeface="VNI-Times" pitchFamily="2" charset="0"/>
            </a:endParaRPr>
          </a:p>
        </p:txBody>
      </p:sp>
      <p:sp>
        <p:nvSpPr>
          <p:cNvPr id="34819" name="WordArt 7">
            <a:extLst>
              <a:ext uri="{FF2B5EF4-FFF2-40B4-BE49-F238E27FC236}">
                <a16:creationId xmlns:a16="http://schemas.microsoft.com/office/drawing/2014/main" id="{41B08EA5-77E1-7C30-7923-75A61C1D3C3B}"/>
              </a:ext>
            </a:extLst>
          </p:cNvPr>
          <p:cNvSpPr>
            <a:spLocks noChangeArrowheads="1" noChangeShapeType="1" noTextEdit="1"/>
          </p:cNvSpPr>
          <p:nvPr/>
        </p:nvSpPr>
        <p:spPr bwMode="auto">
          <a:xfrm>
            <a:off x="2444750" y="290514"/>
            <a:ext cx="4946650" cy="581025"/>
          </a:xfrm>
          <a:prstGeom prst="rect">
            <a:avLst/>
          </a:prstGeom>
        </p:spPr>
        <p:txBody>
          <a:bodyPr wrap="none" fromWordArt="1">
            <a:prstTxWarp prst="textPlain">
              <a:avLst>
                <a:gd name="adj" fmla="val 50000"/>
              </a:avLst>
            </a:prstTxWarp>
          </a:bodyPr>
          <a:lstStyle/>
          <a:p>
            <a:pPr algn="ctr"/>
            <a:r>
              <a:rPr lang="vi-VN" sz="4000" kern="10">
                <a:ln w="12700">
                  <a:solidFill>
                    <a:srgbClr val="EAEAEA"/>
                  </a:solidFill>
                  <a:round/>
                  <a:headEnd/>
                  <a:tailEnd/>
                </a:ln>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HƯỚNG DẪN 	HỌC TẬP</a:t>
            </a:r>
            <a:endParaRPr lang="en-US" sz="4000" kern="10">
              <a:ln w="12700">
                <a:solidFill>
                  <a:srgbClr val="EAEAEA"/>
                </a:solidFill>
                <a:round/>
                <a:headEnd/>
                <a:tailEnd/>
              </a:ln>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ext Box 62">
            <a:extLst>
              <a:ext uri="{FF2B5EF4-FFF2-40B4-BE49-F238E27FC236}">
                <a16:creationId xmlns:a16="http://schemas.microsoft.com/office/drawing/2014/main" id="{BA77DBD7-1EC3-026D-C2AF-A537C3DBFC0D}"/>
              </a:ext>
            </a:extLst>
          </p:cNvPr>
          <p:cNvSpPr txBox="1">
            <a:spLocks noChangeArrowheads="1"/>
          </p:cNvSpPr>
          <p:nvPr/>
        </p:nvSpPr>
        <p:spPr bwMode="auto">
          <a:xfrm>
            <a:off x="1881188" y="928689"/>
            <a:ext cx="84963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Tx/>
              <a:buAutoNum type="arabicPeriod"/>
            </a:pPr>
            <a:endParaRPr lang="vi-VN" altLang="vi-VN" sz="2800">
              <a:latin typeface="Times New Roman" panose="02020603050405020304" pitchFamily="18" charset="0"/>
              <a:cs typeface="Times New Roman" panose="02020603050405020304" pitchFamily="18" charset="0"/>
            </a:endParaRPr>
          </a:p>
          <a:p>
            <a:pPr>
              <a:buFontTx/>
              <a:buAutoNum type="arabicPeriod"/>
            </a:pPr>
            <a:r>
              <a:rPr lang="en-US" altLang="vi-VN" sz="2800" b="1">
                <a:latin typeface="Times New Roman" panose="02020603050405020304" pitchFamily="18" charset="0"/>
                <a:cs typeface="Times New Roman" panose="02020603050405020304" pitchFamily="18" charset="0"/>
              </a:rPr>
              <a:t>B</a:t>
            </a:r>
            <a:r>
              <a:rPr lang="vi-VN" altLang="vi-VN" sz="2800" b="1">
                <a:latin typeface="Times New Roman" panose="02020603050405020304" pitchFamily="18" charset="0"/>
                <a:cs typeface="Times New Roman" panose="02020603050405020304" pitchFamily="18" charset="0"/>
              </a:rPr>
              <a:t>ài </a:t>
            </a:r>
            <a:r>
              <a:rPr lang="en-US" altLang="vi-VN" sz="2800" b="1">
                <a:latin typeface="Times New Roman" panose="02020603050405020304" pitchFamily="18" charset="0"/>
                <a:cs typeface="Times New Roman" panose="02020603050405020304" pitchFamily="18" charset="0"/>
              </a:rPr>
              <a:t>48</a:t>
            </a:r>
            <a:r>
              <a:rPr lang="vi-VN" altLang="vi-VN" sz="2800" b="1">
                <a:latin typeface="Times New Roman" panose="02020603050405020304" pitchFamily="18" charset="0"/>
                <a:cs typeface="Times New Roman" panose="02020603050405020304" pitchFamily="18" charset="0"/>
              </a:rPr>
              <a:t>:</a:t>
            </a:r>
            <a:endParaRPr lang="en-US" altLang="vi-VN" sz="2800" b="1">
              <a:latin typeface="Times New Roman" panose="02020603050405020304" pitchFamily="18" charset="0"/>
              <a:cs typeface="Times New Roman" panose="02020603050405020304" pitchFamily="18" charset="0"/>
            </a:endParaRPr>
          </a:p>
          <a:p>
            <a:pPr algn="just" eaLnBrk="1" hangingPunct="1">
              <a:buFont typeface="Wingdings" panose="05000000000000000000" pitchFamily="2" charset="2"/>
              <a:buNone/>
            </a:pPr>
            <a:r>
              <a:rPr lang="en-US" altLang="en-US" sz="2800">
                <a:latin typeface="Times New Roman" panose="02020603050405020304" pitchFamily="18" charset="0"/>
                <a:cs typeface="Times New Roman" panose="02020603050405020304" pitchFamily="18" charset="0"/>
                <a:sym typeface="Wingdings" panose="05000000000000000000" pitchFamily="2" charset="2"/>
              </a:rPr>
              <a:t>- Học thuộc bài.</a:t>
            </a:r>
          </a:p>
          <a:p>
            <a:pPr algn="just" eaLnBrk="1" hangingPunct="1">
              <a:buFont typeface="Wingdings" panose="05000000000000000000" pitchFamily="2" charset="2"/>
              <a:buNone/>
            </a:pPr>
            <a:r>
              <a:rPr lang="en-US" altLang="en-US" sz="2800">
                <a:latin typeface="Times New Roman" panose="02020603050405020304" pitchFamily="18" charset="0"/>
                <a:cs typeface="Times New Roman" panose="02020603050405020304" pitchFamily="18" charset="0"/>
                <a:sym typeface="Wingdings" panose="05000000000000000000" pitchFamily="2" charset="2"/>
              </a:rPr>
              <a:t>- Trả lời câu hỏi 1,2,3 sgk/145.</a:t>
            </a:r>
          </a:p>
          <a:p>
            <a:pPr algn="just" eaLnBrk="1" hangingPunct="1">
              <a:buFont typeface="Wingdings" panose="05000000000000000000" pitchFamily="2" charset="2"/>
              <a:buNone/>
            </a:pPr>
            <a:r>
              <a:rPr lang="en-US" altLang="en-US" sz="2800">
                <a:latin typeface="Times New Roman" panose="02020603050405020304" pitchFamily="18" charset="0"/>
                <a:cs typeface="Times New Roman" panose="02020603050405020304" pitchFamily="18" charset="0"/>
                <a:sym typeface="Wingdings" panose="05000000000000000000" pitchFamily="2" charset="2"/>
              </a:rPr>
              <a:t>- Đọc mục “em có biết” SGK trang 146.</a:t>
            </a:r>
          </a:p>
          <a:p>
            <a:r>
              <a:rPr lang="vi-VN" altLang="vi-VN" sz="2800" b="1">
                <a:latin typeface="Times New Roman" panose="02020603050405020304" pitchFamily="18" charset="0"/>
                <a:cs typeface="Times New Roman" panose="02020603050405020304" pitchFamily="18" charset="0"/>
                <a:sym typeface="Symbol" panose="05050102010706020507" pitchFamily="18" charset="2"/>
              </a:rPr>
              <a:t>2. Chuẩn bị nội dung bài </a:t>
            </a:r>
            <a:r>
              <a:rPr lang="en-US" altLang="vi-VN" sz="2800" b="1">
                <a:latin typeface="Times New Roman" panose="02020603050405020304" pitchFamily="18" charset="0"/>
                <a:cs typeface="Times New Roman" panose="02020603050405020304" pitchFamily="18" charset="0"/>
                <a:sym typeface="Symbol" panose="05050102010706020507" pitchFamily="18" charset="2"/>
              </a:rPr>
              <a:t>49</a:t>
            </a:r>
            <a:r>
              <a:rPr lang="vi-VN" altLang="vi-VN" sz="2800" b="1">
                <a:latin typeface="Times New Roman" panose="02020603050405020304" pitchFamily="18" charset="0"/>
                <a:cs typeface="Times New Roman" panose="02020603050405020304" pitchFamily="18" charset="0"/>
                <a:sym typeface="Symbol" panose="05050102010706020507" pitchFamily="18" charset="2"/>
              </a:rPr>
              <a:t>:</a:t>
            </a:r>
          </a:p>
          <a:p>
            <a:pPr algn="just" eaLnBrk="1" hangingPunct="1">
              <a:buFont typeface="Wingdings" panose="05000000000000000000" pitchFamily="2" charset="2"/>
              <a:buNone/>
            </a:pPr>
            <a:r>
              <a:rPr lang="en-US" altLang="en-US" sz="2800">
                <a:latin typeface="Times New Roman" panose="02020603050405020304" pitchFamily="18" charset="0"/>
                <a:cs typeface="Times New Roman" panose="02020603050405020304" pitchFamily="18" charset="0"/>
                <a:sym typeface="Wingdings" panose="05000000000000000000" pitchFamily="2" charset="2"/>
              </a:rPr>
              <a:t>- Đọc trước bài 49: “Quần xã sinh vật".</a:t>
            </a:r>
          </a:p>
          <a:p>
            <a:pPr algn="just" eaLnBrk="1" hangingPunct="1">
              <a:buFont typeface="Wingdings" panose="05000000000000000000" pitchFamily="2" charset="2"/>
              <a:buNone/>
            </a:pPr>
            <a:r>
              <a:rPr lang="en-US" altLang="en-US" sz="2800">
                <a:latin typeface="Times New Roman" panose="02020603050405020304" pitchFamily="18" charset="0"/>
                <a:cs typeface="Times New Roman" panose="02020603050405020304" pitchFamily="18" charset="0"/>
                <a:sym typeface="Wingdings" panose="05000000000000000000" pitchFamily="2" charset="2"/>
              </a:rPr>
              <a:t>- Sưu tầm một số tranh về quần xã sinh vật.</a:t>
            </a:r>
          </a:p>
          <a:p>
            <a:pPr algn="just" eaLnBrk="1" hangingPunct="1">
              <a:buFont typeface="Wingdings" panose="05000000000000000000" pitchFamily="2" charset="2"/>
              <a:buNone/>
            </a:pPr>
            <a:r>
              <a:rPr lang="en-US" altLang="en-US" sz="2800">
                <a:latin typeface="Times New Roman" panose="02020603050405020304" pitchFamily="18" charset="0"/>
                <a:cs typeface="Times New Roman" panose="02020603050405020304" pitchFamily="18" charset="0"/>
                <a:sym typeface="Wingdings" panose="05000000000000000000" pitchFamily="2" charset="2"/>
              </a:rPr>
              <a:t>- Kẻ bảng 49 SGK trang 147 vào tập</a:t>
            </a:r>
          </a:p>
        </p:txBody>
      </p:sp>
      <p:graphicFrame>
        <p:nvGraphicFramePr>
          <p:cNvPr id="34821" name="Object 65">
            <a:extLst>
              <a:ext uri="{FF2B5EF4-FFF2-40B4-BE49-F238E27FC236}">
                <a16:creationId xmlns:a16="http://schemas.microsoft.com/office/drawing/2014/main" id="{2D8FD2DB-2273-30DC-8CE1-6373C34635C1}"/>
              </a:ext>
            </a:extLst>
          </p:cNvPr>
          <p:cNvGraphicFramePr>
            <a:graphicFrameLocks noChangeAspect="1"/>
          </p:cNvGraphicFramePr>
          <p:nvPr/>
        </p:nvGraphicFramePr>
        <p:xfrm>
          <a:off x="7667626" y="-500063"/>
          <a:ext cx="2773363" cy="2368551"/>
        </p:xfrm>
        <a:graphic>
          <a:graphicData uri="http://schemas.openxmlformats.org/presentationml/2006/ole">
            <mc:AlternateContent xmlns:mc="http://schemas.openxmlformats.org/markup-compatibility/2006">
              <mc:Choice xmlns:v="urn:schemas-microsoft-com:vml" Requires="v">
                <p:oleObj name="Clip" r:id="rId2" imgW="5614988" imgH="2674938" progId="MS_ClipArt_Gallery.2">
                  <p:embed/>
                </p:oleObj>
              </mc:Choice>
              <mc:Fallback>
                <p:oleObj name="Clip" r:id="rId2" imgW="5614988" imgH="2674938" progId="MS_ClipArt_Gallery.2">
                  <p:embed/>
                  <p:pic>
                    <p:nvPicPr>
                      <p:cNvPr id="34821" name="Object 65">
                        <a:extLst>
                          <a:ext uri="{FF2B5EF4-FFF2-40B4-BE49-F238E27FC236}">
                            <a16:creationId xmlns:a16="http://schemas.microsoft.com/office/drawing/2014/main" id="{2D8FD2DB-2273-30DC-8CE1-6373C34635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26" y="-500063"/>
                        <a:ext cx="2773363" cy="236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4822" name="AutoShape 70">
            <a:hlinkClick r:id="rId4" action="ppaction://hlinksldjump"/>
            <a:extLst>
              <a:ext uri="{FF2B5EF4-FFF2-40B4-BE49-F238E27FC236}">
                <a16:creationId xmlns:a16="http://schemas.microsoft.com/office/drawing/2014/main" id="{47697C5B-2DD9-1565-BE81-31131D618C53}"/>
              </a:ext>
            </a:extLst>
          </p:cNvPr>
          <p:cNvSpPr>
            <a:spLocks noChangeArrowheads="1"/>
          </p:cNvSpPr>
          <p:nvPr/>
        </p:nvSpPr>
        <p:spPr bwMode="auto">
          <a:xfrm>
            <a:off x="10128251" y="6021388"/>
            <a:ext cx="360363" cy="647700"/>
          </a:xfrm>
          <a:prstGeom prst="downArrow">
            <a:avLst>
              <a:gd name="adj1" fmla="val 50000"/>
              <a:gd name="adj2" fmla="val 44934"/>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checkerboard(across)">
                                      <p:cBhvr>
                                        <p:cTn id="7" dur="500"/>
                                        <p:tgtEl>
                                          <p:spTgt spid="10">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checkerboard(across)">
                                      <p:cBhvr>
                                        <p:cTn id="12" dur="500"/>
                                        <p:tgtEl>
                                          <p:spTgt spid="1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checkerboard(across)">
                                      <p:cBhvr>
                                        <p:cTn id="17" dur="500"/>
                                        <p:tgtEl>
                                          <p:spTgt spid="10">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checkerboard(across)">
                                      <p:cBhvr>
                                        <p:cTn id="22" dur="500"/>
                                        <p:tgtEl>
                                          <p:spTgt spid="10">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checkerboard(across)">
                                      <p:cBhvr>
                                        <p:cTn id="27" dur="500"/>
                                        <p:tgtEl>
                                          <p:spTgt spid="10">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fade">
                                      <p:cBhvr>
                                        <p:cTn id="32" dur="1000"/>
                                        <p:tgtEl>
                                          <p:spTgt spid="10">
                                            <p:txEl>
                                              <p:pRg st="6" end="6"/>
                                            </p:txEl>
                                          </p:spTgt>
                                        </p:tgtEl>
                                      </p:cBhvr>
                                    </p:animEffect>
                                    <p:anim calcmode="lin" valueType="num">
                                      <p:cBhvr>
                                        <p:cTn id="33"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10">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fade">
                                      <p:cBhvr>
                                        <p:cTn id="37" dur="1000"/>
                                        <p:tgtEl>
                                          <p:spTgt spid="10">
                                            <p:txEl>
                                              <p:pRg st="7" end="7"/>
                                            </p:txEl>
                                          </p:spTgt>
                                        </p:tgtEl>
                                      </p:cBhvr>
                                    </p:animEffect>
                                    <p:anim calcmode="lin" valueType="num">
                                      <p:cBhvr>
                                        <p:cTn id="38"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10">
                                            <p:txEl>
                                              <p:pRg st="7" end="7"/>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xEl>
                                              <p:pRg st="8" end="8"/>
                                            </p:txEl>
                                          </p:spTgt>
                                        </p:tgtEl>
                                        <p:attrNameLst>
                                          <p:attrName>style.visibility</p:attrName>
                                        </p:attrNameLst>
                                      </p:cBhvr>
                                      <p:to>
                                        <p:strVal val="visible"/>
                                      </p:to>
                                    </p:set>
                                    <p:animEffect transition="in" filter="fade">
                                      <p:cBhvr>
                                        <p:cTn id="42" dur="1000"/>
                                        <p:tgtEl>
                                          <p:spTgt spid="10">
                                            <p:txEl>
                                              <p:pRg st="8" end="8"/>
                                            </p:txEl>
                                          </p:spTgt>
                                        </p:tgtEl>
                                      </p:cBhvr>
                                    </p:animEffect>
                                    <p:anim calcmode="lin" valueType="num">
                                      <p:cBhvr>
                                        <p:cTn id="43" dur="10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C4EF26-80F4-2850-9E44-C2EE1881102F}"/>
              </a:ext>
            </a:extLst>
          </p:cNvPr>
          <p:cNvPicPr>
            <a:picLocks noChangeAspect="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9394825" y="3768725"/>
            <a:ext cx="814388"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8AF164A-4024-CEB7-67CA-06F8BE4CF8E2}"/>
              </a:ext>
            </a:extLst>
          </p:cNvPr>
          <p:cNvPicPr>
            <a:picLocks noChangeAspect="1"/>
          </p:cNvPicPr>
          <p:nvPr/>
        </p:nvPicPr>
        <p:blipFill>
          <a:blip r:embed="rId7">
            <a:grayscl/>
            <a:biLevel thresh="50000"/>
            <a:extLst>
              <a:ext uri="{28A0092B-C50C-407E-A947-70E740481C1C}">
                <a14:useLocalDpi xmlns:a14="http://schemas.microsoft.com/office/drawing/2010/main" val="0"/>
              </a:ext>
            </a:extLst>
          </a:blip>
          <a:srcRect/>
          <a:stretch>
            <a:fillRect/>
          </a:stretch>
        </p:blipFill>
        <p:spPr bwMode="auto">
          <a:xfrm>
            <a:off x="8856663" y="4516439"/>
            <a:ext cx="60960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003BD2C5-2D73-93BC-FE3A-F6D067D83AD3}"/>
              </a:ext>
            </a:extLst>
          </p:cNvPr>
          <p:cNvPicPr>
            <a:picLocks noChangeAspect="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9294814" y="5130800"/>
            <a:ext cx="39052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a:extLst>
              <a:ext uri="{FF2B5EF4-FFF2-40B4-BE49-F238E27FC236}">
                <a16:creationId xmlns:a16="http://schemas.microsoft.com/office/drawing/2014/main" id="{D584A765-D76D-2A02-0216-4F4337254A20}"/>
              </a:ext>
            </a:extLst>
          </p:cNvPr>
          <p:cNvSpPr/>
          <p:nvPr/>
        </p:nvSpPr>
        <p:spPr>
          <a:xfrm>
            <a:off x="2147889" y="200026"/>
            <a:ext cx="7896225" cy="1604963"/>
          </a:xfrm>
          <a:prstGeom prst="snip2DiagRect">
            <a:avLst/>
          </a:prstGeom>
          <a:solidFill>
            <a:schemeClr val="bg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err="1">
                <a:solidFill>
                  <a:prstClr val="black"/>
                </a:solidFill>
                <a:latin typeface="Times New Roman" pitchFamily="18" charset="0"/>
                <a:cs typeface="Times New Roman" pitchFamily="18" charset="0"/>
              </a:rPr>
              <a:t>Dấu</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hiệu</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nào</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sau</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đây</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không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phải</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là</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đặc</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trưng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cửa</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quần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thể</a:t>
            </a:r>
            <a:r>
              <a:rPr lang="en-US" sz="3200" b="1" dirty="0">
                <a:solidFill>
                  <a:prstClr val="black"/>
                </a:solidFill>
                <a:latin typeface="Times New Roman" pitchFamily="18" charset="0"/>
                <a:cs typeface="Times New Roman" pitchFamily="18" charset="0"/>
              </a:rPr>
              <a:t>?</a:t>
            </a:r>
            <a:endParaRPr lang="vi-VN" sz="3200" b="1" dirty="0">
              <a:solidFill>
                <a:prstClr val="black"/>
              </a:solidFill>
              <a:latin typeface="Times New Roman" pitchFamily="18" charset="0"/>
              <a:cs typeface="Times New Roman" pitchFamily="18" charset="0"/>
            </a:endParaRPr>
          </a:p>
        </p:txBody>
      </p:sp>
      <p:sp>
        <p:nvSpPr>
          <p:cNvPr id="26" name="Rectangle 25">
            <a:extLst>
              <a:ext uri="{FF2B5EF4-FFF2-40B4-BE49-F238E27FC236}">
                <a16:creationId xmlns:a16="http://schemas.microsoft.com/office/drawing/2014/main" id="{332F84AC-D839-0A9B-602A-6FFCA08E8AFC}"/>
              </a:ext>
            </a:extLst>
          </p:cNvPr>
          <p:cNvSpPr/>
          <p:nvPr/>
        </p:nvSpPr>
        <p:spPr>
          <a:xfrm>
            <a:off x="2357439" y="1949450"/>
            <a:ext cx="3679825" cy="769938"/>
          </a:xfrm>
          <a:prstGeom prst="rect">
            <a:avLst/>
          </a:prstGeom>
          <a:solidFill>
            <a:schemeClr val="accent1">
              <a:lumMod val="9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3200" dirty="0">
                <a:solidFill>
                  <a:prstClr val="black"/>
                </a:solidFill>
                <a:latin typeface="Times New Roman" pitchFamily="18" charset="0"/>
                <a:cs typeface="Times New Roman" pitchFamily="18" charset="0"/>
              </a:rPr>
              <a:t>A. </a:t>
            </a:r>
            <a:r>
              <a:rPr lang="en-US" sz="3200" dirty="0" err="1">
                <a:solidFill>
                  <a:prstClr val="black"/>
                </a:solidFill>
                <a:latin typeface="Times New Roman" pitchFamily="18" charset="0"/>
                <a:cs typeface="Times New Roman" pitchFamily="18" charset="0"/>
              </a:rPr>
              <a:t>Độ</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dạng</a:t>
            </a:r>
            <a:endParaRPr lang="vi-VN" sz="3200" dirty="0">
              <a:solidFill>
                <a:prstClr val="black"/>
              </a:solidFill>
              <a:latin typeface="Times New Roman" pitchFamily="18" charset="0"/>
              <a:cs typeface="Times New Roman" pitchFamily="18" charset="0"/>
            </a:endParaRPr>
          </a:p>
        </p:txBody>
      </p:sp>
      <p:sp>
        <p:nvSpPr>
          <p:cNvPr id="40" name="Cloud 39">
            <a:extLst>
              <a:ext uri="{FF2B5EF4-FFF2-40B4-BE49-F238E27FC236}">
                <a16:creationId xmlns:a16="http://schemas.microsoft.com/office/drawing/2014/main" id="{59909525-4A2E-8DED-1925-8F924A991316}"/>
              </a:ext>
            </a:extLst>
          </p:cNvPr>
          <p:cNvSpPr/>
          <p:nvPr/>
        </p:nvSpPr>
        <p:spPr>
          <a:xfrm>
            <a:off x="-512763" y="4902200"/>
            <a:ext cx="425450"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solidFill>
                <a:prstClr val="white"/>
              </a:solidFill>
            </a:endParaRPr>
          </a:p>
        </p:txBody>
      </p:sp>
      <p:sp>
        <p:nvSpPr>
          <p:cNvPr id="41" name="Cloud 40">
            <a:extLst>
              <a:ext uri="{FF2B5EF4-FFF2-40B4-BE49-F238E27FC236}">
                <a16:creationId xmlns:a16="http://schemas.microsoft.com/office/drawing/2014/main" id="{A8D7EB72-D3CC-3BA2-E87E-BE18B8ECAE2C}"/>
              </a:ext>
            </a:extLst>
          </p:cNvPr>
          <p:cNvSpPr/>
          <p:nvPr/>
        </p:nvSpPr>
        <p:spPr>
          <a:xfrm>
            <a:off x="13273088" y="4702176"/>
            <a:ext cx="668337"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solidFill>
                <a:prstClr val="white"/>
              </a:solidFill>
            </a:endParaRPr>
          </a:p>
        </p:txBody>
      </p:sp>
      <p:sp>
        <p:nvSpPr>
          <p:cNvPr id="42" name="Rectangle 41">
            <a:extLst>
              <a:ext uri="{FF2B5EF4-FFF2-40B4-BE49-F238E27FC236}">
                <a16:creationId xmlns:a16="http://schemas.microsoft.com/office/drawing/2014/main" id="{9F1C81C7-B960-3552-1EBF-819F11CF1AAB}"/>
              </a:ext>
            </a:extLst>
          </p:cNvPr>
          <p:cNvSpPr/>
          <p:nvPr/>
        </p:nvSpPr>
        <p:spPr>
          <a:xfrm>
            <a:off x="6121401" y="1954214"/>
            <a:ext cx="3681413" cy="769937"/>
          </a:xfrm>
          <a:prstGeom prst="rect">
            <a:avLst/>
          </a:prstGeom>
          <a:solidFill>
            <a:schemeClr val="accent1">
              <a:lumMod val="9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3200" dirty="0">
                <a:solidFill>
                  <a:prstClr val="black"/>
                </a:solidFill>
                <a:latin typeface="Times New Roman" pitchFamily="18" charset="0"/>
                <a:cs typeface="Times New Roman" pitchFamily="18" charset="0"/>
              </a:rPr>
              <a:t>B. </a:t>
            </a:r>
            <a:r>
              <a:rPr lang="en-US" sz="3200" dirty="0" err="1">
                <a:solidFill>
                  <a:prstClr val="black"/>
                </a:solidFill>
                <a:latin typeface="Times New Roman" pitchFamily="18" charset="0"/>
                <a:cs typeface="Times New Roman" pitchFamily="18" charset="0"/>
              </a:rPr>
              <a:t>Mật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độ</a:t>
            </a:r>
            <a:endParaRPr lang="vi-VN" sz="3200" dirty="0">
              <a:solidFill>
                <a:prstClr val="black"/>
              </a:solidFill>
              <a:latin typeface="Times New Roman" pitchFamily="18" charset="0"/>
              <a:cs typeface="Times New Roman" pitchFamily="18" charset="0"/>
            </a:endParaRPr>
          </a:p>
        </p:txBody>
      </p:sp>
      <p:sp>
        <p:nvSpPr>
          <p:cNvPr id="43" name="Rectangle 42">
            <a:extLst>
              <a:ext uri="{FF2B5EF4-FFF2-40B4-BE49-F238E27FC236}">
                <a16:creationId xmlns:a16="http://schemas.microsoft.com/office/drawing/2014/main" id="{D88B9D79-8B34-51BC-0999-D09A6FDB0B7D}"/>
              </a:ext>
            </a:extLst>
          </p:cNvPr>
          <p:cNvSpPr/>
          <p:nvPr/>
        </p:nvSpPr>
        <p:spPr>
          <a:xfrm>
            <a:off x="2357439" y="2838451"/>
            <a:ext cx="3679825" cy="771525"/>
          </a:xfrm>
          <a:prstGeom prst="rect">
            <a:avLst/>
          </a:prstGeom>
          <a:solidFill>
            <a:schemeClr val="accent1">
              <a:lumMod val="9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3200" dirty="0">
                <a:solidFill>
                  <a:prstClr val="black"/>
                </a:solidFill>
                <a:latin typeface="Times New Roman" pitchFamily="18" charset="0"/>
                <a:cs typeface="Times New Roman" pitchFamily="18" charset="0"/>
              </a:rPr>
              <a:t>C. </a:t>
            </a:r>
            <a:r>
              <a:rPr lang="en-US" sz="3200" dirty="0" err="1">
                <a:solidFill>
                  <a:prstClr val="black"/>
                </a:solidFill>
                <a:latin typeface="Times New Roman" pitchFamily="18" charset="0"/>
                <a:cs typeface="Times New Roman" pitchFamily="18" charset="0"/>
              </a:rPr>
              <a:t>Thành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phần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nhóm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tuổi</a:t>
            </a:r>
            <a:endParaRPr lang="vi-VN" sz="3200" dirty="0">
              <a:solidFill>
                <a:prstClr val="black"/>
              </a:solidFill>
              <a:latin typeface="Times New Roman" pitchFamily="18" charset="0"/>
              <a:cs typeface="Times New Roman" pitchFamily="18" charset="0"/>
            </a:endParaRPr>
          </a:p>
        </p:txBody>
      </p:sp>
      <p:sp>
        <p:nvSpPr>
          <p:cNvPr id="44" name="Rectangle 43">
            <a:extLst>
              <a:ext uri="{FF2B5EF4-FFF2-40B4-BE49-F238E27FC236}">
                <a16:creationId xmlns:a16="http://schemas.microsoft.com/office/drawing/2014/main" id="{5BAD58FB-3FC7-0E68-804F-6588B13A8DFE}"/>
              </a:ext>
            </a:extLst>
          </p:cNvPr>
          <p:cNvSpPr/>
          <p:nvPr/>
        </p:nvSpPr>
        <p:spPr>
          <a:xfrm>
            <a:off x="6121401" y="2843214"/>
            <a:ext cx="3681413" cy="769937"/>
          </a:xfrm>
          <a:prstGeom prst="rect">
            <a:avLst/>
          </a:prstGeom>
          <a:solidFill>
            <a:schemeClr val="accent1">
              <a:lumMod val="9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3200" dirty="0">
                <a:solidFill>
                  <a:prstClr val="black"/>
                </a:solidFill>
                <a:latin typeface="Times New Roman" pitchFamily="18" charset="0"/>
                <a:cs typeface="Times New Roman" pitchFamily="18" charset="0"/>
              </a:rPr>
              <a:t>D. </a:t>
            </a:r>
            <a:r>
              <a:rPr lang="en-US" sz="3200" dirty="0" err="1">
                <a:solidFill>
                  <a:prstClr val="black"/>
                </a:solidFill>
                <a:latin typeface="Times New Roman" pitchFamily="18" charset="0"/>
                <a:cs typeface="Times New Roman" pitchFamily="18" charset="0"/>
              </a:rPr>
              <a:t>Tỉ</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lệ</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đực</a:t>
            </a:r>
            <a:r>
              <a:rPr lang="en-US" sz="3200" dirty="0">
                <a:solidFill>
                  <a:prstClr val="black"/>
                </a:solidFill>
                <a:latin typeface="Times New Roman" pitchFamily="18" charset="0"/>
                <a:cs typeface="Times New Roman" pitchFamily="18" charset="0"/>
              </a:rPr>
              <a:t>/</a:t>
            </a:r>
            <a:r>
              <a:rPr lang="en-US" sz="3200" dirty="0" err="1">
                <a:solidFill>
                  <a:prstClr val="black"/>
                </a:solidFill>
                <a:latin typeface="Times New Roman" pitchFamily="18" charset="0"/>
                <a:cs typeface="Times New Roman" pitchFamily="18" charset="0"/>
              </a:rPr>
              <a:t>cái</a:t>
            </a:r>
            <a:endParaRPr lang="vi-VN" sz="3200" dirty="0">
              <a:solidFill>
                <a:prstClr val="black"/>
              </a:solidFill>
              <a:latin typeface="Times New Roman" pitchFamily="18" charset="0"/>
              <a:cs typeface="Times New Roman" pitchFamily="18" charset="0"/>
            </a:endParaRPr>
          </a:p>
        </p:txBody>
      </p:sp>
      <p:pic>
        <p:nvPicPr>
          <p:cNvPr id="47" name="Picture 46">
            <a:extLst>
              <a:ext uri="{FF2B5EF4-FFF2-40B4-BE49-F238E27FC236}">
                <a16:creationId xmlns:a16="http://schemas.microsoft.com/office/drawing/2014/main" id="{E0F162FF-3EA2-CD89-AA3B-5A63BC955182}"/>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72912" y="1974823"/>
            <a:ext cx="663853" cy="708059"/>
          </a:xfrm>
          <a:prstGeom prst="rect">
            <a:avLst/>
          </a:prstGeom>
        </p:spPr>
      </p:pic>
      <p:pic>
        <p:nvPicPr>
          <p:cNvPr id="51" name="Picture 50">
            <a:extLst>
              <a:ext uri="{FF2B5EF4-FFF2-40B4-BE49-F238E27FC236}">
                <a16:creationId xmlns:a16="http://schemas.microsoft.com/office/drawing/2014/main" id="{8E560D44-CD17-0B42-A236-BDCEEEF15841}"/>
              </a:ext>
            </a:extLst>
          </p:cNvPr>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33362" y="2871882"/>
            <a:ext cx="603402" cy="704088"/>
          </a:xfrm>
          <a:prstGeom prst="rect">
            <a:avLst/>
          </a:prstGeom>
        </p:spPr>
      </p:pic>
      <p:pic>
        <p:nvPicPr>
          <p:cNvPr id="49" name="Picture 48">
            <a:extLst>
              <a:ext uri="{FF2B5EF4-FFF2-40B4-BE49-F238E27FC236}">
                <a16:creationId xmlns:a16="http://schemas.microsoft.com/office/drawing/2014/main" id="{B42A79D6-4E8C-0E65-1C55-1243DABEE46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197975" y="2882901"/>
            <a:ext cx="6048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9E19B166-EC0A-562A-2650-05AE49E66D1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197975" y="1995489"/>
            <a:ext cx="604838"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loud 16">
            <a:hlinkClick r:id="rId12" action="ppaction://hlinksldjump"/>
            <a:extLst>
              <a:ext uri="{FF2B5EF4-FFF2-40B4-BE49-F238E27FC236}">
                <a16:creationId xmlns:a16="http://schemas.microsoft.com/office/drawing/2014/main" id="{840B09D3-B11E-8837-B72A-CEA60AE529CF}"/>
              </a:ext>
            </a:extLst>
          </p:cNvPr>
          <p:cNvSpPr/>
          <p:nvPr/>
        </p:nvSpPr>
        <p:spPr>
          <a:xfrm>
            <a:off x="2743201" y="4389438"/>
            <a:ext cx="1770063" cy="1104900"/>
          </a:xfrm>
          <a:prstGeom prst="cloud">
            <a:avLst/>
          </a:prstGeom>
          <a:solidFill>
            <a:srgbClr val="FFFF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lumMod val="50000"/>
                  </a:schemeClr>
                </a:solidFill>
              </a:rPr>
              <a:t>QUAY VỀ</a:t>
            </a:r>
            <a:endParaRPr lang="vi-VN" dirty="0">
              <a:solidFill>
                <a:schemeClr val="bg1">
                  <a:lumMod val="50000"/>
                </a:schemeClr>
              </a:solidFill>
            </a:endParaRPr>
          </a:p>
        </p:txBody>
      </p:sp>
      <p:sp>
        <p:nvSpPr>
          <p:cNvPr id="2" name="Rectangle 1">
            <a:extLst>
              <a:ext uri="{FF2B5EF4-FFF2-40B4-BE49-F238E27FC236}">
                <a16:creationId xmlns:a16="http://schemas.microsoft.com/office/drawing/2014/main" id="{5886ED6A-8C59-AB7E-AD83-95C546730EC6}"/>
              </a:ext>
            </a:extLst>
          </p:cNvPr>
          <p:cNvSpPr/>
          <p:nvPr/>
        </p:nvSpPr>
        <p:spPr>
          <a:xfrm>
            <a:off x="9294814" y="6521450"/>
            <a:ext cx="1373187" cy="33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 name="Picture 14" descr="kim phut">
            <a:extLst>
              <a:ext uri="{FF2B5EF4-FFF2-40B4-BE49-F238E27FC236}">
                <a16:creationId xmlns:a16="http://schemas.microsoft.com/office/drawing/2014/main" id="{C61FC3D2-5E42-1B58-F52D-DF139BA753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78488" y="4533901"/>
            <a:ext cx="1143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18" descr="dongho1">
            <a:extLst>
              <a:ext uri="{FF2B5EF4-FFF2-40B4-BE49-F238E27FC236}">
                <a16:creationId xmlns:a16="http://schemas.microsoft.com/office/drawing/2014/main" id="{16869228-0E2D-2EAB-F648-D8EC09FF26D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73688" y="4073526"/>
            <a:ext cx="17526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Cloud 22">
            <a:extLst>
              <a:ext uri="{FF2B5EF4-FFF2-40B4-BE49-F238E27FC236}">
                <a16:creationId xmlns:a16="http://schemas.microsoft.com/office/drawing/2014/main" id="{FB91D01C-417F-B839-A87D-1FA8743BE511}"/>
              </a:ext>
            </a:extLst>
          </p:cNvPr>
          <p:cNvSpPr/>
          <p:nvPr/>
        </p:nvSpPr>
        <p:spPr>
          <a:xfrm>
            <a:off x="7142163" y="3903663"/>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dirty="0">
                <a:solidFill>
                  <a:srgbClr val="FF0000"/>
                </a:solidFill>
                <a:latin typeface="Times New Roman" pitchFamily="18" charset="0"/>
                <a:cs typeface="Times New Roman" pitchFamily="18" charset="0"/>
              </a:rPr>
              <a:t>HẾT GIỜ</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8" presetClass="emph" presetSubtype="0" fill="hold" nodeType="clickEffect">
                                  <p:stCondLst>
                                    <p:cond delay="0"/>
                                  </p:stCondLst>
                                  <p:childTnLst>
                                    <p:animRot by="21600000">
                                      <p:cBhvr>
                                        <p:cTn id="47" dur="2000" fill="hold"/>
                                        <p:tgtEl>
                                          <p:spTgt spid="21"/>
                                        </p:tgtEl>
                                        <p:attrNameLst>
                                          <p:attrName>r</p:attrName>
                                        </p:attrNameLst>
                                      </p:cBhvr>
                                    </p:animRot>
                                  </p:childTnLst>
                                </p:cTn>
                              </p:par>
                            </p:childTnLst>
                          </p:cTn>
                        </p:par>
                        <p:par>
                          <p:cTn id="48" fill="hold" nodeType="afterGroup">
                            <p:stCondLst>
                              <p:cond delay="2000"/>
                            </p:stCondLst>
                            <p:childTnLst>
                              <p:par>
                                <p:cTn id="49" presetID="1" presetClass="entr" presetSubtype="0"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6"/>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mph" presetSubtype="2" fill="hold" nodeType="clickEffect">
                                  <p:stCondLst>
                                    <p:cond delay="0"/>
                                  </p:stCondLst>
                                  <p:childTnLst>
                                    <p:animClr clrSpc="rgb" dir="cw">
                                      <p:cBhvr>
                                        <p:cTn id="55" dur="250" fill="hold"/>
                                        <p:tgtEl>
                                          <p:spTgt spid="26"/>
                                        </p:tgtEl>
                                        <p:attrNameLst>
                                          <p:attrName>fillcolor</p:attrName>
                                        </p:attrNameLst>
                                      </p:cBhvr>
                                      <p:to>
                                        <a:srgbClr val="FFF2CC"/>
                                      </p:to>
                                    </p:animClr>
                                    <p:set>
                                      <p:cBhvr>
                                        <p:cTn id="56" dur="250" fill="hold"/>
                                        <p:tgtEl>
                                          <p:spTgt spid="26"/>
                                        </p:tgtEl>
                                        <p:attrNameLst>
                                          <p:attrName>fill.type</p:attrName>
                                        </p:attrNameLst>
                                      </p:cBhvr>
                                      <p:to>
                                        <p:strVal val="solid"/>
                                      </p:to>
                                    </p:set>
                                    <p:set>
                                      <p:cBhvr>
                                        <p:cTn id="57" dur="250" fill="hold"/>
                                        <p:tgtEl>
                                          <p:spTgt spid="2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47"/>
                                        </p:tgtEl>
                                        <p:attrNameLst>
                                          <p:attrName>style.visibility</p:attrName>
                                        </p:attrNameLst>
                                      </p:cBhvr>
                                      <p:to>
                                        <p:strVal val="visible"/>
                                      </p:to>
                                    </p:set>
                                    <p:anim calcmode="lin" valueType="num">
                                      <p:cBhvr>
                                        <p:cTn id="60" dur="250" fill="hold"/>
                                        <p:tgtEl>
                                          <p:spTgt spid="47"/>
                                        </p:tgtEl>
                                        <p:attrNameLst>
                                          <p:attrName>ppt_w</p:attrName>
                                        </p:attrNameLst>
                                      </p:cBhvr>
                                      <p:tavLst>
                                        <p:tav tm="0">
                                          <p:val>
                                            <p:strVal val="4*#ppt_w"/>
                                          </p:val>
                                        </p:tav>
                                        <p:tav tm="100000">
                                          <p:val>
                                            <p:strVal val="#ppt_w"/>
                                          </p:val>
                                        </p:tav>
                                      </p:tavLst>
                                    </p:anim>
                                    <p:anim calcmode="lin" valueType="num">
                                      <p:cBhvr>
                                        <p:cTn id="61"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4" name="Check mark.wav"/>
                                        </p:tgtEl>
                                      </p:cMediaNode>
                                    </p:audio>
                                  </p:subTnLst>
                                </p:cTn>
                              </p:par>
                              <p:par>
                                <p:cTn id="62" presetID="1" presetClass="emph" presetSubtype="2" fill="hold" nodeType="withEffect">
                                  <p:stCondLst>
                                    <p:cond delay="1000"/>
                                  </p:stCondLst>
                                  <p:childTnLst>
                                    <p:animClr clrSpc="rgb" dir="cw">
                                      <p:cBhvr>
                                        <p:cTn id="63" dur="250" fill="hold"/>
                                        <p:tgtEl>
                                          <p:spTgt spid="26"/>
                                        </p:tgtEl>
                                        <p:attrNameLst>
                                          <p:attrName>fillcolor</p:attrName>
                                        </p:attrNameLst>
                                      </p:cBhvr>
                                      <p:to>
                                        <a:srgbClr val="00B050"/>
                                      </p:to>
                                    </p:animClr>
                                    <p:set>
                                      <p:cBhvr>
                                        <p:cTn id="64" dur="250" fill="hold"/>
                                        <p:tgtEl>
                                          <p:spTgt spid="26"/>
                                        </p:tgtEl>
                                        <p:attrNameLst>
                                          <p:attrName>fill.type</p:attrName>
                                        </p:attrNameLst>
                                      </p:cBhvr>
                                      <p:to>
                                        <p:strVal val="solid"/>
                                      </p:to>
                                    </p:set>
                                    <p:set>
                                      <p:cBhvr>
                                        <p:cTn id="65"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42"/>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 presetClass="emph" presetSubtype="2" fill="hold" nodeType="clickEffect">
                                  <p:stCondLst>
                                    <p:cond delay="0"/>
                                  </p:stCondLst>
                                  <p:childTnLst>
                                    <p:animClr clrSpc="rgb" dir="cw">
                                      <p:cBhvr>
                                        <p:cTn id="70" dur="250" fill="hold"/>
                                        <p:tgtEl>
                                          <p:spTgt spid="42"/>
                                        </p:tgtEl>
                                        <p:attrNameLst>
                                          <p:attrName>fillcolor</p:attrName>
                                        </p:attrNameLst>
                                      </p:cBhvr>
                                      <p:to>
                                        <a:srgbClr val="FFF2CC"/>
                                      </p:to>
                                    </p:animClr>
                                    <p:set>
                                      <p:cBhvr>
                                        <p:cTn id="71" dur="250" fill="hold"/>
                                        <p:tgtEl>
                                          <p:spTgt spid="42"/>
                                        </p:tgtEl>
                                        <p:attrNameLst>
                                          <p:attrName>fill.type</p:attrName>
                                        </p:attrNameLst>
                                      </p:cBhvr>
                                      <p:to>
                                        <p:strVal val="solid"/>
                                      </p:to>
                                    </p:set>
                                    <p:set>
                                      <p:cBhvr>
                                        <p:cTn id="72" dur="250" fill="hold"/>
                                        <p:tgtEl>
                                          <p:spTgt spid="42"/>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3"/>
                                        </p:tgtEl>
                                        <p:attrNameLst>
                                          <p:attrName>style.visibility</p:attrName>
                                        </p:attrNameLst>
                                      </p:cBhvr>
                                      <p:to>
                                        <p:strVal val="visible"/>
                                      </p:to>
                                    </p:set>
                                    <p:anim calcmode="lin" valueType="num">
                                      <p:cBhvr>
                                        <p:cTn id="75" dur="250" fill="hold"/>
                                        <p:tgtEl>
                                          <p:spTgt spid="53"/>
                                        </p:tgtEl>
                                        <p:attrNameLst>
                                          <p:attrName>ppt_w</p:attrName>
                                        </p:attrNameLst>
                                      </p:cBhvr>
                                      <p:tavLst>
                                        <p:tav tm="0">
                                          <p:val>
                                            <p:strVal val="4*#ppt_w"/>
                                          </p:val>
                                        </p:tav>
                                        <p:tav tm="100000">
                                          <p:val>
                                            <p:strVal val="#ppt_w"/>
                                          </p:val>
                                        </p:tav>
                                      </p:tavLst>
                                    </p:anim>
                                    <p:anim calcmode="lin" valueType="num">
                                      <p:cBhvr>
                                        <p:cTn id="76"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5" name="Wrong Buzzer.wav"/>
                                        </p:tgtEl>
                                      </p:cMediaNode>
                                    </p:audio>
                                  </p:subTnLst>
                                </p:cTn>
                              </p:par>
                              <p:par>
                                <p:cTn id="77" presetID="1" presetClass="emph" presetSubtype="2" fill="hold" nodeType="withEffect">
                                  <p:stCondLst>
                                    <p:cond delay="1000"/>
                                  </p:stCondLst>
                                  <p:childTnLst>
                                    <p:animClr clrSpc="rgb" dir="cw">
                                      <p:cBhvr>
                                        <p:cTn id="78" dur="250" fill="hold"/>
                                        <p:tgtEl>
                                          <p:spTgt spid="42"/>
                                        </p:tgtEl>
                                        <p:attrNameLst>
                                          <p:attrName>fillcolor</p:attrName>
                                        </p:attrNameLst>
                                      </p:cBhvr>
                                      <p:to>
                                        <a:srgbClr val="FFFF00"/>
                                      </p:to>
                                    </p:animClr>
                                    <p:set>
                                      <p:cBhvr>
                                        <p:cTn id="79" dur="250" fill="hold"/>
                                        <p:tgtEl>
                                          <p:spTgt spid="42"/>
                                        </p:tgtEl>
                                        <p:attrNameLst>
                                          <p:attrName>fill.type</p:attrName>
                                        </p:attrNameLst>
                                      </p:cBhvr>
                                      <p:to>
                                        <p:strVal val="solid"/>
                                      </p:to>
                                    </p:set>
                                    <p:set>
                                      <p:cBhvr>
                                        <p:cTn id="80"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1" restart="whenNotActive" fill="hold" evtFilter="cancelBubble" nodeType="interactiveSeq">
                <p:stCondLst>
                  <p:cond evt="onClick" delay="0">
                    <p:tgtEl>
                      <p:spTgt spid="43"/>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1" presetClass="emph" presetSubtype="2" fill="hold" nodeType="clickEffect">
                                  <p:stCondLst>
                                    <p:cond delay="0"/>
                                  </p:stCondLst>
                                  <p:childTnLst>
                                    <p:animClr clrSpc="rgb" dir="cw">
                                      <p:cBhvr>
                                        <p:cTn id="85" dur="250" fill="hold"/>
                                        <p:tgtEl>
                                          <p:spTgt spid="43"/>
                                        </p:tgtEl>
                                        <p:attrNameLst>
                                          <p:attrName>fillcolor</p:attrName>
                                        </p:attrNameLst>
                                      </p:cBhvr>
                                      <p:to>
                                        <a:srgbClr val="FFF2CC"/>
                                      </p:to>
                                    </p:animClr>
                                    <p:set>
                                      <p:cBhvr>
                                        <p:cTn id="86" dur="250" fill="hold"/>
                                        <p:tgtEl>
                                          <p:spTgt spid="43"/>
                                        </p:tgtEl>
                                        <p:attrNameLst>
                                          <p:attrName>fill.type</p:attrName>
                                        </p:attrNameLst>
                                      </p:cBhvr>
                                      <p:to>
                                        <p:strVal val="solid"/>
                                      </p:to>
                                    </p:set>
                                    <p:set>
                                      <p:cBhvr>
                                        <p:cTn id="87" dur="250" fill="hold"/>
                                        <p:tgtEl>
                                          <p:spTgt spid="43"/>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3"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51"/>
                                        </p:tgtEl>
                                        <p:attrNameLst>
                                          <p:attrName>style.visibility</p:attrName>
                                        </p:attrNameLst>
                                      </p:cBhvr>
                                      <p:to>
                                        <p:strVal val="visible"/>
                                      </p:to>
                                    </p:set>
                                    <p:anim calcmode="lin" valueType="num">
                                      <p:cBhvr>
                                        <p:cTn id="90" dur="250" fill="hold"/>
                                        <p:tgtEl>
                                          <p:spTgt spid="51"/>
                                        </p:tgtEl>
                                        <p:attrNameLst>
                                          <p:attrName>ppt_w</p:attrName>
                                        </p:attrNameLst>
                                      </p:cBhvr>
                                      <p:tavLst>
                                        <p:tav tm="0">
                                          <p:val>
                                            <p:strVal val="4*#ppt_w"/>
                                          </p:val>
                                        </p:tav>
                                        <p:tav tm="100000">
                                          <p:val>
                                            <p:strVal val="#ppt_w"/>
                                          </p:val>
                                        </p:tav>
                                      </p:tavLst>
                                    </p:anim>
                                    <p:anim calcmode="lin" valueType="num">
                                      <p:cBhvr>
                                        <p:cTn id="91"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5" name="Wrong Buzzer.wav"/>
                                        </p:tgtEl>
                                      </p:cMediaNode>
                                    </p:audio>
                                  </p:subTnLst>
                                </p:cTn>
                              </p:par>
                              <p:par>
                                <p:cTn id="92" presetID="1" presetClass="emph" presetSubtype="2" fill="hold" nodeType="withEffect">
                                  <p:stCondLst>
                                    <p:cond delay="1000"/>
                                  </p:stCondLst>
                                  <p:childTnLst>
                                    <p:animClr clrSpc="rgb" dir="cw">
                                      <p:cBhvr>
                                        <p:cTn id="93" dur="250" fill="hold"/>
                                        <p:tgtEl>
                                          <p:spTgt spid="43"/>
                                        </p:tgtEl>
                                        <p:attrNameLst>
                                          <p:attrName>fillcolor</p:attrName>
                                        </p:attrNameLst>
                                      </p:cBhvr>
                                      <p:to>
                                        <a:srgbClr val="FFFF00"/>
                                      </p:to>
                                    </p:animClr>
                                    <p:set>
                                      <p:cBhvr>
                                        <p:cTn id="94" dur="250" fill="hold"/>
                                        <p:tgtEl>
                                          <p:spTgt spid="43"/>
                                        </p:tgtEl>
                                        <p:attrNameLst>
                                          <p:attrName>fill.type</p:attrName>
                                        </p:attrNameLst>
                                      </p:cBhvr>
                                      <p:to>
                                        <p:strVal val="solid"/>
                                      </p:to>
                                    </p:set>
                                    <p:set>
                                      <p:cBhvr>
                                        <p:cTn id="95"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6" restart="whenNotActive" fill="hold" evtFilter="cancelBubble" nodeType="interactiveSeq">
                <p:stCondLst>
                  <p:cond evt="onClick" delay="0">
                    <p:tgtEl>
                      <p:spTgt spid="44"/>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 presetClass="emph" presetSubtype="2" fill="hold" nodeType="clickEffect">
                                  <p:stCondLst>
                                    <p:cond delay="0"/>
                                  </p:stCondLst>
                                  <p:childTnLst>
                                    <p:animClr clrSpc="rgb" dir="cw">
                                      <p:cBhvr>
                                        <p:cTn id="100" dur="250" fill="hold"/>
                                        <p:tgtEl>
                                          <p:spTgt spid="44"/>
                                        </p:tgtEl>
                                        <p:attrNameLst>
                                          <p:attrName>fillcolor</p:attrName>
                                        </p:attrNameLst>
                                      </p:cBhvr>
                                      <p:to>
                                        <a:srgbClr val="FFF2CC"/>
                                      </p:to>
                                    </p:animClr>
                                    <p:set>
                                      <p:cBhvr>
                                        <p:cTn id="101" dur="250" fill="hold"/>
                                        <p:tgtEl>
                                          <p:spTgt spid="44"/>
                                        </p:tgtEl>
                                        <p:attrNameLst>
                                          <p:attrName>fill.type</p:attrName>
                                        </p:attrNameLst>
                                      </p:cBhvr>
                                      <p:to>
                                        <p:strVal val="solid"/>
                                      </p:to>
                                    </p:set>
                                    <p:set>
                                      <p:cBhvr>
                                        <p:cTn id="102" dur="250" fill="hold"/>
                                        <p:tgtEl>
                                          <p:spTgt spid="44"/>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3" name="click.wav"/>
                                        </p:tgtEl>
                                      </p:cMediaNode>
                                    </p:audio>
                                  </p:subTnLst>
                                </p:cTn>
                              </p:par>
                              <p:par>
                                <p:cTn id="103" presetID="23" presetClass="entr" presetSubtype="32" fill="hold" nodeType="withEffect">
                                  <p:stCondLst>
                                    <p:cond delay="1000"/>
                                  </p:stCondLst>
                                  <p:childTnLst>
                                    <p:set>
                                      <p:cBhvr>
                                        <p:cTn id="104" dur="1" fill="hold">
                                          <p:stCondLst>
                                            <p:cond delay="0"/>
                                          </p:stCondLst>
                                        </p:cTn>
                                        <p:tgtEl>
                                          <p:spTgt spid="49"/>
                                        </p:tgtEl>
                                        <p:attrNameLst>
                                          <p:attrName>style.visibility</p:attrName>
                                        </p:attrNameLst>
                                      </p:cBhvr>
                                      <p:to>
                                        <p:strVal val="visible"/>
                                      </p:to>
                                    </p:set>
                                    <p:anim calcmode="lin" valueType="num">
                                      <p:cBhvr>
                                        <p:cTn id="105" dur="250" fill="hold"/>
                                        <p:tgtEl>
                                          <p:spTgt spid="49"/>
                                        </p:tgtEl>
                                        <p:attrNameLst>
                                          <p:attrName>ppt_w</p:attrName>
                                        </p:attrNameLst>
                                      </p:cBhvr>
                                      <p:tavLst>
                                        <p:tav tm="0">
                                          <p:val>
                                            <p:strVal val="4*#ppt_w"/>
                                          </p:val>
                                        </p:tav>
                                        <p:tav tm="100000">
                                          <p:val>
                                            <p:strVal val="#ppt_w"/>
                                          </p:val>
                                        </p:tav>
                                      </p:tavLst>
                                    </p:anim>
                                    <p:anim calcmode="lin" valueType="num">
                                      <p:cBhvr>
                                        <p:cTn id="106"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3"/>
                                            </p:cond>
                                          </p:stCondLst>
                                          <p:endCondLst>
                                            <p:cond evt="onStopAudio" delay="0">
                                              <p:tgtEl>
                                                <p:sldTgt/>
                                              </p:tgtEl>
                                            </p:cond>
                                          </p:endCondLst>
                                        </p:cTn>
                                        <p:tgtEl>
                                          <p:sndTgt r:embed="rId5" name="Wrong Buzzer.wav"/>
                                        </p:tgtEl>
                                      </p:cMediaNode>
                                    </p:audio>
                                  </p:subTnLst>
                                </p:cTn>
                              </p:par>
                              <p:par>
                                <p:cTn id="107" presetID="1" presetClass="emph" presetSubtype="2" fill="hold" nodeType="withEffect">
                                  <p:stCondLst>
                                    <p:cond delay="1000"/>
                                  </p:stCondLst>
                                  <p:childTnLst>
                                    <p:animClr clrSpc="rgb" dir="cw">
                                      <p:cBhvr>
                                        <p:cTn id="108" dur="250" fill="hold"/>
                                        <p:tgtEl>
                                          <p:spTgt spid="44"/>
                                        </p:tgtEl>
                                        <p:attrNameLst>
                                          <p:attrName>fillcolor</p:attrName>
                                        </p:attrNameLst>
                                      </p:cBhvr>
                                      <p:to>
                                        <a:srgbClr val="FFFF00"/>
                                      </p:to>
                                    </p:animClr>
                                    <p:set>
                                      <p:cBhvr>
                                        <p:cTn id="109" dur="250" fill="hold"/>
                                        <p:tgtEl>
                                          <p:spTgt spid="44"/>
                                        </p:tgtEl>
                                        <p:attrNameLst>
                                          <p:attrName>fill.type</p:attrName>
                                        </p:attrNameLst>
                                      </p:cBhvr>
                                      <p:to>
                                        <p:strVal val="solid"/>
                                      </p:to>
                                    </p:set>
                                    <p:set>
                                      <p:cBhvr>
                                        <p:cTn id="110"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6C41D8-13BA-A05D-8C76-534159A5B9F5}"/>
              </a:ext>
            </a:extLst>
          </p:cNvPr>
          <p:cNvPicPr>
            <a:picLocks noChangeAspect="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9394825" y="3768725"/>
            <a:ext cx="814388"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4D63C41-4C19-8B04-AE1D-17A31893E4C1}"/>
              </a:ext>
            </a:extLst>
          </p:cNvPr>
          <p:cNvPicPr>
            <a:picLocks noChangeAspect="1"/>
          </p:cNvPicPr>
          <p:nvPr/>
        </p:nvPicPr>
        <p:blipFill>
          <a:blip r:embed="rId7">
            <a:grayscl/>
            <a:biLevel thresh="50000"/>
            <a:extLst>
              <a:ext uri="{28A0092B-C50C-407E-A947-70E740481C1C}">
                <a14:useLocalDpi xmlns:a14="http://schemas.microsoft.com/office/drawing/2010/main" val="0"/>
              </a:ext>
            </a:extLst>
          </a:blip>
          <a:srcRect/>
          <a:stretch>
            <a:fillRect/>
          </a:stretch>
        </p:blipFill>
        <p:spPr bwMode="auto">
          <a:xfrm>
            <a:off x="8856663" y="4516439"/>
            <a:ext cx="60960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40D1E54A-349A-E5EA-F1A4-69E47B4C8230}"/>
              </a:ext>
            </a:extLst>
          </p:cNvPr>
          <p:cNvPicPr>
            <a:picLocks noChangeAspect="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9294814" y="5130800"/>
            <a:ext cx="39052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a:extLst>
              <a:ext uri="{FF2B5EF4-FFF2-40B4-BE49-F238E27FC236}">
                <a16:creationId xmlns:a16="http://schemas.microsoft.com/office/drawing/2014/main" id="{8906511A-AA9D-59FC-FF4C-5AB3B49EFB6C}"/>
              </a:ext>
            </a:extLst>
          </p:cNvPr>
          <p:cNvSpPr/>
          <p:nvPr/>
        </p:nvSpPr>
        <p:spPr>
          <a:xfrm>
            <a:off x="2147889" y="200026"/>
            <a:ext cx="7896225" cy="1604963"/>
          </a:xfrm>
          <a:prstGeom prst="snip2DiagRect">
            <a:avLst/>
          </a:prstGeom>
          <a:solidFill>
            <a:schemeClr val="bg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err="1">
                <a:solidFill>
                  <a:prstClr val="black"/>
                </a:solidFill>
                <a:latin typeface="Times New Roman" pitchFamily="18" charset="0"/>
                <a:cs typeface="Times New Roman" pitchFamily="18" charset="0"/>
              </a:rPr>
              <a:t>Sâu</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bọ</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sống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nhờ</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trong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tổ</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kiến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đây</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là</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mối</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quan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hệ</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gì</a:t>
            </a:r>
            <a:r>
              <a:rPr lang="en-US" sz="3200" b="1" dirty="0">
                <a:solidFill>
                  <a:prstClr val="black"/>
                </a:solidFill>
                <a:latin typeface="Times New Roman" pitchFamily="18" charset="0"/>
                <a:cs typeface="Times New Roman" pitchFamily="18" charset="0"/>
              </a:rPr>
              <a:t>?</a:t>
            </a:r>
            <a:endParaRPr lang="vi-VN" sz="3200" b="1" dirty="0">
              <a:solidFill>
                <a:prstClr val="black"/>
              </a:solidFill>
              <a:latin typeface="Times New Roman" pitchFamily="18" charset="0"/>
              <a:cs typeface="Times New Roman" pitchFamily="18" charset="0"/>
            </a:endParaRPr>
          </a:p>
        </p:txBody>
      </p:sp>
      <p:sp>
        <p:nvSpPr>
          <p:cNvPr id="26" name="Rectangle 25">
            <a:extLst>
              <a:ext uri="{FF2B5EF4-FFF2-40B4-BE49-F238E27FC236}">
                <a16:creationId xmlns:a16="http://schemas.microsoft.com/office/drawing/2014/main" id="{16579DFF-A517-0CDB-BA32-176ABFEA6600}"/>
              </a:ext>
            </a:extLst>
          </p:cNvPr>
          <p:cNvSpPr/>
          <p:nvPr/>
        </p:nvSpPr>
        <p:spPr>
          <a:xfrm>
            <a:off x="2357439" y="1949450"/>
            <a:ext cx="3679825" cy="769938"/>
          </a:xfrm>
          <a:prstGeom prst="rect">
            <a:avLst/>
          </a:prstGeom>
          <a:solidFill>
            <a:schemeClr val="accent1">
              <a:lumMod val="9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3200" dirty="0">
                <a:solidFill>
                  <a:prstClr val="black"/>
                </a:solidFill>
                <a:latin typeface="Times New Roman" pitchFamily="18" charset="0"/>
                <a:cs typeface="Times New Roman" pitchFamily="18" charset="0"/>
              </a:rPr>
              <a:t>A. </a:t>
            </a:r>
            <a:r>
              <a:rPr lang="en-US" sz="3200" dirty="0" err="1">
                <a:solidFill>
                  <a:prstClr val="black"/>
                </a:solidFill>
                <a:latin typeface="Times New Roman" pitchFamily="18" charset="0"/>
                <a:cs typeface="Times New Roman" pitchFamily="18" charset="0"/>
              </a:rPr>
              <a:t>Cộng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sinh</a:t>
            </a:r>
            <a:endParaRPr lang="vi-VN" sz="3200" dirty="0">
              <a:solidFill>
                <a:prstClr val="black"/>
              </a:solidFill>
              <a:latin typeface="Times New Roman" pitchFamily="18" charset="0"/>
              <a:cs typeface="Times New Roman" pitchFamily="18" charset="0"/>
            </a:endParaRPr>
          </a:p>
        </p:txBody>
      </p:sp>
      <p:sp>
        <p:nvSpPr>
          <p:cNvPr id="40" name="Cloud 39">
            <a:extLst>
              <a:ext uri="{FF2B5EF4-FFF2-40B4-BE49-F238E27FC236}">
                <a16:creationId xmlns:a16="http://schemas.microsoft.com/office/drawing/2014/main" id="{A746E6C9-CC9F-9813-EF63-965471D8FE32}"/>
              </a:ext>
            </a:extLst>
          </p:cNvPr>
          <p:cNvSpPr/>
          <p:nvPr/>
        </p:nvSpPr>
        <p:spPr>
          <a:xfrm>
            <a:off x="-512763" y="4902200"/>
            <a:ext cx="425450"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solidFill>
                <a:prstClr val="white"/>
              </a:solidFill>
            </a:endParaRPr>
          </a:p>
        </p:txBody>
      </p:sp>
      <p:sp>
        <p:nvSpPr>
          <p:cNvPr id="41" name="Cloud 40">
            <a:extLst>
              <a:ext uri="{FF2B5EF4-FFF2-40B4-BE49-F238E27FC236}">
                <a16:creationId xmlns:a16="http://schemas.microsoft.com/office/drawing/2014/main" id="{3896EF2E-88D5-9FF1-7FB4-295579FAEB2A}"/>
              </a:ext>
            </a:extLst>
          </p:cNvPr>
          <p:cNvSpPr/>
          <p:nvPr/>
        </p:nvSpPr>
        <p:spPr>
          <a:xfrm>
            <a:off x="13273088" y="4702176"/>
            <a:ext cx="668337"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solidFill>
                <a:prstClr val="white"/>
              </a:solidFill>
            </a:endParaRPr>
          </a:p>
        </p:txBody>
      </p:sp>
      <p:sp>
        <p:nvSpPr>
          <p:cNvPr id="42" name="Rectangle 41">
            <a:extLst>
              <a:ext uri="{FF2B5EF4-FFF2-40B4-BE49-F238E27FC236}">
                <a16:creationId xmlns:a16="http://schemas.microsoft.com/office/drawing/2014/main" id="{BADC3BEC-1FDF-29D7-A3E2-D234ACD3F522}"/>
              </a:ext>
            </a:extLst>
          </p:cNvPr>
          <p:cNvSpPr/>
          <p:nvPr/>
        </p:nvSpPr>
        <p:spPr>
          <a:xfrm>
            <a:off x="6121401" y="1954214"/>
            <a:ext cx="3681413" cy="769937"/>
          </a:xfrm>
          <a:prstGeom prst="rect">
            <a:avLst/>
          </a:prstGeom>
          <a:solidFill>
            <a:schemeClr val="accent1">
              <a:lumMod val="9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3200" dirty="0">
                <a:solidFill>
                  <a:prstClr val="black"/>
                </a:solidFill>
                <a:latin typeface="Times New Roman" pitchFamily="18" charset="0"/>
                <a:cs typeface="Times New Roman" pitchFamily="18" charset="0"/>
              </a:rPr>
              <a:t>B. </a:t>
            </a:r>
            <a:r>
              <a:rPr lang="en-US" sz="3200" dirty="0" err="1">
                <a:solidFill>
                  <a:prstClr val="black"/>
                </a:solidFill>
                <a:latin typeface="Times New Roman" pitchFamily="18" charset="0"/>
                <a:cs typeface="Times New Roman" pitchFamily="18" charset="0"/>
              </a:rPr>
              <a:t>Hội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sinh</a:t>
            </a:r>
            <a:endParaRPr lang="vi-VN" sz="3200" dirty="0">
              <a:solidFill>
                <a:prstClr val="black"/>
              </a:solidFill>
              <a:latin typeface="Times New Roman" pitchFamily="18" charset="0"/>
              <a:cs typeface="Times New Roman" pitchFamily="18" charset="0"/>
            </a:endParaRPr>
          </a:p>
        </p:txBody>
      </p:sp>
      <p:sp>
        <p:nvSpPr>
          <p:cNvPr id="43" name="Rectangle 42">
            <a:extLst>
              <a:ext uri="{FF2B5EF4-FFF2-40B4-BE49-F238E27FC236}">
                <a16:creationId xmlns:a16="http://schemas.microsoft.com/office/drawing/2014/main" id="{96B01E07-F108-3C11-F313-0A578FB58085}"/>
              </a:ext>
            </a:extLst>
          </p:cNvPr>
          <p:cNvSpPr/>
          <p:nvPr/>
        </p:nvSpPr>
        <p:spPr>
          <a:xfrm>
            <a:off x="2357439" y="2838451"/>
            <a:ext cx="3679825" cy="771525"/>
          </a:xfrm>
          <a:prstGeom prst="rect">
            <a:avLst/>
          </a:prstGeom>
          <a:solidFill>
            <a:schemeClr val="accent1">
              <a:lumMod val="9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3200" dirty="0">
                <a:solidFill>
                  <a:prstClr val="black"/>
                </a:solidFill>
              </a:rPr>
              <a:t>C</a:t>
            </a:r>
            <a:r>
              <a:rPr lang="vi-VN"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Kí</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sinh</a:t>
            </a:r>
            <a:endParaRPr lang="vi-VN" sz="3200" dirty="0">
              <a:solidFill>
                <a:prstClr val="black"/>
              </a:solidFill>
              <a:latin typeface="Times New Roman" pitchFamily="18" charset="0"/>
              <a:cs typeface="Times New Roman" pitchFamily="18" charset="0"/>
            </a:endParaRPr>
          </a:p>
        </p:txBody>
      </p:sp>
      <p:sp>
        <p:nvSpPr>
          <p:cNvPr id="44" name="Rectangle 43">
            <a:extLst>
              <a:ext uri="{FF2B5EF4-FFF2-40B4-BE49-F238E27FC236}">
                <a16:creationId xmlns:a16="http://schemas.microsoft.com/office/drawing/2014/main" id="{8E0A8235-D804-0117-4617-147D3D7461CB}"/>
              </a:ext>
            </a:extLst>
          </p:cNvPr>
          <p:cNvSpPr/>
          <p:nvPr/>
        </p:nvSpPr>
        <p:spPr>
          <a:xfrm>
            <a:off x="6121401" y="2843214"/>
            <a:ext cx="3681413" cy="769937"/>
          </a:xfrm>
          <a:prstGeom prst="rect">
            <a:avLst/>
          </a:prstGeom>
          <a:solidFill>
            <a:schemeClr val="accent1">
              <a:lumMod val="9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3200" dirty="0">
                <a:solidFill>
                  <a:prstClr val="black"/>
                </a:solidFill>
                <a:latin typeface="Times New Roman" pitchFamily="18" charset="0"/>
                <a:cs typeface="Times New Roman" pitchFamily="18" charset="0"/>
              </a:rPr>
              <a:t>D. </a:t>
            </a:r>
            <a:r>
              <a:rPr lang="en-US" sz="3200" dirty="0" err="1">
                <a:solidFill>
                  <a:prstClr val="black"/>
                </a:solidFill>
                <a:latin typeface="Times New Roman" pitchFamily="18" charset="0"/>
                <a:cs typeface="Times New Roman" pitchFamily="18" charset="0"/>
              </a:rPr>
              <a:t>Cạnh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tranh</a:t>
            </a:r>
            <a:endParaRPr lang="vi-VN" sz="3200" dirty="0">
              <a:solidFill>
                <a:prstClr val="black"/>
              </a:solidFill>
              <a:latin typeface="Times New Roman" pitchFamily="18" charset="0"/>
              <a:cs typeface="Times New Roman" pitchFamily="18" charset="0"/>
            </a:endParaRPr>
          </a:p>
        </p:txBody>
      </p:sp>
      <p:pic>
        <p:nvPicPr>
          <p:cNvPr id="47" name="Picture 46">
            <a:extLst>
              <a:ext uri="{FF2B5EF4-FFF2-40B4-BE49-F238E27FC236}">
                <a16:creationId xmlns:a16="http://schemas.microsoft.com/office/drawing/2014/main" id="{0109E237-7EDF-C616-F954-F8D5CDCA70A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432425" y="1974851"/>
            <a:ext cx="6048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55509903-E10B-805C-E270-2D253E3C9838}"/>
              </a:ext>
            </a:extLst>
          </p:cNvPr>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33362" y="2871882"/>
            <a:ext cx="603402" cy="704088"/>
          </a:xfrm>
          <a:prstGeom prst="rect">
            <a:avLst/>
          </a:prstGeom>
        </p:spPr>
      </p:pic>
      <p:pic>
        <p:nvPicPr>
          <p:cNvPr id="49" name="Picture 48">
            <a:extLst>
              <a:ext uri="{FF2B5EF4-FFF2-40B4-BE49-F238E27FC236}">
                <a16:creationId xmlns:a16="http://schemas.microsoft.com/office/drawing/2014/main" id="{DB53A43C-5AEB-BF72-5A84-1DC1758F887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197975" y="2882901"/>
            <a:ext cx="6048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0485F0B1-FBE8-C292-6743-D4F965D2631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197975" y="2027239"/>
            <a:ext cx="60483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loud 17">
            <a:hlinkClick r:id="rId12" action="ppaction://hlinksldjump"/>
            <a:extLst>
              <a:ext uri="{FF2B5EF4-FFF2-40B4-BE49-F238E27FC236}">
                <a16:creationId xmlns:a16="http://schemas.microsoft.com/office/drawing/2014/main" id="{3236BAB9-E497-CD5A-A8BB-C1F50BB3FE3D}"/>
              </a:ext>
            </a:extLst>
          </p:cNvPr>
          <p:cNvSpPr/>
          <p:nvPr/>
        </p:nvSpPr>
        <p:spPr>
          <a:xfrm>
            <a:off x="2465388" y="3981450"/>
            <a:ext cx="1770062" cy="1104900"/>
          </a:xfrm>
          <a:prstGeom prst="cloud">
            <a:avLst/>
          </a:prstGeom>
          <a:solidFill>
            <a:srgbClr val="FFFF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lumMod val="50000"/>
                  </a:schemeClr>
                </a:solidFill>
              </a:rPr>
              <a:t>QUAY VỀ</a:t>
            </a:r>
            <a:endParaRPr lang="vi-VN" dirty="0">
              <a:solidFill>
                <a:schemeClr val="bg1">
                  <a:lumMod val="50000"/>
                </a:schemeClr>
              </a:solidFill>
            </a:endParaRPr>
          </a:p>
        </p:txBody>
      </p:sp>
      <p:sp>
        <p:nvSpPr>
          <p:cNvPr id="17" name="Rectangle 16">
            <a:extLst>
              <a:ext uri="{FF2B5EF4-FFF2-40B4-BE49-F238E27FC236}">
                <a16:creationId xmlns:a16="http://schemas.microsoft.com/office/drawing/2014/main" id="{5DD485D5-225D-D672-698E-BBB7D52FB7E7}"/>
              </a:ext>
            </a:extLst>
          </p:cNvPr>
          <p:cNvSpPr/>
          <p:nvPr/>
        </p:nvSpPr>
        <p:spPr>
          <a:xfrm>
            <a:off x="9294814" y="6521450"/>
            <a:ext cx="1373187" cy="33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38" name="Picture 18" descr="dongho1">
            <a:extLst>
              <a:ext uri="{FF2B5EF4-FFF2-40B4-BE49-F238E27FC236}">
                <a16:creationId xmlns:a16="http://schemas.microsoft.com/office/drawing/2014/main" id="{26C1198B-881C-8B83-F6B7-4AB861B75B7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73688" y="4073526"/>
            <a:ext cx="17526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4" descr="kim phut">
            <a:extLst>
              <a:ext uri="{FF2B5EF4-FFF2-40B4-BE49-F238E27FC236}">
                <a16:creationId xmlns:a16="http://schemas.microsoft.com/office/drawing/2014/main" id="{DB721885-1405-B560-DCBC-919ADB69431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78488" y="4533901"/>
            <a:ext cx="1143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loud 20">
            <a:extLst>
              <a:ext uri="{FF2B5EF4-FFF2-40B4-BE49-F238E27FC236}">
                <a16:creationId xmlns:a16="http://schemas.microsoft.com/office/drawing/2014/main" id="{0BD5AA2C-FB01-21D1-9E66-84FAE3BC22F8}"/>
              </a:ext>
            </a:extLst>
          </p:cNvPr>
          <p:cNvSpPr/>
          <p:nvPr/>
        </p:nvSpPr>
        <p:spPr>
          <a:xfrm>
            <a:off x="7239000" y="3948113"/>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dirty="0">
                <a:solidFill>
                  <a:srgbClr val="FF0000"/>
                </a:solidFill>
                <a:latin typeface="Times New Roman" pitchFamily="18" charset="0"/>
                <a:cs typeface="Times New Roman" pitchFamily="18" charset="0"/>
              </a:rPr>
              <a:t>HẾT GIỜ</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8" presetClass="emph" presetSubtype="0" fill="hold" nodeType="clickEffect">
                                  <p:stCondLst>
                                    <p:cond delay="0"/>
                                  </p:stCondLst>
                                  <p:childTnLst>
                                    <p:animRot by="21600000">
                                      <p:cBhvr>
                                        <p:cTn id="47" dur="2000" fill="hold"/>
                                        <p:tgtEl>
                                          <p:spTgt spid="20"/>
                                        </p:tgtEl>
                                        <p:attrNameLst>
                                          <p:attrName>r</p:attrName>
                                        </p:attrNameLst>
                                      </p:cBhvr>
                                    </p:animRot>
                                  </p:childTnLst>
                                </p:cTn>
                              </p:par>
                            </p:childTnLst>
                          </p:cTn>
                        </p:par>
                        <p:par>
                          <p:cTn id="48" fill="hold" nodeType="afterGroup">
                            <p:stCondLst>
                              <p:cond delay="2000"/>
                            </p:stCondLst>
                            <p:childTnLst>
                              <p:par>
                                <p:cTn id="49" presetID="1" presetClass="entr" presetSubtype="0" fill="hold" nodeType="afterEffect">
                                  <p:stCondLst>
                                    <p:cond delay="0"/>
                                  </p:stCondLst>
                                  <p:childTnLst>
                                    <p:set>
                                      <p:cBhvr>
                                        <p:cTn id="5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6"/>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mph" presetSubtype="2" fill="hold" nodeType="clickEffect">
                                  <p:stCondLst>
                                    <p:cond delay="0"/>
                                  </p:stCondLst>
                                  <p:childTnLst>
                                    <p:animClr clrSpc="rgb" dir="cw">
                                      <p:cBhvr>
                                        <p:cTn id="55" dur="250" fill="hold"/>
                                        <p:tgtEl>
                                          <p:spTgt spid="26"/>
                                        </p:tgtEl>
                                        <p:attrNameLst>
                                          <p:attrName>fillcolor</p:attrName>
                                        </p:attrNameLst>
                                      </p:cBhvr>
                                      <p:to>
                                        <a:srgbClr val="FFF2CC"/>
                                      </p:to>
                                    </p:animClr>
                                    <p:set>
                                      <p:cBhvr>
                                        <p:cTn id="56" dur="250" fill="hold"/>
                                        <p:tgtEl>
                                          <p:spTgt spid="26"/>
                                        </p:tgtEl>
                                        <p:attrNameLst>
                                          <p:attrName>fill.type</p:attrName>
                                        </p:attrNameLst>
                                      </p:cBhvr>
                                      <p:to>
                                        <p:strVal val="solid"/>
                                      </p:to>
                                    </p:set>
                                    <p:set>
                                      <p:cBhvr>
                                        <p:cTn id="57" dur="250" fill="hold"/>
                                        <p:tgtEl>
                                          <p:spTgt spid="2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47"/>
                                        </p:tgtEl>
                                        <p:attrNameLst>
                                          <p:attrName>style.visibility</p:attrName>
                                        </p:attrNameLst>
                                      </p:cBhvr>
                                      <p:to>
                                        <p:strVal val="visible"/>
                                      </p:to>
                                    </p:set>
                                    <p:anim calcmode="lin" valueType="num">
                                      <p:cBhvr>
                                        <p:cTn id="60" dur="250" fill="hold"/>
                                        <p:tgtEl>
                                          <p:spTgt spid="47"/>
                                        </p:tgtEl>
                                        <p:attrNameLst>
                                          <p:attrName>ppt_w</p:attrName>
                                        </p:attrNameLst>
                                      </p:cBhvr>
                                      <p:tavLst>
                                        <p:tav tm="0">
                                          <p:val>
                                            <p:strVal val="4*#ppt_w"/>
                                          </p:val>
                                        </p:tav>
                                        <p:tav tm="100000">
                                          <p:val>
                                            <p:strVal val="#ppt_w"/>
                                          </p:val>
                                        </p:tav>
                                      </p:tavLst>
                                    </p:anim>
                                    <p:anim calcmode="lin" valueType="num">
                                      <p:cBhvr>
                                        <p:cTn id="61"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4" name="Wrong Buzzer.wav"/>
                                        </p:tgtEl>
                                      </p:cMediaNode>
                                    </p:audio>
                                  </p:subTnLst>
                                </p:cTn>
                              </p:par>
                              <p:par>
                                <p:cTn id="62" presetID="1" presetClass="emph" presetSubtype="2" fill="hold" nodeType="withEffect">
                                  <p:stCondLst>
                                    <p:cond delay="1000"/>
                                  </p:stCondLst>
                                  <p:childTnLst>
                                    <p:animClr clrSpc="rgb" dir="cw">
                                      <p:cBhvr>
                                        <p:cTn id="63" dur="250" fill="hold"/>
                                        <p:tgtEl>
                                          <p:spTgt spid="26"/>
                                        </p:tgtEl>
                                        <p:attrNameLst>
                                          <p:attrName>fillcolor</p:attrName>
                                        </p:attrNameLst>
                                      </p:cBhvr>
                                      <p:to>
                                        <a:srgbClr val="FFFF00"/>
                                      </p:to>
                                    </p:animClr>
                                    <p:set>
                                      <p:cBhvr>
                                        <p:cTn id="64" dur="250" fill="hold"/>
                                        <p:tgtEl>
                                          <p:spTgt spid="26"/>
                                        </p:tgtEl>
                                        <p:attrNameLst>
                                          <p:attrName>fill.type</p:attrName>
                                        </p:attrNameLst>
                                      </p:cBhvr>
                                      <p:to>
                                        <p:strVal val="solid"/>
                                      </p:to>
                                    </p:set>
                                    <p:set>
                                      <p:cBhvr>
                                        <p:cTn id="65"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42"/>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 presetClass="emph" presetSubtype="2" fill="hold" nodeType="clickEffect">
                                  <p:stCondLst>
                                    <p:cond delay="0"/>
                                  </p:stCondLst>
                                  <p:childTnLst>
                                    <p:animClr clrSpc="rgb" dir="cw">
                                      <p:cBhvr>
                                        <p:cTn id="70" dur="250" fill="hold"/>
                                        <p:tgtEl>
                                          <p:spTgt spid="42"/>
                                        </p:tgtEl>
                                        <p:attrNameLst>
                                          <p:attrName>fillcolor</p:attrName>
                                        </p:attrNameLst>
                                      </p:cBhvr>
                                      <p:to>
                                        <a:srgbClr val="FFF2CC"/>
                                      </p:to>
                                    </p:animClr>
                                    <p:set>
                                      <p:cBhvr>
                                        <p:cTn id="71" dur="250" fill="hold"/>
                                        <p:tgtEl>
                                          <p:spTgt spid="42"/>
                                        </p:tgtEl>
                                        <p:attrNameLst>
                                          <p:attrName>fill.type</p:attrName>
                                        </p:attrNameLst>
                                      </p:cBhvr>
                                      <p:to>
                                        <p:strVal val="solid"/>
                                      </p:to>
                                    </p:set>
                                    <p:set>
                                      <p:cBhvr>
                                        <p:cTn id="72" dur="250" fill="hold"/>
                                        <p:tgtEl>
                                          <p:spTgt spid="42"/>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3"/>
                                        </p:tgtEl>
                                        <p:attrNameLst>
                                          <p:attrName>style.visibility</p:attrName>
                                        </p:attrNameLst>
                                      </p:cBhvr>
                                      <p:to>
                                        <p:strVal val="visible"/>
                                      </p:to>
                                    </p:set>
                                    <p:anim calcmode="lin" valueType="num">
                                      <p:cBhvr>
                                        <p:cTn id="75" dur="250" fill="hold"/>
                                        <p:tgtEl>
                                          <p:spTgt spid="53"/>
                                        </p:tgtEl>
                                        <p:attrNameLst>
                                          <p:attrName>ppt_w</p:attrName>
                                        </p:attrNameLst>
                                      </p:cBhvr>
                                      <p:tavLst>
                                        <p:tav tm="0">
                                          <p:val>
                                            <p:strVal val="4*#ppt_w"/>
                                          </p:val>
                                        </p:tav>
                                        <p:tav tm="100000">
                                          <p:val>
                                            <p:strVal val="#ppt_w"/>
                                          </p:val>
                                        </p:tav>
                                      </p:tavLst>
                                    </p:anim>
                                    <p:anim calcmode="lin" valueType="num">
                                      <p:cBhvr>
                                        <p:cTn id="76"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5" name="Check mark.wav"/>
                                        </p:tgtEl>
                                      </p:cMediaNode>
                                    </p:audio>
                                  </p:subTnLst>
                                </p:cTn>
                              </p:par>
                              <p:par>
                                <p:cTn id="77" presetID="1" presetClass="emph" presetSubtype="2" fill="hold" nodeType="withEffect">
                                  <p:stCondLst>
                                    <p:cond delay="1000"/>
                                  </p:stCondLst>
                                  <p:childTnLst>
                                    <p:animClr clrSpc="rgb" dir="cw">
                                      <p:cBhvr>
                                        <p:cTn id="78" dur="250" fill="hold"/>
                                        <p:tgtEl>
                                          <p:spTgt spid="42"/>
                                        </p:tgtEl>
                                        <p:attrNameLst>
                                          <p:attrName>fillcolor</p:attrName>
                                        </p:attrNameLst>
                                      </p:cBhvr>
                                      <p:to>
                                        <a:srgbClr val="00B050"/>
                                      </p:to>
                                    </p:animClr>
                                    <p:set>
                                      <p:cBhvr>
                                        <p:cTn id="79" dur="250" fill="hold"/>
                                        <p:tgtEl>
                                          <p:spTgt spid="42"/>
                                        </p:tgtEl>
                                        <p:attrNameLst>
                                          <p:attrName>fill.type</p:attrName>
                                        </p:attrNameLst>
                                      </p:cBhvr>
                                      <p:to>
                                        <p:strVal val="solid"/>
                                      </p:to>
                                    </p:set>
                                    <p:set>
                                      <p:cBhvr>
                                        <p:cTn id="80"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1" restart="whenNotActive" fill="hold" evtFilter="cancelBubble" nodeType="interactiveSeq">
                <p:stCondLst>
                  <p:cond evt="onClick" delay="0">
                    <p:tgtEl>
                      <p:spTgt spid="43"/>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1" presetClass="emph" presetSubtype="2" fill="hold" nodeType="clickEffect">
                                  <p:stCondLst>
                                    <p:cond delay="0"/>
                                  </p:stCondLst>
                                  <p:childTnLst>
                                    <p:animClr clrSpc="rgb" dir="cw">
                                      <p:cBhvr>
                                        <p:cTn id="85" dur="250" fill="hold"/>
                                        <p:tgtEl>
                                          <p:spTgt spid="43"/>
                                        </p:tgtEl>
                                        <p:attrNameLst>
                                          <p:attrName>fillcolor</p:attrName>
                                        </p:attrNameLst>
                                      </p:cBhvr>
                                      <p:to>
                                        <a:srgbClr val="FFF2CC"/>
                                      </p:to>
                                    </p:animClr>
                                    <p:set>
                                      <p:cBhvr>
                                        <p:cTn id="86" dur="250" fill="hold"/>
                                        <p:tgtEl>
                                          <p:spTgt spid="43"/>
                                        </p:tgtEl>
                                        <p:attrNameLst>
                                          <p:attrName>fill.type</p:attrName>
                                        </p:attrNameLst>
                                      </p:cBhvr>
                                      <p:to>
                                        <p:strVal val="solid"/>
                                      </p:to>
                                    </p:set>
                                    <p:set>
                                      <p:cBhvr>
                                        <p:cTn id="87" dur="250" fill="hold"/>
                                        <p:tgtEl>
                                          <p:spTgt spid="43"/>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3"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51"/>
                                        </p:tgtEl>
                                        <p:attrNameLst>
                                          <p:attrName>style.visibility</p:attrName>
                                        </p:attrNameLst>
                                      </p:cBhvr>
                                      <p:to>
                                        <p:strVal val="visible"/>
                                      </p:to>
                                    </p:set>
                                    <p:anim calcmode="lin" valueType="num">
                                      <p:cBhvr>
                                        <p:cTn id="90" dur="250" fill="hold"/>
                                        <p:tgtEl>
                                          <p:spTgt spid="51"/>
                                        </p:tgtEl>
                                        <p:attrNameLst>
                                          <p:attrName>ppt_w</p:attrName>
                                        </p:attrNameLst>
                                      </p:cBhvr>
                                      <p:tavLst>
                                        <p:tav tm="0">
                                          <p:val>
                                            <p:strVal val="4*#ppt_w"/>
                                          </p:val>
                                        </p:tav>
                                        <p:tav tm="100000">
                                          <p:val>
                                            <p:strVal val="#ppt_w"/>
                                          </p:val>
                                        </p:tav>
                                      </p:tavLst>
                                    </p:anim>
                                    <p:anim calcmode="lin" valueType="num">
                                      <p:cBhvr>
                                        <p:cTn id="91"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Wrong Buzzer.wav"/>
                                        </p:tgtEl>
                                      </p:cMediaNode>
                                    </p:audio>
                                  </p:subTnLst>
                                </p:cTn>
                              </p:par>
                              <p:par>
                                <p:cTn id="92" presetID="1" presetClass="emph" presetSubtype="2" fill="hold" nodeType="withEffect">
                                  <p:stCondLst>
                                    <p:cond delay="1000"/>
                                  </p:stCondLst>
                                  <p:childTnLst>
                                    <p:animClr clrSpc="rgb" dir="cw">
                                      <p:cBhvr>
                                        <p:cTn id="93" dur="250" fill="hold"/>
                                        <p:tgtEl>
                                          <p:spTgt spid="43"/>
                                        </p:tgtEl>
                                        <p:attrNameLst>
                                          <p:attrName>fillcolor</p:attrName>
                                        </p:attrNameLst>
                                      </p:cBhvr>
                                      <p:to>
                                        <a:srgbClr val="FFFF00"/>
                                      </p:to>
                                    </p:animClr>
                                    <p:set>
                                      <p:cBhvr>
                                        <p:cTn id="94" dur="250" fill="hold"/>
                                        <p:tgtEl>
                                          <p:spTgt spid="43"/>
                                        </p:tgtEl>
                                        <p:attrNameLst>
                                          <p:attrName>fill.type</p:attrName>
                                        </p:attrNameLst>
                                      </p:cBhvr>
                                      <p:to>
                                        <p:strVal val="solid"/>
                                      </p:to>
                                    </p:set>
                                    <p:set>
                                      <p:cBhvr>
                                        <p:cTn id="95"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6" restart="whenNotActive" fill="hold" evtFilter="cancelBubble" nodeType="interactiveSeq">
                <p:stCondLst>
                  <p:cond evt="onClick" delay="0">
                    <p:tgtEl>
                      <p:spTgt spid="44"/>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 presetClass="emph" presetSubtype="2" fill="hold" nodeType="clickEffect">
                                  <p:stCondLst>
                                    <p:cond delay="0"/>
                                  </p:stCondLst>
                                  <p:childTnLst>
                                    <p:animClr clrSpc="rgb" dir="cw">
                                      <p:cBhvr>
                                        <p:cTn id="100" dur="250" fill="hold"/>
                                        <p:tgtEl>
                                          <p:spTgt spid="44"/>
                                        </p:tgtEl>
                                        <p:attrNameLst>
                                          <p:attrName>fillcolor</p:attrName>
                                        </p:attrNameLst>
                                      </p:cBhvr>
                                      <p:to>
                                        <a:srgbClr val="FFF2CC"/>
                                      </p:to>
                                    </p:animClr>
                                    <p:set>
                                      <p:cBhvr>
                                        <p:cTn id="101" dur="250" fill="hold"/>
                                        <p:tgtEl>
                                          <p:spTgt spid="44"/>
                                        </p:tgtEl>
                                        <p:attrNameLst>
                                          <p:attrName>fill.type</p:attrName>
                                        </p:attrNameLst>
                                      </p:cBhvr>
                                      <p:to>
                                        <p:strVal val="solid"/>
                                      </p:to>
                                    </p:set>
                                    <p:set>
                                      <p:cBhvr>
                                        <p:cTn id="102" dur="250" fill="hold"/>
                                        <p:tgtEl>
                                          <p:spTgt spid="44"/>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3" name="click.wav"/>
                                        </p:tgtEl>
                                      </p:cMediaNode>
                                    </p:audio>
                                  </p:subTnLst>
                                </p:cTn>
                              </p:par>
                              <p:par>
                                <p:cTn id="103" presetID="23" presetClass="entr" presetSubtype="32" fill="hold" nodeType="withEffect">
                                  <p:stCondLst>
                                    <p:cond delay="1000"/>
                                  </p:stCondLst>
                                  <p:childTnLst>
                                    <p:set>
                                      <p:cBhvr>
                                        <p:cTn id="104" dur="1" fill="hold">
                                          <p:stCondLst>
                                            <p:cond delay="0"/>
                                          </p:stCondLst>
                                        </p:cTn>
                                        <p:tgtEl>
                                          <p:spTgt spid="49"/>
                                        </p:tgtEl>
                                        <p:attrNameLst>
                                          <p:attrName>style.visibility</p:attrName>
                                        </p:attrNameLst>
                                      </p:cBhvr>
                                      <p:to>
                                        <p:strVal val="visible"/>
                                      </p:to>
                                    </p:set>
                                    <p:anim calcmode="lin" valueType="num">
                                      <p:cBhvr>
                                        <p:cTn id="105" dur="250" fill="hold"/>
                                        <p:tgtEl>
                                          <p:spTgt spid="49"/>
                                        </p:tgtEl>
                                        <p:attrNameLst>
                                          <p:attrName>ppt_w</p:attrName>
                                        </p:attrNameLst>
                                      </p:cBhvr>
                                      <p:tavLst>
                                        <p:tav tm="0">
                                          <p:val>
                                            <p:strVal val="4*#ppt_w"/>
                                          </p:val>
                                        </p:tav>
                                        <p:tav tm="100000">
                                          <p:val>
                                            <p:strVal val="#ppt_w"/>
                                          </p:val>
                                        </p:tav>
                                      </p:tavLst>
                                    </p:anim>
                                    <p:anim calcmode="lin" valueType="num">
                                      <p:cBhvr>
                                        <p:cTn id="106"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3"/>
                                            </p:cond>
                                          </p:stCondLst>
                                          <p:endCondLst>
                                            <p:cond evt="onStopAudio" delay="0">
                                              <p:tgtEl>
                                                <p:sldTgt/>
                                              </p:tgtEl>
                                            </p:cond>
                                          </p:endCondLst>
                                        </p:cTn>
                                        <p:tgtEl>
                                          <p:sndTgt r:embed="rId4" name="Wrong Buzzer.wav"/>
                                        </p:tgtEl>
                                      </p:cMediaNode>
                                    </p:audio>
                                  </p:subTnLst>
                                </p:cTn>
                              </p:par>
                              <p:par>
                                <p:cTn id="107" presetID="1" presetClass="emph" presetSubtype="2" fill="hold" nodeType="withEffect">
                                  <p:stCondLst>
                                    <p:cond delay="1000"/>
                                  </p:stCondLst>
                                  <p:childTnLst>
                                    <p:animClr clrSpc="rgb" dir="cw">
                                      <p:cBhvr>
                                        <p:cTn id="108" dur="250" fill="hold"/>
                                        <p:tgtEl>
                                          <p:spTgt spid="44"/>
                                        </p:tgtEl>
                                        <p:attrNameLst>
                                          <p:attrName>fillcolor</p:attrName>
                                        </p:attrNameLst>
                                      </p:cBhvr>
                                      <p:to>
                                        <a:srgbClr val="FFFF00"/>
                                      </p:to>
                                    </p:animClr>
                                    <p:set>
                                      <p:cBhvr>
                                        <p:cTn id="109" dur="250" fill="hold"/>
                                        <p:tgtEl>
                                          <p:spTgt spid="44"/>
                                        </p:tgtEl>
                                        <p:attrNameLst>
                                          <p:attrName>fill.type</p:attrName>
                                        </p:attrNameLst>
                                      </p:cBhvr>
                                      <p:to>
                                        <p:strVal val="solid"/>
                                      </p:to>
                                    </p:set>
                                    <p:set>
                                      <p:cBhvr>
                                        <p:cTn id="110"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1" descr="Peace">
            <a:extLst>
              <a:ext uri="{FF2B5EF4-FFF2-40B4-BE49-F238E27FC236}">
                <a16:creationId xmlns:a16="http://schemas.microsoft.com/office/drawing/2014/main" id="{4EA28AEC-157E-A7BB-DFE0-E9FD590577BA}"/>
              </a:ext>
            </a:extLst>
          </p:cNvPr>
          <p:cNvPicPr>
            <a:picLocks noChangeAspect="1" noChangeArrowheads="1"/>
          </p:cNvPicPr>
          <p:nvPr/>
        </p:nvPicPr>
        <p:blipFill>
          <a:blip r:embed="rId2">
            <a:lum bright="30000" contrast="-4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663300"/>
                </a:solidFill>
                <a:miter lim="800000"/>
                <a:headEnd/>
                <a:tailEnd/>
              </a14:hiddenLine>
            </a:ext>
          </a:extLst>
        </p:spPr>
      </p:pic>
      <p:pic>
        <p:nvPicPr>
          <p:cNvPr id="6147" name="Picture 5" descr="WhitecornerFlower">
            <a:extLst>
              <a:ext uri="{FF2B5EF4-FFF2-40B4-BE49-F238E27FC236}">
                <a16:creationId xmlns:a16="http://schemas.microsoft.com/office/drawing/2014/main" id="{DDA2A99C-8431-C47C-BB3E-B7DEA0A88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1054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6" descr="WhitecornerFlower">
            <a:extLst>
              <a:ext uri="{FF2B5EF4-FFF2-40B4-BE49-F238E27FC236}">
                <a16:creationId xmlns:a16="http://schemas.microsoft.com/office/drawing/2014/main" id="{D86FE922-F493-B6F4-C1CD-AB488D73B6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5334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7" descr="blumen-pflanzen042">
            <a:extLst>
              <a:ext uri="{FF2B5EF4-FFF2-40B4-BE49-F238E27FC236}">
                <a16:creationId xmlns:a16="http://schemas.microsoft.com/office/drawing/2014/main" id="{113BE47E-362A-2AA5-0B5D-974A6AC4C8B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51816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8" descr="Blue_rose">
            <a:extLst>
              <a:ext uri="{FF2B5EF4-FFF2-40B4-BE49-F238E27FC236}">
                <a16:creationId xmlns:a16="http://schemas.microsoft.com/office/drawing/2014/main" id="{4716EF8F-B2B1-DEB9-0896-D2E695A3922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571626" y="0"/>
            <a:ext cx="13239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9" descr="blumen-pflanzen042">
            <a:extLst>
              <a:ext uri="{FF2B5EF4-FFF2-40B4-BE49-F238E27FC236}">
                <a16:creationId xmlns:a16="http://schemas.microsoft.com/office/drawing/2014/main" id="{A04A0AA0-245B-0949-382A-22D8C963E08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542925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0" descr="blumen-pflanzen042">
            <a:extLst>
              <a:ext uri="{FF2B5EF4-FFF2-40B4-BE49-F238E27FC236}">
                <a16:creationId xmlns:a16="http://schemas.microsoft.com/office/drawing/2014/main" id="{A05B1008-42DF-58AA-3C7F-8269FB3C9EF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5429250"/>
            <a:ext cx="17335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3" descr="blumen-pflanzen042">
            <a:extLst>
              <a:ext uri="{FF2B5EF4-FFF2-40B4-BE49-F238E27FC236}">
                <a16:creationId xmlns:a16="http://schemas.microsoft.com/office/drawing/2014/main" id="{BA9BC90D-B432-CEDF-B58A-A452F7ECC44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5257800"/>
            <a:ext cx="18859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4" descr="Blue_rose">
            <a:extLst>
              <a:ext uri="{FF2B5EF4-FFF2-40B4-BE49-F238E27FC236}">
                <a16:creationId xmlns:a16="http://schemas.microsoft.com/office/drawing/2014/main" id="{47B2DE73-EBFB-9FFA-80BA-400F0924240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248776" y="0"/>
            <a:ext cx="1419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4" name="WordArt 16">
            <a:extLst>
              <a:ext uri="{FF2B5EF4-FFF2-40B4-BE49-F238E27FC236}">
                <a16:creationId xmlns:a16="http://schemas.microsoft.com/office/drawing/2014/main" id="{D68A613F-AC22-3F05-6847-419B8AA83C19}"/>
              </a:ext>
            </a:extLst>
          </p:cNvPr>
          <p:cNvSpPr>
            <a:spLocks noChangeArrowheads="1" noChangeShapeType="1" noTextEdit="1"/>
          </p:cNvSpPr>
          <p:nvPr/>
        </p:nvSpPr>
        <p:spPr bwMode="auto">
          <a:xfrm>
            <a:off x="2362200" y="2286000"/>
            <a:ext cx="7467600" cy="1524000"/>
          </a:xfrm>
          <a:prstGeom prst="rect">
            <a:avLst/>
          </a:prstGeom>
        </p:spPr>
        <p:txBody>
          <a:bodyPr wrap="none" fromWordArt="1">
            <a:prstTxWarp prst="textPlain">
              <a:avLst>
                <a:gd name="adj" fmla="val 50000"/>
              </a:avLst>
            </a:prstTxWarp>
          </a:bodyPr>
          <a:lstStyle/>
          <a:p>
            <a:pPr algn="ctr"/>
            <a:r>
              <a:rPr lang="vi-VN" sz="3600" b="1"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QUẦN THỂ NGƯỜI</a:t>
            </a:r>
            <a:endParaRPr lang="en-US" sz="3600" b="1"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7188" name="Text Box 20">
            <a:extLst>
              <a:ext uri="{FF2B5EF4-FFF2-40B4-BE49-F238E27FC236}">
                <a16:creationId xmlns:a16="http://schemas.microsoft.com/office/drawing/2014/main" id="{6A092975-DC26-4A65-4855-608B27C96A95}"/>
              </a:ext>
            </a:extLst>
          </p:cNvPr>
          <p:cNvSpPr txBox="1">
            <a:spLocks noChangeArrowheads="1"/>
          </p:cNvSpPr>
          <p:nvPr/>
        </p:nvSpPr>
        <p:spPr bwMode="auto">
          <a:xfrm>
            <a:off x="1752600" y="4953000"/>
            <a:ext cx="7848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i="1">
                <a:solidFill>
                  <a:srgbClr val="FF33CC"/>
                </a:solidFill>
                <a:latin typeface="Times New Roman" panose="02020603050405020304" pitchFamily="18" charset="0"/>
                <a:cs typeface="Times New Roman" panose="02020603050405020304" pitchFamily="18" charset="0"/>
              </a:rPr>
              <a:t>.</a:t>
            </a:r>
            <a:endParaRPr lang="en-US" altLang="en-US" sz="3600" b="1" i="1">
              <a:solidFill>
                <a:srgbClr val="FF33CC"/>
              </a:solidFill>
              <a:latin typeface="VNI-Times" pitchFamily="2" charset="0"/>
              <a:cs typeface="Arial" panose="020B0604020202020204" pitchFamily="34" charset="0"/>
            </a:endParaRPr>
          </a:p>
        </p:txBody>
      </p:sp>
      <p:sp>
        <p:nvSpPr>
          <p:cNvPr id="7190" name="WordArt 22">
            <a:extLst>
              <a:ext uri="{FF2B5EF4-FFF2-40B4-BE49-F238E27FC236}">
                <a16:creationId xmlns:a16="http://schemas.microsoft.com/office/drawing/2014/main" id="{8D744293-80DF-2781-B73D-502318876883}"/>
              </a:ext>
            </a:extLst>
          </p:cNvPr>
          <p:cNvSpPr>
            <a:spLocks noChangeArrowheads="1" noChangeShapeType="1" noTextEdit="1"/>
          </p:cNvSpPr>
          <p:nvPr/>
        </p:nvSpPr>
        <p:spPr bwMode="auto">
          <a:xfrm>
            <a:off x="4114800" y="1066800"/>
            <a:ext cx="3581400" cy="914400"/>
          </a:xfrm>
          <a:prstGeom prst="rect">
            <a:avLst/>
          </a:prstGeom>
        </p:spPr>
        <p:txBody>
          <a:bodyPr wrap="none" fromWordArt="1">
            <a:prstTxWarp prst="textPlain">
              <a:avLst>
                <a:gd name="adj" fmla="val 50000"/>
              </a:avLst>
            </a:prstTxWarp>
          </a:bodyPr>
          <a:lstStyle/>
          <a:p>
            <a:pPr algn="ctr"/>
            <a:r>
              <a:rPr lang="en-US" sz="2800" b="1"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48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7190"/>
                                        </p:tgtEl>
                                        <p:attrNameLst>
                                          <p:attrName>style.visibility</p:attrName>
                                        </p:attrNameLst>
                                      </p:cBhvr>
                                      <p:to>
                                        <p:strVal val="visible"/>
                                      </p:to>
                                    </p:set>
                                    <p:animEffect transition="in" filter="blinds(horizontal)">
                                      <p:cBhvr>
                                        <p:cTn id="7" dur="500"/>
                                        <p:tgtEl>
                                          <p:spTgt spid="71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7184"/>
                                        </p:tgtEl>
                                        <p:attrNameLst>
                                          <p:attrName>style.visibility</p:attrName>
                                        </p:attrNameLst>
                                      </p:cBhvr>
                                      <p:to>
                                        <p:strVal val="visible"/>
                                      </p:to>
                                    </p:set>
                                    <p:animEffect transition="in" filter="wedge">
                                      <p:cBhvr>
                                        <p:cTn id="12" dur="2000"/>
                                        <p:tgtEl>
                                          <p:spTgt spid="71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nodeType="clickEffect">
                                  <p:stCondLst>
                                    <p:cond delay="0"/>
                                  </p:stCondLst>
                                  <p:iterate type="lt">
                                    <p:tmPct val="50000"/>
                                  </p:iterate>
                                  <p:childTnLst>
                                    <p:set>
                                      <p:cBhvr>
                                        <p:cTn id="16" dur="1" fill="hold">
                                          <p:stCondLst>
                                            <p:cond delay="0"/>
                                          </p:stCondLst>
                                        </p:cTn>
                                        <p:tgtEl>
                                          <p:spTgt spid="7188"/>
                                        </p:tgtEl>
                                        <p:attrNameLst>
                                          <p:attrName>style.visibility</p:attrName>
                                        </p:attrNameLst>
                                      </p:cBhvr>
                                      <p:to>
                                        <p:strVal val="visible"/>
                                      </p:to>
                                    </p:set>
                                    <p:anim calcmode="discrete" valueType="clr">
                                      <p:cBhvr override="childStyle">
                                        <p:cTn id="17" dur="80"/>
                                        <p:tgtEl>
                                          <p:spTgt spid="7188"/>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7188"/>
                                        </p:tgtEl>
                                        <p:attrNameLst>
                                          <p:attrName>fillcolor</p:attrName>
                                        </p:attrNameLst>
                                      </p:cBhvr>
                                      <p:tavLst>
                                        <p:tav tm="0">
                                          <p:val>
                                            <p:clrVal>
                                              <a:schemeClr val="accent2"/>
                                            </p:clrVal>
                                          </p:val>
                                        </p:tav>
                                        <p:tav tm="50000">
                                          <p:val>
                                            <p:clrVal>
                                              <a:schemeClr val="hlink"/>
                                            </p:clrVal>
                                          </p:val>
                                        </p:tav>
                                      </p:tavLst>
                                    </p:anim>
                                    <p:set>
                                      <p:cBhvr>
                                        <p:cTn id="19" dur="80"/>
                                        <p:tgtEl>
                                          <p:spTgt spid="718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8">
            <a:extLst>
              <a:ext uri="{FF2B5EF4-FFF2-40B4-BE49-F238E27FC236}">
                <a16:creationId xmlns:a16="http://schemas.microsoft.com/office/drawing/2014/main" id="{1C91DCD2-44AA-601E-7CAB-A6AA6BD8BB76}"/>
              </a:ext>
            </a:extLst>
          </p:cNvPr>
          <p:cNvSpPr txBox="1">
            <a:spLocks noChangeArrowheads="1"/>
          </p:cNvSpPr>
          <p:nvPr/>
        </p:nvSpPr>
        <p:spPr bwMode="auto">
          <a:xfrm>
            <a:off x="1573213" y="1371601"/>
            <a:ext cx="8458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b="1">
                <a:latin typeface="Times New Roman" panose="02020603050405020304" pitchFamily="18" charset="0"/>
                <a:cs typeface="Times New Roman" panose="02020603050405020304" pitchFamily="18" charset="0"/>
              </a:rPr>
              <a:t>II. Đặc trưng về thành phần nhóm tuổi của mỗi quần thể người  </a:t>
            </a:r>
            <a:endParaRPr lang="en-US" altLang="en-US" sz="2400">
              <a:latin typeface="Times New Roman" panose="02020603050405020304" pitchFamily="18" charset="0"/>
              <a:cs typeface="Times New Roman" panose="02020603050405020304" pitchFamily="18" charset="0"/>
            </a:endParaRPr>
          </a:p>
        </p:txBody>
      </p:sp>
      <p:sp>
        <p:nvSpPr>
          <p:cNvPr id="23555" name="Rectangle 2">
            <a:extLst>
              <a:ext uri="{FF2B5EF4-FFF2-40B4-BE49-F238E27FC236}">
                <a16:creationId xmlns:a16="http://schemas.microsoft.com/office/drawing/2014/main" id="{9259E28E-607E-C82C-68E8-70DA003FE758}"/>
              </a:ext>
            </a:extLst>
          </p:cNvPr>
          <p:cNvSpPr>
            <a:spLocks noChangeArrowheads="1"/>
          </p:cNvSpPr>
          <p:nvPr/>
        </p:nvSpPr>
        <p:spPr bwMode="auto">
          <a:xfrm>
            <a:off x="1546225" y="538164"/>
            <a:ext cx="8915400" cy="833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algn="just"/>
            <a:r>
              <a:rPr lang="en-US" altLang="en-US" sz="2400" b="1">
                <a:solidFill>
                  <a:srgbClr val="C00000"/>
                </a:solidFill>
                <a:latin typeface="VNI-Times" pitchFamily="2" charset="0"/>
              </a:rPr>
              <a:t> </a:t>
            </a:r>
            <a:r>
              <a:rPr lang="en-US" altLang="en-US" sz="2400" b="1">
                <a:latin typeface="Times New Roman" panose="02020603050405020304" pitchFamily="18" charset="0"/>
                <a:cs typeface="Times New Roman" panose="02020603050405020304" pitchFamily="18" charset="0"/>
              </a:rPr>
              <a:t>I. Sự khác nhau giữa quần thể người với các quần thể sinh vật khác</a:t>
            </a:r>
            <a:endParaRPr lang="en-US" altLang="en-US" sz="2400" b="1" u="sng">
              <a:latin typeface="Times New Roman" panose="02020603050405020304" pitchFamily="18" charset="0"/>
              <a:cs typeface="Times New Roman" panose="02020603050405020304" pitchFamily="18" charset="0"/>
            </a:endParaRPr>
          </a:p>
        </p:txBody>
      </p:sp>
      <p:sp>
        <p:nvSpPr>
          <p:cNvPr id="7172" name="TextBox 2">
            <a:extLst>
              <a:ext uri="{FF2B5EF4-FFF2-40B4-BE49-F238E27FC236}">
                <a16:creationId xmlns:a16="http://schemas.microsoft.com/office/drawing/2014/main" id="{3D18A1EF-65AF-D619-7CA2-2B7DF5CFF38C}"/>
              </a:ext>
            </a:extLst>
          </p:cNvPr>
          <p:cNvSpPr txBox="1">
            <a:spLocks noChangeArrowheads="1"/>
          </p:cNvSpPr>
          <p:nvPr/>
        </p:nvSpPr>
        <p:spPr bwMode="auto">
          <a:xfrm>
            <a:off x="1371600" y="7939"/>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FF0000"/>
                </a:solidFill>
                <a:latin typeface="Times New Roman" panose="02020603050405020304" pitchFamily="18" charset="0"/>
                <a:cs typeface="Times New Roman" panose="02020603050405020304" pitchFamily="18" charset="0"/>
              </a:rPr>
              <a:t>BÀI 48  QUẦN THỂ NGƯỜI</a:t>
            </a:r>
          </a:p>
        </p:txBody>
      </p:sp>
      <p:sp>
        <p:nvSpPr>
          <p:cNvPr id="23557" name="Text Box 8">
            <a:extLst>
              <a:ext uri="{FF2B5EF4-FFF2-40B4-BE49-F238E27FC236}">
                <a16:creationId xmlns:a16="http://schemas.microsoft.com/office/drawing/2014/main" id="{1B847642-B3A4-2A8D-7232-FB09ED970B64}"/>
              </a:ext>
            </a:extLst>
          </p:cNvPr>
          <p:cNvSpPr txBox="1">
            <a:spLocks noChangeArrowheads="1"/>
          </p:cNvSpPr>
          <p:nvPr/>
        </p:nvSpPr>
        <p:spPr bwMode="auto">
          <a:xfrm>
            <a:off x="1573213" y="1839913"/>
            <a:ext cx="84582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b="1">
                <a:latin typeface="Times New Roman" panose="02020603050405020304" pitchFamily="18" charset="0"/>
                <a:cs typeface="Times New Roman" panose="02020603050405020304" pitchFamily="18" charset="0"/>
              </a:rPr>
              <a:t>III. Tăng dân số và phát triển xã hội</a:t>
            </a:r>
            <a:endParaRPr lang="en-US" altLang="en-US" sz="2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circle(in)">
                                      <p:cBhvr>
                                        <p:cTn id="7" dur="2000"/>
                                        <p:tgtEl>
                                          <p:spTgt spid="235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3554"/>
                                        </p:tgtEl>
                                        <p:attrNameLst>
                                          <p:attrName>style.visibility</p:attrName>
                                        </p:attrNameLst>
                                      </p:cBhvr>
                                      <p:to>
                                        <p:strVal val="visible"/>
                                      </p:to>
                                    </p:set>
                                    <p:animEffect transition="in" filter="barn(inVertical)">
                                      <p:cBhvr>
                                        <p:cTn id="12" dur="500"/>
                                        <p:tgtEl>
                                          <p:spTgt spid="2355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23557"/>
                                        </p:tgtEl>
                                        <p:attrNameLst>
                                          <p:attrName>style.visibility</p:attrName>
                                        </p:attrNameLst>
                                      </p:cBhvr>
                                      <p:to>
                                        <p:strVal val="visible"/>
                                      </p:to>
                                    </p:set>
                                    <p:animEffect transition="in" filter="fade">
                                      <p:cBhvr>
                                        <p:cTn id="17" dur="1000"/>
                                        <p:tgtEl>
                                          <p:spTgt spid="23557"/>
                                        </p:tgtEl>
                                      </p:cBhvr>
                                    </p:animEffect>
                                    <p:anim calcmode="lin" valueType="num">
                                      <p:cBhvr>
                                        <p:cTn id="18" dur="1000" fill="hold"/>
                                        <p:tgtEl>
                                          <p:spTgt spid="23557"/>
                                        </p:tgtEl>
                                        <p:attrNameLst>
                                          <p:attrName>ppt_x</p:attrName>
                                        </p:attrNameLst>
                                      </p:cBhvr>
                                      <p:tavLst>
                                        <p:tav tm="0">
                                          <p:val>
                                            <p:strVal val="#ppt_x"/>
                                          </p:val>
                                        </p:tav>
                                        <p:tav tm="100000">
                                          <p:val>
                                            <p:strVal val="#ppt_x"/>
                                          </p:val>
                                        </p:tav>
                                      </p:tavLst>
                                    </p:anim>
                                    <p:anim calcmode="lin" valueType="num">
                                      <p:cBhvr>
                                        <p:cTn id="19" dur="1000" fill="hold"/>
                                        <p:tgtEl>
                                          <p:spTgt spid="235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p:bldP spid="2355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805CEBB6-B8CF-BE1E-B3AB-0EF7B9DE26FD}"/>
              </a:ext>
            </a:extLst>
          </p:cNvPr>
          <p:cNvSpPr>
            <a:spLocks noChangeArrowheads="1"/>
          </p:cNvSpPr>
          <p:nvPr/>
        </p:nvSpPr>
        <p:spPr bwMode="auto">
          <a:xfrm>
            <a:off x="1595438" y="523875"/>
            <a:ext cx="8915400" cy="83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algn="just"/>
            <a:r>
              <a:rPr lang="en-US" altLang="en-US" sz="2400" b="1">
                <a:solidFill>
                  <a:srgbClr val="C00000"/>
                </a:solidFill>
                <a:latin typeface="VNI-Times" pitchFamily="2" charset="0"/>
              </a:rPr>
              <a:t> </a:t>
            </a:r>
            <a:r>
              <a:rPr lang="en-US" altLang="en-US" sz="2400" b="1">
                <a:latin typeface="Times New Roman" panose="02020603050405020304" pitchFamily="18" charset="0"/>
                <a:cs typeface="Times New Roman" panose="02020603050405020304" pitchFamily="18" charset="0"/>
              </a:rPr>
              <a:t>I. Sự khác nhau giữa quần thể người với các quần thể sinh vật khác</a:t>
            </a:r>
            <a:endParaRPr lang="en-US" altLang="en-US" sz="2400" b="1" u="sng">
              <a:latin typeface="Times New Roman" panose="02020603050405020304" pitchFamily="18" charset="0"/>
              <a:cs typeface="Times New Roman" panose="02020603050405020304" pitchFamily="18" charset="0"/>
            </a:endParaRPr>
          </a:p>
        </p:txBody>
      </p:sp>
      <p:sp>
        <p:nvSpPr>
          <p:cNvPr id="8195" name="TextBox 2">
            <a:extLst>
              <a:ext uri="{FF2B5EF4-FFF2-40B4-BE49-F238E27FC236}">
                <a16:creationId xmlns:a16="http://schemas.microsoft.com/office/drawing/2014/main" id="{22D2C0A7-D1FB-D344-9B5D-EE51D27CF4E8}"/>
              </a:ext>
            </a:extLst>
          </p:cNvPr>
          <p:cNvSpPr txBox="1">
            <a:spLocks noChangeArrowheads="1"/>
          </p:cNvSpPr>
          <p:nvPr/>
        </p:nvSpPr>
        <p:spPr bwMode="auto">
          <a:xfrm>
            <a:off x="1371600" y="7939"/>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FF0000"/>
                </a:solidFill>
                <a:latin typeface="Times New Roman" panose="02020603050405020304" pitchFamily="18" charset="0"/>
                <a:cs typeface="Times New Roman" panose="02020603050405020304" pitchFamily="18" charset="0"/>
              </a:rPr>
              <a:t>BÀI 48  QUẦN THỂ NGƯỜI</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10_caylua01">
            <a:extLst>
              <a:ext uri="{FF2B5EF4-FFF2-40B4-BE49-F238E27FC236}">
                <a16:creationId xmlns:a16="http://schemas.microsoft.com/office/drawing/2014/main" id="{43E82C0D-6956-3C3D-B9F1-2929892D6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200"/>
            <a:ext cx="4648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5" descr="CAY THONG">
            <a:extLst>
              <a:ext uri="{FF2B5EF4-FFF2-40B4-BE49-F238E27FC236}">
                <a16:creationId xmlns:a16="http://schemas.microsoft.com/office/drawing/2014/main" id="{B718F26E-84A6-8B61-6E60-5617CECB7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76200"/>
            <a:ext cx="4495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6">
            <a:extLst>
              <a:ext uri="{FF2B5EF4-FFF2-40B4-BE49-F238E27FC236}">
                <a16:creationId xmlns:a16="http://schemas.microsoft.com/office/drawing/2014/main" id="{17F130B0-05B1-8317-246C-19B03D3EB041}"/>
              </a:ext>
            </a:extLst>
          </p:cNvPr>
          <p:cNvSpPr txBox="1">
            <a:spLocks noChangeArrowheads="1"/>
          </p:cNvSpPr>
          <p:nvPr/>
        </p:nvSpPr>
        <p:spPr bwMode="auto">
          <a:xfrm>
            <a:off x="2209800" y="3200401"/>
            <a:ext cx="3429000" cy="39687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rPr>
              <a:t>Các cây lúa trong ruộng lúa</a:t>
            </a:r>
          </a:p>
        </p:txBody>
      </p:sp>
      <p:sp>
        <p:nvSpPr>
          <p:cNvPr id="9221" name="Text Box 7">
            <a:extLst>
              <a:ext uri="{FF2B5EF4-FFF2-40B4-BE49-F238E27FC236}">
                <a16:creationId xmlns:a16="http://schemas.microsoft.com/office/drawing/2014/main" id="{307AA57B-10AE-2889-B981-294AB936422E}"/>
              </a:ext>
            </a:extLst>
          </p:cNvPr>
          <p:cNvSpPr txBox="1">
            <a:spLocks noChangeArrowheads="1"/>
          </p:cNvSpPr>
          <p:nvPr/>
        </p:nvSpPr>
        <p:spPr bwMode="auto">
          <a:xfrm>
            <a:off x="6629400" y="3276601"/>
            <a:ext cx="3733800" cy="39687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rPr>
              <a:t>Các cây thông trong rừng thông</a:t>
            </a:r>
          </a:p>
        </p:txBody>
      </p:sp>
      <p:pic>
        <p:nvPicPr>
          <p:cNvPr id="9222" name="Picture 5" descr="ca chep">
            <a:extLst>
              <a:ext uri="{FF2B5EF4-FFF2-40B4-BE49-F238E27FC236}">
                <a16:creationId xmlns:a16="http://schemas.microsoft.com/office/drawing/2014/main" id="{2A72543E-EB51-B777-FC0C-1F9A4E6078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733800"/>
            <a:ext cx="4648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 Box 7">
            <a:extLst>
              <a:ext uri="{FF2B5EF4-FFF2-40B4-BE49-F238E27FC236}">
                <a16:creationId xmlns:a16="http://schemas.microsoft.com/office/drawing/2014/main" id="{E9802E97-4744-DA7A-0A50-89E2DFA26D62}"/>
              </a:ext>
            </a:extLst>
          </p:cNvPr>
          <p:cNvSpPr txBox="1">
            <a:spLocks noChangeArrowheads="1"/>
          </p:cNvSpPr>
          <p:nvPr/>
        </p:nvSpPr>
        <p:spPr bwMode="auto">
          <a:xfrm>
            <a:off x="1524000" y="6491289"/>
            <a:ext cx="4495800" cy="39687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rPr>
              <a:t>Tập hợp những con cá chép trong suối</a:t>
            </a:r>
          </a:p>
        </p:txBody>
      </p:sp>
      <p:pic>
        <p:nvPicPr>
          <p:cNvPr id="9224" name="Picture 6" descr="co">
            <a:extLst>
              <a:ext uri="{FF2B5EF4-FFF2-40B4-BE49-F238E27FC236}">
                <a16:creationId xmlns:a16="http://schemas.microsoft.com/office/drawing/2014/main" id="{45D72201-D5FA-0080-520D-C0287D57CE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733800"/>
            <a:ext cx="4495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 Box 10">
            <a:extLst>
              <a:ext uri="{FF2B5EF4-FFF2-40B4-BE49-F238E27FC236}">
                <a16:creationId xmlns:a16="http://schemas.microsoft.com/office/drawing/2014/main" id="{0994451B-5FFB-9703-0F9E-037D4B98481D}"/>
              </a:ext>
            </a:extLst>
          </p:cNvPr>
          <p:cNvSpPr txBox="1">
            <a:spLocks noChangeArrowheads="1"/>
          </p:cNvSpPr>
          <p:nvPr/>
        </p:nvSpPr>
        <p:spPr bwMode="auto">
          <a:xfrm>
            <a:off x="6172200" y="6156326"/>
            <a:ext cx="4495800" cy="70167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rPr>
              <a:t>Tập hợp các con cò trắng trong rừng tràm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1906</Words>
  <Application>Microsoft Office PowerPoint</Application>
  <PresentationFormat>Widescreen</PresentationFormat>
  <Paragraphs>306</Paragraphs>
  <Slides>34</Slides>
  <Notes>6</Notes>
  <HiddenSlides>0</HiddenSlides>
  <MMClips>3</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5" baseType="lpstr">
      <vt:lpstr>.VnTime</vt:lpstr>
      <vt:lpstr>Arial</vt:lpstr>
      <vt:lpstr>Arial Black</vt:lpstr>
      <vt:lpstr>Calibri</vt:lpstr>
      <vt:lpstr>Calibri Light</vt:lpstr>
      <vt:lpstr>Tahoma</vt:lpstr>
      <vt:lpstr>Times New Roman</vt:lpstr>
      <vt:lpstr>VNI-Times</vt:lpstr>
      <vt:lpstr>Wingdings</vt:lpstr>
      <vt:lpstr>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Surface</dc:creator>
  <cp:lastModifiedBy>Surface</cp:lastModifiedBy>
  <cp:revision>1</cp:revision>
  <dcterms:created xsi:type="dcterms:W3CDTF">2024-02-21T13:56:43Z</dcterms:created>
  <dcterms:modified xsi:type="dcterms:W3CDTF">2024-02-21T13:58:20Z</dcterms:modified>
</cp:coreProperties>
</file>