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6" r:id="rId3"/>
    <p:sldId id="277" r:id="rId4"/>
    <p:sldId id="258" r:id="rId5"/>
    <p:sldId id="261" r:id="rId6"/>
    <p:sldId id="278" r:id="rId7"/>
    <p:sldId id="262" r:id="rId8"/>
    <p:sldId id="263" r:id="rId9"/>
    <p:sldId id="279" r:id="rId10"/>
    <p:sldId id="283" r:id="rId11"/>
    <p:sldId id="281" r:id="rId12"/>
    <p:sldId id="284" r:id="rId13"/>
    <p:sldId id="285" r:id="rId14"/>
    <p:sldId id="264" r:id="rId15"/>
    <p:sldId id="287" r:id="rId16"/>
    <p:sldId id="265" r:id="rId17"/>
    <p:sldId id="286" r:id="rId18"/>
    <p:sldId id="288" r:id="rId19"/>
    <p:sldId id="289" r:id="rId20"/>
    <p:sldId id="292" r:id="rId21"/>
    <p:sldId id="266" r:id="rId22"/>
    <p:sldId id="295" r:id="rId23"/>
    <p:sldId id="290" r:id="rId24"/>
    <p:sldId id="291" r:id="rId25"/>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581"/>
    <a:srgbClr val="F8A683"/>
    <a:srgbClr val="E5B299"/>
    <a:srgbClr val="CDCDCD"/>
    <a:srgbClr val="FFD58D"/>
    <a:srgbClr val="FCDEC0"/>
    <a:srgbClr val="FFD78E"/>
    <a:srgbClr val="F7F6F2"/>
    <a:srgbClr val="CECECE"/>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4" autoAdjust="0"/>
    <p:restoredTop sz="94660"/>
  </p:normalViewPr>
  <p:slideViewPr>
    <p:cSldViewPr snapToGrid="0">
      <p:cViewPr varScale="1">
        <p:scale>
          <a:sx n="69" d="100"/>
          <a:sy n="69" d="100"/>
        </p:scale>
        <p:origin x="61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9ACE2-91C9-4D60-BB87-B1C9CD5D7745}" type="doc">
      <dgm:prSet loTypeId="urn:microsoft.com/office/officeart/2005/8/layout/hierarchy1" loCatId="hierarchy" qsTypeId="urn:microsoft.com/office/officeart/2005/8/quickstyle/simple3" qsCatId="simple" csTypeId="urn:microsoft.com/office/officeart/2005/8/colors/colorful3" csCatId="colorful" phldr="1"/>
      <dgm:spPr/>
      <dgm:t>
        <a:bodyPr/>
        <a:lstStyle/>
        <a:p>
          <a:endParaRPr lang="en-US"/>
        </a:p>
      </dgm:t>
    </dgm:pt>
    <dgm:pt modelId="{1A566E83-0B3B-4DC2-B1C1-0974C0E95EC0}">
      <dgm:prSet phldrT="[Text]"/>
      <dgm:spPr/>
      <dgm:t>
        <a:bodyPr/>
        <a:lstStyle/>
        <a:p>
          <a:r>
            <a:rPr lang="en-US" dirty="0" smtClean="0"/>
            <a:t>La Mã cổ đại</a:t>
          </a:r>
          <a:endParaRPr lang="en-US" dirty="0"/>
        </a:p>
      </dgm:t>
    </dgm:pt>
    <dgm:pt modelId="{5E55B3FC-E158-44C9-95AB-77AB2EB6C322}" type="parTrans" cxnId="{1A9921F0-0D4D-4D6E-9E91-4D0282E7669E}">
      <dgm:prSet/>
      <dgm:spPr/>
      <dgm:t>
        <a:bodyPr/>
        <a:lstStyle/>
        <a:p>
          <a:endParaRPr lang="en-US"/>
        </a:p>
      </dgm:t>
    </dgm:pt>
    <dgm:pt modelId="{F1A94EBE-A0AC-454B-9436-73C9925B9322}" type="sibTrans" cxnId="{1A9921F0-0D4D-4D6E-9E91-4D0282E7669E}">
      <dgm:prSet/>
      <dgm:spPr/>
      <dgm:t>
        <a:bodyPr/>
        <a:lstStyle/>
        <a:p>
          <a:endParaRPr lang="en-US"/>
        </a:p>
      </dgm:t>
    </dgm:pt>
    <dgm:pt modelId="{EEA09193-A3C5-4CEE-9C22-B586D3D2C202}">
      <dgm:prSet phldrT="[Text]"/>
      <dgm:spPr/>
      <dgm:t>
        <a:bodyPr/>
        <a:lstStyle/>
        <a:p>
          <a:r>
            <a:rPr lang="en-US" dirty="0" smtClean="0"/>
            <a:t>Vị trí địa lí</a:t>
          </a:r>
          <a:endParaRPr lang="en-US" dirty="0"/>
        </a:p>
      </dgm:t>
    </dgm:pt>
    <dgm:pt modelId="{9954140C-2F80-439D-A822-5B00F075BCEF}" type="parTrans" cxnId="{C25C5CD8-F325-43A6-B57D-441DEC710CAD}">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36DAAC80-7C7A-4792-A204-D9DE295B4222}" type="sibTrans" cxnId="{C25C5CD8-F325-43A6-B57D-441DEC710CAD}">
      <dgm:prSet/>
      <dgm:spPr/>
      <dgm:t>
        <a:bodyPr/>
        <a:lstStyle/>
        <a:p>
          <a:endParaRPr lang="en-US"/>
        </a:p>
      </dgm:t>
    </dgm:pt>
    <dgm:pt modelId="{8C3B041E-19DE-40C8-B373-B85136466D38}">
      <dgm:prSet/>
      <dgm:spPr/>
      <dgm:t>
        <a:bodyPr/>
        <a:lstStyle/>
        <a:p>
          <a:r>
            <a:rPr lang="en-US" dirty="0" smtClean="0"/>
            <a:t>Điều kiện tự nhiên</a:t>
          </a:r>
          <a:endParaRPr lang="en-US" dirty="0"/>
        </a:p>
      </dgm:t>
    </dgm:pt>
    <dgm:pt modelId="{99C12122-AB96-4BEF-8E87-687C31A23619}" type="parTrans" cxnId="{8D8EBE7B-9186-43CA-9156-52A17A2E3A48}">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338F9769-9F8D-49D9-AD1F-1BC703B6EA73}" type="sibTrans" cxnId="{8D8EBE7B-9186-43CA-9156-52A17A2E3A48}">
      <dgm:prSet/>
      <dgm:spPr/>
      <dgm:t>
        <a:bodyPr/>
        <a:lstStyle/>
        <a:p>
          <a:endParaRPr lang="en-US"/>
        </a:p>
      </dgm:t>
    </dgm:pt>
    <dgm:pt modelId="{DAC22BDC-36FC-4AE3-8918-598F14444953}" type="pres">
      <dgm:prSet presAssocID="{6039ACE2-91C9-4D60-BB87-B1C9CD5D7745}" presName="hierChild1" presStyleCnt="0">
        <dgm:presLayoutVars>
          <dgm:chPref val="1"/>
          <dgm:dir/>
          <dgm:animOne val="branch"/>
          <dgm:animLvl val="lvl"/>
          <dgm:resizeHandles/>
        </dgm:presLayoutVars>
      </dgm:prSet>
      <dgm:spPr/>
      <dgm:t>
        <a:bodyPr/>
        <a:lstStyle/>
        <a:p>
          <a:endParaRPr lang="en-US"/>
        </a:p>
      </dgm:t>
    </dgm:pt>
    <dgm:pt modelId="{93CCBE6D-79CC-465D-A373-3C706C04617B}" type="pres">
      <dgm:prSet presAssocID="{1A566E83-0B3B-4DC2-B1C1-0974C0E95EC0}" presName="hierRoot1" presStyleCnt="0"/>
      <dgm:spPr/>
    </dgm:pt>
    <dgm:pt modelId="{7338BC78-F805-4E5B-8164-78402A702FC9}" type="pres">
      <dgm:prSet presAssocID="{1A566E83-0B3B-4DC2-B1C1-0974C0E95EC0}" presName="composite" presStyleCnt="0"/>
      <dgm:spPr/>
    </dgm:pt>
    <dgm:pt modelId="{F309A10E-72AE-4DC0-97F3-C930D09DFC59}" type="pres">
      <dgm:prSet presAssocID="{1A566E83-0B3B-4DC2-B1C1-0974C0E95EC0}" presName="background" presStyleLbl="node0" presStyleIdx="0" presStyleCnt="1"/>
      <dgm:spPr/>
    </dgm:pt>
    <dgm:pt modelId="{9413346A-B97F-4ED8-9C70-697F1113115E}" type="pres">
      <dgm:prSet presAssocID="{1A566E83-0B3B-4DC2-B1C1-0974C0E95EC0}" presName="text" presStyleLbl="fgAcc0" presStyleIdx="0" presStyleCnt="1">
        <dgm:presLayoutVars>
          <dgm:chPref val="3"/>
        </dgm:presLayoutVars>
      </dgm:prSet>
      <dgm:spPr/>
      <dgm:t>
        <a:bodyPr/>
        <a:lstStyle/>
        <a:p>
          <a:endParaRPr lang="en-US"/>
        </a:p>
      </dgm:t>
    </dgm:pt>
    <dgm:pt modelId="{1CD3ECE9-A6D5-4AC6-9778-E841DAE08538}" type="pres">
      <dgm:prSet presAssocID="{1A566E83-0B3B-4DC2-B1C1-0974C0E95EC0}" presName="hierChild2" presStyleCnt="0"/>
      <dgm:spPr/>
    </dgm:pt>
    <dgm:pt modelId="{81D59D1A-603D-4FAA-97C4-71E2FB9E9106}" type="pres">
      <dgm:prSet presAssocID="{9954140C-2F80-439D-A822-5B00F075BCEF}" presName="Name10" presStyleLbl="parChTrans1D2" presStyleIdx="0" presStyleCnt="2"/>
      <dgm:spPr/>
      <dgm:t>
        <a:bodyPr/>
        <a:lstStyle/>
        <a:p>
          <a:endParaRPr lang="en-US"/>
        </a:p>
      </dgm:t>
    </dgm:pt>
    <dgm:pt modelId="{28EFC84B-99EA-4222-9CBA-093202447E0F}" type="pres">
      <dgm:prSet presAssocID="{EEA09193-A3C5-4CEE-9C22-B586D3D2C202}" presName="hierRoot2" presStyleCnt="0"/>
      <dgm:spPr/>
    </dgm:pt>
    <dgm:pt modelId="{10EC5BE0-F6E6-4BE1-A29B-47E88991C30A}" type="pres">
      <dgm:prSet presAssocID="{EEA09193-A3C5-4CEE-9C22-B586D3D2C202}" presName="composite2" presStyleCnt="0"/>
      <dgm:spPr/>
    </dgm:pt>
    <dgm:pt modelId="{7ABFA159-5D7D-48E8-B35D-E683CC60A5D8}" type="pres">
      <dgm:prSet presAssocID="{EEA09193-A3C5-4CEE-9C22-B586D3D2C202}" presName="background2" presStyleLbl="node2" presStyleIdx="0" presStyleCnt="2"/>
      <dgm:spPr/>
    </dgm:pt>
    <dgm:pt modelId="{3A7C30C2-5365-4DA2-BBE6-35ECAFFF04BC}" type="pres">
      <dgm:prSet presAssocID="{EEA09193-A3C5-4CEE-9C22-B586D3D2C202}" presName="text2" presStyleLbl="fgAcc2" presStyleIdx="0" presStyleCnt="2">
        <dgm:presLayoutVars>
          <dgm:chPref val="3"/>
        </dgm:presLayoutVars>
      </dgm:prSet>
      <dgm:spPr/>
      <dgm:t>
        <a:bodyPr/>
        <a:lstStyle/>
        <a:p>
          <a:endParaRPr lang="en-US"/>
        </a:p>
      </dgm:t>
    </dgm:pt>
    <dgm:pt modelId="{DEE79A12-B5D4-492F-8C4A-A075C75B1B13}" type="pres">
      <dgm:prSet presAssocID="{EEA09193-A3C5-4CEE-9C22-B586D3D2C202}" presName="hierChild3" presStyleCnt="0"/>
      <dgm:spPr/>
    </dgm:pt>
    <dgm:pt modelId="{B1FF3E44-4E4F-4ECD-8AB9-6EF43FBE5A40}" type="pres">
      <dgm:prSet presAssocID="{99C12122-AB96-4BEF-8E87-687C31A23619}" presName="Name10" presStyleLbl="parChTrans1D2" presStyleIdx="1" presStyleCnt="2"/>
      <dgm:spPr/>
      <dgm:t>
        <a:bodyPr/>
        <a:lstStyle/>
        <a:p>
          <a:endParaRPr lang="en-US"/>
        </a:p>
      </dgm:t>
    </dgm:pt>
    <dgm:pt modelId="{79EC8C7B-5CC1-4148-8467-177D5A68A998}" type="pres">
      <dgm:prSet presAssocID="{8C3B041E-19DE-40C8-B373-B85136466D38}" presName="hierRoot2" presStyleCnt="0"/>
      <dgm:spPr/>
    </dgm:pt>
    <dgm:pt modelId="{882F9E9E-37B0-4CBE-939F-F8398927042B}" type="pres">
      <dgm:prSet presAssocID="{8C3B041E-19DE-40C8-B373-B85136466D38}" presName="composite2" presStyleCnt="0"/>
      <dgm:spPr/>
    </dgm:pt>
    <dgm:pt modelId="{1C89A8BC-9915-4B01-8C03-1836392B455C}" type="pres">
      <dgm:prSet presAssocID="{8C3B041E-19DE-40C8-B373-B85136466D38}" presName="background2" presStyleLbl="node2" presStyleIdx="1" presStyleCnt="2"/>
      <dgm:spPr/>
    </dgm:pt>
    <dgm:pt modelId="{6B2313EB-4B92-4BFC-B370-4EDA39678CDD}" type="pres">
      <dgm:prSet presAssocID="{8C3B041E-19DE-40C8-B373-B85136466D38}" presName="text2" presStyleLbl="fgAcc2" presStyleIdx="1" presStyleCnt="2">
        <dgm:presLayoutVars>
          <dgm:chPref val="3"/>
        </dgm:presLayoutVars>
      </dgm:prSet>
      <dgm:spPr/>
      <dgm:t>
        <a:bodyPr/>
        <a:lstStyle/>
        <a:p>
          <a:endParaRPr lang="en-US"/>
        </a:p>
      </dgm:t>
    </dgm:pt>
    <dgm:pt modelId="{972D2C7D-DB96-435B-BFAA-C1BCE17AF085}" type="pres">
      <dgm:prSet presAssocID="{8C3B041E-19DE-40C8-B373-B85136466D38}" presName="hierChild3" presStyleCnt="0"/>
      <dgm:spPr/>
    </dgm:pt>
  </dgm:ptLst>
  <dgm:cxnLst>
    <dgm:cxn modelId="{8D8EBE7B-9186-43CA-9156-52A17A2E3A48}" srcId="{1A566E83-0B3B-4DC2-B1C1-0974C0E95EC0}" destId="{8C3B041E-19DE-40C8-B373-B85136466D38}" srcOrd="1" destOrd="0" parTransId="{99C12122-AB96-4BEF-8E87-687C31A23619}" sibTransId="{338F9769-9F8D-49D9-AD1F-1BC703B6EA73}"/>
    <dgm:cxn modelId="{C25C5CD8-F325-43A6-B57D-441DEC710CAD}" srcId="{1A566E83-0B3B-4DC2-B1C1-0974C0E95EC0}" destId="{EEA09193-A3C5-4CEE-9C22-B586D3D2C202}" srcOrd="0" destOrd="0" parTransId="{9954140C-2F80-439D-A822-5B00F075BCEF}" sibTransId="{36DAAC80-7C7A-4792-A204-D9DE295B4222}"/>
    <dgm:cxn modelId="{ABD8320C-DD5B-4CB2-8DA3-8E2BDDC72731}" type="presOf" srcId="{EEA09193-A3C5-4CEE-9C22-B586D3D2C202}" destId="{3A7C30C2-5365-4DA2-BBE6-35ECAFFF04BC}" srcOrd="0" destOrd="0" presId="urn:microsoft.com/office/officeart/2005/8/layout/hierarchy1"/>
    <dgm:cxn modelId="{C0C9FDB3-7ED7-4942-AC03-672F5BA90920}" type="presOf" srcId="{9954140C-2F80-439D-A822-5B00F075BCEF}" destId="{81D59D1A-603D-4FAA-97C4-71E2FB9E9106}" srcOrd="0" destOrd="0" presId="urn:microsoft.com/office/officeart/2005/8/layout/hierarchy1"/>
    <dgm:cxn modelId="{1A9921F0-0D4D-4D6E-9E91-4D0282E7669E}" srcId="{6039ACE2-91C9-4D60-BB87-B1C9CD5D7745}" destId="{1A566E83-0B3B-4DC2-B1C1-0974C0E95EC0}" srcOrd="0" destOrd="0" parTransId="{5E55B3FC-E158-44C9-95AB-77AB2EB6C322}" sibTransId="{F1A94EBE-A0AC-454B-9436-73C9925B9322}"/>
    <dgm:cxn modelId="{3162510B-6AC7-46D3-B3ED-848DDDD92D2F}" type="presOf" srcId="{6039ACE2-91C9-4D60-BB87-B1C9CD5D7745}" destId="{DAC22BDC-36FC-4AE3-8918-598F14444953}" srcOrd="0" destOrd="0" presId="urn:microsoft.com/office/officeart/2005/8/layout/hierarchy1"/>
    <dgm:cxn modelId="{647F056D-0EF9-4CAD-BB25-69EE00FAE605}" type="presOf" srcId="{99C12122-AB96-4BEF-8E87-687C31A23619}" destId="{B1FF3E44-4E4F-4ECD-8AB9-6EF43FBE5A40}" srcOrd="0" destOrd="0" presId="urn:microsoft.com/office/officeart/2005/8/layout/hierarchy1"/>
    <dgm:cxn modelId="{DD68EF2F-7318-42FB-B28B-88C6FF23F3CD}" type="presOf" srcId="{1A566E83-0B3B-4DC2-B1C1-0974C0E95EC0}" destId="{9413346A-B97F-4ED8-9C70-697F1113115E}" srcOrd="0" destOrd="0" presId="urn:microsoft.com/office/officeart/2005/8/layout/hierarchy1"/>
    <dgm:cxn modelId="{9D55D14E-6891-4879-BC3E-2C359C2463F7}" type="presOf" srcId="{8C3B041E-19DE-40C8-B373-B85136466D38}" destId="{6B2313EB-4B92-4BFC-B370-4EDA39678CDD}" srcOrd="0" destOrd="0" presId="urn:microsoft.com/office/officeart/2005/8/layout/hierarchy1"/>
    <dgm:cxn modelId="{C7C13FCB-99FF-4DCA-8691-FD53DA4CD3CE}" type="presParOf" srcId="{DAC22BDC-36FC-4AE3-8918-598F14444953}" destId="{93CCBE6D-79CC-465D-A373-3C706C04617B}" srcOrd="0" destOrd="0" presId="urn:microsoft.com/office/officeart/2005/8/layout/hierarchy1"/>
    <dgm:cxn modelId="{D9CAC136-C7C6-45C9-BAE9-75C899B6C3AF}" type="presParOf" srcId="{93CCBE6D-79CC-465D-A373-3C706C04617B}" destId="{7338BC78-F805-4E5B-8164-78402A702FC9}" srcOrd="0" destOrd="0" presId="urn:microsoft.com/office/officeart/2005/8/layout/hierarchy1"/>
    <dgm:cxn modelId="{A46C9F52-52CA-4C50-BFD5-11539B4D293C}" type="presParOf" srcId="{7338BC78-F805-4E5B-8164-78402A702FC9}" destId="{F309A10E-72AE-4DC0-97F3-C930D09DFC59}" srcOrd="0" destOrd="0" presId="urn:microsoft.com/office/officeart/2005/8/layout/hierarchy1"/>
    <dgm:cxn modelId="{1DA81B74-AF44-456F-A542-63D3B394F6DD}" type="presParOf" srcId="{7338BC78-F805-4E5B-8164-78402A702FC9}" destId="{9413346A-B97F-4ED8-9C70-697F1113115E}" srcOrd="1" destOrd="0" presId="urn:microsoft.com/office/officeart/2005/8/layout/hierarchy1"/>
    <dgm:cxn modelId="{5C26903C-4365-4757-B6FD-63B883D61BAD}" type="presParOf" srcId="{93CCBE6D-79CC-465D-A373-3C706C04617B}" destId="{1CD3ECE9-A6D5-4AC6-9778-E841DAE08538}" srcOrd="1" destOrd="0" presId="urn:microsoft.com/office/officeart/2005/8/layout/hierarchy1"/>
    <dgm:cxn modelId="{755CABC0-6A94-4211-BF81-C1A9D53348D3}" type="presParOf" srcId="{1CD3ECE9-A6D5-4AC6-9778-E841DAE08538}" destId="{81D59D1A-603D-4FAA-97C4-71E2FB9E9106}" srcOrd="0" destOrd="0" presId="urn:microsoft.com/office/officeart/2005/8/layout/hierarchy1"/>
    <dgm:cxn modelId="{86243B8E-41C6-4B73-9550-C73C9DDA25F0}" type="presParOf" srcId="{1CD3ECE9-A6D5-4AC6-9778-E841DAE08538}" destId="{28EFC84B-99EA-4222-9CBA-093202447E0F}" srcOrd="1" destOrd="0" presId="urn:microsoft.com/office/officeart/2005/8/layout/hierarchy1"/>
    <dgm:cxn modelId="{21237FA9-03FA-4B03-A620-6921FD953B7B}" type="presParOf" srcId="{28EFC84B-99EA-4222-9CBA-093202447E0F}" destId="{10EC5BE0-F6E6-4BE1-A29B-47E88991C30A}" srcOrd="0" destOrd="0" presId="urn:microsoft.com/office/officeart/2005/8/layout/hierarchy1"/>
    <dgm:cxn modelId="{327ADED3-F5C9-457A-B349-BC6FBC0CF478}" type="presParOf" srcId="{10EC5BE0-F6E6-4BE1-A29B-47E88991C30A}" destId="{7ABFA159-5D7D-48E8-B35D-E683CC60A5D8}" srcOrd="0" destOrd="0" presId="urn:microsoft.com/office/officeart/2005/8/layout/hierarchy1"/>
    <dgm:cxn modelId="{83BD1023-A621-4C57-A626-6E260058F095}" type="presParOf" srcId="{10EC5BE0-F6E6-4BE1-A29B-47E88991C30A}" destId="{3A7C30C2-5365-4DA2-BBE6-35ECAFFF04BC}" srcOrd="1" destOrd="0" presId="urn:microsoft.com/office/officeart/2005/8/layout/hierarchy1"/>
    <dgm:cxn modelId="{8AA38B32-5C5D-4B60-8EFF-817D45FE7846}" type="presParOf" srcId="{28EFC84B-99EA-4222-9CBA-093202447E0F}" destId="{DEE79A12-B5D4-492F-8C4A-A075C75B1B13}" srcOrd="1" destOrd="0" presId="urn:microsoft.com/office/officeart/2005/8/layout/hierarchy1"/>
    <dgm:cxn modelId="{BE1ACF6F-7830-4F8D-84FD-5C571EB11705}" type="presParOf" srcId="{1CD3ECE9-A6D5-4AC6-9778-E841DAE08538}" destId="{B1FF3E44-4E4F-4ECD-8AB9-6EF43FBE5A40}" srcOrd="2" destOrd="0" presId="urn:microsoft.com/office/officeart/2005/8/layout/hierarchy1"/>
    <dgm:cxn modelId="{E4314289-9BFF-416A-BCE1-CCB6FF7F684A}" type="presParOf" srcId="{1CD3ECE9-A6D5-4AC6-9778-E841DAE08538}" destId="{79EC8C7B-5CC1-4148-8467-177D5A68A998}" srcOrd="3" destOrd="0" presId="urn:microsoft.com/office/officeart/2005/8/layout/hierarchy1"/>
    <dgm:cxn modelId="{DFFAD5A7-5D21-4D7B-9BC8-E956818D7E79}" type="presParOf" srcId="{79EC8C7B-5CC1-4148-8467-177D5A68A998}" destId="{882F9E9E-37B0-4CBE-939F-F8398927042B}" srcOrd="0" destOrd="0" presId="urn:microsoft.com/office/officeart/2005/8/layout/hierarchy1"/>
    <dgm:cxn modelId="{75316EA7-3797-42C5-9E6A-F8565F654CFF}" type="presParOf" srcId="{882F9E9E-37B0-4CBE-939F-F8398927042B}" destId="{1C89A8BC-9915-4B01-8C03-1836392B455C}" srcOrd="0" destOrd="0" presId="urn:microsoft.com/office/officeart/2005/8/layout/hierarchy1"/>
    <dgm:cxn modelId="{D8255062-5C24-4363-B98B-6EFF98474F4B}" type="presParOf" srcId="{882F9E9E-37B0-4CBE-939F-F8398927042B}" destId="{6B2313EB-4B92-4BFC-B370-4EDA39678CDD}" srcOrd="1" destOrd="0" presId="urn:microsoft.com/office/officeart/2005/8/layout/hierarchy1"/>
    <dgm:cxn modelId="{ED1B122F-6B93-4239-B76F-B08554A9EC46}" type="presParOf" srcId="{79EC8C7B-5CC1-4148-8467-177D5A68A998}" destId="{972D2C7D-DB96-435B-BFAA-C1BCE17AF085}" srcOrd="1" destOrd="0" presId="urn:microsoft.com/office/officeart/2005/8/layout/hierarchy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39ACE2-91C9-4D60-BB87-B1C9CD5D7745}"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1A566E83-0B3B-4DC2-B1C1-0974C0E95EC0}">
      <dgm:prSet phldrT="[Text]" custT="1"/>
      <dgm:spPr>
        <a:solidFill>
          <a:srgbClr val="FAAA8F"/>
        </a:solidFill>
      </dgm:spPr>
      <dgm:t>
        <a:bodyPr/>
        <a:lstStyle/>
        <a:p>
          <a:r>
            <a:rPr lang="en-US" sz="2400" dirty="0" smtClean="0"/>
            <a:t>La Mã cổ đại</a:t>
          </a:r>
          <a:endParaRPr lang="en-US" sz="2400" dirty="0"/>
        </a:p>
      </dgm:t>
    </dgm:pt>
    <dgm:pt modelId="{5E55B3FC-E158-44C9-95AB-77AB2EB6C322}" type="parTrans" cxnId="{1A9921F0-0D4D-4D6E-9E91-4D0282E7669E}">
      <dgm:prSet/>
      <dgm:spPr/>
      <dgm:t>
        <a:bodyPr/>
        <a:lstStyle/>
        <a:p>
          <a:endParaRPr lang="en-US"/>
        </a:p>
      </dgm:t>
    </dgm:pt>
    <dgm:pt modelId="{F1A94EBE-A0AC-454B-9436-73C9925B9322}" type="sibTrans" cxnId="{1A9921F0-0D4D-4D6E-9E91-4D0282E7669E}">
      <dgm:prSet/>
      <dgm:spPr/>
      <dgm:t>
        <a:bodyPr/>
        <a:lstStyle/>
        <a:p>
          <a:endParaRPr lang="en-US"/>
        </a:p>
      </dgm:t>
    </dgm:pt>
    <dgm:pt modelId="{EEA09193-A3C5-4CEE-9C22-B586D3D2C202}">
      <dgm:prSet phldrT="[Text]" custT="1"/>
      <dgm:spPr>
        <a:solidFill>
          <a:srgbClr val="FCDEC0"/>
        </a:solidFill>
      </dgm:spPr>
      <dgm:t>
        <a:bodyPr/>
        <a:lstStyle/>
        <a:p>
          <a:r>
            <a:rPr lang="en-US" sz="2400" dirty="0" smtClean="0"/>
            <a:t>Vị trí địa lí</a:t>
          </a:r>
          <a:endParaRPr lang="en-US" sz="2400" dirty="0"/>
        </a:p>
      </dgm:t>
    </dgm:pt>
    <dgm:pt modelId="{9954140C-2F80-439D-A822-5B00F075BCEF}" type="parTrans" cxnId="{C25C5CD8-F325-43A6-B57D-441DEC710CAD}">
      <dgm:prSet custT="1">
        <dgm:style>
          <a:lnRef idx="1">
            <a:schemeClr val="dk1"/>
          </a:lnRef>
          <a:fillRef idx="0">
            <a:schemeClr val="dk1"/>
          </a:fillRef>
          <a:effectRef idx="0">
            <a:schemeClr val="dk1"/>
          </a:effectRef>
          <a:fontRef idx="minor">
            <a:schemeClr val="tx1"/>
          </a:fontRef>
        </dgm:style>
      </dgm:prSet>
      <dgm:spPr/>
      <dgm:t>
        <a:bodyPr/>
        <a:lstStyle/>
        <a:p>
          <a:endParaRPr lang="en-US" sz="2400"/>
        </a:p>
      </dgm:t>
    </dgm:pt>
    <dgm:pt modelId="{36DAAC80-7C7A-4792-A204-D9DE295B4222}" type="sibTrans" cxnId="{C25C5CD8-F325-43A6-B57D-441DEC710CAD}">
      <dgm:prSet/>
      <dgm:spPr/>
      <dgm:t>
        <a:bodyPr/>
        <a:lstStyle/>
        <a:p>
          <a:endParaRPr lang="en-US"/>
        </a:p>
      </dgm:t>
    </dgm:pt>
    <dgm:pt modelId="{BF18663D-557E-4742-8920-6D03B8668F60}">
      <dgm:prSet phldrT="[Text]" custT="1">
        <dgm:style>
          <a:lnRef idx="2">
            <a:schemeClr val="accent2"/>
          </a:lnRef>
          <a:fillRef idx="1">
            <a:schemeClr val="lt1"/>
          </a:fillRef>
          <a:effectRef idx="0">
            <a:schemeClr val="accent2"/>
          </a:effectRef>
          <a:fontRef idx="minor">
            <a:schemeClr val="dk1"/>
          </a:fontRef>
        </dgm:style>
      </dgm:prSet>
      <dgm:spPr>
        <a:ln/>
      </dgm:spPr>
      <dgm:t>
        <a:bodyPr/>
        <a:lstStyle/>
        <a:p>
          <a:pPr algn="just"/>
          <a:r>
            <a:rPr lang="en-US" sz="2400" dirty="0" smtClean="0"/>
            <a:t>Phía Bắc giáp......................</a:t>
          </a:r>
          <a:endParaRPr lang="en-US" sz="2400" dirty="0"/>
        </a:p>
      </dgm:t>
    </dgm:pt>
    <dgm:pt modelId="{0C2012DB-8E81-471F-9298-644582329C47}" type="parTrans" cxnId="{41AA50C0-B801-486E-887F-8666277C62D1}">
      <dgm:prSet custT="1">
        <dgm:style>
          <a:lnRef idx="1">
            <a:schemeClr val="dk1"/>
          </a:lnRef>
          <a:fillRef idx="0">
            <a:schemeClr val="dk1"/>
          </a:fillRef>
          <a:effectRef idx="0">
            <a:schemeClr val="dk1"/>
          </a:effectRef>
          <a:fontRef idx="minor">
            <a:schemeClr val="tx1"/>
          </a:fontRef>
        </dgm:style>
      </dgm:prSet>
      <dgm:spPr/>
      <dgm:t>
        <a:bodyPr/>
        <a:lstStyle/>
        <a:p>
          <a:endParaRPr lang="en-US" sz="2400" dirty="0"/>
        </a:p>
      </dgm:t>
    </dgm:pt>
    <dgm:pt modelId="{4F5C7AA1-F308-4568-B95D-CDF59968EA43}" type="sibTrans" cxnId="{41AA50C0-B801-486E-887F-8666277C62D1}">
      <dgm:prSet/>
      <dgm:spPr/>
      <dgm:t>
        <a:bodyPr/>
        <a:lstStyle/>
        <a:p>
          <a:endParaRPr lang="en-US"/>
        </a:p>
      </dgm:t>
    </dgm:pt>
    <dgm:pt modelId="{7A311009-3CB1-43ED-9FF0-B3FD9EDE61A1}">
      <dgm:prSet phldrT="[Text]" custT="1">
        <dgm:style>
          <a:lnRef idx="2">
            <a:schemeClr val="accent2"/>
          </a:lnRef>
          <a:fillRef idx="1">
            <a:schemeClr val="lt1"/>
          </a:fillRef>
          <a:effectRef idx="0">
            <a:schemeClr val="accent2"/>
          </a:effectRef>
          <a:fontRef idx="minor">
            <a:schemeClr val="dk1"/>
          </a:fontRef>
        </dgm:style>
      </dgm:prSet>
      <dgm:spPr>
        <a:ln/>
      </dgm:spPr>
      <dgm:t>
        <a:bodyPr/>
        <a:lstStyle/>
        <a:p>
          <a:pPr algn="just"/>
          <a:r>
            <a:rPr lang="en-US" sz="2400" dirty="0" smtClean="0"/>
            <a:t>Phía Nam giáp....................</a:t>
          </a:r>
          <a:endParaRPr lang="en-US" sz="2400" dirty="0"/>
        </a:p>
      </dgm:t>
    </dgm:pt>
    <dgm:pt modelId="{5BDFFB5F-CEFB-48DD-A80A-3ACE6A62E7B7}" type="parTrans" cxnId="{53EFB35D-B51E-44F5-9A29-2D0426C0160F}">
      <dgm:prSet custT="1">
        <dgm:style>
          <a:lnRef idx="1">
            <a:schemeClr val="dk1"/>
          </a:lnRef>
          <a:fillRef idx="0">
            <a:schemeClr val="dk1"/>
          </a:fillRef>
          <a:effectRef idx="0">
            <a:schemeClr val="dk1"/>
          </a:effectRef>
          <a:fontRef idx="minor">
            <a:schemeClr val="tx1"/>
          </a:fontRef>
        </dgm:style>
      </dgm:prSet>
      <dgm:spPr/>
      <dgm:t>
        <a:bodyPr/>
        <a:lstStyle/>
        <a:p>
          <a:endParaRPr lang="en-US" sz="2400"/>
        </a:p>
      </dgm:t>
    </dgm:pt>
    <dgm:pt modelId="{AF5DB09D-1DAC-4472-8455-A476D6BD3815}" type="sibTrans" cxnId="{53EFB35D-B51E-44F5-9A29-2D0426C0160F}">
      <dgm:prSet/>
      <dgm:spPr/>
      <dgm:t>
        <a:bodyPr/>
        <a:lstStyle/>
        <a:p>
          <a:endParaRPr lang="en-US"/>
        </a:p>
      </dgm:t>
    </dgm:pt>
    <dgm:pt modelId="{AAAF50F5-D139-4306-A5F9-F089A1CADB89}">
      <dgm:prSet custT="1">
        <dgm:style>
          <a:lnRef idx="2">
            <a:schemeClr val="accent2"/>
          </a:lnRef>
          <a:fillRef idx="1">
            <a:schemeClr val="lt1"/>
          </a:fillRef>
          <a:effectRef idx="0">
            <a:schemeClr val="accent2"/>
          </a:effectRef>
          <a:fontRef idx="minor">
            <a:schemeClr val="dk1"/>
          </a:fontRef>
        </dgm:style>
      </dgm:prSet>
      <dgm:spPr>
        <a:ln/>
      </dgm:spPr>
      <dgm:t>
        <a:bodyPr/>
        <a:lstStyle/>
        <a:p>
          <a:pPr algn="just"/>
          <a:r>
            <a:rPr lang="en-US" sz="2400" dirty="0" smtClean="0"/>
            <a:t>Phía Đông giáp...................</a:t>
          </a:r>
          <a:endParaRPr lang="en-US" sz="2400" dirty="0"/>
        </a:p>
      </dgm:t>
    </dgm:pt>
    <dgm:pt modelId="{889F86B6-E078-498E-9A1D-58CD030AA0A6}" type="parTrans" cxnId="{31651B4D-5BD0-464B-A62B-E5F3E6382191}">
      <dgm:prSet custT="1">
        <dgm:style>
          <a:lnRef idx="1">
            <a:schemeClr val="dk1"/>
          </a:lnRef>
          <a:fillRef idx="0">
            <a:schemeClr val="dk1"/>
          </a:fillRef>
          <a:effectRef idx="0">
            <a:schemeClr val="dk1"/>
          </a:effectRef>
          <a:fontRef idx="minor">
            <a:schemeClr val="tx1"/>
          </a:fontRef>
        </dgm:style>
      </dgm:prSet>
      <dgm:spPr/>
      <dgm:t>
        <a:bodyPr/>
        <a:lstStyle/>
        <a:p>
          <a:endParaRPr lang="en-US" sz="2400"/>
        </a:p>
      </dgm:t>
    </dgm:pt>
    <dgm:pt modelId="{B12B3F07-E68D-4B5A-92B4-7A96EABA7171}" type="sibTrans" cxnId="{31651B4D-5BD0-464B-A62B-E5F3E6382191}">
      <dgm:prSet/>
      <dgm:spPr/>
      <dgm:t>
        <a:bodyPr/>
        <a:lstStyle/>
        <a:p>
          <a:endParaRPr lang="en-US"/>
        </a:p>
      </dgm:t>
    </dgm:pt>
    <dgm:pt modelId="{877F7D8C-8C17-4F66-B641-2F1C803C69D5}">
      <dgm:prSet custT="1">
        <dgm:style>
          <a:lnRef idx="2">
            <a:schemeClr val="accent2"/>
          </a:lnRef>
          <a:fillRef idx="1">
            <a:schemeClr val="lt1"/>
          </a:fillRef>
          <a:effectRef idx="0">
            <a:schemeClr val="accent2"/>
          </a:effectRef>
          <a:fontRef idx="minor">
            <a:schemeClr val="dk1"/>
          </a:fontRef>
        </dgm:style>
      </dgm:prSet>
      <dgm:spPr>
        <a:ln/>
      </dgm:spPr>
      <dgm:t>
        <a:bodyPr/>
        <a:lstStyle/>
        <a:p>
          <a:pPr algn="just"/>
          <a:r>
            <a:rPr lang="en-US" sz="2400" dirty="0" smtClean="0"/>
            <a:t>Phía Tây giáp......................</a:t>
          </a:r>
          <a:endParaRPr lang="en-US" sz="2400" dirty="0"/>
        </a:p>
      </dgm:t>
    </dgm:pt>
    <dgm:pt modelId="{E99AFBCD-C084-4BA3-A934-664010618DF4}" type="parTrans" cxnId="{31C284A4-D022-4197-BE15-214A24585FEC}">
      <dgm:prSet custT="1">
        <dgm:style>
          <a:lnRef idx="1">
            <a:schemeClr val="dk1"/>
          </a:lnRef>
          <a:fillRef idx="0">
            <a:schemeClr val="dk1"/>
          </a:fillRef>
          <a:effectRef idx="0">
            <a:schemeClr val="dk1"/>
          </a:effectRef>
          <a:fontRef idx="minor">
            <a:schemeClr val="tx1"/>
          </a:fontRef>
        </dgm:style>
      </dgm:prSet>
      <dgm:spPr/>
      <dgm:t>
        <a:bodyPr/>
        <a:lstStyle/>
        <a:p>
          <a:endParaRPr lang="en-US" sz="2400"/>
        </a:p>
      </dgm:t>
    </dgm:pt>
    <dgm:pt modelId="{51E8A829-FAE5-4AEC-8506-7D4B6DC5308C}" type="sibTrans" cxnId="{31C284A4-D022-4197-BE15-214A24585FEC}">
      <dgm:prSet/>
      <dgm:spPr/>
      <dgm:t>
        <a:bodyPr/>
        <a:lstStyle/>
        <a:p>
          <a:endParaRPr lang="en-US"/>
        </a:p>
      </dgm:t>
    </dgm:pt>
    <dgm:pt modelId="{ED9052F4-4D54-4638-92B9-C2822D10B454}">
      <dgm:prSet custT="1">
        <dgm:style>
          <a:lnRef idx="2">
            <a:schemeClr val="accent5"/>
          </a:lnRef>
          <a:fillRef idx="1">
            <a:schemeClr val="lt1"/>
          </a:fillRef>
          <a:effectRef idx="0">
            <a:schemeClr val="accent5"/>
          </a:effectRef>
          <a:fontRef idx="minor">
            <a:schemeClr val="dk1"/>
          </a:fontRef>
        </dgm:style>
      </dgm:prSet>
      <dgm:spPr/>
      <dgm:t>
        <a:bodyPr/>
        <a:lstStyle/>
        <a:p>
          <a:pPr algn="l"/>
          <a:r>
            <a:rPr lang="en-US" sz="2400" dirty="0" smtClean="0"/>
            <a:t>Địa hình.............................</a:t>
          </a:r>
        </a:p>
      </dgm:t>
    </dgm:pt>
    <dgm:pt modelId="{4EAC800F-E132-4532-A13F-5531887DB47F}" type="parTrans" cxnId="{B079234F-B697-4589-8256-B69EDCC91D12}">
      <dgm:prSet custT="1">
        <dgm:style>
          <a:lnRef idx="1">
            <a:schemeClr val="dk1"/>
          </a:lnRef>
          <a:fillRef idx="0">
            <a:schemeClr val="dk1"/>
          </a:fillRef>
          <a:effectRef idx="0">
            <a:schemeClr val="dk1"/>
          </a:effectRef>
          <a:fontRef idx="minor">
            <a:schemeClr val="tx1"/>
          </a:fontRef>
        </dgm:style>
      </dgm:prSet>
      <dgm:spPr/>
      <dgm:t>
        <a:bodyPr/>
        <a:lstStyle/>
        <a:p>
          <a:endParaRPr lang="en-US" sz="2400"/>
        </a:p>
      </dgm:t>
    </dgm:pt>
    <dgm:pt modelId="{6FB9351E-8BA6-48FE-9076-8EA0B9B6CFE0}" type="sibTrans" cxnId="{B079234F-B697-4589-8256-B69EDCC91D12}">
      <dgm:prSet/>
      <dgm:spPr/>
      <dgm:t>
        <a:bodyPr/>
        <a:lstStyle/>
        <a:p>
          <a:endParaRPr lang="en-US"/>
        </a:p>
      </dgm:t>
    </dgm:pt>
    <dgm:pt modelId="{8D642839-3898-45A7-8001-D4C75A9F5099}">
      <dgm:prSet custT="1"/>
      <dgm:spPr/>
      <dgm:t>
        <a:bodyPr/>
        <a:lstStyle/>
        <a:p>
          <a:r>
            <a:rPr lang="en-US" sz="2400" dirty="0" smtClean="0"/>
            <a:t>Điều kiện tự nhiên</a:t>
          </a:r>
          <a:endParaRPr lang="en-US" sz="2400" dirty="0"/>
        </a:p>
      </dgm:t>
    </dgm:pt>
    <dgm:pt modelId="{26126BC0-2D81-4AB6-92DA-6F0F9EFFC31B}" type="parTrans" cxnId="{BD150F75-29FB-4D50-A919-EFA5DA0737F4}">
      <dgm:prSet custT="1">
        <dgm:style>
          <a:lnRef idx="1">
            <a:schemeClr val="dk1"/>
          </a:lnRef>
          <a:fillRef idx="0">
            <a:schemeClr val="dk1"/>
          </a:fillRef>
          <a:effectRef idx="0">
            <a:schemeClr val="dk1"/>
          </a:effectRef>
          <a:fontRef idx="minor">
            <a:schemeClr val="tx1"/>
          </a:fontRef>
        </dgm:style>
      </dgm:prSet>
      <dgm:spPr/>
      <dgm:t>
        <a:bodyPr/>
        <a:lstStyle/>
        <a:p>
          <a:endParaRPr lang="en-US" sz="2400"/>
        </a:p>
      </dgm:t>
    </dgm:pt>
    <dgm:pt modelId="{68B64817-F161-469A-B7E8-B8993541FEF6}" type="sibTrans" cxnId="{BD150F75-29FB-4D50-A919-EFA5DA0737F4}">
      <dgm:prSet/>
      <dgm:spPr/>
      <dgm:t>
        <a:bodyPr/>
        <a:lstStyle/>
        <a:p>
          <a:endParaRPr lang="en-US"/>
        </a:p>
      </dgm:t>
    </dgm:pt>
    <dgm:pt modelId="{EB813A59-E6A8-4A1F-A2F4-8202E265C03E}">
      <dgm:prSet custT="1">
        <dgm:style>
          <a:lnRef idx="2">
            <a:schemeClr val="accent5"/>
          </a:lnRef>
          <a:fillRef idx="1">
            <a:schemeClr val="lt1"/>
          </a:fillRef>
          <a:effectRef idx="0">
            <a:schemeClr val="accent5"/>
          </a:effectRef>
          <a:fontRef idx="minor">
            <a:schemeClr val="dk1"/>
          </a:fontRef>
        </dgm:style>
      </dgm:prSet>
      <dgm:spPr/>
      <dgm:t>
        <a:bodyPr/>
        <a:lstStyle/>
        <a:p>
          <a:pPr algn="l"/>
          <a:r>
            <a:rPr lang="en-US" sz="2400" dirty="0" smtClean="0"/>
            <a:t>Đất đai..............................</a:t>
          </a:r>
          <a:endParaRPr lang="en-US" sz="2400" dirty="0"/>
        </a:p>
      </dgm:t>
    </dgm:pt>
    <dgm:pt modelId="{8FC3E975-3C0C-4F09-9C66-84B3D7E7263E}" type="parTrans" cxnId="{90947DE6-D140-4E23-9099-B724A592299F}">
      <dgm:prSet custT="1">
        <dgm:style>
          <a:lnRef idx="1">
            <a:schemeClr val="dk1"/>
          </a:lnRef>
          <a:fillRef idx="0">
            <a:schemeClr val="dk1"/>
          </a:fillRef>
          <a:effectRef idx="0">
            <a:schemeClr val="dk1"/>
          </a:effectRef>
          <a:fontRef idx="minor">
            <a:schemeClr val="tx1"/>
          </a:fontRef>
        </dgm:style>
      </dgm:prSet>
      <dgm:spPr/>
      <dgm:t>
        <a:bodyPr/>
        <a:lstStyle/>
        <a:p>
          <a:endParaRPr lang="en-US" sz="2400"/>
        </a:p>
      </dgm:t>
    </dgm:pt>
    <dgm:pt modelId="{8221CACF-6FB2-4CE9-B503-2CD0E15D04E3}" type="sibTrans" cxnId="{90947DE6-D140-4E23-9099-B724A592299F}">
      <dgm:prSet/>
      <dgm:spPr/>
      <dgm:t>
        <a:bodyPr/>
        <a:lstStyle/>
        <a:p>
          <a:endParaRPr lang="en-US"/>
        </a:p>
      </dgm:t>
    </dgm:pt>
    <dgm:pt modelId="{96DE7E80-CBCC-4DF9-94A1-39B892E65765}">
      <dgm:prSet custT="1">
        <dgm:style>
          <a:lnRef idx="2">
            <a:schemeClr val="accent5"/>
          </a:lnRef>
          <a:fillRef idx="1">
            <a:schemeClr val="lt1"/>
          </a:fillRef>
          <a:effectRef idx="0">
            <a:schemeClr val="accent5"/>
          </a:effectRef>
          <a:fontRef idx="minor">
            <a:schemeClr val="dk1"/>
          </a:fontRef>
        </dgm:style>
      </dgm:prSet>
      <dgm:spPr/>
      <dgm:t>
        <a:bodyPr/>
        <a:lstStyle/>
        <a:p>
          <a:pPr algn="l"/>
          <a:r>
            <a:rPr lang="en-US" sz="2400" dirty="0" smtClean="0"/>
            <a:t>Sông ngòi.........................</a:t>
          </a:r>
          <a:endParaRPr lang="en-US" sz="2400" dirty="0"/>
        </a:p>
      </dgm:t>
    </dgm:pt>
    <dgm:pt modelId="{744122E6-90CE-4BAF-B73D-37D454F20824}" type="parTrans" cxnId="{AECA4124-6FAB-4C75-BA01-23C10B987874}">
      <dgm:prSet custT="1">
        <dgm:style>
          <a:lnRef idx="1">
            <a:schemeClr val="dk1"/>
          </a:lnRef>
          <a:fillRef idx="0">
            <a:schemeClr val="dk1"/>
          </a:fillRef>
          <a:effectRef idx="0">
            <a:schemeClr val="dk1"/>
          </a:effectRef>
          <a:fontRef idx="minor">
            <a:schemeClr val="tx1"/>
          </a:fontRef>
        </dgm:style>
      </dgm:prSet>
      <dgm:spPr/>
      <dgm:t>
        <a:bodyPr/>
        <a:lstStyle/>
        <a:p>
          <a:endParaRPr lang="en-US" sz="2400"/>
        </a:p>
      </dgm:t>
    </dgm:pt>
    <dgm:pt modelId="{EF8610E3-2C58-421D-BEC4-CF9188B28940}" type="sibTrans" cxnId="{AECA4124-6FAB-4C75-BA01-23C10B987874}">
      <dgm:prSet/>
      <dgm:spPr/>
      <dgm:t>
        <a:bodyPr/>
        <a:lstStyle/>
        <a:p>
          <a:endParaRPr lang="en-US"/>
        </a:p>
      </dgm:t>
    </dgm:pt>
    <dgm:pt modelId="{4E9EC865-3BE5-453B-AEC3-E7C659843C7B}">
      <dgm:prSet custT="1">
        <dgm:style>
          <a:lnRef idx="2">
            <a:schemeClr val="accent5"/>
          </a:lnRef>
          <a:fillRef idx="1">
            <a:schemeClr val="lt1"/>
          </a:fillRef>
          <a:effectRef idx="0">
            <a:schemeClr val="accent5"/>
          </a:effectRef>
          <a:fontRef idx="minor">
            <a:schemeClr val="dk1"/>
          </a:fontRef>
        </dgm:style>
      </dgm:prSet>
      <dgm:spPr/>
      <dgm:t>
        <a:bodyPr/>
        <a:lstStyle/>
        <a:p>
          <a:pPr algn="l"/>
          <a:r>
            <a:rPr lang="en-US" sz="2400" dirty="0" smtClean="0"/>
            <a:t>Khoáng sản........................</a:t>
          </a:r>
          <a:endParaRPr lang="en-US" sz="2400" dirty="0"/>
        </a:p>
      </dgm:t>
    </dgm:pt>
    <dgm:pt modelId="{67FD8B3B-3DB8-472D-AAF7-ADBEFF7833D4}" type="parTrans" cxnId="{04983AA2-112D-43C1-A594-2BBE52EE7BF7}">
      <dgm:prSet custT="1">
        <dgm:style>
          <a:lnRef idx="1">
            <a:schemeClr val="dk1"/>
          </a:lnRef>
          <a:fillRef idx="0">
            <a:schemeClr val="dk1"/>
          </a:fillRef>
          <a:effectRef idx="0">
            <a:schemeClr val="dk1"/>
          </a:effectRef>
          <a:fontRef idx="minor">
            <a:schemeClr val="tx1"/>
          </a:fontRef>
        </dgm:style>
      </dgm:prSet>
      <dgm:spPr/>
      <dgm:t>
        <a:bodyPr/>
        <a:lstStyle/>
        <a:p>
          <a:endParaRPr lang="en-US" sz="2400"/>
        </a:p>
      </dgm:t>
    </dgm:pt>
    <dgm:pt modelId="{D630B603-E328-401E-87B8-8170F69CCB79}" type="sibTrans" cxnId="{04983AA2-112D-43C1-A594-2BBE52EE7BF7}">
      <dgm:prSet/>
      <dgm:spPr/>
      <dgm:t>
        <a:bodyPr/>
        <a:lstStyle/>
        <a:p>
          <a:endParaRPr lang="en-US"/>
        </a:p>
      </dgm:t>
    </dgm:pt>
    <dgm:pt modelId="{5F99EF9F-CFF9-4B8C-9767-8F2390729D41}" type="pres">
      <dgm:prSet presAssocID="{6039ACE2-91C9-4D60-BB87-B1C9CD5D7745}" presName="diagram" presStyleCnt="0">
        <dgm:presLayoutVars>
          <dgm:chPref val="1"/>
          <dgm:dir/>
          <dgm:animOne val="branch"/>
          <dgm:animLvl val="lvl"/>
          <dgm:resizeHandles val="exact"/>
        </dgm:presLayoutVars>
      </dgm:prSet>
      <dgm:spPr/>
      <dgm:t>
        <a:bodyPr/>
        <a:lstStyle/>
        <a:p>
          <a:endParaRPr lang="en-US"/>
        </a:p>
      </dgm:t>
    </dgm:pt>
    <dgm:pt modelId="{329A8494-7BD3-47D1-BB32-111ECD168070}" type="pres">
      <dgm:prSet presAssocID="{1A566E83-0B3B-4DC2-B1C1-0974C0E95EC0}" presName="root1" presStyleCnt="0"/>
      <dgm:spPr/>
    </dgm:pt>
    <dgm:pt modelId="{7C7A74E3-11C9-4F69-AD85-5A77105F6356}" type="pres">
      <dgm:prSet presAssocID="{1A566E83-0B3B-4DC2-B1C1-0974C0E95EC0}" presName="LevelOneTextNode" presStyleLbl="node0" presStyleIdx="0" presStyleCnt="1" custScaleX="123287" custScaleY="147288" custLinFactNeighborX="-599" custLinFactNeighborY="4536">
        <dgm:presLayoutVars>
          <dgm:chPref val="3"/>
        </dgm:presLayoutVars>
      </dgm:prSet>
      <dgm:spPr/>
      <dgm:t>
        <a:bodyPr/>
        <a:lstStyle/>
        <a:p>
          <a:endParaRPr lang="en-US"/>
        </a:p>
      </dgm:t>
    </dgm:pt>
    <dgm:pt modelId="{C6E8AFE0-4C48-4972-8DC1-F88BAFD4ECD5}" type="pres">
      <dgm:prSet presAssocID="{1A566E83-0B3B-4DC2-B1C1-0974C0E95EC0}" presName="level2hierChild" presStyleCnt="0"/>
      <dgm:spPr/>
    </dgm:pt>
    <dgm:pt modelId="{C11A1E0B-B948-4BCC-B088-5B887DC8B33D}" type="pres">
      <dgm:prSet presAssocID="{9954140C-2F80-439D-A822-5B00F075BCEF}" presName="conn2-1" presStyleLbl="parChTrans1D2" presStyleIdx="0" presStyleCnt="2"/>
      <dgm:spPr/>
      <dgm:t>
        <a:bodyPr/>
        <a:lstStyle/>
        <a:p>
          <a:endParaRPr lang="en-US"/>
        </a:p>
      </dgm:t>
    </dgm:pt>
    <dgm:pt modelId="{2B544119-1CBE-4B3B-9B89-328D02019476}" type="pres">
      <dgm:prSet presAssocID="{9954140C-2F80-439D-A822-5B00F075BCEF}" presName="connTx" presStyleLbl="parChTrans1D2" presStyleIdx="0" presStyleCnt="2"/>
      <dgm:spPr/>
      <dgm:t>
        <a:bodyPr/>
        <a:lstStyle/>
        <a:p>
          <a:endParaRPr lang="en-US"/>
        </a:p>
      </dgm:t>
    </dgm:pt>
    <dgm:pt modelId="{7B6300C6-6452-42C9-91E8-4692B09D1EB1}" type="pres">
      <dgm:prSet presAssocID="{EEA09193-A3C5-4CEE-9C22-B586D3D2C202}" presName="root2" presStyleCnt="0"/>
      <dgm:spPr/>
    </dgm:pt>
    <dgm:pt modelId="{4F4A5DA7-F33E-4A34-8800-059B32A70886}" type="pres">
      <dgm:prSet presAssocID="{EEA09193-A3C5-4CEE-9C22-B586D3D2C202}" presName="LevelTwoTextNode" presStyleLbl="node2" presStyleIdx="0" presStyleCnt="2" custScaleX="94626" custScaleY="190976" custLinFactNeighborY="-4896">
        <dgm:presLayoutVars>
          <dgm:chPref val="3"/>
        </dgm:presLayoutVars>
      </dgm:prSet>
      <dgm:spPr/>
      <dgm:t>
        <a:bodyPr/>
        <a:lstStyle/>
        <a:p>
          <a:endParaRPr lang="en-US"/>
        </a:p>
      </dgm:t>
    </dgm:pt>
    <dgm:pt modelId="{9C071C66-1459-4816-87F1-568E4448E3D2}" type="pres">
      <dgm:prSet presAssocID="{EEA09193-A3C5-4CEE-9C22-B586D3D2C202}" presName="level3hierChild" presStyleCnt="0"/>
      <dgm:spPr/>
    </dgm:pt>
    <dgm:pt modelId="{E8225293-C8AB-43BF-BD40-F8C7F983160B}" type="pres">
      <dgm:prSet presAssocID="{0C2012DB-8E81-471F-9298-644582329C47}" presName="conn2-1" presStyleLbl="parChTrans1D3" presStyleIdx="0" presStyleCnt="8"/>
      <dgm:spPr/>
      <dgm:t>
        <a:bodyPr/>
        <a:lstStyle/>
        <a:p>
          <a:endParaRPr lang="en-US"/>
        </a:p>
      </dgm:t>
    </dgm:pt>
    <dgm:pt modelId="{27920E99-60A3-483E-AA66-6CAABC77E1DB}" type="pres">
      <dgm:prSet presAssocID="{0C2012DB-8E81-471F-9298-644582329C47}" presName="connTx" presStyleLbl="parChTrans1D3" presStyleIdx="0" presStyleCnt="8"/>
      <dgm:spPr/>
      <dgm:t>
        <a:bodyPr/>
        <a:lstStyle/>
        <a:p>
          <a:endParaRPr lang="en-US"/>
        </a:p>
      </dgm:t>
    </dgm:pt>
    <dgm:pt modelId="{575D4894-8588-4151-8538-B6C88A52B078}" type="pres">
      <dgm:prSet presAssocID="{BF18663D-557E-4742-8920-6D03B8668F60}" presName="root2" presStyleCnt="0"/>
      <dgm:spPr/>
    </dgm:pt>
    <dgm:pt modelId="{77F1C806-07DE-4B8F-885B-ACE6294612C3}" type="pres">
      <dgm:prSet presAssocID="{BF18663D-557E-4742-8920-6D03B8668F60}" presName="LevelTwoTextNode" presStyleLbl="node3" presStyleIdx="0" presStyleCnt="8" custScaleX="300882" custLinFactNeighborY="-3421">
        <dgm:presLayoutVars>
          <dgm:chPref val="3"/>
        </dgm:presLayoutVars>
      </dgm:prSet>
      <dgm:spPr/>
      <dgm:t>
        <a:bodyPr/>
        <a:lstStyle/>
        <a:p>
          <a:endParaRPr lang="en-US"/>
        </a:p>
      </dgm:t>
    </dgm:pt>
    <dgm:pt modelId="{52E1A7EB-EFDB-4EF7-AB89-C85BBCFCCB82}" type="pres">
      <dgm:prSet presAssocID="{BF18663D-557E-4742-8920-6D03B8668F60}" presName="level3hierChild" presStyleCnt="0"/>
      <dgm:spPr/>
    </dgm:pt>
    <dgm:pt modelId="{68BE0140-4960-43FD-9F43-2E3DB43F940F}" type="pres">
      <dgm:prSet presAssocID="{5BDFFB5F-CEFB-48DD-A80A-3ACE6A62E7B7}" presName="conn2-1" presStyleLbl="parChTrans1D3" presStyleIdx="1" presStyleCnt="8"/>
      <dgm:spPr/>
      <dgm:t>
        <a:bodyPr/>
        <a:lstStyle/>
        <a:p>
          <a:endParaRPr lang="en-US"/>
        </a:p>
      </dgm:t>
    </dgm:pt>
    <dgm:pt modelId="{872F5281-7797-4597-A525-951EB4566603}" type="pres">
      <dgm:prSet presAssocID="{5BDFFB5F-CEFB-48DD-A80A-3ACE6A62E7B7}" presName="connTx" presStyleLbl="parChTrans1D3" presStyleIdx="1" presStyleCnt="8"/>
      <dgm:spPr/>
      <dgm:t>
        <a:bodyPr/>
        <a:lstStyle/>
        <a:p>
          <a:endParaRPr lang="en-US"/>
        </a:p>
      </dgm:t>
    </dgm:pt>
    <dgm:pt modelId="{6DA36C4F-B138-4B63-94B0-47EFD39D1345}" type="pres">
      <dgm:prSet presAssocID="{7A311009-3CB1-43ED-9FF0-B3FD9EDE61A1}" presName="root2" presStyleCnt="0"/>
      <dgm:spPr/>
    </dgm:pt>
    <dgm:pt modelId="{E38CA548-5B08-47C1-902A-905DE612BA00}" type="pres">
      <dgm:prSet presAssocID="{7A311009-3CB1-43ED-9FF0-B3FD9EDE61A1}" presName="LevelTwoTextNode" presStyleLbl="node3" presStyleIdx="1" presStyleCnt="8" custScaleX="299933" custLinFactNeighborY="-4896">
        <dgm:presLayoutVars>
          <dgm:chPref val="3"/>
        </dgm:presLayoutVars>
      </dgm:prSet>
      <dgm:spPr/>
      <dgm:t>
        <a:bodyPr/>
        <a:lstStyle/>
        <a:p>
          <a:endParaRPr lang="en-US"/>
        </a:p>
      </dgm:t>
    </dgm:pt>
    <dgm:pt modelId="{0BC85785-CE1D-4569-B858-9E8D2693B374}" type="pres">
      <dgm:prSet presAssocID="{7A311009-3CB1-43ED-9FF0-B3FD9EDE61A1}" presName="level3hierChild" presStyleCnt="0"/>
      <dgm:spPr/>
    </dgm:pt>
    <dgm:pt modelId="{88C3EFE9-DF8A-4EE6-AE1A-59AF3B83B76E}" type="pres">
      <dgm:prSet presAssocID="{889F86B6-E078-498E-9A1D-58CD030AA0A6}" presName="conn2-1" presStyleLbl="parChTrans1D3" presStyleIdx="2" presStyleCnt="8"/>
      <dgm:spPr/>
      <dgm:t>
        <a:bodyPr/>
        <a:lstStyle/>
        <a:p>
          <a:endParaRPr lang="en-US"/>
        </a:p>
      </dgm:t>
    </dgm:pt>
    <dgm:pt modelId="{9C8B2018-2F10-4560-A00D-DCDE8A56C53B}" type="pres">
      <dgm:prSet presAssocID="{889F86B6-E078-498E-9A1D-58CD030AA0A6}" presName="connTx" presStyleLbl="parChTrans1D3" presStyleIdx="2" presStyleCnt="8"/>
      <dgm:spPr/>
      <dgm:t>
        <a:bodyPr/>
        <a:lstStyle/>
        <a:p>
          <a:endParaRPr lang="en-US"/>
        </a:p>
      </dgm:t>
    </dgm:pt>
    <dgm:pt modelId="{CB8E7DCA-8AD0-4D07-9EEB-F64FB8FCFE05}" type="pres">
      <dgm:prSet presAssocID="{AAAF50F5-D139-4306-A5F9-F089A1CADB89}" presName="root2" presStyleCnt="0"/>
      <dgm:spPr/>
    </dgm:pt>
    <dgm:pt modelId="{399CF1FE-79FF-43E7-889F-FB9F732F5ECD}" type="pres">
      <dgm:prSet presAssocID="{AAAF50F5-D139-4306-A5F9-F089A1CADB89}" presName="LevelTwoTextNode" presStyleLbl="node3" presStyleIdx="2" presStyleCnt="8" custScaleX="302129" custLinFactNeighborY="-4896">
        <dgm:presLayoutVars>
          <dgm:chPref val="3"/>
        </dgm:presLayoutVars>
      </dgm:prSet>
      <dgm:spPr/>
      <dgm:t>
        <a:bodyPr/>
        <a:lstStyle/>
        <a:p>
          <a:endParaRPr lang="en-US"/>
        </a:p>
      </dgm:t>
    </dgm:pt>
    <dgm:pt modelId="{9ADC00AD-C542-427A-AD4F-86B180A89FAA}" type="pres">
      <dgm:prSet presAssocID="{AAAF50F5-D139-4306-A5F9-F089A1CADB89}" presName="level3hierChild" presStyleCnt="0"/>
      <dgm:spPr/>
    </dgm:pt>
    <dgm:pt modelId="{A316A14E-B428-4A74-8849-8A77536E8A82}" type="pres">
      <dgm:prSet presAssocID="{E99AFBCD-C084-4BA3-A934-664010618DF4}" presName="conn2-1" presStyleLbl="parChTrans1D3" presStyleIdx="3" presStyleCnt="8"/>
      <dgm:spPr/>
      <dgm:t>
        <a:bodyPr/>
        <a:lstStyle/>
        <a:p>
          <a:endParaRPr lang="en-US"/>
        </a:p>
      </dgm:t>
    </dgm:pt>
    <dgm:pt modelId="{86D3943B-DF4A-40D2-9C5F-95F447C3FBFE}" type="pres">
      <dgm:prSet presAssocID="{E99AFBCD-C084-4BA3-A934-664010618DF4}" presName="connTx" presStyleLbl="parChTrans1D3" presStyleIdx="3" presStyleCnt="8"/>
      <dgm:spPr/>
      <dgm:t>
        <a:bodyPr/>
        <a:lstStyle/>
        <a:p>
          <a:endParaRPr lang="en-US"/>
        </a:p>
      </dgm:t>
    </dgm:pt>
    <dgm:pt modelId="{D25B6B27-33B0-4FFD-B4CB-45D57D61C3B7}" type="pres">
      <dgm:prSet presAssocID="{877F7D8C-8C17-4F66-B641-2F1C803C69D5}" presName="root2" presStyleCnt="0"/>
      <dgm:spPr/>
    </dgm:pt>
    <dgm:pt modelId="{62131425-8B02-48BB-8772-0DF52ED3CB80}" type="pres">
      <dgm:prSet presAssocID="{877F7D8C-8C17-4F66-B641-2F1C803C69D5}" presName="LevelTwoTextNode" presStyleLbl="node3" presStyleIdx="3" presStyleCnt="8" custScaleX="299727" custLinFactNeighborY="-4896">
        <dgm:presLayoutVars>
          <dgm:chPref val="3"/>
        </dgm:presLayoutVars>
      </dgm:prSet>
      <dgm:spPr/>
      <dgm:t>
        <a:bodyPr/>
        <a:lstStyle/>
        <a:p>
          <a:endParaRPr lang="en-US"/>
        </a:p>
      </dgm:t>
    </dgm:pt>
    <dgm:pt modelId="{67431F05-C362-44FA-8C16-CE382858D366}" type="pres">
      <dgm:prSet presAssocID="{877F7D8C-8C17-4F66-B641-2F1C803C69D5}" presName="level3hierChild" presStyleCnt="0"/>
      <dgm:spPr/>
    </dgm:pt>
    <dgm:pt modelId="{635DDBF5-288F-416F-9FEE-D8748AF30561}" type="pres">
      <dgm:prSet presAssocID="{26126BC0-2D81-4AB6-92DA-6F0F9EFFC31B}" presName="conn2-1" presStyleLbl="parChTrans1D2" presStyleIdx="1" presStyleCnt="2"/>
      <dgm:spPr/>
      <dgm:t>
        <a:bodyPr/>
        <a:lstStyle/>
        <a:p>
          <a:endParaRPr lang="en-US"/>
        </a:p>
      </dgm:t>
    </dgm:pt>
    <dgm:pt modelId="{0015D376-6091-4E80-A90A-CA812EFE5956}" type="pres">
      <dgm:prSet presAssocID="{26126BC0-2D81-4AB6-92DA-6F0F9EFFC31B}" presName="connTx" presStyleLbl="parChTrans1D2" presStyleIdx="1" presStyleCnt="2"/>
      <dgm:spPr/>
      <dgm:t>
        <a:bodyPr/>
        <a:lstStyle/>
        <a:p>
          <a:endParaRPr lang="en-US"/>
        </a:p>
      </dgm:t>
    </dgm:pt>
    <dgm:pt modelId="{1B994357-AFBA-4326-AEC7-865CF03CF45C}" type="pres">
      <dgm:prSet presAssocID="{8D642839-3898-45A7-8001-D4C75A9F5099}" presName="root2" presStyleCnt="0"/>
      <dgm:spPr/>
    </dgm:pt>
    <dgm:pt modelId="{11E3CBEB-8B31-4D78-8FFC-417D657422DB}" type="pres">
      <dgm:prSet presAssocID="{8D642839-3898-45A7-8001-D4C75A9F5099}" presName="LevelTwoTextNode" presStyleLbl="node2" presStyleIdx="1" presStyleCnt="2" custScaleX="108473" custScaleY="164248" custLinFactNeighborY="9882">
        <dgm:presLayoutVars>
          <dgm:chPref val="3"/>
        </dgm:presLayoutVars>
      </dgm:prSet>
      <dgm:spPr/>
      <dgm:t>
        <a:bodyPr/>
        <a:lstStyle/>
        <a:p>
          <a:endParaRPr lang="en-US"/>
        </a:p>
      </dgm:t>
    </dgm:pt>
    <dgm:pt modelId="{32E5D380-1083-4122-8345-FD20502A349F}" type="pres">
      <dgm:prSet presAssocID="{8D642839-3898-45A7-8001-D4C75A9F5099}" presName="level3hierChild" presStyleCnt="0"/>
      <dgm:spPr/>
    </dgm:pt>
    <dgm:pt modelId="{86FDAAD0-5EF4-4BCC-88CC-83FA5BCD66E9}" type="pres">
      <dgm:prSet presAssocID="{4EAC800F-E132-4532-A13F-5531887DB47F}" presName="conn2-1" presStyleLbl="parChTrans1D3" presStyleIdx="4" presStyleCnt="8"/>
      <dgm:spPr/>
      <dgm:t>
        <a:bodyPr/>
        <a:lstStyle/>
        <a:p>
          <a:endParaRPr lang="en-US"/>
        </a:p>
      </dgm:t>
    </dgm:pt>
    <dgm:pt modelId="{A8912001-7950-447E-A253-CF7FAF29A372}" type="pres">
      <dgm:prSet presAssocID="{4EAC800F-E132-4532-A13F-5531887DB47F}" presName="connTx" presStyleLbl="parChTrans1D3" presStyleIdx="4" presStyleCnt="8"/>
      <dgm:spPr/>
      <dgm:t>
        <a:bodyPr/>
        <a:lstStyle/>
        <a:p>
          <a:endParaRPr lang="en-US"/>
        </a:p>
      </dgm:t>
    </dgm:pt>
    <dgm:pt modelId="{00878721-38C9-4A49-AF1B-7394B4055BED}" type="pres">
      <dgm:prSet presAssocID="{ED9052F4-4D54-4638-92B9-C2822D10B454}" presName="root2" presStyleCnt="0"/>
      <dgm:spPr/>
    </dgm:pt>
    <dgm:pt modelId="{A6966E38-DF51-4D3A-BFE4-EA7CC1E4C07C}" type="pres">
      <dgm:prSet presAssocID="{ED9052F4-4D54-4638-92B9-C2822D10B454}" presName="LevelTwoTextNode" presStyleLbl="node3" presStyleIdx="4" presStyleCnt="8" custScaleX="294708" custLinFactNeighborX="-9414" custLinFactNeighborY="10313">
        <dgm:presLayoutVars>
          <dgm:chPref val="3"/>
        </dgm:presLayoutVars>
      </dgm:prSet>
      <dgm:spPr/>
      <dgm:t>
        <a:bodyPr/>
        <a:lstStyle/>
        <a:p>
          <a:endParaRPr lang="en-US"/>
        </a:p>
      </dgm:t>
    </dgm:pt>
    <dgm:pt modelId="{01D370CF-43A9-4249-942A-6164D82199F2}" type="pres">
      <dgm:prSet presAssocID="{ED9052F4-4D54-4638-92B9-C2822D10B454}" presName="level3hierChild" presStyleCnt="0"/>
      <dgm:spPr/>
    </dgm:pt>
    <dgm:pt modelId="{C479A13C-E5D5-47B7-B046-333D407D221D}" type="pres">
      <dgm:prSet presAssocID="{8FC3E975-3C0C-4F09-9C66-84B3D7E7263E}" presName="conn2-1" presStyleLbl="parChTrans1D3" presStyleIdx="5" presStyleCnt="8"/>
      <dgm:spPr/>
      <dgm:t>
        <a:bodyPr/>
        <a:lstStyle/>
        <a:p>
          <a:endParaRPr lang="en-US"/>
        </a:p>
      </dgm:t>
    </dgm:pt>
    <dgm:pt modelId="{96C0AF66-18A3-4391-B6A0-6C19FFDCA33B}" type="pres">
      <dgm:prSet presAssocID="{8FC3E975-3C0C-4F09-9C66-84B3D7E7263E}" presName="connTx" presStyleLbl="parChTrans1D3" presStyleIdx="5" presStyleCnt="8"/>
      <dgm:spPr/>
      <dgm:t>
        <a:bodyPr/>
        <a:lstStyle/>
        <a:p>
          <a:endParaRPr lang="en-US"/>
        </a:p>
      </dgm:t>
    </dgm:pt>
    <dgm:pt modelId="{EAA48FE3-7F8A-4E04-8869-812861C00DA6}" type="pres">
      <dgm:prSet presAssocID="{EB813A59-E6A8-4A1F-A2F4-8202E265C03E}" presName="root2" presStyleCnt="0"/>
      <dgm:spPr/>
    </dgm:pt>
    <dgm:pt modelId="{DFA9F3E5-65E4-4470-BA54-654479F87097}" type="pres">
      <dgm:prSet presAssocID="{EB813A59-E6A8-4A1F-A2F4-8202E265C03E}" presName="LevelTwoTextNode" presStyleLbl="node3" presStyleIdx="5" presStyleCnt="8" custScaleX="291847" custLinFactNeighborX="-9374" custLinFactNeighborY="13482">
        <dgm:presLayoutVars>
          <dgm:chPref val="3"/>
        </dgm:presLayoutVars>
      </dgm:prSet>
      <dgm:spPr/>
      <dgm:t>
        <a:bodyPr/>
        <a:lstStyle/>
        <a:p>
          <a:endParaRPr lang="en-US"/>
        </a:p>
      </dgm:t>
    </dgm:pt>
    <dgm:pt modelId="{2D21F958-5128-42A9-835B-38C8BB747CAA}" type="pres">
      <dgm:prSet presAssocID="{EB813A59-E6A8-4A1F-A2F4-8202E265C03E}" presName="level3hierChild" presStyleCnt="0"/>
      <dgm:spPr/>
    </dgm:pt>
    <dgm:pt modelId="{721075CC-16C0-44DC-88F4-932CC7CFE68C}" type="pres">
      <dgm:prSet presAssocID="{744122E6-90CE-4BAF-B73D-37D454F20824}" presName="conn2-1" presStyleLbl="parChTrans1D3" presStyleIdx="6" presStyleCnt="8"/>
      <dgm:spPr/>
      <dgm:t>
        <a:bodyPr/>
        <a:lstStyle/>
        <a:p>
          <a:endParaRPr lang="en-US"/>
        </a:p>
      </dgm:t>
    </dgm:pt>
    <dgm:pt modelId="{4DA9B234-9CC4-46EB-8272-62F1B3ABECE4}" type="pres">
      <dgm:prSet presAssocID="{744122E6-90CE-4BAF-B73D-37D454F20824}" presName="connTx" presStyleLbl="parChTrans1D3" presStyleIdx="6" presStyleCnt="8"/>
      <dgm:spPr/>
      <dgm:t>
        <a:bodyPr/>
        <a:lstStyle/>
        <a:p>
          <a:endParaRPr lang="en-US"/>
        </a:p>
      </dgm:t>
    </dgm:pt>
    <dgm:pt modelId="{48200562-2AE2-4D18-9C86-8BDDA55B715C}" type="pres">
      <dgm:prSet presAssocID="{96DE7E80-CBCC-4DF9-94A1-39B892E65765}" presName="root2" presStyleCnt="0"/>
      <dgm:spPr/>
    </dgm:pt>
    <dgm:pt modelId="{BF21DFAD-0E46-47F8-9412-050D4C5EFB25}" type="pres">
      <dgm:prSet presAssocID="{96DE7E80-CBCC-4DF9-94A1-39B892E65765}" presName="LevelTwoTextNode" presStyleLbl="node3" presStyleIdx="6" presStyleCnt="8" custScaleX="290381" custLinFactNeighborX="-7908" custLinFactNeighborY="13655">
        <dgm:presLayoutVars>
          <dgm:chPref val="3"/>
        </dgm:presLayoutVars>
      </dgm:prSet>
      <dgm:spPr/>
      <dgm:t>
        <a:bodyPr/>
        <a:lstStyle/>
        <a:p>
          <a:endParaRPr lang="en-US"/>
        </a:p>
      </dgm:t>
    </dgm:pt>
    <dgm:pt modelId="{7010BFD5-6AD7-42CD-9769-DBCDBB8F4AFF}" type="pres">
      <dgm:prSet presAssocID="{96DE7E80-CBCC-4DF9-94A1-39B892E65765}" presName="level3hierChild" presStyleCnt="0"/>
      <dgm:spPr/>
    </dgm:pt>
    <dgm:pt modelId="{E5E50CA2-1818-433A-908A-68C95407B9E2}" type="pres">
      <dgm:prSet presAssocID="{67FD8B3B-3DB8-472D-AAF7-ADBEFF7833D4}" presName="conn2-1" presStyleLbl="parChTrans1D3" presStyleIdx="7" presStyleCnt="8"/>
      <dgm:spPr/>
      <dgm:t>
        <a:bodyPr/>
        <a:lstStyle/>
        <a:p>
          <a:endParaRPr lang="en-US"/>
        </a:p>
      </dgm:t>
    </dgm:pt>
    <dgm:pt modelId="{112C0500-1831-4424-95B7-914D327A0CCA}" type="pres">
      <dgm:prSet presAssocID="{67FD8B3B-3DB8-472D-AAF7-ADBEFF7833D4}" presName="connTx" presStyleLbl="parChTrans1D3" presStyleIdx="7" presStyleCnt="8"/>
      <dgm:spPr/>
      <dgm:t>
        <a:bodyPr/>
        <a:lstStyle/>
        <a:p>
          <a:endParaRPr lang="en-US"/>
        </a:p>
      </dgm:t>
    </dgm:pt>
    <dgm:pt modelId="{95F097A2-CCA8-4944-8E54-FFE5C9A1DE06}" type="pres">
      <dgm:prSet presAssocID="{4E9EC865-3BE5-453B-AEC3-E7C659843C7B}" presName="root2" presStyleCnt="0"/>
      <dgm:spPr/>
    </dgm:pt>
    <dgm:pt modelId="{4DF2FCC4-7CDC-402F-B1CD-23B8689801FE}" type="pres">
      <dgm:prSet presAssocID="{4E9EC865-3BE5-453B-AEC3-E7C659843C7B}" presName="LevelTwoTextNode" presStyleLbl="node3" presStyleIdx="7" presStyleCnt="8" custScaleX="291345" custLinFactNeighborX="-8872" custLinFactNeighborY="12530">
        <dgm:presLayoutVars>
          <dgm:chPref val="3"/>
        </dgm:presLayoutVars>
      </dgm:prSet>
      <dgm:spPr/>
      <dgm:t>
        <a:bodyPr/>
        <a:lstStyle/>
        <a:p>
          <a:endParaRPr lang="en-US"/>
        </a:p>
      </dgm:t>
    </dgm:pt>
    <dgm:pt modelId="{442251CE-1FFA-410B-877A-FB7DE10DBB20}" type="pres">
      <dgm:prSet presAssocID="{4E9EC865-3BE5-453B-AEC3-E7C659843C7B}" presName="level3hierChild" presStyleCnt="0"/>
      <dgm:spPr/>
    </dgm:pt>
  </dgm:ptLst>
  <dgm:cxnLst>
    <dgm:cxn modelId="{F60400CB-48A5-459C-BECD-7A1CC8CE3DC8}" type="presOf" srcId="{EEA09193-A3C5-4CEE-9C22-B586D3D2C202}" destId="{4F4A5DA7-F33E-4A34-8800-059B32A70886}" srcOrd="0" destOrd="0" presId="urn:microsoft.com/office/officeart/2005/8/layout/hierarchy2"/>
    <dgm:cxn modelId="{9392E623-7F3F-4227-93CC-8ED2FBB6F034}" type="presOf" srcId="{EB813A59-E6A8-4A1F-A2F4-8202E265C03E}" destId="{DFA9F3E5-65E4-4470-BA54-654479F87097}" srcOrd="0" destOrd="0" presId="urn:microsoft.com/office/officeart/2005/8/layout/hierarchy2"/>
    <dgm:cxn modelId="{F81F3A1D-3FCE-4895-A924-F358224286A3}" type="presOf" srcId="{8FC3E975-3C0C-4F09-9C66-84B3D7E7263E}" destId="{96C0AF66-18A3-4391-B6A0-6C19FFDCA33B}" srcOrd="1" destOrd="0" presId="urn:microsoft.com/office/officeart/2005/8/layout/hierarchy2"/>
    <dgm:cxn modelId="{D90B0752-CD34-4B0D-A598-A5A65F54D731}" type="presOf" srcId="{4E9EC865-3BE5-453B-AEC3-E7C659843C7B}" destId="{4DF2FCC4-7CDC-402F-B1CD-23B8689801FE}" srcOrd="0" destOrd="0" presId="urn:microsoft.com/office/officeart/2005/8/layout/hierarchy2"/>
    <dgm:cxn modelId="{4A273561-49FC-48A9-9980-4B9FBA70E87A}" type="presOf" srcId="{E99AFBCD-C084-4BA3-A934-664010618DF4}" destId="{86D3943B-DF4A-40D2-9C5F-95F447C3FBFE}" srcOrd="1" destOrd="0" presId="urn:microsoft.com/office/officeart/2005/8/layout/hierarchy2"/>
    <dgm:cxn modelId="{BB6206EF-26C8-4D3D-992D-8ACA39130A8C}" type="presOf" srcId="{744122E6-90CE-4BAF-B73D-37D454F20824}" destId="{721075CC-16C0-44DC-88F4-932CC7CFE68C}" srcOrd="0" destOrd="0" presId="urn:microsoft.com/office/officeart/2005/8/layout/hierarchy2"/>
    <dgm:cxn modelId="{1761BB7B-397D-49D2-B5C2-08597FC1FE39}" type="presOf" srcId="{889F86B6-E078-498E-9A1D-58CD030AA0A6}" destId="{9C8B2018-2F10-4560-A00D-DCDE8A56C53B}" srcOrd="1" destOrd="0" presId="urn:microsoft.com/office/officeart/2005/8/layout/hierarchy2"/>
    <dgm:cxn modelId="{2F5B07C7-B8E5-4B50-95F3-351F4805A5B1}" type="presOf" srcId="{0C2012DB-8E81-471F-9298-644582329C47}" destId="{27920E99-60A3-483E-AA66-6CAABC77E1DB}" srcOrd="1" destOrd="0" presId="urn:microsoft.com/office/officeart/2005/8/layout/hierarchy2"/>
    <dgm:cxn modelId="{6D067172-E746-4FD6-A0A4-0625B0A29D78}" type="presOf" srcId="{1A566E83-0B3B-4DC2-B1C1-0974C0E95EC0}" destId="{7C7A74E3-11C9-4F69-AD85-5A77105F6356}" srcOrd="0" destOrd="0" presId="urn:microsoft.com/office/officeart/2005/8/layout/hierarchy2"/>
    <dgm:cxn modelId="{8FE0830C-3035-4D52-9FEA-5BF36D93F38E}" type="presOf" srcId="{E99AFBCD-C084-4BA3-A934-664010618DF4}" destId="{A316A14E-B428-4A74-8849-8A77536E8A82}" srcOrd="0" destOrd="0" presId="urn:microsoft.com/office/officeart/2005/8/layout/hierarchy2"/>
    <dgm:cxn modelId="{C74C1803-C193-4EF4-BD32-6DB2F19B2836}" type="presOf" srcId="{877F7D8C-8C17-4F66-B641-2F1C803C69D5}" destId="{62131425-8B02-48BB-8772-0DF52ED3CB80}" srcOrd="0" destOrd="0" presId="urn:microsoft.com/office/officeart/2005/8/layout/hierarchy2"/>
    <dgm:cxn modelId="{1A9921F0-0D4D-4D6E-9E91-4D0282E7669E}" srcId="{6039ACE2-91C9-4D60-BB87-B1C9CD5D7745}" destId="{1A566E83-0B3B-4DC2-B1C1-0974C0E95EC0}" srcOrd="0" destOrd="0" parTransId="{5E55B3FC-E158-44C9-95AB-77AB2EB6C322}" sibTransId="{F1A94EBE-A0AC-454B-9436-73C9925B9322}"/>
    <dgm:cxn modelId="{962A15CD-29CD-4CB2-9BC8-C8E63F6F6C0C}" type="presOf" srcId="{AAAF50F5-D139-4306-A5F9-F089A1CADB89}" destId="{399CF1FE-79FF-43E7-889F-FB9F732F5ECD}" srcOrd="0" destOrd="0" presId="urn:microsoft.com/office/officeart/2005/8/layout/hierarchy2"/>
    <dgm:cxn modelId="{C5AF2187-B6F6-41F2-8B8B-7C7B2159CDC2}" type="presOf" srcId="{8D642839-3898-45A7-8001-D4C75A9F5099}" destId="{11E3CBEB-8B31-4D78-8FFC-417D657422DB}" srcOrd="0" destOrd="0" presId="urn:microsoft.com/office/officeart/2005/8/layout/hierarchy2"/>
    <dgm:cxn modelId="{9C270015-D568-4234-A693-1175BC3E9A30}" type="presOf" srcId="{4EAC800F-E132-4532-A13F-5531887DB47F}" destId="{A8912001-7950-447E-A253-CF7FAF29A372}" srcOrd="1" destOrd="0" presId="urn:microsoft.com/office/officeart/2005/8/layout/hierarchy2"/>
    <dgm:cxn modelId="{E9DF3235-606B-4292-8CC2-6FB3556D58ED}" type="presOf" srcId="{26126BC0-2D81-4AB6-92DA-6F0F9EFFC31B}" destId="{0015D376-6091-4E80-A90A-CA812EFE5956}" srcOrd="1" destOrd="0" presId="urn:microsoft.com/office/officeart/2005/8/layout/hierarchy2"/>
    <dgm:cxn modelId="{253DEFB2-D2EB-4BC3-AEF4-986B392F4270}" type="presOf" srcId="{9954140C-2F80-439D-A822-5B00F075BCEF}" destId="{2B544119-1CBE-4B3B-9B89-328D02019476}" srcOrd="1" destOrd="0" presId="urn:microsoft.com/office/officeart/2005/8/layout/hierarchy2"/>
    <dgm:cxn modelId="{C4D51A6D-EE91-4E7F-A9D2-0AF9CFECBA15}" type="presOf" srcId="{889F86B6-E078-498E-9A1D-58CD030AA0A6}" destId="{88C3EFE9-DF8A-4EE6-AE1A-59AF3B83B76E}" srcOrd="0" destOrd="0" presId="urn:microsoft.com/office/officeart/2005/8/layout/hierarchy2"/>
    <dgm:cxn modelId="{90947DE6-D140-4E23-9099-B724A592299F}" srcId="{8D642839-3898-45A7-8001-D4C75A9F5099}" destId="{EB813A59-E6A8-4A1F-A2F4-8202E265C03E}" srcOrd="1" destOrd="0" parTransId="{8FC3E975-3C0C-4F09-9C66-84B3D7E7263E}" sibTransId="{8221CACF-6FB2-4CE9-B503-2CD0E15D04E3}"/>
    <dgm:cxn modelId="{53EFB35D-B51E-44F5-9A29-2D0426C0160F}" srcId="{EEA09193-A3C5-4CEE-9C22-B586D3D2C202}" destId="{7A311009-3CB1-43ED-9FF0-B3FD9EDE61A1}" srcOrd="1" destOrd="0" parTransId="{5BDFFB5F-CEFB-48DD-A80A-3ACE6A62E7B7}" sibTransId="{AF5DB09D-1DAC-4472-8455-A476D6BD3815}"/>
    <dgm:cxn modelId="{68B0CC05-0888-4BB3-8430-B9506679FF64}" type="presOf" srcId="{ED9052F4-4D54-4638-92B9-C2822D10B454}" destId="{A6966E38-DF51-4D3A-BFE4-EA7CC1E4C07C}" srcOrd="0" destOrd="0" presId="urn:microsoft.com/office/officeart/2005/8/layout/hierarchy2"/>
    <dgm:cxn modelId="{B2483BE8-7B8A-483F-A5FC-308CEABA49F0}" type="presOf" srcId="{67FD8B3B-3DB8-472D-AAF7-ADBEFF7833D4}" destId="{E5E50CA2-1818-433A-908A-68C95407B9E2}" srcOrd="0" destOrd="0" presId="urn:microsoft.com/office/officeart/2005/8/layout/hierarchy2"/>
    <dgm:cxn modelId="{2C7CEB64-BA23-4CC9-A1F0-327CE9794BCB}" type="presOf" srcId="{5BDFFB5F-CEFB-48DD-A80A-3ACE6A62E7B7}" destId="{68BE0140-4960-43FD-9F43-2E3DB43F940F}" srcOrd="0" destOrd="0" presId="urn:microsoft.com/office/officeart/2005/8/layout/hierarchy2"/>
    <dgm:cxn modelId="{41AA50C0-B801-486E-887F-8666277C62D1}" srcId="{EEA09193-A3C5-4CEE-9C22-B586D3D2C202}" destId="{BF18663D-557E-4742-8920-6D03B8668F60}" srcOrd="0" destOrd="0" parTransId="{0C2012DB-8E81-471F-9298-644582329C47}" sibTransId="{4F5C7AA1-F308-4568-B95D-CDF59968EA43}"/>
    <dgm:cxn modelId="{31651B4D-5BD0-464B-A62B-E5F3E6382191}" srcId="{EEA09193-A3C5-4CEE-9C22-B586D3D2C202}" destId="{AAAF50F5-D139-4306-A5F9-F089A1CADB89}" srcOrd="2" destOrd="0" parTransId="{889F86B6-E078-498E-9A1D-58CD030AA0A6}" sibTransId="{B12B3F07-E68D-4B5A-92B4-7A96EABA7171}"/>
    <dgm:cxn modelId="{AECA4124-6FAB-4C75-BA01-23C10B987874}" srcId="{8D642839-3898-45A7-8001-D4C75A9F5099}" destId="{96DE7E80-CBCC-4DF9-94A1-39B892E65765}" srcOrd="2" destOrd="0" parTransId="{744122E6-90CE-4BAF-B73D-37D454F20824}" sibTransId="{EF8610E3-2C58-421D-BEC4-CF9188B28940}"/>
    <dgm:cxn modelId="{60E3628D-08BF-4428-BECD-2AFA73A69B31}" type="presOf" srcId="{744122E6-90CE-4BAF-B73D-37D454F20824}" destId="{4DA9B234-9CC4-46EB-8272-62F1B3ABECE4}" srcOrd="1" destOrd="0" presId="urn:microsoft.com/office/officeart/2005/8/layout/hierarchy2"/>
    <dgm:cxn modelId="{71E25C7E-394E-40F1-BC17-0687F120D97A}" type="presOf" srcId="{4EAC800F-E132-4532-A13F-5531887DB47F}" destId="{86FDAAD0-5EF4-4BCC-88CC-83FA5BCD66E9}" srcOrd="0" destOrd="0" presId="urn:microsoft.com/office/officeart/2005/8/layout/hierarchy2"/>
    <dgm:cxn modelId="{C25C5CD8-F325-43A6-B57D-441DEC710CAD}" srcId="{1A566E83-0B3B-4DC2-B1C1-0974C0E95EC0}" destId="{EEA09193-A3C5-4CEE-9C22-B586D3D2C202}" srcOrd="0" destOrd="0" parTransId="{9954140C-2F80-439D-A822-5B00F075BCEF}" sibTransId="{36DAAC80-7C7A-4792-A204-D9DE295B4222}"/>
    <dgm:cxn modelId="{B079234F-B697-4589-8256-B69EDCC91D12}" srcId="{8D642839-3898-45A7-8001-D4C75A9F5099}" destId="{ED9052F4-4D54-4638-92B9-C2822D10B454}" srcOrd="0" destOrd="0" parTransId="{4EAC800F-E132-4532-A13F-5531887DB47F}" sibTransId="{6FB9351E-8BA6-48FE-9076-8EA0B9B6CFE0}"/>
    <dgm:cxn modelId="{532C7295-DBC1-4BE8-91A7-F5646840FB9E}" type="presOf" srcId="{5BDFFB5F-CEFB-48DD-A80A-3ACE6A62E7B7}" destId="{872F5281-7797-4597-A525-951EB4566603}" srcOrd="1" destOrd="0" presId="urn:microsoft.com/office/officeart/2005/8/layout/hierarchy2"/>
    <dgm:cxn modelId="{D17BA292-1240-4F15-BAB7-7AB55DCA22EE}" type="presOf" srcId="{26126BC0-2D81-4AB6-92DA-6F0F9EFFC31B}" destId="{635DDBF5-288F-416F-9FEE-D8748AF30561}" srcOrd="0" destOrd="0" presId="urn:microsoft.com/office/officeart/2005/8/layout/hierarchy2"/>
    <dgm:cxn modelId="{175614A9-2FD5-46B5-8474-5129EED4BD1A}" type="presOf" srcId="{8FC3E975-3C0C-4F09-9C66-84B3D7E7263E}" destId="{C479A13C-E5D5-47B7-B046-333D407D221D}" srcOrd="0" destOrd="0" presId="urn:microsoft.com/office/officeart/2005/8/layout/hierarchy2"/>
    <dgm:cxn modelId="{0C4D49B6-9231-4101-B715-11A5C0529288}" type="presOf" srcId="{6039ACE2-91C9-4D60-BB87-B1C9CD5D7745}" destId="{5F99EF9F-CFF9-4B8C-9767-8F2390729D41}" srcOrd="0" destOrd="0" presId="urn:microsoft.com/office/officeart/2005/8/layout/hierarchy2"/>
    <dgm:cxn modelId="{A59ED109-53EB-4620-8E81-E88C729C0D04}" type="presOf" srcId="{0C2012DB-8E81-471F-9298-644582329C47}" destId="{E8225293-C8AB-43BF-BD40-F8C7F983160B}" srcOrd="0" destOrd="0" presId="urn:microsoft.com/office/officeart/2005/8/layout/hierarchy2"/>
    <dgm:cxn modelId="{31C284A4-D022-4197-BE15-214A24585FEC}" srcId="{EEA09193-A3C5-4CEE-9C22-B586D3D2C202}" destId="{877F7D8C-8C17-4F66-B641-2F1C803C69D5}" srcOrd="3" destOrd="0" parTransId="{E99AFBCD-C084-4BA3-A934-664010618DF4}" sibTransId="{51E8A829-FAE5-4AEC-8506-7D4B6DC5308C}"/>
    <dgm:cxn modelId="{9621210C-434A-4E76-AD63-005EFC49F0AB}" type="presOf" srcId="{67FD8B3B-3DB8-472D-AAF7-ADBEFF7833D4}" destId="{112C0500-1831-4424-95B7-914D327A0CCA}" srcOrd="1" destOrd="0" presId="urn:microsoft.com/office/officeart/2005/8/layout/hierarchy2"/>
    <dgm:cxn modelId="{04983AA2-112D-43C1-A594-2BBE52EE7BF7}" srcId="{8D642839-3898-45A7-8001-D4C75A9F5099}" destId="{4E9EC865-3BE5-453B-AEC3-E7C659843C7B}" srcOrd="3" destOrd="0" parTransId="{67FD8B3B-3DB8-472D-AAF7-ADBEFF7833D4}" sibTransId="{D630B603-E328-401E-87B8-8170F69CCB79}"/>
    <dgm:cxn modelId="{BD150F75-29FB-4D50-A919-EFA5DA0737F4}" srcId="{1A566E83-0B3B-4DC2-B1C1-0974C0E95EC0}" destId="{8D642839-3898-45A7-8001-D4C75A9F5099}" srcOrd="1" destOrd="0" parTransId="{26126BC0-2D81-4AB6-92DA-6F0F9EFFC31B}" sibTransId="{68B64817-F161-469A-B7E8-B8993541FEF6}"/>
    <dgm:cxn modelId="{6E05247B-AD12-4219-90AB-5B70A2938A6C}" type="presOf" srcId="{9954140C-2F80-439D-A822-5B00F075BCEF}" destId="{C11A1E0B-B948-4BCC-B088-5B887DC8B33D}" srcOrd="0" destOrd="0" presId="urn:microsoft.com/office/officeart/2005/8/layout/hierarchy2"/>
    <dgm:cxn modelId="{950339C8-4F6B-4337-A9B0-B1BB8FB80688}" type="presOf" srcId="{7A311009-3CB1-43ED-9FF0-B3FD9EDE61A1}" destId="{E38CA548-5B08-47C1-902A-905DE612BA00}" srcOrd="0" destOrd="0" presId="urn:microsoft.com/office/officeart/2005/8/layout/hierarchy2"/>
    <dgm:cxn modelId="{6119F265-FCC1-4836-9A2F-167C5D1675EE}" type="presOf" srcId="{96DE7E80-CBCC-4DF9-94A1-39B892E65765}" destId="{BF21DFAD-0E46-47F8-9412-050D4C5EFB25}" srcOrd="0" destOrd="0" presId="urn:microsoft.com/office/officeart/2005/8/layout/hierarchy2"/>
    <dgm:cxn modelId="{7829F67C-29C7-47BE-A2FA-29CEC88EF11F}" type="presOf" srcId="{BF18663D-557E-4742-8920-6D03B8668F60}" destId="{77F1C806-07DE-4B8F-885B-ACE6294612C3}" srcOrd="0" destOrd="0" presId="urn:microsoft.com/office/officeart/2005/8/layout/hierarchy2"/>
    <dgm:cxn modelId="{D5A9095A-EE41-4781-B29D-E5FA33DB585F}" type="presParOf" srcId="{5F99EF9F-CFF9-4B8C-9767-8F2390729D41}" destId="{329A8494-7BD3-47D1-BB32-111ECD168070}" srcOrd="0" destOrd="0" presId="urn:microsoft.com/office/officeart/2005/8/layout/hierarchy2"/>
    <dgm:cxn modelId="{A29139E6-1E4C-4403-95E3-20860CE36D01}" type="presParOf" srcId="{329A8494-7BD3-47D1-BB32-111ECD168070}" destId="{7C7A74E3-11C9-4F69-AD85-5A77105F6356}" srcOrd="0" destOrd="0" presId="urn:microsoft.com/office/officeart/2005/8/layout/hierarchy2"/>
    <dgm:cxn modelId="{D350D652-7A2F-4550-85CE-6D796A5900E4}" type="presParOf" srcId="{329A8494-7BD3-47D1-BB32-111ECD168070}" destId="{C6E8AFE0-4C48-4972-8DC1-F88BAFD4ECD5}" srcOrd="1" destOrd="0" presId="urn:microsoft.com/office/officeart/2005/8/layout/hierarchy2"/>
    <dgm:cxn modelId="{0C93C0B2-B009-43D8-8044-2D9AF8329EC6}" type="presParOf" srcId="{C6E8AFE0-4C48-4972-8DC1-F88BAFD4ECD5}" destId="{C11A1E0B-B948-4BCC-B088-5B887DC8B33D}" srcOrd="0" destOrd="0" presId="urn:microsoft.com/office/officeart/2005/8/layout/hierarchy2"/>
    <dgm:cxn modelId="{9511D50C-F58A-4B84-A268-115EBA5FE880}" type="presParOf" srcId="{C11A1E0B-B948-4BCC-B088-5B887DC8B33D}" destId="{2B544119-1CBE-4B3B-9B89-328D02019476}" srcOrd="0" destOrd="0" presId="urn:microsoft.com/office/officeart/2005/8/layout/hierarchy2"/>
    <dgm:cxn modelId="{94F68386-7FA4-4724-966A-07D2840EAB88}" type="presParOf" srcId="{C6E8AFE0-4C48-4972-8DC1-F88BAFD4ECD5}" destId="{7B6300C6-6452-42C9-91E8-4692B09D1EB1}" srcOrd="1" destOrd="0" presId="urn:microsoft.com/office/officeart/2005/8/layout/hierarchy2"/>
    <dgm:cxn modelId="{12801CD3-F6DA-49AF-A791-3C986FD669E2}" type="presParOf" srcId="{7B6300C6-6452-42C9-91E8-4692B09D1EB1}" destId="{4F4A5DA7-F33E-4A34-8800-059B32A70886}" srcOrd="0" destOrd="0" presId="urn:microsoft.com/office/officeart/2005/8/layout/hierarchy2"/>
    <dgm:cxn modelId="{A8797372-4F19-48B1-A2EE-61B5DC568953}" type="presParOf" srcId="{7B6300C6-6452-42C9-91E8-4692B09D1EB1}" destId="{9C071C66-1459-4816-87F1-568E4448E3D2}" srcOrd="1" destOrd="0" presId="urn:microsoft.com/office/officeart/2005/8/layout/hierarchy2"/>
    <dgm:cxn modelId="{E08A97E4-32DE-4813-B9EC-C10B78BDFB70}" type="presParOf" srcId="{9C071C66-1459-4816-87F1-568E4448E3D2}" destId="{E8225293-C8AB-43BF-BD40-F8C7F983160B}" srcOrd="0" destOrd="0" presId="urn:microsoft.com/office/officeart/2005/8/layout/hierarchy2"/>
    <dgm:cxn modelId="{91A117E3-91F0-4588-899B-A93AF9B2D0AE}" type="presParOf" srcId="{E8225293-C8AB-43BF-BD40-F8C7F983160B}" destId="{27920E99-60A3-483E-AA66-6CAABC77E1DB}" srcOrd="0" destOrd="0" presId="urn:microsoft.com/office/officeart/2005/8/layout/hierarchy2"/>
    <dgm:cxn modelId="{0924D483-E2D7-4727-B89A-44BF9DDAB0E5}" type="presParOf" srcId="{9C071C66-1459-4816-87F1-568E4448E3D2}" destId="{575D4894-8588-4151-8538-B6C88A52B078}" srcOrd="1" destOrd="0" presId="urn:microsoft.com/office/officeart/2005/8/layout/hierarchy2"/>
    <dgm:cxn modelId="{7D0C10AE-D9C2-4AAB-95F0-EDADA307C61D}" type="presParOf" srcId="{575D4894-8588-4151-8538-B6C88A52B078}" destId="{77F1C806-07DE-4B8F-885B-ACE6294612C3}" srcOrd="0" destOrd="0" presId="urn:microsoft.com/office/officeart/2005/8/layout/hierarchy2"/>
    <dgm:cxn modelId="{2AA7FD39-3EE2-4262-8E36-D36AD958D7B4}" type="presParOf" srcId="{575D4894-8588-4151-8538-B6C88A52B078}" destId="{52E1A7EB-EFDB-4EF7-AB89-C85BBCFCCB82}" srcOrd="1" destOrd="0" presId="urn:microsoft.com/office/officeart/2005/8/layout/hierarchy2"/>
    <dgm:cxn modelId="{D3FDD88C-A246-452A-AC29-4EE586A5F0F6}" type="presParOf" srcId="{9C071C66-1459-4816-87F1-568E4448E3D2}" destId="{68BE0140-4960-43FD-9F43-2E3DB43F940F}" srcOrd="2" destOrd="0" presId="urn:microsoft.com/office/officeart/2005/8/layout/hierarchy2"/>
    <dgm:cxn modelId="{99F88EE1-0B49-4606-9DBB-9C6455522673}" type="presParOf" srcId="{68BE0140-4960-43FD-9F43-2E3DB43F940F}" destId="{872F5281-7797-4597-A525-951EB4566603}" srcOrd="0" destOrd="0" presId="urn:microsoft.com/office/officeart/2005/8/layout/hierarchy2"/>
    <dgm:cxn modelId="{4B7D1DA0-6BE8-4952-ABE7-78DB39E9AD5B}" type="presParOf" srcId="{9C071C66-1459-4816-87F1-568E4448E3D2}" destId="{6DA36C4F-B138-4B63-94B0-47EFD39D1345}" srcOrd="3" destOrd="0" presId="urn:microsoft.com/office/officeart/2005/8/layout/hierarchy2"/>
    <dgm:cxn modelId="{08453D9B-6ED8-4F9C-81EC-01FA4B2495AD}" type="presParOf" srcId="{6DA36C4F-B138-4B63-94B0-47EFD39D1345}" destId="{E38CA548-5B08-47C1-902A-905DE612BA00}" srcOrd="0" destOrd="0" presId="urn:microsoft.com/office/officeart/2005/8/layout/hierarchy2"/>
    <dgm:cxn modelId="{BE833E9B-2E14-4FB3-8AF1-555282CCD631}" type="presParOf" srcId="{6DA36C4F-B138-4B63-94B0-47EFD39D1345}" destId="{0BC85785-CE1D-4569-B858-9E8D2693B374}" srcOrd="1" destOrd="0" presId="urn:microsoft.com/office/officeart/2005/8/layout/hierarchy2"/>
    <dgm:cxn modelId="{FF45ED65-5FB2-4A1E-ABEE-5D087CF0904F}" type="presParOf" srcId="{9C071C66-1459-4816-87F1-568E4448E3D2}" destId="{88C3EFE9-DF8A-4EE6-AE1A-59AF3B83B76E}" srcOrd="4" destOrd="0" presId="urn:microsoft.com/office/officeart/2005/8/layout/hierarchy2"/>
    <dgm:cxn modelId="{94E44648-6BFD-4EAB-B403-865776920037}" type="presParOf" srcId="{88C3EFE9-DF8A-4EE6-AE1A-59AF3B83B76E}" destId="{9C8B2018-2F10-4560-A00D-DCDE8A56C53B}" srcOrd="0" destOrd="0" presId="urn:microsoft.com/office/officeart/2005/8/layout/hierarchy2"/>
    <dgm:cxn modelId="{E31B97B5-D4BC-4DB6-8B33-DCC8E0896270}" type="presParOf" srcId="{9C071C66-1459-4816-87F1-568E4448E3D2}" destId="{CB8E7DCA-8AD0-4D07-9EEB-F64FB8FCFE05}" srcOrd="5" destOrd="0" presId="urn:microsoft.com/office/officeart/2005/8/layout/hierarchy2"/>
    <dgm:cxn modelId="{3E68B292-2B57-44E1-A264-0E94E0D1964C}" type="presParOf" srcId="{CB8E7DCA-8AD0-4D07-9EEB-F64FB8FCFE05}" destId="{399CF1FE-79FF-43E7-889F-FB9F732F5ECD}" srcOrd="0" destOrd="0" presId="urn:microsoft.com/office/officeart/2005/8/layout/hierarchy2"/>
    <dgm:cxn modelId="{3ED499A2-5F43-45C4-8FEB-9FA6D5BB0413}" type="presParOf" srcId="{CB8E7DCA-8AD0-4D07-9EEB-F64FB8FCFE05}" destId="{9ADC00AD-C542-427A-AD4F-86B180A89FAA}" srcOrd="1" destOrd="0" presId="urn:microsoft.com/office/officeart/2005/8/layout/hierarchy2"/>
    <dgm:cxn modelId="{DFAA445E-D7FE-4061-85D4-A473BBCC9B4E}" type="presParOf" srcId="{9C071C66-1459-4816-87F1-568E4448E3D2}" destId="{A316A14E-B428-4A74-8849-8A77536E8A82}" srcOrd="6" destOrd="0" presId="urn:microsoft.com/office/officeart/2005/8/layout/hierarchy2"/>
    <dgm:cxn modelId="{FC9B6CB9-5BA0-4912-961B-D874FFEF39C7}" type="presParOf" srcId="{A316A14E-B428-4A74-8849-8A77536E8A82}" destId="{86D3943B-DF4A-40D2-9C5F-95F447C3FBFE}" srcOrd="0" destOrd="0" presId="urn:microsoft.com/office/officeart/2005/8/layout/hierarchy2"/>
    <dgm:cxn modelId="{13A74821-41D7-40DF-9108-92F93E8EC0C4}" type="presParOf" srcId="{9C071C66-1459-4816-87F1-568E4448E3D2}" destId="{D25B6B27-33B0-4FFD-B4CB-45D57D61C3B7}" srcOrd="7" destOrd="0" presId="urn:microsoft.com/office/officeart/2005/8/layout/hierarchy2"/>
    <dgm:cxn modelId="{A470296D-AB55-419E-8B95-B97995081D8F}" type="presParOf" srcId="{D25B6B27-33B0-4FFD-B4CB-45D57D61C3B7}" destId="{62131425-8B02-48BB-8772-0DF52ED3CB80}" srcOrd="0" destOrd="0" presId="urn:microsoft.com/office/officeart/2005/8/layout/hierarchy2"/>
    <dgm:cxn modelId="{255A6BA8-2609-4FEB-8E48-0EC7370811D7}" type="presParOf" srcId="{D25B6B27-33B0-4FFD-B4CB-45D57D61C3B7}" destId="{67431F05-C362-44FA-8C16-CE382858D366}" srcOrd="1" destOrd="0" presId="urn:microsoft.com/office/officeart/2005/8/layout/hierarchy2"/>
    <dgm:cxn modelId="{1B98C065-0292-4744-919D-134283B21741}" type="presParOf" srcId="{C6E8AFE0-4C48-4972-8DC1-F88BAFD4ECD5}" destId="{635DDBF5-288F-416F-9FEE-D8748AF30561}" srcOrd="2" destOrd="0" presId="urn:microsoft.com/office/officeart/2005/8/layout/hierarchy2"/>
    <dgm:cxn modelId="{C9E94638-948A-4F41-BB99-C6446B683135}" type="presParOf" srcId="{635DDBF5-288F-416F-9FEE-D8748AF30561}" destId="{0015D376-6091-4E80-A90A-CA812EFE5956}" srcOrd="0" destOrd="0" presId="urn:microsoft.com/office/officeart/2005/8/layout/hierarchy2"/>
    <dgm:cxn modelId="{FF9B0A17-B4F1-4FAF-B703-5D9558145A89}" type="presParOf" srcId="{C6E8AFE0-4C48-4972-8DC1-F88BAFD4ECD5}" destId="{1B994357-AFBA-4326-AEC7-865CF03CF45C}" srcOrd="3" destOrd="0" presId="urn:microsoft.com/office/officeart/2005/8/layout/hierarchy2"/>
    <dgm:cxn modelId="{A31BF742-91AC-4E70-A7C1-5999EE8881ED}" type="presParOf" srcId="{1B994357-AFBA-4326-AEC7-865CF03CF45C}" destId="{11E3CBEB-8B31-4D78-8FFC-417D657422DB}" srcOrd="0" destOrd="0" presId="urn:microsoft.com/office/officeart/2005/8/layout/hierarchy2"/>
    <dgm:cxn modelId="{18F5F536-7529-478A-B6E6-548D2E4E9536}" type="presParOf" srcId="{1B994357-AFBA-4326-AEC7-865CF03CF45C}" destId="{32E5D380-1083-4122-8345-FD20502A349F}" srcOrd="1" destOrd="0" presId="urn:microsoft.com/office/officeart/2005/8/layout/hierarchy2"/>
    <dgm:cxn modelId="{2D8DA255-0B49-41A1-B42C-57D8F38FC673}" type="presParOf" srcId="{32E5D380-1083-4122-8345-FD20502A349F}" destId="{86FDAAD0-5EF4-4BCC-88CC-83FA5BCD66E9}" srcOrd="0" destOrd="0" presId="urn:microsoft.com/office/officeart/2005/8/layout/hierarchy2"/>
    <dgm:cxn modelId="{F269F126-6502-4A69-A108-73E9FF8CEBF7}" type="presParOf" srcId="{86FDAAD0-5EF4-4BCC-88CC-83FA5BCD66E9}" destId="{A8912001-7950-447E-A253-CF7FAF29A372}" srcOrd="0" destOrd="0" presId="urn:microsoft.com/office/officeart/2005/8/layout/hierarchy2"/>
    <dgm:cxn modelId="{417DFA9F-2DCC-4ECF-99A9-917BC4AF4C5D}" type="presParOf" srcId="{32E5D380-1083-4122-8345-FD20502A349F}" destId="{00878721-38C9-4A49-AF1B-7394B4055BED}" srcOrd="1" destOrd="0" presId="urn:microsoft.com/office/officeart/2005/8/layout/hierarchy2"/>
    <dgm:cxn modelId="{3D6A57BD-FC4A-4213-8D92-23FC9F412095}" type="presParOf" srcId="{00878721-38C9-4A49-AF1B-7394B4055BED}" destId="{A6966E38-DF51-4D3A-BFE4-EA7CC1E4C07C}" srcOrd="0" destOrd="0" presId="urn:microsoft.com/office/officeart/2005/8/layout/hierarchy2"/>
    <dgm:cxn modelId="{DA166EFA-447B-4F36-BD6D-D9210B0D8EA8}" type="presParOf" srcId="{00878721-38C9-4A49-AF1B-7394B4055BED}" destId="{01D370CF-43A9-4249-942A-6164D82199F2}" srcOrd="1" destOrd="0" presId="urn:microsoft.com/office/officeart/2005/8/layout/hierarchy2"/>
    <dgm:cxn modelId="{B6763B4A-18A6-43A5-8303-6B50247FB982}" type="presParOf" srcId="{32E5D380-1083-4122-8345-FD20502A349F}" destId="{C479A13C-E5D5-47B7-B046-333D407D221D}" srcOrd="2" destOrd="0" presId="urn:microsoft.com/office/officeart/2005/8/layout/hierarchy2"/>
    <dgm:cxn modelId="{F9936457-D5D8-4C39-BDFF-D204B04211F9}" type="presParOf" srcId="{C479A13C-E5D5-47B7-B046-333D407D221D}" destId="{96C0AF66-18A3-4391-B6A0-6C19FFDCA33B}" srcOrd="0" destOrd="0" presId="urn:microsoft.com/office/officeart/2005/8/layout/hierarchy2"/>
    <dgm:cxn modelId="{B4D3531B-4A0F-43E3-B615-BA3C36FCAFC9}" type="presParOf" srcId="{32E5D380-1083-4122-8345-FD20502A349F}" destId="{EAA48FE3-7F8A-4E04-8869-812861C00DA6}" srcOrd="3" destOrd="0" presId="urn:microsoft.com/office/officeart/2005/8/layout/hierarchy2"/>
    <dgm:cxn modelId="{448E57DF-2777-4E9D-A31C-669E1AD145E0}" type="presParOf" srcId="{EAA48FE3-7F8A-4E04-8869-812861C00DA6}" destId="{DFA9F3E5-65E4-4470-BA54-654479F87097}" srcOrd="0" destOrd="0" presId="urn:microsoft.com/office/officeart/2005/8/layout/hierarchy2"/>
    <dgm:cxn modelId="{5D44CCE4-9C96-4553-BB00-EA6807C14E0D}" type="presParOf" srcId="{EAA48FE3-7F8A-4E04-8869-812861C00DA6}" destId="{2D21F958-5128-42A9-835B-38C8BB747CAA}" srcOrd="1" destOrd="0" presId="urn:microsoft.com/office/officeart/2005/8/layout/hierarchy2"/>
    <dgm:cxn modelId="{D845F187-D16E-4D15-B94B-51CA2C79C7A0}" type="presParOf" srcId="{32E5D380-1083-4122-8345-FD20502A349F}" destId="{721075CC-16C0-44DC-88F4-932CC7CFE68C}" srcOrd="4" destOrd="0" presId="urn:microsoft.com/office/officeart/2005/8/layout/hierarchy2"/>
    <dgm:cxn modelId="{C88012A1-D5F7-4837-A318-C4B1EB8C41C7}" type="presParOf" srcId="{721075CC-16C0-44DC-88F4-932CC7CFE68C}" destId="{4DA9B234-9CC4-46EB-8272-62F1B3ABECE4}" srcOrd="0" destOrd="0" presId="urn:microsoft.com/office/officeart/2005/8/layout/hierarchy2"/>
    <dgm:cxn modelId="{8D25BDE7-EB74-47F2-84A0-C35D079D11CF}" type="presParOf" srcId="{32E5D380-1083-4122-8345-FD20502A349F}" destId="{48200562-2AE2-4D18-9C86-8BDDA55B715C}" srcOrd="5" destOrd="0" presId="urn:microsoft.com/office/officeart/2005/8/layout/hierarchy2"/>
    <dgm:cxn modelId="{23B29E78-CFDC-4AF4-A17F-8261F4CDE9DC}" type="presParOf" srcId="{48200562-2AE2-4D18-9C86-8BDDA55B715C}" destId="{BF21DFAD-0E46-47F8-9412-050D4C5EFB25}" srcOrd="0" destOrd="0" presId="urn:microsoft.com/office/officeart/2005/8/layout/hierarchy2"/>
    <dgm:cxn modelId="{843CA56C-5793-4F00-99DB-417051575B69}" type="presParOf" srcId="{48200562-2AE2-4D18-9C86-8BDDA55B715C}" destId="{7010BFD5-6AD7-42CD-9769-DBCDBB8F4AFF}" srcOrd="1" destOrd="0" presId="urn:microsoft.com/office/officeart/2005/8/layout/hierarchy2"/>
    <dgm:cxn modelId="{3C232398-7C1A-4F1E-A514-A8E147D17182}" type="presParOf" srcId="{32E5D380-1083-4122-8345-FD20502A349F}" destId="{E5E50CA2-1818-433A-908A-68C95407B9E2}" srcOrd="6" destOrd="0" presId="urn:microsoft.com/office/officeart/2005/8/layout/hierarchy2"/>
    <dgm:cxn modelId="{BEC2C710-3975-4D4D-A8AA-07B3E3CD84C3}" type="presParOf" srcId="{E5E50CA2-1818-433A-908A-68C95407B9E2}" destId="{112C0500-1831-4424-95B7-914D327A0CCA}" srcOrd="0" destOrd="0" presId="urn:microsoft.com/office/officeart/2005/8/layout/hierarchy2"/>
    <dgm:cxn modelId="{0F382C54-53D6-4502-B9BE-8C101C9023A0}" type="presParOf" srcId="{32E5D380-1083-4122-8345-FD20502A349F}" destId="{95F097A2-CCA8-4944-8E54-FFE5C9A1DE06}" srcOrd="7" destOrd="0" presId="urn:microsoft.com/office/officeart/2005/8/layout/hierarchy2"/>
    <dgm:cxn modelId="{1A282C76-D5AF-4257-821F-9011A032EC09}" type="presParOf" srcId="{95F097A2-CCA8-4944-8E54-FFE5C9A1DE06}" destId="{4DF2FCC4-7CDC-402F-B1CD-23B8689801FE}" srcOrd="0" destOrd="0" presId="urn:microsoft.com/office/officeart/2005/8/layout/hierarchy2"/>
    <dgm:cxn modelId="{4C114F90-CA0F-4BEB-BE3B-71B94E2D94E8}" type="presParOf" srcId="{95F097A2-CCA8-4944-8E54-FFE5C9A1DE06}" destId="{442251CE-1FFA-410B-877A-FB7DE10DBB20}" srcOrd="1" destOrd="0" presId="urn:microsoft.com/office/officeart/2005/8/layout/hierarchy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D9602B-5107-4B3E-929D-AECBEB284F70}" type="doc">
      <dgm:prSet loTypeId="urn:microsoft.com/office/officeart/2005/8/layout/pyramid1" loCatId="pyramid" qsTypeId="urn:microsoft.com/office/officeart/2005/8/quickstyle/simple3" qsCatId="simple" csTypeId="urn:microsoft.com/office/officeart/2005/8/colors/colorful1" csCatId="colorful" phldr="1"/>
      <dgm:spPr/>
    </dgm:pt>
    <dgm:pt modelId="{1B478CBE-E36E-413C-8588-0B90802794F4}">
      <dgm:prSet phldrT="[Text]" custT="1"/>
      <dgm:spPr>
        <a:solidFill>
          <a:srgbClr val="F7A581"/>
        </a:solidFill>
      </dgm:spPr>
      <dgm:t>
        <a:bodyPr/>
        <a:lstStyle/>
        <a:p>
          <a:r>
            <a:rPr lang="en-US" sz="3400" dirty="0" smtClean="0"/>
            <a:t>Viện Nguyên Lão</a:t>
          </a:r>
          <a:endParaRPr lang="en-US" sz="3400" dirty="0"/>
        </a:p>
      </dgm:t>
    </dgm:pt>
    <dgm:pt modelId="{9AE5763D-242B-4B45-A864-410ED6954BE7}" type="parTrans" cxnId="{3C803488-7249-49DD-B2EF-74167EF18B40}">
      <dgm:prSet/>
      <dgm:spPr/>
      <dgm:t>
        <a:bodyPr/>
        <a:lstStyle/>
        <a:p>
          <a:endParaRPr lang="en-US"/>
        </a:p>
      </dgm:t>
    </dgm:pt>
    <dgm:pt modelId="{B210A191-A956-4D2C-BF17-9F260B3F798F}" type="sibTrans" cxnId="{3C803488-7249-49DD-B2EF-74167EF18B40}">
      <dgm:prSet/>
      <dgm:spPr/>
      <dgm:t>
        <a:bodyPr/>
        <a:lstStyle/>
        <a:p>
          <a:endParaRPr lang="en-US"/>
        </a:p>
      </dgm:t>
    </dgm:pt>
    <dgm:pt modelId="{56924162-3776-4E6E-9AC6-505CD9ED84B4}">
      <dgm:prSet phldrT="[Text]" custT="1"/>
      <dgm:spPr>
        <a:solidFill>
          <a:srgbClr val="CDCDCD"/>
        </a:solidFill>
      </dgm:spPr>
      <dgm:t>
        <a:bodyPr/>
        <a:lstStyle/>
        <a:p>
          <a:r>
            <a:rPr lang="en-US" sz="3400" dirty="0" smtClean="0"/>
            <a:t>Đại hội nhân dân</a:t>
          </a:r>
          <a:endParaRPr lang="en-US" sz="3400" dirty="0"/>
        </a:p>
      </dgm:t>
    </dgm:pt>
    <dgm:pt modelId="{6FE49A39-7475-4B70-B570-94F834E205E0}" type="parTrans" cxnId="{4603EA66-DE49-4A54-93DC-167E14835CD0}">
      <dgm:prSet/>
      <dgm:spPr/>
      <dgm:t>
        <a:bodyPr/>
        <a:lstStyle/>
        <a:p>
          <a:endParaRPr lang="en-US"/>
        </a:p>
      </dgm:t>
    </dgm:pt>
    <dgm:pt modelId="{6554EAAF-2281-4995-B224-82AE9BF04483}" type="sibTrans" cxnId="{4603EA66-DE49-4A54-93DC-167E14835CD0}">
      <dgm:prSet/>
      <dgm:spPr/>
      <dgm:t>
        <a:bodyPr/>
        <a:lstStyle/>
        <a:p>
          <a:endParaRPr lang="en-US"/>
        </a:p>
      </dgm:t>
    </dgm:pt>
    <dgm:pt modelId="{78D0A729-3A7D-490A-8EE7-4EEA4DD3594E}">
      <dgm:prSet custT="1"/>
      <dgm:spPr>
        <a:solidFill>
          <a:srgbClr val="FFD58D"/>
        </a:solidFill>
      </dgm:spPr>
      <dgm:t>
        <a:bodyPr/>
        <a:lstStyle/>
        <a:p>
          <a:r>
            <a:rPr lang="en-US" sz="3400" dirty="0" smtClean="0"/>
            <a:t>Chính phủ</a:t>
          </a:r>
          <a:endParaRPr lang="en-US" sz="3400" dirty="0"/>
        </a:p>
      </dgm:t>
    </dgm:pt>
    <dgm:pt modelId="{88F20989-8A1A-48AA-A0AB-E2C05994D9D6}" type="parTrans" cxnId="{71B6D57E-AD5F-4018-B3AC-4AFB13D832F1}">
      <dgm:prSet/>
      <dgm:spPr/>
      <dgm:t>
        <a:bodyPr/>
        <a:lstStyle/>
        <a:p>
          <a:endParaRPr lang="en-US"/>
        </a:p>
      </dgm:t>
    </dgm:pt>
    <dgm:pt modelId="{CF400FAE-7A12-433E-9D4D-56607D87DF28}" type="sibTrans" cxnId="{71B6D57E-AD5F-4018-B3AC-4AFB13D832F1}">
      <dgm:prSet/>
      <dgm:spPr/>
      <dgm:t>
        <a:bodyPr/>
        <a:lstStyle/>
        <a:p>
          <a:endParaRPr lang="en-US"/>
        </a:p>
      </dgm:t>
    </dgm:pt>
    <dgm:pt modelId="{C3E41D29-6F3A-4901-993D-17310C0BA9D0}" type="pres">
      <dgm:prSet presAssocID="{9ED9602B-5107-4B3E-929D-AECBEB284F70}" presName="Name0" presStyleCnt="0">
        <dgm:presLayoutVars>
          <dgm:dir/>
          <dgm:animLvl val="lvl"/>
          <dgm:resizeHandles val="exact"/>
        </dgm:presLayoutVars>
      </dgm:prSet>
      <dgm:spPr/>
    </dgm:pt>
    <dgm:pt modelId="{E0964F20-3EEB-4248-9849-910D836CD119}" type="pres">
      <dgm:prSet presAssocID="{78D0A729-3A7D-490A-8EE7-4EEA4DD3594E}" presName="Name8" presStyleCnt="0"/>
      <dgm:spPr/>
    </dgm:pt>
    <dgm:pt modelId="{4C91C972-5C25-4DAA-8F2C-025887C81B73}" type="pres">
      <dgm:prSet presAssocID="{78D0A729-3A7D-490A-8EE7-4EEA4DD3594E}" presName="level" presStyleLbl="node1" presStyleIdx="0" presStyleCnt="3">
        <dgm:presLayoutVars>
          <dgm:chMax val="1"/>
          <dgm:bulletEnabled val="1"/>
        </dgm:presLayoutVars>
      </dgm:prSet>
      <dgm:spPr/>
      <dgm:t>
        <a:bodyPr/>
        <a:lstStyle/>
        <a:p>
          <a:endParaRPr lang="en-US"/>
        </a:p>
      </dgm:t>
    </dgm:pt>
    <dgm:pt modelId="{65931EDC-9256-43DA-A0F4-A53A9EFA8911}" type="pres">
      <dgm:prSet presAssocID="{78D0A729-3A7D-490A-8EE7-4EEA4DD3594E}" presName="levelTx" presStyleLbl="revTx" presStyleIdx="0" presStyleCnt="0">
        <dgm:presLayoutVars>
          <dgm:chMax val="1"/>
          <dgm:bulletEnabled val="1"/>
        </dgm:presLayoutVars>
      </dgm:prSet>
      <dgm:spPr/>
      <dgm:t>
        <a:bodyPr/>
        <a:lstStyle/>
        <a:p>
          <a:endParaRPr lang="en-US"/>
        </a:p>
      </dgm:t>
    </dgm:pt>
    <dgm:pt modelId="{F435A8D9-5019-40E9-9DEC-9434F41E3E39}" type="pres">
      <dgm:prSet presAssocID="{1B478CBE-E36E-413C-8588-0B90802794F4}" presName="Name8" presStyleCnt="0"/>
      <dgm:spPr/>
    </dgm:pt>
    <dgm:pt modelId="{B7C5CD00-6AF2-49E3-9F61-AFE25BF4B161}" type="pres">
      <dgm:prSet presAssocID="{1B478CBE-E36E-413C-8588-0B90802794F4}" presName="level" presStyleLbl="node1" presStyleIdx="1" presStyleCnt="3">
        <dgm:presLayoutVars>
          <dgm:chMax val="1"/>
          <dgm:bulletEnabled val="1"/>
        </dgm:presLayoutVars>
      </dgm:prSet>
      <dgm:spPr/>
      <dgm:t>
        <a:bodyPr/>
        <a:lstStyle/>
        <a:p>
          <a:endParaRPr lang="en-US"/>
        </a:p>
      </dgm:t>
    </dgm:pt>
    <dgm:pt modelId="{1C3978BB-E65B-439C-B11D-A331515C3E14}" type="pres">
      <dgm:prSet presAssocID="{1B478CBE-E36E-413C-8588-0B90802794F4}" presName="levelTx" presStyleLbl="revTx" presStyleIdx="0" presStyleCnt="0">
        <dgm:presLayoutVars>
          <dgm:chMax val="1"/>
          <dgm:bulletEnabled val="1"/>
        </dgm:presLayoutVars>
      </dgm:prSet>
      <dgm:spPr/>
      <dgm:t>
        <a:bodyPr/>
        <a:lstStyle/>
        <a:p>
          <a:endParaRPr lang="en-US"/>
        </a:p>
      </dgm:t>
    </dgm:pt>
    <dgm:pt modelId="{77C80CF8-EDF1-4025-AEAF-E5ADF41273AD}" type="pres">
      <dgm:prSet presAssocID="{56924162-3776-4E6E-9AC6-505CD9ED84B4}" presName="Name8" presStyleCnt="0"/>
      <dgm:spPr/>
    </dgm:pt>
    <dgm:pt modelId="{579C4733-2884-475C-8557-C1BED71B2E15}" type="pres">
      <dgm:prSet presAssocID="{56924162-3776-4E6E-9AC6-505CD9ED84B4}" presName="level" presStyleLbl="node1" presStyleIdx="2" presStyleCnt="3">
        <dgm:presLayoutVars>
          <dgm:chMax val="1"/>
          <dgm:bulletEnabled val="1"/>
        </dgm:presLayoutVars>
      </dgm:prSet>
      <dgm:spPr/>
      <dgm:t>
        <a:bodyPr/>
        <a:lstStyle/>
        <a:p>
          <a:endParaRPr lang="en-US"/>
        </a:p>
      </dgm:t>
    </dgm:pt>
    <dgm:pt modelId="{4179D477-B89D-4359-B709-4996776734A4}" type="pres">
      <dgm:prSet presAssocID="{56924162-3776-4E6E-9AC6-505CD9ED84B4}" presName="levelTx" presStyleLbl="revTx" presStyleIdx="0" presStyleCnt="0">
        <dgm:presLayoutVars>
          <dgm:chMax val="1"/>
          <dgm:bulletEnabled val="1"/>
        </dgm:presLayoutVars>
      </dgm:prSet>
      <dgm:spPr/>
      <dgm:t>
        <a:bodyPr/>
        <a:lstStyle/>
        <a:p>
          <a:endParaRPr lang="en-US"/>
        </a:p>
      </dgm:t>
    </dgm:pt>
  </dgm:ptLst>
  <dgm:cxnLst>
    <dgm:cxn modelId="{807E23D0-675C-4DC5-AEC5-C94C45FF9F01}" type="presOf" srcId="{9ED9602B-5107-4B3E-929D-AECBEB284F70}" destId="{C3E41D29-6F3A-4901-993D-17310C0BA9D0}" srcOrd="0" destOrd="0" presId="urn:microsoft.com/office/officeart/2005/8/layout/pyramid1"/>
    <dgm:cxn modelId="{4BB0103F-0EFA-4628-B537-B9C2D33E86C4}" type="presOf" srcId="{78D0A729-3A7D-490A-8EE7-4EEA4DD3594E}" destId="{4C91C972-5C25-4DAA-8F2C-025887C81B73}" srcOrd="0" destOrd="0" presId="urn:microsoft.com/office/officeart/2005/8/layout/pyramid1"/>
    <dgm:cxn modelId="{60096480-904A-46E8-ADD9-A1355DBCE9D0}" type="presOf" srcId="{56924162-3776-4E6E-9AC6-505CD9ED84B4}" destId="{4179D477-B89D-4359-B709-4996776734A4}" srcOrd="1" destOrd="0" presId="urn:microsoft.com/office/officeart/2005/8/layout/pyramid1"/>
    <dgm:cxn modelId="{E9379D27-E4EE-417C-9633-A5E748E6EF62}" type="presOf" srcId="{78D0A729-3A7D-490A-8EE7-4EEA4DD3594E}" destId="{65931EDC-9256-43DA-A0F4-A53A9EFA8911}" srcOrd="1" destOrd="0" presId="urn:microsoft.com/office/officeart/2005/8/layout/pyramid1"/>
    <dgm:cxn modelId="{3C803488-7249-49DD-B2EF-74167EF18B40}" srcId="{9ED9602B-5107-4B3E-929D-AECBEB284F70}" destId="{1B478CBE-E36E-413C-8588-0B90802794F4}" srcOrd="1" destOrd="0" parTransId="{9AE5763D-242B-4B45-A864-410ED6954BE7}" sibTransId="{B210A191-A956-4D2C-BF17-9F260B3F798F}"/>
    <dgm:cxn modelId="{878B48B3-2C2E-4CB3-8FC5-E8F9CB9D2B38}" type="presOf" srcId="{1B478CBE-E36E-413C-8588-0B90802794F4}" destId="{1C3978BB-E65B-439C-B11D-A331515C3E14}" srcOrd="1" destOrd="0" presId="urn:microsoft.com/office/officeart/2005/8/layout/pyramid1"/>
    <dgm:cxn modelId="{6AEC9B46-C037-4006-B262-D9CF6C3E7E92}" type="presOf" srcId="{56924162-3776-4E6E-9AC6-505CD9ED84B4}" destId="{579C4733-2884-475C-8557-C1BED71B2E15}" srcOrd="0" destOrd="0" presId="urn:microsoft.com/office/officeart/2005/8/layout/pyramid1"/>
    <dgm:cxn modelId="{4603EA66-DE49-4A54-93DC-167E14835CD0}" srcId="{9ED9602B-5107-4B3E-929D-AECBEB284F70}" destId="{56924162-3776-4E6E-9AC6-505CD9ED84B4}" srcOrd="2" destOrd="0" parTransId="{6FE49A39-7475-4B70-B570-94F834E205E0}" sibTransId="{6554EAAF-2281-4995-B224-82AE9BF04483}"/>
    <dgm:cxn modelId="{7C6A0BEB-545B-48D7-9A87-DD59DFD68E77}" type="presOf" srcId="{1B478CBE-E36E-413C-8588-0B90802794F4}" destId="{B7C5CD00-6AF2-49E3-9F61-AFE25BF4B161}" srcOrd="0" destOrd="0" presId="urn:microsoft.com/office/officeart/2005/8/layout/pyramid1"/>
    <dgm:cxn modelId="{71B6D57E-AD5F-4018-B3AC-4AFB13D832F1}" srcId="{9ED9602B-5107-4B3E-929D-AECBEB284F70}" destId="{78D0A729-3A7D-490A-8EE7-4EEA4DD3594E}" srcOrd="0" destOrd="0" parTransId="{88F20989-8A1A-48AA-A0AB-E2C05994D9D6}" sibTransId="{CF400FAE-7A12-433E-9D4D-56607D87DF28}"/>
    <dgm:cxn modelId="{3F8C27EC-A464-4363-9BCE-002140423F01}" type="presParOf" srcId="{C3E41D29-6F3A-4901-993D-17310C0BA9D0}" destId="{E0964F20-3EEB-4248-9849-910D836CD119}" srcOrd="0" destOrd="0" presId="urn:microsoft.com/office/officeart/2005/8/layout/pyramid1"/>
    <dgm:cxn modelId="{81831BF8-85BA-4639-AD9F-F452AF30B1D9}" type="presParOf" srcId="{E0964F20-3EEB-4248-9849-910D836CD119}" destId="{4C91C972-5C25-4DAA-8F2C-025887C81B73}" srcOrd="0" destOrd="0" presId="urn:microsoft.com/office/officeart/2005/8/layout/pyramid1"/>
    <dgm:cxn modelId="{D8EA790C-96C6-46C6-A852-8714DE50E961}" type="presParOf" srcId="{E0964F20-3EEB-4248-9849-910D836CD119}" destId="{65931EDC-9256-43DA-A0F4-A53A9EFA8911}" srcOrd="1" destOrd="0" presId="urn:microsoft.com/office/officeart/2005/8/layout/pyramid1"/>
    <dgm:cxn modelId="{5E58B0FE-BCC6-4512-8053-E4BC1BA35C4B}" type="presParOf" srcId="{C3E41D29-6F3A-4901-993D-17310C0BA9D0}" destId="{F435A8D9-5019-40E9-9DEC-9434F41E3E39}" srcOrd="1" destOrd="0" presId="urn:microsoft.com/office/officeart/2005/8/layout/pyramid1"/>
    <dgm:cxn modelId="{48EB0D6F-3AE0-4B8F-8127-0674DA042116}" type="presParOf" srcId="{F435A8D9-5019-40E9-9DEC-9434F41E3E39}" destId="{B7C5CD00-6AF2-49E3-9F61-AFE25BF4B161}" srcOrd="0" destOrd="0" presId="urn:microsoft.com/office/officeart/2005/8/layout/pyramid1"/>
    <dgm:cxn modelId="{D6405D34-37DC-4C2E-8E42-639D16813946}" type="presParOf" srcId="{F435A8D9-5019-40E9-9DEC-9434F41E3E39}" destId="{1C3978BB-E65B-439C-B11D-A331515C3E14}" srcOrd="1" destOrd="0" presId="urn:microsoft.com/office/officeart/2005/8/layout/pyramid1"/>
    <dgm:cxn modelId="{F49D7930-8B31-4BB4-91C4-B0D1C65DB9E3}" type="presParOf" srcId="{C3E41D29-6F3A-4901-993D-17310C0BA9D0}" destId="{77C80CF8-EDF1-4025-AEAF-E5ADF41273AD}" srcOrd="2" destOrd="0" presId="urn:microsoft.com/office/officeart/2005/8/layout/pyramid1"/>
    <dgm:cxn modelId="{5D94FAEE-03B8-4F2D-9DF6-51F16C9E699E}" type="presParOf" srcId="{77C80CF8-EDF1-4025-AEAF-E5ADF41273AD}" destId="{579C4733-2884-475C-8557-C1BED71B2E15}" srcOrd="0" destOrd="0" presId="urn:microsoft.com/office/officeart/2005/8/layout/pyramid1"/>
    <dgm:cxn modelId="{17126C39-5B77-4121-855D-05D8D478F468}" type="presParOf" srcId="{77C80CF8-EDF1-4025-AEAF-E5ADF41273AD}" destId="{4179D477-B89D-4359-B709-4996776734A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C2E953-75DC-40F9-8359-BB33597047B7}" type="doc">
      <dgm:prSet loTypeId="urn:microsoft.com/office/officeart/2005/8/layout/pyramid1" loCatId="pyramid" qsTypeId="urn:microsoft.com/office/officeart/2005/8/quickstyle/simple3" qsCatId="simple" csTypeId="urn:microsoft.com/office/officeart/2005/8/colors/colorful1" csCatId="colorful" phldr="1"/>
      <dgm:spPr/>
    </dgm:pt>
    <dgm:pt modelId="{CCADBB9F-4B3E-4E59-9709-7582B596DCC0}">
      <dgm:prSet phldrT="[Text]"/>
      <dgm:spPr>
        <a:solidFill>
          <a:srgbClr val="FFD78E"/>
        </a:solidFill>
      </dgm:spPr>
      <dgm:t>
        <a:bodyPr/>
        <a:lstStyle/>
        <a:p>
          <a:r>
            <a:rPr lang="en-US" dirty="0" smtClean="0"/>
            <a:t>Hoàng Đế</a:t>
          </a:r>
          <a:endParaRPr lang="en-US" dirty="0"/>
        </a:p>
      </dgm:t>
    </dgm:pt>
    <dgm:pt modelId="{67EEB332-C6F9-44F5-9ED1-8F461824354D}" type="parTrans" cxnId="{0E9B7105-42BF-458F-9FEC-A52BDC776CFB}">
      <dgm:prSet/>
      <dgm:spPr/>
      <dgm:t>
        <a:bodyPr/>
        <a:lstStyle/>
        <a:p>
          <a:endParaRPr lang="en-US"/>
        </a:p>
      </dgm:t>
    </dgm:pt>
    <dgm:pt modelId="{44462ACF-06FE-431F-9FFD-C30D1D68DCFA}" type="sibTrans" cxnId="{0E9B7105-42BF-458F-9FEC-A52BDC776CFB}">
      <dgm:prSet/>
      <dgm:spPr/>
      <dgm:t>
        <a:bodyPr/>
        <a:lstStyle/>
        <a:p>
          <a:endParaRPr lang="en-US"/>
        </a:p>
      </dgm:t>
    </dgm:pt>
    <dgm:pt modelId="{21F5C260-6A82-41D5-B278-FE587BE847CE}">
      <dgm:prSet phldrT="[Text]"/>
      <dgm:spPr>
        <a:solidFill>
          <a:srgbClr val="F8A683"/>
        </a:solidFill>
      </dgm:spPr>
      <dgm:t>
        <a:bodyPr/>
        <a:lstStyle/>
        <a:p>
          <a:r>
            <a:rPr lang="en-US" dirty="0" smtClean="0"/>
            <a:t>Viện Nguyên Lão</a:t>
          </a:r>
          <a:endParaRPr lang="en-US" dirty="0"/>
        </a:p>
      </dgm:t>
    </dgm:pt>
    <dgm:pt modelId="{931CC466-28C6-40A8-9B2C-62616BAA295F}" type="parTrans" cxnId="{4BAFB3C6-E9E1-4953-9D20-392888A9893A}">
      <dgm:prSet/>
      <dgm:spPr/>
      <dgm:t>
        <a:bodyPr/>
        <a:lstStyle/>
        <a:p>
          <a:endParaRPr lang="en-US"/>
        </a:p>
      </dgm:t>
    </dgm:pt>
    <dgm:pt modelId="{8864F6F0-0559-4FA2-947A-02787651F798}" type="sibTrans" cxnId="{4BAFB3C6-E9E1-4953-9D20-392888A9893A}">
      <dgm:prSet/>
      <dgm:spPr/>
      <dgm:t>
        <a:bodyPr/>
        <a:lstStyle/>
        <a:p>
          <a:endParaRPr lang="en-US"/>
        </a:p>
      </dgm:t>
    </dgm:pt>
    <dgm:pt modelId="{A82635B1-1A76-4F88-AD5C-D9B84F556450}">
      <dgm:prSet phldrT="[Text]"/>
      <dgm:spPr>
        <a:solidFill>
          <a:srgbClr val="CECECE"/>
        </a:solidFill>
      </dgm:spPr>
      <dgm:t>
        <a:bodyPr/>
        <a:lstStyle/>
        <a:p>
          <a:r>
            <a:rPr lang="en-US" dirty="0" smtClean="0"/>
            <a:t>Đại hội nhân dân (chỉ là hình thức)</a:t>
          </a:r>
          <a:endParaRPr lang="en-US" dirty="0"/>
        </a:p>
      </dgm:t>
    </dgm:pt>
    <dgm:pt modelId="{5109A94D-6032-4272-8300-1E7A6FD0E018}" type="parTrans" cxnId="{2589C918-A022-45DA-BE4C-500221290700}">
      <dgm:prSet/>
      <dgm:spPr/>
      <dgm:t>
        <a:bodyPr/>
        <a:lstStyle/>
        <a:p>
          <a:endParaRPr lang="en-US"/>
        </a:p>
      </dgm:t>
    </dgm:pt>
    <dgm:pt modelId="{34F097E9-AA09-46D5-A9F1-6D76D8002E54}" type="sibTrans" cxnId="{2589C918-A022-45DA-BE4C-500221290700}">
      <dgm:prSet/>
      <dgm:spPr/>
      <dgm:t>
        <a:bodyPr/>
        <a:lstStyle/>
        <a:p>
          <a:endParaRPr lang="en-US"/>
        </a:p>
      </dgm:t>
    </dgm:pt>
    <dgm:pt modelId="{6457C782-68F2-430F-AABE-457F27FBB078}" type="pres">
      <dgm:prSet presAssocID="{90C2E953-75DC-40F9-8359-BB33597047B7}" presName="Name0" presStyleCnt="0">
        <dgm:presLayoutVars>
          <dgm:dir/>
          <dgm:animLvl val="lvl"/>
          <dgm:resizeHandles val="exact"/>
        </dgm:presLayoutVars>
      </dgm:prSet>
      <dgm:spPr/>
    </dgm:pt>
    <dgm:pt modelId="{F4B1ECD5-7F2E-41AD-8CEE-0C2E931D106C}" type="pres">
      <dgm:prSet presAssocID="{CCADBB9F-4B3E-4E59-9709-7582B596DCC0}" presName="Name8" presStyleCnt="0"/>
      <dgm:spPr/>
    </dgm:pt>
    <dgm:pt modelId="{EE6E8FB6-AF38-43C5-8739-0BA52E28E9C8}" type="pres">
      <dgm:prSet presAssocID="{CCADBB9F-4B3E-4E59-9709-7582B596DCC0}" presName="level" presStyleLbl="node1" presStyleIdx="0" presStyleCnt="3">
        <dgm:presLayoutVars>
          <dgm:chMax val="1"/>
          <dgm:bulletEnabled val="1"/>
        </dgm:presLayoutVars>
      </dgm:prSet>
      <dgm:spPr/>
      <dgm:t>
        <a:bodyPr/>
        <a:lstStyle/>
        <a:p>
          <a:endParaRPr lang="en-US"/>
        </a:p>
      </dgm:t>
    </dgm:pt>
    <dgm:pt modelId="{FFA9C888-0E87-4CA4-B950-1F98B2911AAA}" type="pres">
      <dgm:prSet presAssocID="{CCADBB9F-4B3E-4E59-9709-7582B596DCC0}" presName="levelTx" presStyleLbl="revTx" presStyleIdx="0" presStyleCnt="0">
        <dgm:presLayoutVars>
          <dgm:chMax val="1"/>
          <dgm:bulletEnabled val="1"/>
        </dgm:presLayoutVars>
      </dgm:prSet>
      <dgm:spPr/>
      <dgm:t>
        <a:bodyPr/>
        <a:lstStyle/>
        <a:p>
          <a:endParaRPr lang="en-US"/>
        </a:p>
      </dgm:t>
    </dgm:pt>
    <dgm:pt modelId="{9A8DE455-2F99-4DDC-B633-A243BE852F38}" type="pres">
      <dgm:prSet presAssocID="{21F5C260-6A82-41D5-B278-FE587BE847CE}" presName="Name8" presStyleCnt="0"/>
      <dgm:spPr/>
    </dgm:pt>
    <dgm:pt modelId="{001061FB-6EE3-4857-9006-FD8BB0477662}" type="pres">
      <dgm:prSet presAssocID="{21F5C260-6A82-41D5-B278-FE587BE847CE}" presName="level" presStyleLbl="node1" presStyleIdx="1" presStyleCnt="3">
        <dgm:presLayoutVars>
          <dgm:chMax val="1"/>
          <dgm:bulletEnabled val="1"/>
        </dgm:presLayoutVars>
      </dgm:prSet>
      <dgm:spPr/>
      <dgm:t>
        <a:bodyPr/>
        <a:lstStyle/>
        <a:p>
          <a:endParaRPr lang="en-US"/>
        </a:p>
      </dgm:t>
    </dgm:pt>
    <dgm:pt modelId="{D120038C-02E3-48DF-9913-A3ECCC0E0BEB}" type="pres">
      <dgm:prSet presAssocID="{21F5C260-6A82-41D5-B278-FE587BE847CE}" presName="levelTx" presStyleLbl="revTx" presStyleIdx="0" presStyleCnt="0">
        <dgm:presLayoutVars>
          <dgm:chMax val="1"/>
          <dgm:bulletEnabled val="1"/>
        </dgm:presLayoutVars>
      </dgm:prSet>
      <dgm:spPr/>
      <dgm:t>
        <a:bodyPr/>
        <a:lstStyle/>
        <a:p>
          <a:endParaRPr lang="en-US"/>
        </a:p>
      </dgm:t>
    </dgm:pt>
    <dgm:pt modelId="{41AC4D22-366D-4ACC-A747-56861EBD3CC8}" type="pres">
      <dgm:prSet presAssocID="{A82635B1-1A76-4F88-AD5C-D9B84F556450}" presName="Name8" presStyleCnt="0"/>
      <dgm:spPr/>
    </dgm:pt>
    <dgm:pt modelId="{A2834613-64D1-4301-94ED-518BA2C9F33F}" type="pres">
      <dgm:prSet presAssocID="{A82635B1-1A76-4F88-AD5C-D9B84F556450}" presName="level" presStyleLbl="node1" presStyleIdx="2" presStyleCnt="3">
        <dgm:presLayoutVars>
          <dgm:chMax val="1"/>
          <dgm:bulletEnabled val="1"/>
        </dgm:presLayoutVars>
      </dgm:prSet>
      <dgm:spPr/>
      <dgm:t>
        <a:bodyPr/>
        <a:lstStyle/>
        <a:p>
          <a:endParaRPr lang="en-US"/>
        </a:p>
      </dgm:t>
    </dgm:pt>
    <dgm:pt modelId="{51292850-57D6-4646-9152-2173038A21CE}" type="pres">
      <dgm:prSet presAssocID="{A82635B1-1A76-4F88-AD5C-D9B84F556450}" presName="levelTx" presStyleLbl="revTx" presStyleIdx="0" presStyleCnt="0">
        <dgm:presLayoutVars>
          <dgm:chMax val="1"/>
          <dgm:bulletEnabled val="1"/>
        </dgm:presLayoutVars>
      </dgm:prSet>
      <dgm:spPr/>
      <dgm:t>
        <a:bodyPr/>
        <a:lstStyle/>
        <a:p>
          <a:endParaRPr lang="en-US"/>
        </a:p>
      </dgm:t>
    </dgm:pt>
  </dgm:ptLst>
  <dgm:cxnLst>
    <dgm:cxn modelId="{40E23459-6DBE-40E8-9D4B-09695728BBCA}" type="presOf" srcId="{CCADBB9F-4B3E-4E59-9709-7582B596DCC0}" destId="{EE6E8FB6-AF38-43C5-8739-0BA52E28E9C8}" srcOrd="0" destOrd="0" presId="urn:microsoft.com/office/officeart/2005/8/layout/pyramid1"/>
    <dgm:cxn modelId="{EBE76DFB-7C80-4961-A9E7-80199E9999F6}" type="presOf" srcId="{CCADBB9F-4B3E-4E59-9709-7582B596DCC0}" destId="{FFA9C888-0E87-4CA4-B950-1F98B2911AAA}" srcOrd="1" destOrd="0" presId="urn:microsoft.com/office/officeart/2005/8/layout/pyramid1"/>
    <dgm:cxn modelId="{74876FE4-4EBE-4529-B128-B28CE49F90E8}" type="presOf" srcId="{A82635B1-1A76-4F88-AD5C-D9B84F556450}" destId="{51292850-57D6-4646-9152-2173038A21CE}" srcOrd="1" destOrd="0" presId="urn:microsoft.com/office/officeart/2005/8/layout/pyramid1"/>
    <dgm:cxn modelId="{D7CFD524-1508-4DB2-866A-49B8560173C3}" type="presOf" srcId="{A82635B1-1A76-4F88-AD5C-D9B84F556450}" destId="{A2834613-64D1-4301-94ED-518BA2C9F33F}" srcOrd="0" destOrd="0" presId="urn:microsoft.com/office/officeart/2005/8/layout/pyramid1"/>
    <dgm:cxn modelId="{4BAFB3C6-E9E1-4953-9D20-392888A9893A}" srcId="{90C2E953-75DC-40F9-8359-BB33597047B7}" destId="{21F5C260-6A82-41D5-B278-FE587BE847CE}" srcOrd="1" destOrd="0" parTransId="{931CC466-28C6-40A8-9B2C-62616BAA295F}" sibTransId="{8864F6F0-0559-4FA2-947A-02787651F798}"/>
    <dgm:cxn modelId="{729E14D7-8BDD-467C-B466-876AC1F3249E}" type="presOf" srcId="{90C2E953-75DC-40F9-8359-BB33597047B7}" destId="{6457C782-68F2-430F-AABE-457F27FBB078}" srcOrd="0" destOrd="0" presId="urn:microsoft.com/office/officeart/2005/8/layout/pyramid1"/>
    <dgm:cxn modelId="{2589C918-A022-45DA-BE4C-500221290700}" srcId="{90C2E953-75DC-40F9-8359-BB33597047B7}" destId="{A82635B1-1A76-4F88-AD5C-D9B84F556450}" srcOrd="2" destOrd="0" parTransId="{5109A94D-6032-4272-8300-1E7A6FD0E018}" sibTransId="{34F097E9-AA09-46D5-A9F1-6D76D8002E54}"/>
    <dgm:cxn modelId="{E526B424-F172-40D5-8BC5-5F72DD57C7FF}" type="presOf" srcId="{21F5C260-6A82-41D5-B278-FE587BE847CE}" destId="{001061FB-6EE3-4857-9006-FD8BB0477662}" srcOrd="0" destOrd="0" presId="urn:microsoft.com/office/officeart/2005/8/layout/pyramid1"/>
    <dgm:cxn modelId="{0E9B7105-42BF-458F-9FEC-A52BDC776CFB}" srcId="{90C2E953-75DC-40F9-8359-BB33597047B7}" destId="{CCADBB9F-4B3E-4E59-9709-7582B596DCC0}" srcOrd="0" destOrd="0" parTransId="{67EEB332-C6F9-44F5-9ED1-8F461824354D}" sibTransId="{44462ACF-06FE-431F-9FFD-C30D1D68DCFA}"/>
    <dgm:cxn modelId="{87E5D8C2-6C41-4FCE-AF5D-0B725D078F02}" type="presOf" srcId="{21F5C260-6A82-41D5-B278-FE587BE847CE}" destId="{D120038C-02E3-48DF-9913-A3ECCC0E0BEB}" srcOrd="1" destOrd="0" presId="urn:microsoft.com/office/officeart/2005/8/layout/pyramid1"/>
    <dgm:cxn modelId="{A34EE8C1-CBFB-48A8-A128-7AF353441528}" type="presParOf" srcId="{6457C782-68F2-430F-AABE-457F27FBB078}" destId="{F4B1ECD5-7F2E-41AD-8CEE-0C2E931D106C}" srcOrd="0" destOrd="0" presId="urn:microsoft.com/office/officeart/2005/8/layout/pyramid1"/>
    <dgm:cxn modelId="{2096596E-4EB9-48F3-871E-3EBB0067520C}" type="presParOf" srcId="{F4B1ECD5-7F2E-41AD-8CEE-0C2E931D106C}" destId="{EE6E8FB6-AF38-43C5-8739-0BA52E28E9C8}" srcOrd="0" destOrd="0" presId="urn:microsoft.com/office/officeart/2005/8/layout/pyramid1"/>
    <dgm:cxn modelId="{EE5995ED-77FD-47CC-8D2C-E3575A3B58E9}" type="presParOf" srcId="{F4B1ECD5-7F2E-41AD-8CEE-0C2E931D106C}" destId="{FFA9C888-0E87-4CA4-B950-1F98B2911AAA}" srcOrd="1" destOrd="0" presId="urn:microsoft.com/office/officeart/2005/8/layout/pyramid1"/>
    <dgm:cxn modelId="{F424E2B0-29A4-481C-BD95-4AF72C234F96}" type="presParOf" srcId="{6457C782-68F2-430F-AABE-457F27FBB078}" destId="{9A8DE455-2F99-4DDC-B633-A243BE852F38}" srcOrd="1" destOrd="0" presId="urn:microsoft.com/office/officeart/2005/8/layout/pyramid1"/>
    <dgm:cxn modelId="{27C73139-456E-4F7F-A6A2-940C8350C487}" type="presParOf" srcId="{9A8DE455-2F99-4DDC-B633-A243BE852F38}" destId="{001061FB-6EE3-4857-9006-FD8BB0477662}" srcOrd="0" destOrd="0" presId="urn:microsoft.com/office/officeart/2005/8/layout/pyramid1"/>
    <dgm:cxn modelId="{26CF4843-6990-49BC-B061-5243893CFA2F}" type="presParOf" srcId="{9A8DE455-2F99-4DDC-B633-A243BE852F38}" destId="{D120038C-02E3-48DF-9913-A3ECCC0E0BEB}" srcOrd="1" destOrd="0" presId="urn:microsoft.com/office/officeart/2005/8/layout/pyramid1"/>
    <dgm:cxn modelId="{9284018B-6623-41B2-BAB6-8B0DF44477FE}" type="presParOf" srcId="{6457C782-68F2-430F-AABE-457F27FBB078}" destId="{41AC4D22-366D-4ACC-A747-56861EBD3CC8}" srcOrd="2" destOrd="0" presId="urn:microsoft.com/office/officeart/2005/8/layout/pyramid1"/>
    <dgm:cxn modelId="{0640B3EA-189A-423A-AD2D-AF23E74FAC88}" type="presParOf" srcId="{41AC4D22-366D-4ACC-A747-56861EBD3CC8}" destId="{A2834613-64D1-4301-94ED-518BA2C9F33F}" srcOrd="0" destOrd="0" presId="urn:microsoft.com/office/officeart/2005/8/layout/pyramid1"/>
    <dgm:cxn modelId="{9EC6B811-9F4F-4223-BDA4-C9FAE7506E02}" type="presParOf" srcId="{41AC4D22-366D-4ACC-A747-56861EBD3CC8}" destId="{51292850-57D6-4646-9152-2173038A21CE}"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668F69-F19B-492D-9D2A-824C10B19243}" type="doc">
      <dgm:prSet loTypeId="urn:microsoft.com/office/officeart/2005/8/layout/matrix1" loCatId="matrix" qsTypeId="urn:microsoft.com/office/officeart/2005/8/quickstyle/simple3" qsCatId="simple" csTypeId="urn:microsoft.com/office/officeart/2005/8/colors/colorful5" csCatId="colorful" phldr="1"/>
      <dgm:spPr/>
      <dgm:t>
        <a:bodyPr/>
        <a:lstStyle/>
        <a:p>
          <a:endParaRPr lang="en-US"/>
        </a:p>
      </dgm:t>
    </dgm:pt>
    <dgm:pt modelId="{B766C74D-602C-47D5-8918-C03B629E374A}">
      <dgm:prSet phldrT="[Text]"/>
      <dgm:spPr/>
      <dgm:t>
        <a:bodyPr/>
        <a:lstStyle/>
        <a:p>
          <a:r>
            <a:rPr lang="en-US" b="1" dirty="0" smtClean="0"/>
            <a:t>Thành tựu</a:t>
          </a:r>
          <a:endParaRPr lang="en-US" b="1" dirty="0"/>
        </a:p>
      </dgm:t>
    </dgm:pt>
    <dgm:pt modelId="{4E195D8C-94E8-4E28-A5C2-EAA75C86E6B8}" type="parTrans" cxnId="{6AB0565F-77E0-4FC5-B20B-233F3D46D5CF}">
      <dgm:prSet/>
      <dgm:spPr/>
      <dgm:t>
        <a:bodyPr/>
        <a:lstStyle/>
        <a:p>
          <a:endParaRPr lang="en-US"/>
        </a:p>
      </dgm:t>
    </dgm:pt>
    <dgm:pt modelId="{CD7EE318-AEE4-448B-A077-97B10E024A44}" type="sibTrans" cxnId="{6AB0565F-77E0-4FC5-B20B-233F3D46D5CF}">
      <dgm:prSet/>
      <dgm:spPr/>
      <dgm:t>
        <a:bodyPr/>
        <a:lstStyle/>
        <a:p>
          <a:endParaRPr lang="en-US"/>
        </a:p>
      </dgm:t>
    </dgm:pt>
    <dgm:pt modelId="{05CF79F7-BE40-40A7-B35E-47B43085FFFC}">
      <dgm:prSet phldrT="[Text]"/>
      <dgm:spPr/>
      <dgm:t>
        <a:bodyPr/>
        <a:lstStyle/>
        <a:p>
          <a:r>
            <a:rPr lang="en-US" dirty="0" smtClean="0"/>
            <a:t>Chữ viết	</a:t>
          </a:r>
          <a:endParaRPr lang="en-US" dirty="0"/>
        </a:p>
      </dgm:t>
    </dgm:pt>
    <dgm:pt modelId="{3254F098-9032-4675-A5D8-8B997DE259E6}" type="parTrans" cxnId="{332BD350-92B5-409B-9E3A-F26133BD428E}">
      <dgm:prSet/>
      <dgm:spPr/>
      <dgm:t>
        <a:bodyPr/>
        <a:lstStyle/>
        <a:p>
          <a:endParaRPr lang="en-US"/>
        </a:p>
      </dgm:t>
    </dgm:pt>
    <dgm:pt modelId="{6E18FF42-C0F2-4FEB-A785-034770E7FEFD}" type="sibTrans" cxnId="{332BD350-92B5-409B-9E3A-F26133BD428E}">
      <dgm:prSet/>
      <dgm:spPr/>
      <dgm:t>
        <a:bodyPr/>
        <a:lstStyle/>
        <a:p>
          <a:endParaRPr lang="en-US"/>
        </a:p>
      </dgm:t>
    </dgm:pt>
    <dgm:pt modelId="{80F50D51-89B3-45F3-A6A0-6F9811FEFC9A}">
      <dgm:prSet phldrT="[Text]"/>
      <dgm:spPr/>
      <dgm:t>
        <a:bodyPr/>
        <a:lstStyle/>
        <a:p>
          <a:r>
            <a:rPr lang="en-US" dirty="0" smtClean="0"/>
            <a:t>Chữ số</a:t>
          </a:r>
          <a:endParaRPr lang="en-US" dirty="0"/>
        </a:p>
      </dgm:t>
    </dgm:pt>
    <dgm:pt modelId="{9F7D107C-17A1-4A57-AAA1-2CC87762CFCC}" type="parTrans" cxnId="{81C43C0E-9DDA-49C6-8AEA-0A5BB19B905C}">
      <dgm:prSet/>
      <dgm:spPr/>
      <dgm:t>
        <a:bodyPr/>
        <a:lstStyle/>
        <a:p>
          <a:endParaRPr lang="en-US"/>
        </a:p>
      </dgm:t>
    </dgm:pt>
    <dgm:pt modelId="{0444EB94-E945-4908-8807-7D7FB3768910}" type="sibTrans" cxnId="{81C43C0E-9DDA-49C6-8AEA-0A5BB19B905C}">
      <dgm:prSet/>
      <dgm:spPr/>
      <dgm:t>
        <a:bodyPr/>
        <a:lstStyle/>
        <a:p>
          <a:endParaRPr lang="en-US"/>
        </a:p>
      </dgm:t>
    </dgm:pt>
    <dgm:pt modelId="{35E4B813-EF38-43AB-9CF0-F1085486D3CB}">
      <dgm:prSet phldrT="[Text]"/>
      <dgm:spPr/>
      <dgm:t>
        <a:bodyPr/>
        <a:lstStyle/>
        <a:p>
          <a:r>
            <a:rPr lang="en-US" dirty="0" smtClean="0"/>
            <a:t>Luật pháp</a:t>
          </a:r>
          <a:endParaRPr lang="en-US" dirty="0"/>
        </a:p>
      </dgm:t>
    </dgm:pt>
    <dgm:pt modelId="{68DFB732-BD24-45F9-A527-D9C78BA9B6A8}" type="parTrans" cxnId="{38E0CF10-194F-431D-8276-5476ABD64CAA}">
      <dgm:prSet/>
      <dgm:spPr/>
      <dgm:t>
        <a:bodyPr/>
        <a:lstStyle/>
        <a:p>
          <a:endParaRPr lang="en-US"/>
        </a:p>
      </dgm:t>
    </dgm:pt>
    <dgm:pt modelId="{D192406D-0674-462E-AB55-F6A24CEDDBC5}" type="sibTrans" cxnId="{38E0CF10-194F-431D-8276-5476ABD64CAA}">
      <dgm:prSet/>
      <dgm:spPr/>
      <dgm:t>
        <a:bodyPr/>
        <a:lstStyle/>
        <a:p>
          <a:endParaRPr lang="en-US"/>
        </a:p>
      </dgm:t>
    </dgm:pt>
    <dgm:pt modelId="{0BE48488-C6C7-445F-A87B-0718E13DF424}">
      <dgm:prSet phldrT="[Text]"/>
      <dgm:spPr/>
      <dgm:t>
        <a:bodyPr/>
        <a:lstStyle/>
        <a:p>
          <a:r>
            <a:rPr lang="en-US" dirty="0" smtClean="0"/>
            <a:t>Kiến trúc</a:t>
          </a:r>
          <a:endParaRPr lang="en-US" dirty="0"/>
        </a:p>
      </dgm:t>
    </dgm:pt>
    <dgm:pt modelId="{8989B33C-8DF5-4394-B4F0-C6F4ADA10CBA}" type="parTrans" cxnId="{4BEE41AC-146C-4235-B556-312B19C45073}">
      <dgm:prSet/>
      <dgm:spPr/>
      <dgm:t>
        <a:bodyPr/>
        <a:lstStyle/>
        <a:p>
          <a:endParaRPr lang="en-US"/>
        </a:p>
      </dgm:t>
    </dgm:pt>
    <dgm:pt modelId="{C87C253D-0301-4EAC-BC99-2A83844F4D66}" type="sibTrans" cxnId="{4BEE41AC-146C-4235-B556-312B19C45073}">
      <dgm:prSet/>
      <dgm:spPr/>
      <dgm:t>
        <a:bodyPr/>
        <a:lstStyle/>
        <a:p>
          <a:endParaRPr lang="en-US"/>
        </a:p>
      </dgm:t>
    </dgm:pt>
    <dgm:pt modelId="{52808CFA-62CD-4CB8-9672-D98CC83212D8}" type="pres">
      <dgm:prSet presAssocID="{11668F69-F19B-492D-9D2A-824C10B19243}" presName="diagram" presStyleCnt="0">
        <dgm:presLayoutVars>
          <dgm:chMax val="1"/>
          <dgm:dir/>
          <dgm:animLvl val="ctr"/>
          <dgm:resizeHandles val="exact"/>
        </dgm:presLayoutVars>
      </dgm:prSet>
      <dgm:spPr/>
      <dgm:t>
        <a:bodyPr/>
        <a:lstStyle/>
        <a:p>
          <a:endParaRPr lang="en-US"/>
        </a:p>
      </dgm:t>
    </dgm:pt>
    <dgm:pt modelId="{08CE745D-2C91-4BEC-A72D-6A93AC667259}" type="pres">
      <dgm:prSet presAssocID="{11668F69-F19B-492D-9D2A-824C10B19243}" presName="matrix" presStyleCnt="0"/>
      <dgm:spPr/>
    </dgm:pt>
    <dgm:pt modelId="{55733D47-D708-48B8-B823-6AC4A92D9C9D}" type="pres">
      <dgm:prSet presAssocID="{11668F69-F19B-492D-9D2A-824C10B19243}" presName="tile1" presStyleLbl="node1" presStyleIdx="0" presStyleCnt="4"/>
      <dgm:spPr/>
      <dgm:t>
        <a:bodyPr/>
        <a:lstStyle/>
        <a:p>
          <a:endParaRPr lang="en-US"/>
        </a:p>
      </dgm:t>
    </dgm:pt>
    <dgm:pt modelId="{3F12CF15-1D58-4164-A4E7-C4930BB3FAE6}" type="pres">
      <dgm:prSet presAssocID="{11668F69-F19B-492D-9D2A-824C10B19243}" presName="tile1text" presStyleLbl="node1" presStyleIdx="0" presStyleCnt="4">
        <dgm:presLayoutVars>
          <dgm:chMax val="0"/>
          <dgm:chPref val="0"/>
          <dgm:bulletEnabled val="1"/>
        </dgm:presLayoutVars>
      </dgm:prSet>
      <dgm:spPr/>
      <dgm:t>
        <a:bodyPr/>
        <a:lstStyle/>
        <a:p>
          <a:endParaRPr lang="en-US"/>
        </a:p>
      </dgm:t>
    </dgm:pt>
    <dgm:pt modelId="{D1D29285-2BA6-44CF-95B0-A71CF1467DB8}" type="pres">
      <dgm:prSet presAssocID="{11668F69-F19B-492D-9D2A-824C10B19243}" presName="tile2" presStyleLbl="node1" presStyleIdx="1" presStyleCnt="4"/>
      <dgm:spPr/>
      <dgm:t>
        <a:bodyPr/>
        <a:lstStyle/>
        <a:p>
          <a:endParaRPr lang="en-US"/>
        </a:p>
      </dgm:t>
    </dgm:pt>
    <dgm:pt modelId="{6753F540-1AA6-41CC-9A25-DB650555F9FB}" type="pres">
      <dgm:prSet presAssocID="{11668F69-F19B-492D-9D2A-824C10B19243}" presName="tile2text" presStyleLbl="node1" presStyleIdx="1" presStyleCnt="4">
        <dgm:presLayoutVars>
          <dgm:chMax val="0"/>
          <dgm:chPref val="0"/>
          <dgm:bulletEnabled val="1"/>
        </dgm:presLayoutVars>
      </dgm:prSet>
      <dgm:spPr/>
      <dgm:t>
        <a:bodyPr/>
        <a:lstStyle/>
        <a:p>
          <a:endParaRPr lang="en-US"/>
        </a:p>
      </dgm:t>
    </dgm:pt>
    <dgm:pt modelId="{3A71C496-2856-49F7-9A3B-5FBE3052D0CB}" type="pres">
      <dgm:prSet presAssocID="{11668F69-F19B-492D-9D2A-824C10B19243}" presName="tile3" presStyleLbl="node1" presStyleIdx="2" presStyleCnt="4"/>
      <dgm:spPr/>
      <dgm:t>
        <a:bodyPr/>
        <a:lstStyle/>
        <a:p>
          <a:endParaRPr lang="en-US"/>
        </a:p>
      </dgm:t>
    </dgm:pt>
    <dgm:pt modelId="{5B71DAF8-2B72-400F-9DEB-D4356E8FF51D}" type="pres">
      <dgm:prSet presAssocID="{11668F69-F19B-492D-9D2A-824C10B19243}" presName="tile3text" presStyleLbl="node1" presStyleIdx="2" presStyleCnt="4">
        <dgm:presLayoutVars>
          <dgm:chMax val="0"/>
          <dgm:chPref val="0"/>
          <dgm:bulletEnabled val="1"/>
        </dgm:presLayoutVars>
      </dgm:prSet>
      <dgm:spPr/>
      <dgm:t>
        <a:bodyPr/>
        <a:lstStyle/>
        <a:p>
          <a:endParaRPr lang="en-US"/>
        </a:p>
      </dgm:t>
    </dgm:pt>
    <dgm:pt modelId="{879CBD81-7332-488B-8E3C-81E7CAEB7DFD}" type="pres">
      <dgm:prSet presAssocID="{11668F69-F19B-492D-9D2A-824C10B19243}" presName="tile4" presStyleLbl="node1" presStyleIdx="3" presStyleCnt="4"/>
      <dgm:spPr/>
      <dgm:t>
        <a:bodyPr/>
        <a:lstStyle/>
        <a:p>
          <a:endParaRPr lang="en-US"/>
        </a:p>
      </dgm:t>
    </dgm:pt>
    <dgm:pt modelId="{A14F5917-C97E-4E4D-907F-BE6BBB3777E0}" type="pres">
      <dgm:prSet presAssocID="{11668F69-F19B-492D-9D2A-824C10B19243}" presName="tile4text" presStyleLbl="node1" presStyleIdx="3" presStyleCnt="4">
        <dgm:presLayoutVars>
          <dgm:chMax val="0"/>
          <dgm:chPref val="0"/>
          <dgm:bulletEnabled val="1"/>
        </dgm:presLayoutVars>
      </dgm:prSet>
      <dgm:spPr/>
      <dgm:t>
        <a:bodyPr/>
        <a:lstStyle/>
        <a:p>
          <a:endParaRPr lang="en-US"/>
        </a:p>
      </dgm:t>
    </dgm:pt>
    <dgm:pt modelId="{1DD9862F-8680-457F-9A47-325ACAF83BB0}" type="pres">
      <dgm:prSet presAssocID="{11668F69-F19B-492D-9D2A-824C10B19243}" presName="centerTile" presStyleLbl="fgShp" presStyleIdx="0" presStyleCnt="1">
        <dgm:presLayoutVars>
          <dgm:chMax val="0"/>
          <dgm:chPref val="0"/>
        </dgm:presLayoutVars>
      </dgm:prSet>
      <dgm:spPr/>
      <dgm:t>
        <a:bodyPr/>
        <a:lstStyle/>
        <a:p>
          <a:endParaRPr lang="en-US"/>
        </a:p>
      </dgm:t>
    </dgm:pt>
  </dgm:ptLst>
  <dgm:cxnLst>
    <dgm:cxn modelId="{676B1DCB-41A7-4383-968F-9A60CD82F7BB}" type="presOf" srcId="{0BE48488-C6C7-445F-A87B-0718E13DF424}" destId="{A14F5917-C97E-4E4D-907F-BE6BBB3777E0}" srcOrd="1" destOrd="0" presId="urn:microsoft.com/office/officeart/2005/8/layout/matrix1"/>
    <dgm:cxn modelId="{4BEE41AC-146C-4235-B556-312B19C45073}" srcId="{B766C74D-602C-47D5-8918-C03B629E374A}" destId="{0BE48488-C6C7-445F-A87B-0718E13DF424}" srcOrd="3" destOrd="0" parTransId="{8989B33C-8DF5-4394-B4F0-C6F4ADA10CBA}" sibTransId="{C87C253D-0301-4EAC-BC99-2A83844F4D66}"/>
    <dgm:cxn modelId="{38E0CF10-194F-431D-8276-5476ABD64CAA}" srcId="{B766C74D-602C-47D5-8918-C03B629E374A}" destId="{35E4B813-EF38-43AB-9CF0-F1085486D3CB}" srcOrd="2" destOrd="0" parTransId="{68DFB732-BD24-45F9-A527-D9C78BA9B6A8}" sibTransId="{D192406D-0674-462E-AB55-F6A24CEDDBC5}"/>
    <dgm:cxn modelId="{02C73F00-9849-4837-940D-B9724D8B1AB7}" type="presOf" srcId="{B766C74D-602C-47D5-8918-C03B629E374A}" destId="{1DD9862F-8680-457F-9A47-325ACAF83BB0}" srcOrd="0" destOrd="0" presId="urn:microsoft.com/office/officeart/2005/8/layout/matrix1"/>
    <dgm:cxn modelId="{B7C4B296-7A55-4DB4-93AC-9674613ED06F}" type="presOf" srcId="{80F50D51-89B3-45F3-A6A0-6F9811FEFC9A}" destId="{6753F540-1AA6-41CC-9A25-DB650555F9FB}" srcOrd="1" destOrd="0" presId="urn:microsoft.com/office/officeart/2005/8/layout/matrix1"/>
    <dgm:cxn modelId="{332BD350-92B5-409B-9E3A-F26133BD428E}" srcId="{B766C74D-602C-47D5-8918-C03B629E374A}" destId="{05CF79F7-BE40-40A7-B35E-47B43085FFFC}" srcOrd="0" destOrd="0" parTransId="{3254F098-9032-4675-A5D8-8B997DE259E6}" sibTransId="{6E18FF42-C0F2-4FEB-A785-034770E7FEFD}"/>
    <dgm:cxn modelId="{447D9194-4F28-40F0-BCDB-1120AB2C88B8}" type="presOf" srcId="{05CF79F7-BE40-40A7-B35E-47B43085FFFC}" destId="{55733D47-D708-48B8-B823-6AC4A92D9C9D}" srcOrd="0" destOrd="0" presId="urn:microsoft.com/office/officeart/2005/8/layout/matrix1"/>
    <dgm:cxn modelId="{B9D52EBF-5C9E-4FA7-A87D-A05DBAAE13BA}" type="presOf" srcId="{35E4B813-EF38-43AB-9CF0-F1085486D3CB}" destId="{3A71C496-2856-49F7-9A3B-5FBE3052D0CB}" srcOrd="0" destOrd="0" presId="urn:microsoft.com/office/officeart/2005/8/layout/matrix1"/>
    <dgm:cxn modelId="{91DC891C-04B4-4723-A058-82556ED2F795}" type="presOf" srcId="{35E4B813-EF38-43AB-9CF0-F1085486D3CB}" destId="{5B71DAF8-2B72-400F-9DEB-D4356E8FF51D}" srcOrd="1" destOrd="0" presId="urn:microsoft.com/office/officeart/2005/8/layout/matrix1"/>
    <dgm:cxn modelId="{81C43C0E-9DDA-49C6-8AEA-0A5BB19B905C}" srcId="{B766C74D-602C-47D5-8918-C03B629E374A}" destId="{80F50D51-89B3-45F3-A6A0-6F9811FEFC9A}" srcOrd="1" destOrd="0" parTransId="{9F7D107C-17A1-4A57-AAA1-2CC87762CFCC}" sibTransId="{0444EB94-E945-4908-8807-7D7FB3768910}"/>
    <dgm:cxn modelId="{DF4E67CF-A117-43F4-9853-BA15FC541238}" type="presOf" srcId="{80F50D51-89B3-45F3-A6A0-6F9811FEFC9A}" destId="{D1D29285-2BA6-44CF-95B0-A71CF1467DB8}" srcOrd="0" destOrd="0" presId="urn:microsoft.com/office/officeart/2005/8/layout/matrix1"/>
    <dgm:cxn modelId="{6AB0565F-77E0-4FC5-B20B-233F3D46D5CF}" srcId="{11668F69-F19B-492D-9D2A-824C10B19243}" destId="{B766C74D-602C-47D5-8918-C03B629E374A}" srcOrd="0" destOrd="0" parTransId="{4E195D8C-94E8-4E28-A5C2-EAA75C86E6B8}" sibTransId="{CD7EE318-AEE4-448B-A077-97B10E024A44}"/>
    <dgm:cxn modelId="{73811AEC-CA83-4047-80B0-488946B132CB}" type="presOf" srcId="{05CF79F7-BE40-40A7-B35E-47B43085FFFC}" destId="{3F12CF15-1D58-4164-A4E7-C4930BB3FAE6}" srcOrd="1" destOrd="0" presId="urn:microsoft.com/office/officeart/2005/8/layout/matrix1"/>
    <dgm:cxn modelId="{D115A871-9BFA-440D-8F8A-59BDCD8C29AC}" type="presOf" srcId="{11668F69-F19B-492D-9D2A-824C10B19243}" destId="{52808CFA-62CD-4CB8-9672-D98CC83212D8}" srcOrd="0" destOrd="0" presId="urn:microsoft.com/office/officeart/2005/8/layout/matrix1"/>
    <dgm:cxn modelId="{A6BC9D72-613B-46D9-9744-CF3406F2ECB0}" type="presOf" srcId="{0BE48488-C6C7-445F-A87B-0718E13DF424}" destId="{879CBD81-7332-488B-8E3C-81E7CAEB7DFD}" srcOrd="0" destOrd="0" presId="urn:microsoft.com/office/officeart/2005/8/layout/matrix1"/>
    <dgm:cxn modelId="{856FF786-6FBE-444B-9789-0A907CCD73A6}" type="presParOf" srcId="{52808CFA-62CD-4CB8-9672-D98CC83212D8}" destId="{08CE745D-2C91-4BEC-A72D-6A93AC667259}" srcOrd="0" destOrd="0" presId="urn:microsoft.com/office/officeart/2005/8/layout/matrix1"/>
    <dgm:cxn modelId="{F018BCAB-21FB-476D-8B11-8DC42A7F4EEA}" type="presParOf" srcId="{08CE745D-2C91-4BEC-A72D-6A93AC667259}" destId="{55733D47-D708-48B8-B823-6AC4A92D9C9D}" srcOrd="0" destOrd="0" presId="urn:microsoft.com/office/officeart/2005/8/layout/matrix1"/>
    <dgm:cxn modelId="{0F67E0CB-35E1-4292-9BDF-9AD145565C09}" type="presParOf" srcId="{08CE745D-2C91-4BEC-A72D-6A93AC667259}" destId="{3F12CF15-1D58-4164-A4E7-C4930BB3FAE6}" srcOrd="1" destOrd="0" presId="urn:microsoft.com/office/officeart/2005/8/layout/matrix1"/>
    <dgm:cxn modelId="{2AA9AED0-CF93-4A2E-B47A-D60B14822B5C}" type="presParOf" srcId="{08CE745D-2C91-4BEC-A72D-6A93AC667259}" destId="{D1D29285-2BA6-44CF-95B0-A71CF1467DB8}" srcOrd="2" destOrd="0" presId="urn:microsoft.com/office/officeart/2005/8/layout/matrix1"/>
    <dgm:cxn modelId="{07ED7023-AE0E-4C36-9FDC-922641022099}" type="presParOf" srcId="{08CE745D-2C91-4BEC-A72D-6A93AC667259}" destId="{6753F540-1AA6-41CC-9A25-DB650555F9FB}" srcOrd="3" destOrd="0" presId="urn:microsoft.com/office/officeart/2005/8/layout/matrix1"/>
    <dgm:cxn modelId="{54CA9A36-FCCB-4335-9811-BF63A1BE2268}" type="presParOf" srcId="{08CE745D-2C91-4BEC-A72D-6A93AC667259}" destId="{3A71C496-2856-49F7-9A3B-5FBE3052D0CB}" srcOrd="4" destOrd="0" presId="urn:microsoft.com/office/officeart/2005/8/layout/matrix1"/>
    <dgm:cxn modelId="{A32AA7F2-320F-454D-8A8A-5C173E2DD0F2}" type="presParOf" srcId="{08CE745D-2C91-4BEC-A72D-6A93AC667259}" destId="{5B71DAF8-2B72-400F-9DEB-D4356E8FF51D}" srcOrd="5" destOrd="0" presId="urn:microsoft.com/office/officeart/2005/8/layout/matrix1"/>
    <dgm:cxn modelId="{149A87E4-B3ED-4A3B-963D-F13209CCF3EB}" type="presParOf" srcId="{08CE745D-2C91-4BEC-A72D-6A93AC667259}" destId="{879CBD81-7332-488B-8E3C-81E7CAEB7DFD}" srcOrd="6" destOrd="0" presId="urn:microsoft.com/office/officeart/2005/8/layout/matrix1"/>
    <dgm:cxn modelId="{96B17960-081C-4EBB-B9A8-E43A4BDB4CA3}" type="presParOf" srcId="{08CE745D-2C91-4BEC-A72D-6A93AC667259}" destId="{A14F5917-C97E-4E4D-907F-BE6BBB3777E0}" srcOrd="7" destOrd="0" presId="urn:microsoft.com/office/officeart/2005/8/layout/matrix1"/>
    <dgm:cxn modelId="{970BB79C-9FE9-43B1-9A1B-FC56B8615140}" type="presParOf" srcId="{52808CFA-62CD-4CB8-9672-D98CC83212D8}" destId="{1DD9862F-8680-457F-9A47-325ACAF83BB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99F31F-A0B2-4D0D-9ACA-741B6E484ADE}"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2523475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99F31F-A0B2-4D0D-9ACA-741B6E484ADE}"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297406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9F31F-A0B2-4D0D-9ACA-741B6E484ADE}"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122622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9F31F-A0B2-4D0D-9ACA-741B6E484ADE}"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2456846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rang trắng">
    <p:spTree>
      <p:nvGrpSpPr>
        <p:cNvPr id="1" name=""/>
        <p:cNvGrpSpPr/>
        <p:nvPr/>
      </p:nvGrpSpPr>
      <p:grpSpPr>
        <a:xfrm>
          <a:off x="0" y="0"/>
          <a:ext cx="0" cy="0"/>
          <a:chOff x="0" y="0"/>
          <a:chExt cx="0" cy="0"/>
        </a:xfrm>
      </p:grpSpPr>
      <p:sp>
        <p:nvSpPr>
          <p:cNvPr id="2" name="矩形 1" hidden="1"/>
          <p:cNvSpPr/>
          <p:nvPr/>
        </p:nvSpPr>
        <p:spPr>
          <a:xfrm>
            <a:off x="0" y="4306957"/>
            <a:ext cx="12192000" cy="2551043"/>
          </a:xfrm>
          <a:prstGeom prst="rect">
            <a:avLst/>
          </a:prstGeom>
          <a:gradFill flip="none" rotWithShape="1">
            <a:gsLst>
              <a:gs pos="90000">
                <a:schemeClr val="bg1">
                  <a:lumMod val="85000"/>
                  <a:alpha val="61000"/>
                </a:schemeClr>
              </a:gs>
              <a:gs pos="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03341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9F31F-A0B2-4D0D-9ACA-741B6E484ADE}"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40337794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9F31F-A0B2-4D0D-9ACA-741B6E484ADE}"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32071245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99F31F-A0B2-4D0D-9ACA-741B6E484ADE}"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335400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99F31F-A0B2-4D0D-9ACA-741B6E484ADE}"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208565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99F31F-A0B2-4D0D-9ACA-741B6E484ADE}"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118474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99F31F-A0B2-4D0D-9ACA-741B6E484ADE}"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866576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9F31F-A0B2-4D0D-9ACA-741B6E484ADE}"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232778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99F31F-A0B2-4D0D-9ACA-741B6E484ADE}"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1227861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9F31F-A0B2-4D0D-9ACA-741B6E484ADE}" type="datetimeFigureOut">
              <a:rPr lang="en-US" smtClean="0"/>
              <a:t>2/22/2024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04C50-9AFA-4A24-8E59-3F5280205EBF}" type="slidenum">
              <a:rPr lang="en-US" smtClean="0"/>
              <a:t>‹#›</a:t>
            </a:fld>
            <a:endParaRPr lang="en-US"/>
          </a:p>
        </p:txBody>
      </p:sp>
    </p:spTree>
    <p:extLst>
      <p:ext uri="{BB962C8B-B14F-4D97-AF65-F5344CB8AC3E}">
        <p14:creationId xmlns:p14="http://schemas.microsoft.com/office/powerpoint/2010/main" val="1213572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Tải +999 Hình Nền Powerpoint Màu Trắng Dễ Thương Năm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543751" y="203755"/>
            <a:ext cx="9144000" cy="886835"/>
          </a:xfrm>
        </p:spPr>
        <p:txBody>
          <a:bodyPr>
            <a:noAutofit/>
          </a:bodyPr>
          <a:lstStyle/>
          <a:p>
            <a:r>
              <a:rPr lang="en-US" sz="2800" b="1" dirty="0" smtClean="0"/>
              <a:t>PHÒNG GIÁO DỤC VÀ ĐÀO TẠO QUẬN GÒ VẤP</a:t>
            </a:r>
          </a:p>
          <a:p>
            <a:r>
              <a:rPr lang="en-US" sz="2800" b="1" dirty="0" smtClean="0"/>
              <a:t>BÀI GIẢNG LỊCH SỬ LỚP 6</a:t>
            </a:r>
            <a:endParaRPr lang="en-US" sz="2800" b="1"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153" y="3309771"/>
            <a:ext cx="5104014" cy="344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873" y="3309771"/>
            <a:ext cx="5293486" cy="3446583"/>
          </a:xfrm>
          <a:prstGeom prst="rect">
            <a:avLst/>
          </a:prstGeom>
        </p:spPr>
      </p:pic>
      <p:sp>
        <p:nvSpPr>
          <p:cNvPr id="9" name="Rectangle 8"/>
          <p:cNvSpPr/>
          <p:nvPr/>
        </p:nvSpPr>
        <p:spPr>
          <a:xfrm>
            <a:off x="858063" y="1300867"/>
            <a:ext cx="10233122" cy="923330"/>
          </a:xfrm>
          <a:prstGeom prst="rect">
            <a:avLst/>
          </a:prstGeom>
          <a:noFill/>
        </p:spPr>
        <p:txBody>
          <a:bodyPr wrap="none" lIns="91440" tIns="45720" rIns="91440" bIns="45720">
            <a:spAutoFit/>
          </a:bodyPr>
          <a:lstStyle/>
          <a:p>
            <a:pPr algn="ctr"/>
            <a:r>
              <a:rPr lang="en-US" sz="5400" b="1" dirty="0" smtClean="0">
                <a:ln w="0"/>
                <a:solidFill>
                  <a:srgbClr val="FF0000"/>
                </a:solidFill>
              </a:rPr>
              <a:t>TIẾT 22-</a:t>
            </a:r>
            <a:r>
              <a:rPr lang="en-US" sz="5400" b="1" cap="none" spc="0" dirty="0" smtClean="0">
                <a:ln w="0"/>
                <a:solidFill>
                  <a:srgbClr val="FF0000"/>
                </a:solidFill>
                <a:effectLst/>
              </a:rPr>
              <a:t>BÀI 11: </a:t>
            </a:r>
            <a:r>
              <a:rPr lang="en-US" sz="5400" b="1" cap="none" spc="0" dirty="0" smtClean="0">
                <a:ln w="0"/>
                <a:solidFill>
                  <a:srgbClr val="FF0000"/>
                </a:solidFill>
                <a:effectLst/>
              </a:rPr>
              <a:t>LA MÃ CỔ ĐẠI</a:t>
            </a:r>
            <a:endParaRPr lang="en-US" sz="5400" b="1" cap="none" spc="0" dirty="0">
              <a:ln w="0"/>
              <a:solidFill>
                <a:srgbClr val="FF0000"/>
              </a:solidFill>
              <a:effectLst/>
            </a:endParaRPr>
          </a:p>
        </p:txBody>
      </p:sp>
    </p:spTree>
    <p:custDataLst>
      <p:tags r:id="rId1"/>
    </p:custDataLst>
    <p:extLst>
      <p:ext uri="{BB962C8B-B14F-4D97-AF65-F5344CB8AC3E}">
        <p14:creationId xmlns:p14="http://schemas.microsoft.com/office/powerpoint/2010/main" val="2529504599"/>
      </p:ext>
    </p:extLst>
  </p:cSld>
  <p:clrMapOvr>
    <a:masterClrMapping/>
  </p:clrMapOvr>
  <p:transition spd="slow" advTm="5311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53"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53"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699" y="2129118"/>
            <a:ext cx="5827059" cy="4370294"/>
          </a:xfrm>
          <a:prstGeom prst="rect">
            <a:avLst/>
          </a:prstGeom>
        </p:spPr>
      </p:pic>
      <p:sp>
        <p:nvSpPr>
          <p:cNvPr id="13" name="Rounded Rectangle 12"/>
          <p:cNvSpPr/>
          <p:nvPr/>
        </p:nvSpPr>
        <p:spPr>
          <a:xfrm>
            <a:off x="344745" y="2843440"/>
            <a:ext cx="7344924" cy="2941649"/>
          </a:xfrm>
          <a:prstGeom prst="roundRect">
            <a:avLst/>
          </a:prstGeom>
          <a:solidFill>
            <a:schemeClr val="bg1"/>
          </a:solidFill>
          <a:ln w="57150" cmpd="tri"/>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t>Viện Nguyên lão ở thời Cộng hoà có quyền lực nhất nhưng sang thời đế chế thì mất quyền lực vì bị hoàng đế thao túng, chức năng giảm thiểu chỉ còn quyền thông qua luật, không được đề xuất (quyền của hoàng đế), không có quyền phủ quyết.</a:t>
            </a:r>
            <a:endParaRPr lang="en-US" sz="2800" dirty="0"/>
          </a:p>
        </p:txBody>
      </p:sp>
      <p:sp>
        <p:nvSpPr>
          <p:cNvPr id="7" name="Content Placeholder 7"/>
          <p:cNvSpPr>
            <a:spLocks noGrp="1"/>
          </p:cNvSpPr>
          <p:nvPr>
            <p:ph idx="1"/>
          </p:nvPr>
        </p:nvSpPr>
        <p:spPr>
          <a:xfrm>
            <a:off x="143948" y="946381"/>
            <a:ext cx="11617234" cy="5040214"/>
          </a:xfrm>
        </p:spPr>
        <p:txBody>
          <a:bodyPr>
            <a:normAutofit/>
          </a:bodyPr>
          <a:lstStyle/>
          <a:p>
            <a:pPr marL="571500" indent="-571500">
              <a:lnSpc>
                <a:spcPct val="110000"/>
              </a:lnSpc>
              <a:buAutoNum type="romanUcPeriod"/>
            </a:pPr>
            <a:r>
              <a:rPr lang="en-US" b="1" dirty="0" smtClean="0">
                <a:solidFill>
                  <a:srgbClr val="0070C0"/>
                </a:solidFill>
              </a:rPr>
              <a:t>ĐIỀU KIỆN TỰ NHIÊN</a:t>
            </a:r>
            <a:endParaRPr lang="en-US" dirty="0" smtClean="0"/>
          </a:p>
          <a:p>
            <a:pPr marL="571500" indent="-571500">
              <a:lnSpc>
                <a:spcPct val="110000"/>
              </a:lnSpc>
              <a:buAutoNum type="romanUcPeriod"/>
            </a:pPr>
            <a:r>
              <a:rPr lang="en-US" sz="3200" b="1" dirty="0" smtClean="0">
                <a:solidFill>
                  <a:srgbClr val="0070C0"/>
                </a:solidFill>
              </a:rPr>
              <a:t>TỔ CHỨC NHÀ NƯỚC LA MÃ CỔ ĐẠI</a:t>
            </a:r>
          </a:p>
          <a:p>
            <a:pPr marL="0" indent="0">
              <a:lnSpc>
                <a:spcPct val="110000"/>
              </a:lnSpc>
              <a:buNone/>
            </a:pPr>
            <a:endParaRPr lang="en-US" sz="3200" b="1" dirty="0" smtClean="0">
              <a:solidFill>
                <a:srgbClr val="0070C0"/>
              </a:solidFill>
            </a:endParaRPr>
          </a:p>
        </p:txBody>
      </p:sp>
      <p:sp>
        <p:nvSpPr>
          <p:cNvPr id="12" name="Rounded Rectangle 11"/>
          <p:cNvSpPr/>
          <p:nvPr/>
        </p:nvSpPr>
        <p:spPr>
          <a:xfrm>
            <a:off x="688733" y="3358608"/>
            <a:ext cx="6355977" cy="19113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Tại sao sang thời đế chế, Viện Nguyên lão lại mất quyền lực thực tế?</a:t>
            </a:r>
            <a:endParaRPr lang="en-US" sz="2800" dirty="0"/>
          </a:p>
        </p:txBody>
      </p:sp>
      <p:sp>
        <p:nvSpPr>
          <p:cNvPr id="9" name="Rectangle 8"/>
          <p:cNvSpPr/>
          <p:nvPr/>
        </p:nvSpPr>
        <p:spPr>
          <a:xfrm>
            <a:off x="2257021" y="49049"/>
            <a:ext cx="9575377" cy="1323439"/>
          </a:xfrm>
          <a:prstGeom prst="rect">
            <a:avLst/>
          </a:prstGeom>
          <a:noFill/>
        </p:spPr>
        <p:txBody>
          <a:bodyPr wrap="none" lIns="91440" tIns="45720" rIns="91440" bIns="45720">
            <a:spAutoFit/>
          </a:bodyPr>
          <a:lstStyle/>
          <a:p>
            <a:pPr algn="ctr"/>
            <a:r>
              <a:rPr lang="en-US" sz="4000" b="1" dirty="0" smtClean="0">
                <a:ln w="0"/>
                <a:solidFill>
                  <a:srgbClr val="FF0000"/>
                </a:solidFill>
              </a:rPr>
              <a:t>CĐ:XÃ HỘI CỔ ĐẠI PHƯƠNG TÂY(TT)</a:t>
            </a:r>
            <a:endParaRPr lang="en-US" sz="4000" b="1" cap="none" spc="0" dirty="0" smtClean="0">
              <a:ln w="0"/>
              <a:solidFill>
                <a:srgbClr val="FF0000"/>
              </a:solidFill>
              <a:effectLst/>
            </a:endParaRPr>
          </a:p>
          <a:p>
            <a:pPr algn="ctr"/>
            <a:r>
              <a:rPr lang="en-US" sz="4000" b="1" cap="none" spc="0" dirty="0" smtClean="0">
                <a:ln w="0"/>
                <a:solidFill>
                  <a:srgbClr val="FF0000"/>
                </a:solidFill>
                <a:effectLst/>
              </a:rPr>
              <a:t>B. LA MÃ CỔ ĐẠI</a:t>
            </a:r>
            <a:endParaRPr lang="en-US" sz="4000" b="1" cap="none" spc="0" dirty="0">
              <a:ln w="0"/>
              <a:solidFill>
                <a:srgbClr val="FF0000"/>
              </a:solidFill>
              <a:effectLst/>
            </a:endParaRPr>
          </a:p>
        </p:txBody>
      </p:sp>
    </p:spTree>
    <p:extLst>
      <p:ext uri="{BB962C8B-B14F-4D97-AF65-F5344CB8AC3E}">
        <p14:creationId xmlns:p14="http://schemas.microsoft.com/office/powerpoint/2010/main" val="20056538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7" dur="500"/>
                                        <p:tgtEl>
                                          <p:spTgt spid="7">
                                            <p:txEl>
                                              <p:pRg st="1" end="1"/>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xit" presetSubtype="1" fill="hold" grpId="1" nodeType="clickEffect">
                                  <p:stCondLst>
                                    <p:cond delay="0"/>
                                  </p:stCondLst>
                                  <p:childTnLst>
                                    <p:animEffect transition="out" filter="wheel(1)">
                                      <p:cBhvr>
                                        <p:cTn id="14" dur="1000"/>
                                        <p:tgtEl>
                                          <p:spTgt spid="12"/>
                                        </p:tgtEl>
                                      </p:cBhvr>
                                    </p:animEffect>
                                    <p:set>
                                      <p:cBhvr>
                                        <p:cTn id="15" dur="1" fill="hold">
                                          <p:stCondLst>
                                            <p:cond delay="999"/>
                                          </p:stCondLst>
                                        </p:cTn>
                                        <p:tgtEl>
                                          <p:spTgt spid="12"/>
                                        </p:tgtEl>
                                        <p:attrNameLst>
                                          <p:attrName>style.visibility</p:attrName>
                                        </p:attrNameLst>
                                      </p:cBhvr>
                                      <p:to>
                                        <p:strVal val="hidden"/>
                                      </p:to>
                                    </p:se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uiExpand="1" build="p"/>
      <p:bldP spid="12" grpId="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5228" y="2230093"/>
            <a:ext cx="28670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43948" y="2230093"/>
            <a:ext cx="2321170" cy="1840524"/>
          </a:xfrm>
          <a:prstGeom prst="ellipse">
            <a:avLst/>
          </a:prstGeom>
          <a:solidFill>
            <a:srgbClr val="FFD78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err="1" smtClean="0">
                <a:solidFill>
                  <a:srgbClr val="0070C0"/>
                </a:solidFill>
                <a:latin typeface="Times New Roman" pitchFamily="18" charset="0"/>
                <a:cs typeface="Times New Roman" pitchFamily="18" charset="0"/>
              </a:rPr>
              <a:t>Nhân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vật</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lịch</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sử</a:t>
            </a:r>
            <a:endParaRPr lang="en-US" sz="2800" b="1" dirty="0">
              <a:solidFill>
                <a:srgbClr val="0070C0"/>
              </a:solidFill>
              <a:latin typeface="Times New Roman" pitchFamily="18" charset="0"/>
              <a:cs typeface="Times New Roman" pitchFamily="18" charset="0"/>
            </a:endParaRPr>
          </a:p>
        </p:txBody>
      </p:sp>
      <p:sp>
        <p:nvSpPr>
          <p:cNvPr id="3" name="Rectangle 2"/>
          <p:cNvSpPr/>
          <p:nvPr/>
        </p:nvSpPr>
        <p:spPr>
          <a:xfrm>
            <a:off x="2501152" y="2230093"/>
            <a:ext cx="5734805" cy="4339650"/>
          </a:xfrm>
          <a:prstGeom prst="rect">
            <a:avLst/>
          </a:prstGeom>
          <a:solidFill>
            <a:srgbClr val="FCDEC0"/>
          </a:solidFill>
        </p:spPr>
        <p:txBody>
          <a:bodyPr wrap="square">
            <a:spAutoFit/>
          </a:bodyPr>
          <a:lstStyle/>
          <a:p>
            <a:r>
              <a:rPr lang="nl-NL" sz="2400" b="1" dirty="0" smtClean="0">
                <a:solidFill>
                  <a:srgbClr val="FF0000"/>
                </a:solidFill>
                <a:latin typeface="Times New Roman" pitchFamily="18" charset="0"/>
                <a:ea typeface="Calibri"/>
                <a:cs typeface="Times New Roman" pitchFamily="18" charset="0"/>
              </a:rPr>
              <a:t>Ốc-ta-vi-út Xê-da Ô-gút-xtút, 63 TCN-14 </a:t>
            </a:r>
          </a:p>
          <a:p>
            <a:pPr algn="just"/>
            <a:r>
              <a:rPr lang="nl-NL" sz="2800" b="1" dirty="0" smtClean="0">
                <a:solidFill>
                  <a:srgbClr val="0070C0"/>
                </a:solidFill>
                <a:latin typeface="Times New Roman" pitchFamily="18" charset="0"/>
                <a:ea typeface="Calibri"/>
                <a:cs typeface="Times New Roman" pitchFamily="18" charset="0"/>
              </a:rPr>
              <a:t>	Ốc-ta-vi-út là người đã đưa La Mã bước vào kỉ nguyên hoàng kim của quyền lực và thương mại ở Địa Trung Hải. Vào thời Ốc-ta-vi-út, Ro-ma được xây dựng nguy nga, tráng lệ như lời tuyên bố của ông: “Ta đã nhận một Rô-ma bằng gạch và để lại một Rô-ma bằng cẩm thạch”.</a:t>
            </a:r>
            <a:endParaRPr lang="en-US" sz="2800" b="1" dirty="0">
              <a:solidFill>
                <a:srgbClr val="0070C0"/>
              </a:solidFill>
              <a:latin typeface="Times New Roman" pitchFamily="18" charset="0"/>
              <a:cs typeface="Times New Roman" pitchFamily="18" charset="0"/>
            </a:endParaRPr>
          </a:p>
        </p:txBody>
      </p:sp>
      <p:sp>
        <p:nvSpPr>
          <p:cNvPr id="8" name="Content Placeholder 7"/>
          <p:cNvSpPr txBox="1">
            <a:spLocks/>
          </p:cNvSpPr>
          <p:nvPr/>
        </p:nvSpPr>
        <p:spPr>
          <a:xfrm>
            <a:off x="143948" y="946381"/>
            <a:ext cx="11617234" cy="50402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110000"/>
              </a:lnSpc>
              <a:buFont typeface="Arial" panose="020B0604020202020204" pitchFamily="34" charset="0"/>
              <a:buAutoNum type="romanUcPeriod"/>
            </a:pPr>
            <a:r>
              <a:rPr lang="en-US" b="1" dirty="0" smtClean="0">
                <a:solidFill>
                  <a:srgbClr val="0070C0"/>
                </a:solidFill>
              </a:rPr>
              <a:t>ĐIỀU KIỆN TỰ NHIÊN</a:t>
            </a:r>
            <a:endParaRPr lang="en-US" dirty="0" smtClean="0"/>
          </a:p>
          <a:p>
            <a:pPr marL="571500" indent="-571500">
              <a:lnSpc>
                <a:spcPct val="110000"/>
              </a:lnSpc>
              <a:buFont typeface="Arial" panose="020B0604020202020204" pitchFamily="34" charset="0"/>
              <a:buAutoNum type="romanUcPeriod"/>
            </a:pPr>
            <a:r>
              <a:rPr lang="en-US" sz="3200" b="1" dirty="0" smtClean="0">
                <a:solidFill>
                  <a:srgbClr val="0070C0"/>
                </a:solidFill>
              </a:rPr>
              <a:t>TỔ CHỨC NHÀ NƯỚC LA MÃ CỔ ĐẠI</a:t>
            </a:r>
          </a:p>
          <a:p>
            <a:pPr marL="0" indent="0">
              <a:lnSpc>
                <a:spcPct val="110000"/>
              </a:lnSpc>
              <a:buFont typeface="Arial" panose="020B0604020202020204" pitchFamily="34" charset="0"/>
              <a:buNone/>
            </a:pPr>
            <a:endParaRPr lang="en-US" sz="3200" b="1" dirty="0" smtClean="0">
              <a:solidFill>
                <a:srgbClr val="0070C0"/>
              </a:solidFill>
            </a:endParaRPr>
          </a:p>
        </p:txBody>
      </p:sp>
      <p:sp>
        <p:nvSpPr>
          <p:cNvPr id="10" name="Rectangle 9"/>
          <p:cNvSpPr/>
          <p:nvPr/>
        </p:nvSpPr>
        <p:spPr>
          <a:xfrm>
            <a:off x="1029972" y="0"/>
            <a:ext cx="8635377" cy="1200329"/>
          </a:xfrm>
          <a:prstGeom prst="rect">
            <a:avLst/>
          </a:prstGeom>
          <a:noFill/>
        </p:spPr>
        <p:txBody>
          <a:bodyPr wrap="none" lIns="91440" tIns="45720" rIns="91440" bIns="45720">
            <a:spAutoFit/>
          </a:bodyPr>
          <a:lstStyle/>
          <a:p>
            <a:pPr algn="ctr"/>
            <a:r>
              <a:rPr lang="en-US" sz="3600" b="1" dirty="0" smtClean="0">
                <a:ln w="0"/>
                <a:solidFill>
                  <a:srgbClr val="FF0000"/>
                </a:solidFill>
              </a:rPr>
              <a:t>CĐ:XÃ HỘI CỔ ĐẠI PHƯƠNG TÂY(TT)</a:t>
            </a:r>
            <a:endParaRPr lang="en-US" sz="3600" b="1" cap="none" spc="0" dirty="0" smtClean="0">
              <a:ln w="0"/>
              <a:solidFill>
                <a:srgbClr val="FF0000"/>
              </a:solidFill>
              <a:effectLst/>
            </a:endParaRPr>
          </a:p>
          <a:p>
            <a:pPr algn="ctr"/>
            <a:r>
              <a:rPr lang="en-US" sz="3600" b="1" cap="none" spc="0" dirty="0" smtClean="0">
                <a:ln w="0"/>
                <a:solidFill>
                  <a:srgbClr val="FF0000"/>
                </a:solidFill>
                <a:effectLst/>
              </a:rPr>
              <a:t>B. LA MÃ CỔ ĐẠI</a:t>
            </a:r>
            <a:endParaRPr lang="en-US" sz="3600" b="1" cap="none" spc="0" dirty="0">
              <a:ln w="0"/>
              <a:solidFill>
                <a:srgbClr val="FF0000"/>
              </a:solidFill>
              <a:effectLst/>
            </a:endParaRPr>
          </a:p>
        </p:txBody>
      </p:sp>
    </p:spTree>
    <p:extLst>
      <p:ext uri="{BB962C8B-B14F-4D97-AF65-F5344CB8AC3E}">
        <p14:creationId xmlns:p14="http://schemas.microsoft.com/office/powerpoint/2010/main" val="2738885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7" dur="500"/>
                                        <p:tgtEl>
                                          <p:spTgt spid="8">
                                            <p:txEl>
                                              <p:pRg st="1" end="1"/>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53" presetClass="entr" presetSubtype="16"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 calcmode="lin" valueType="num">
                                      <p:cBhvr>
                                        <p:cTn id="20" dur="500" fill="hold"/>
                                        <p:tgtEl>
                                          <p:spTgt spid="5122"/>
                                        </p:tgtEl>
                                        <p:attrNameLst>
                                          <p:attrName>ppt_w</p:attrName>
                                        </p:attrNameLst>
                                      </p:cBhvr>
                                      <p:tavLst>
                                        <p:tav tm="0">
                                          <p:val>
                                            <p:fltVal val="0"/>
                                          </p:val>
                                        </p:tav>
                                        <p:tav tm="100000">
                                          <p:val>
                                            <p:strVal val="#ppt_w"/>
                                          </p:val>
                                        </p:tav>
                                      </p:tavLst>
                                    </p:anim>
                                    <p:anim calcmode="lin" valueType="num">
                                      <p:cBhvr>
                                        <p:cTn id="21" dur="500" fill="hold"/>
                                        <p:tgtEl>
                                          <p:spTgt spid="5122"/>
                                        </p:tgtEl>
                                        <p:attrNameLst>
                                          <p:attrName>ppt_h</p:attrName>
                                        </p:attrNameLst>
                                      </p:cBhvr>
                                      <p:tavLst>
                                        <p:tav tm="0">
                                          <p:val>
                                            <p:fltVal val="0"/>
                                          </p:val>
                                        </p:tav>
                                        <p:tav tm="100000">
                                          <p:val>
                                            <p:strVal val="#ppt_h"/>
                                          </p:val>
                                        </p:tav>
                                      </p:tavLst>
                                    </p:anim>
                                    <p:animEffect transition="in" filter="fade">
                                      <p:cBhvr>
                                        <p:cTn id="2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txBox="1">
            <a:spLocks/>
          </p:cNvSpPr>
          <p:nvPr/>
        </p:nvSpPr>
        <p:spPr>
          <a:xfrm>
            <a:off x="143948" y="946381"/>
            <a:ext cx="11617234" cy="50402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110000"/>
              </a:lnSpc>
              <a:buFont typeface="Arial" panose="020B0604020202020204" pitchFamily="34" charset="0"/>
              <a:buAutoNum type="romanUcPeriod"/>
            </a:pPr>
            <a:r>
              <a:rPr lang="en-US" b="1" dirty="0" smtClean="0">
                <a:solidFill>
                  <a:srgbClr val="0070C0"/>
                </a:solidFill>
              </a:rPr>
              <a:t>ĐIỀU KIỆN TỰ NHIÊN</a:t>
            </a:r>
            <a:endParaRPr lang="en-US" dirty="0" smtClean="0"/>
          </a:p>
          <a:p>
            <a:pPr marL="571500" indent="-571500">
              <a:lnSpc>
                <a:spcPct val="110000"/>
              </a:lnSpc>
              <a:buFont typeface="Arial" panose="020B0604020202020204" pitchFamily="34" charset="0"/>
              <a:buAutoNum type="romanUcPeriod"/>
            </a:pPr>
            <a:r>
              <a:rPr lang="en-US" sz="3200" b="1" dirty="0" smtClean="0">
                <a:solidFill>
                  <a:srgbClr val="0070C0"/>
                </a:solidFill>
              </a:rPr>
              <a:t>TỔ CHỨC NHÀ NƯỚC LA MÃ CỔ ĐẠI</a:t>
            </a:r>
          </a:p>
          <a:p>
            <a:pPr>
              <a:lnSpc>
                <a:spcPct val="110000"/>
              </a:lnSpc>
              <a:buFontTx/>
              <a:buChar char="-"/>
            </a:pPr>
            <a:r>
              <a:rPr lang="vi-VN" dirty="0" smtClean="0"/>
              <a:t>Vào </a:t>
            </a:r>
            <a:r>
              <a:rPr lang="vi-VN" dirty="0"/>
              <a:t>đầu thế kỉ II, lãnh thổ của đế chế La Mã bao gồm toàn bộ vùng đất xung quanh Địa Trung Hải, vùng ven bờ Đại Tây Dương và quần đảo Anh</a:t>
            </a:r>
            <a:r>
              <a:rPr lang="vi-VN" dirty="0" smtClean="0"/>
              <a:t>.</a:t>
            </a:r>
            <a:endParaRPr lang="en-US" dirty="0" smtClean="0"/>
          </a:p>
          <a:p>
            <a:pPr>
              <a:lnSpc>
                <a:spcPct val="110000"/>
              </a:lnSpc>
              <a:buFontTx/>
              <a:buChar char="-"/>
            </a:pPr>
            <a:r>
              <a:rPr lang="en-US" dirty="0" smtClean="0"/>
              <a:t>Thời nhà nước cộng hòa: Quyền lực nằm trong tay Viện Nguyên lão.</a:t>
            </a:r>
          </a:p>
          <a:p>
            <a:pPr>
              <a:lnSpc>
                <a:spcPct val="110000"/>
              </a:lnSpc>
              <a:buFontTx/>
              <a:buChar char="-"/>
            </a:pPr>
            <a:r>
              <a:rPr lang="en-US" dirty="0" smtClean="0"/>
              <a:t>Thời đế chế: Quyền lực nằm trong tay Hoàng Đế, Viện Nguyên lão không còn quyền hành.</a:t>
            </a:r>
            <a:endParaRPr lang="vi-VN" dirty="0"/>
          </a:p>
          <a:p>
            <a:pPr marL="0" indent="0">
              <a:lnSpc>
                <a:spcPct val="110000"/>
              </a:lnSpc>
              <a:buFont typeface="Arial" panose="020B0604020202020204" pitchFamily="34" charset="0"/>
              <a:buNone/>
            </a:pPr>
            <a:endParaRPr lang="en-US" b="1" dirty="0" smtClean="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2596" y="1380564"/>
            <a:ext cx="1000125" cy="762000"/>
          </a:xfrm>
          <a:prstGeom prst="rect">
            <a:avLst/>
          </a:prstGeom>
        </p:spPr>
      </p:pic>
      <p:sp>
        <p:nvSpPr>
          <p:cNvPr id="9" name="Rectangle 8"/>
          <p:cNvSpPr/>
          <p:nvPr/>
        </p:nvSpPr>
        <p:spPr>
          <a:xfrm>
            <a:off x="2400496" y="61496"/>
            <a:ext cx="9575377" cy="1323439"/>
          </a:xfrm>
          <a:prstGeom prst="rect">
            <a:avLst/>
          </a:prstGeom>
          <a:noFill/>
        </p:spPr>
        <p:txBody>
          <a:bodyPr wrap="none" lIns="91440" tIns="45720" rIns="91440" bIns="45720">
            <a:spAutoFit/>
          </a:bodyPr>
          <a:lstStyle/>
          <a:p>
            <a:pPr algn="ctr"/>
            <a:r>
              <a:rPr lang="en-US" sz="4000" b="1" dirty="0" smtClean="0">
                <a:ln w="0"/>
                <a:solidFill>
                  <a:srgbClr val="FF0000"/>
                </a:solidFill>
              </a:rPr>
              <a:t>CĐ:XÃ HỘI CỔ ĐẠI PHƯƠNG TÂY(TT)</a:t>
            </a:r>
            <a:endParaRPr lang="en-US" sz="4000" b="1" cap="none" spc="0" dirty="0" smtClean="0">
              <a:ln w="0"/>
              <a:solidFill>
                <a:srgbClr val="FF0000"/>
              </a:solidFill>
              <a:effectLst/>
            </a:endParaRPr>
          </a:p>
          <a:p>
            <a:pPr algn="ctr"/>
            <a:r>
              <a:rPr lang="en-US" sz="4000" b="1" cap="none" spc="0" dirty="0" smtClean="0">
                <a:ln w="0"/>
                <a:solidFill>
                  <a:srgbClr val="FF0000"/>
                </a:solidFill>
                <a:effectLst/>
              </a:rPr>
              <a:t>B. LA MÃ CỔ ĐẠI</a:t>
            </a:r>
            <a:endParaRPr lang="en-US" sz="4000" b="1" cap="none" spc="0" dirty="0">
              <a:ln w="0"/>
              <a:solidFill>
                <a:srgbClr val="FF0000"/>
              </a:solidFill>
              <a:effectLst/>
            </a:endParaRPr>
          </a:p>
        </p:txBody>
      </p:sp>
    </p:spTree>
    <p:extLst>
      <p:ext uri="{BB962C8B-B14F-4D97-AF65-F5344CB8AC3E}">
        <p14:creationId xmlns:p14="http://schemas.microsoft.com/office/powerpoint/2010/main" val="151741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txBox="1">
            <a:spLocks/>
          </p:cNvSpPr>
          <p:nvPr/>
        </p:nvSpPr>
        <p:spPr>
          <a:xfrm>
            <a:off x="143948" y="946381"/>
            <a:ext cx="11617234" cy="50402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110000"/>
              </a:lnSpc>
              <a:buFont typeface="Arial" panose="020B0604020202020204" pitchFamily="34" charset="0"/>
              <a:buAutoNum type="romanUcPeriod"/>
            </a:pPr>
            <a:r>
              <a:rPr lang="en-US" b="1" dirty="0" smtClean="0">
                <a:solidFill>
                  <a:srgbClr val="0070C0"/>
                </a:solidFill>
              </a:rPr>
              <a:t>ĐIỀU KIỆN TỰ NHIÊN</a:t>
            </a:r>
            <a:endParaRPr lang="en-US" dirty="0" smtClean="0"/>
          </a:p>
          <a:p>
            <a:pPr marL="571500" indent="-571500">
              <a:lnSpc>
                <a:spcPct val="110000"/>
              </a:lnSpc>
              <a:buFont typeface="Arial" panose="020B0604020202020204" pitchFamily="34" charset="0"/>
              <a:buAutoNum type="romanUcPeriod"/>
            </a:pPr>
            <a:r>
              <a:rPr lang="en-US" b="1" dirty="0" smtClean="0">
                <a:solidFill>
                  <a:srgbClr val="0070C0"/>
                </a:solidFill>
              </a:rPr>
              <a:t>TỔ CHỨC NHÀ NƯỚC LA MÃ CỔ ĐẠI</a:t>
            </a:r>
          </a:p>
          <a:p>
            <a:pPr marL="571500" indent="-571500">
              <a:lnSpc>
                <a:spcPct val="110000"/>
              </a:lnSpc>
              <a:buFont typeface="Arial" panose="020B0604020202020204" pitchFamily="34" charset="0"/>
              <a:buAutoNum type="romanUcPeriod"/>
            </a:pPr>
            <a:r>
              <a:rPr lang="en-US" sz="3200" b="1" dirty="0">
                <a:solidFill>
                  <a:srgbClr val="0070C0"/>
                </a:solidFill>
              </a:rPr>
              <a:t> </a:t>
            </a:r>
            <a:r>
              <a:rPr lang="en-US" sz="3200" b="1" dirty="0" smtClean="0">
                <a:solidFill>
                  <a:srgbClr val="0070C0"/>
                </a:solidFill>
              </a:rPr>
              <a:t>NHỮNG THÀNH TỰU VĂN HÓA TIÊU BIỂU</a:t>
            </a:r>
          </a:p>
          <a:p>
            <a:pPr marL="0" indent="0">
              <a:lnSpc>
                <a:spcPct val="110000"/>
              </a:lnSpc>
              <a:buFont typeface="Arial" panose="020B0604020202020204" pitchFamily="34" charset="0"/>
              <a:buNone/>
            </a:pPr>
            <a:endParaRPr lang="en-US" b="1" dirty="0" smtClean="0">
              <a:solidFill>
                <a:srgbClr val="0070C0"/>
              </a:solidFill>
            </a:endParaRPr>
          </a:p>
        </p:txBody>
      </p:sp>
      <p:graphicFrame>
        <p:nvGraphicFramePr>
          <p:cNvPr id="3" name="Diagram 2"/>
          <p:cNvGraphicFramePr/>
          <p:nvPr>
            <p:extLst>
              <p:ext uri="{D42A27DB-BD31-4B8C-83A1-F6EECF244321}">
                <p14:modId xmlns:p14="http://schemas.microsoft.com/office/powerpoint/2010/main" val="2080323139"/>
              </p:ext>
            </p:extLst>
          </p:nvPr>
        </p:nvGraphicFramePr>
        <p:xfrm>
          <a:off x="2689411" y="2814917"/>
          <a:ext cx="7485530" cy="3874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2257021" y="49049"/>
            <a:ext cx="9575377" cy="1323439"/>
          </a:xfrm>
          <a:prstGeom prst="rect">
            <a:avLst/>
          </a:prstGeom>
          <a:noFill/>
        </p:spPr>
        <p:txBody>
          <a:bodyPr wrap="none" lIns="91440" tIns="45720" rIns="91440" bIns="45720">
            <a:spAutoFit/>
          </a:bodyPr>
          <a:lstStyle/>
          <a:p>
            <a:pPr algn="ctr"/>
            <a:r>
              <a:rPr lang="en-US" sz="4000" b="1" dirty="0" smtClean="0">
                <a:ln w="0"/>
                <a:solidFill>
                  <a:srgbClr val="FF0000"/>
                </a:solidFill>
              </a:rPr>
              <a:t>CĐ:XÃ HỘI CỔ ĐẠI PHƯƠNG TÂY(TT)</a:t>
            </a:r>
            <a:endParaRPr lang="en-US" sz="4000" b="1" cap="none" spc="0" dirty="0" smtClean="0">
              <a:ln w="0"/>
              <a:solidFill>
                <a:srgbClr val="FF0000"/>
              </a:solidFill>
              <a:effectLst/>
            </a:endParaRPr>
          </a:p>
          <a:p>
            <a:pPr algn="ctr"/>
            <a:r>
              <a:rPr lang="en-US" sz="4000" b="1" cap="none" spc="0" dirty="0" smtClean="0">
                <a:ln w="0"/>
                <a:solidFill>
                  <a:srgbClr val="FF0000"/>
                </a:solidFill>
                <a:effectLst/>
              </a:rPr>
              <a:t>B. LA MÃ CỔ ĐẠI</a:t>
            </a:r>
            <a:endParaRPr lang="en-US" sz="4000" b="1" cap="none" spc="0" dirty="0">
              <a:ln w="0"/>
              <a:solidFill>
                <a:srgbClr val="FF0000"/>
              </a:solidFill>
              <a:effectLst/>
            </a:endParaRPr>
          </a:p>
        </p:txBody>
      </p:sp>
    </p:spTree>
    <p:extLst>
      <p:ext uri="{BB962C8B-B14F-4D97-AF65-F5344CB8AC3E}">
        <p14:creationId xmlns:p14="http://schemas.microsoft.com/office/powerpoint/2010/main" val="5262138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410" y="1110145"/>
            <a:ext cx="4820323" cy="226726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594" y="3377411"/>
            <a:ext cx="3757560" cy="3439249"/>
          </a:xfrm>
          <a:prstGeom prst="rect">
            <a:avLst/>
          </a:prstGeom>
        </p:spPr>
      </p:pic>
      <p:sp>
        <p:nvSpPr>
          <p:cNvPr id="7" name="Line Callout 2 6"/>
          <p:cNvSpPr/>
          <p:nvPr/>
        </p:nvSpPr>
        <p:spPr>
          <a:xfrm>
            <a:off x="6799811" y="1110145"/>
            <a:ext cx="5012574" cy="2668385"/>
          </a:xfrm>
          <a:prstGeom prst="borderCallout2">
            <a:avLst>
              <a:gd name="adj1" fmla="val 18750"/>
              <a:gd name="adj2" fmla="val -41"/>
              <a:gd name="adj3" fmla="val 18750"/>
              <a:gd name="adj4" fmla="val -16667"/>
              <a:gd name="adj5" fmla="val 40226"/>
              <a:gd name="adj6" fmla="val -32073"/>
            </a:avLst>
          </a:prstGeom>
          <a:ln w="28575">
            <a:prstDash val="lgDash"/>
          </a:ln>
        </p:spPr>
        <p:style>
          <a:lnRef idx="2">
            <a:schemeClr val="dk1"/>
          </a:lnRef>
          <a:fillRef idx="1">
            <a:schemeClr val="lt1"/>
          </a:fillRef>
          <a:effectRef idx="0">
            <a:schemeClr val="dk1"/>
          </a:effectRef>
          <a:fontRef idx="minor">
            <a:schemeClr val="dk1"/>
          </a:fontRef>
        </p:style>
        <p:txBody>
          <a:bodyPr rtlCol="0" anchor="ctr"/>
          <a:lstStyle/>
          <a:p>
            <a:pPr algn="just"/>
            <a:r>
              <a:rPr lang="vi-VN" sz="2400" dirty="0" smtClean="0">
                <a:solidFill>
                  <a:srgbClr val="0070C0"/>
                </a:solidFill>
              </a:rPr>
              <a:t>Nhiều </a:t>
            </a:r>
            <a:r>
              <a:rPr lang="vi-VN" sz="2400" dirty="0">
                <a:solidFill>
                  <a:srgbClr val="0070C0"/>
                </a:solidFill>
              </a:rPr>
              <a:t>chữ ngày nay vẫn được sử dụng như A, B, L, O, Q, X, Y, Z,... Nhiều danh từ chung được dùng phổ biến hiện nay như senat (thượng viện), politic (chính trị), republic (cộng hoà),... đều xuất phát từ La Mã.</a:t>
            </a:r>
            <a:endParaRPr lang="en-US" sz="2400" dirty="0">
              <a:solidFill>
                <a:srgbClr val="0070C0"/>
              </a:solidFill>
            </a:endParaRPr>
          </a:p>
        </p:txBody>
      </p:sp>
      <p:sp>
        <p:nvSpPr>
          <p:cNvPr id="11" name="Line Callout 2 10"/>
          <p:cNvSpPr/>
          <p:nvPr/>
        </p:nvSpPr>
        <p:spPr>
          <a:xfrm>
            <a:off x="6799811" y="3874155"/>
            <a:ext cx="5012574" cy="2668385"/>
          </a:xfrm>
          <a:prstGeom prst="borderCallout2">
            <a:avLst>
              <a:gd name="adj1" fmla="val 51149"/>
              <a:gd name="adj2" fmla="val -41"/>
              <a:gd name="adj3" fmla="val 51460"/>
              <a:gd name="adj4" fmla="val -25789"/>
              <a:gd name="adj5" fmla="val 26207"/>
              <a:gd name="adj6" fmla="val -39702"/>
            </a:avLst>
          </a:prstGeom>
          <a:ln w="28575">
            <a:prstDash val="lgDash"/>
          </a:ln>
        </p:spPr>
        <p:style>
          <a:lnRef idx="2">
            <a:schemeClr val="dk1"/>
          </a:lnRef>
          <a:fillRef idx="1">
            <a:schemeClr val="lt1"/>
          </a:fillRef>
          <a:effectRef idx="0">
            <a:schemeClr val="dk1"/>
          </a:effectRef>
          <a:fontRef idx="minor">
            <a:schemeClr val="dk1"/>
          </a:fontRef>
        </p:style>
        <p:txBody>
          <a:bodyPr rtlCol="0" anchor="ctr"/>
          <a:lstStyle/>
          <a:p>
            <a:pPr algn="just"/>
            <a:r>
              <a:rPr lang="en-US" sz="2400" dirty="0" smtClean="0">
                <a:solidFill>
                  <a:srgbClr val="0070C0"/>
                </a:solidFill>
              </a:rPr>
              <a:t>K</a:t>
            </a:r>
            <a:r>
              <a:rPr lang="vi-VN" sz="2400" dirty="0" smtClean="0">
                <a:solidFill>
                  <a:srgbClr val="0070C0"/>
                </a:solidFill>
              </a:rPr>
              <a:t>hông </a:t>
            </a:r>
            <a:r>
              <a:rPr lang="vi-VN" sz="2400" dirty="0">
                <a:solidFill>
                  <a:srgbClr val="0070C0"/>
                </a:solidFill>
              </a:rPr>
              <a:t>còn được dùng trong tính toán, nhưng vẫn được dùng để đánh số đề mục hoặc sử dụng đánh số trên đề mặt đồng hồ,...</a:t>
            </a:r>
            <a:endParaRPr lang="en-US" sz="2400" dirty="0">
              <a:solidFill>
                <a:srgbClr val="0070C0"/>
              </a:solidFill>
            </a:endParaRPr>
          </a:p>
        </p:txBody>
      </p:sp>
      <p:sp>
        <p:nvSpPr>
          <p:cNvPr id="13" name="Rectangle 12"/>
          <p:cNvSpPr/>
          <p:nvPr/>
        </p:nvSpPr>
        <p:spPr>
          <a:xfrm>
            <a:off x="647465" y="38050"/>
            <a:ext cx="8635377" cy="1200329"/>
          </a:xfrm>
          <a:prstGeom prst="rect">
            <a:avLst/>
          </a:prstGeom>
          <a:noFill/>
        </p:spPr>
        <p:txBody>
          <a:bodyPr wrap="none" lIns="91440" tIns="45720" rIns="91440" bIns="45720">
            <a:spAutoFit/>
          </a:bodyPr>
          <a:lstStyle/>
          <a:p>
            <a:pPr algn="ctr"/>
            <a:r>
              <a:rPr lang="en-US" sz="3600" b="1" dirty="0" smtClean="0">
                <a:ln w="0"/>
                <a:solidFill>
                  <a:srgbClr val="FF0000"/>
                </a:solidFill>
              </a:rPr>
              <a:t>CĐ:XÃ HỘI CỔ ĐẠI PHƯƠNG TÂY(TT)</a:t>
            </a:r>
            <a:endParaRPr lang="en-US" sz="3600" b="1" cap="none" spc="0" dirty="0" smtClean="0">
              <a:ln w="0"/>
              <a:solidFill>
                <a:srgbClr val="FF0000"/>
              </a:solidFill>
              <a:effectLst/>
            </a:endParaRPr>
          </a:p>
          <a:p>
            <a:pPr algn="ctr"/>
            <a:r>
              <a:rPr lang="en-US" sz="3600" b="1" cap="none" spc="0" dirty="0" smtClean="0">
                <a:ln w="0"/>
                <a:solidFill>
                  <a:srgbClr val="FF0000"/>
                </a:solidFill>
                <a:effectLst/>
              </a:rPr>
              <a:t>B. LA MÃ CỔ ĐẠI</a:t>
            </a:r>
            <a:endParaRPr lang="en-US" sz="3600" b="1" cap="none" spc="0" dirty="0">
              <a:ln w="0"/>
              <a:solidFill>
                <a:srgbClr val="FF0000"/>
              </a:solidFill>
              <a:effectLst/>
            </a:endParaRPr>
          </a:p>
        </p:txBody>
      </p:sp>
    </p:spTree>
    <p:extLst>
      <p:ext uri="{BB962C8B-B14F-4D97-AF65-F5344CB8AC3E}">
        <p14:creationId xmlns:p14="http://schemas.microsoft.com/office/powerpoint/2010/main" val="29549688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299" y="3438048"/>
            <a:ext cx="5649113" cy="3419952"/>
          </a:xfrm>
          <a:prstGeom prst="rect">
            <a:avLst/>
          </a:prstGeom>
        </p:spPr>
      </p:pic>
      <p:sp>
        <p:nvSpPr>
          <p:cNvPr id="3" name="Line Callout 3 2"/>
          <p:cNvSpPr/>
          <p:nvPr/>
        </p:nvSpPr>
        <p:spPr>
          <a:xfrm>
            <a:off x="875263" y="2014126"/>
            <a:ext cx="5477299" cy="3133898"/>
          </a:xfrm>
          <a:prstGeom prst="borderCallout3">
            <a:avLst>
              <a:gd name="adj1" fmla="val 159"/>
              <a:gd name="adj2" fmla="val 53677"/>
              <a:gd name="adj3" fmla="val -9433"/>
              <a:gd name="adj4" fmla="val 53596"/>
              <a:gd name="adj5" fmla="val -9272"/>
              <a:gd name="adj6" fmla="val 63938"/>
              <a:gd name="adj7" fmla="val -9450"/>
              <a:gd name="adj8" fmla="val 120423"/>
            </a:avLst>
          </a:prstGeom>
          <a:ln w="28575">
            <a:prstDash val="lgDashDotDot"/>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800" dirty="0">
                <a:solidFill>
                  <a:srgbClr val="0070C0"/>
                </a:solidFill>
              </a:rPr>
              <a:t>Người La Mã đã xây dựng được những công trình kiến trúc đồ sộ, nguy </a:t>
            </a:r>
            <a:r>
              <a:rPr lang="vi-VN" sz="2800" dirty="0" smtClean="0">
                <a:solidFill>
                  <a:srgbClr val="0070C0"/>
                </a:solidFill>
              </a:rPr>
              <a:t>nga</a:t>
            </a:r>
            <a:r>
              <a:rPr lang="en-US" sz="2800" dirty="0">
                <a:solidFill>
                  <a:srgbClr val="0070C0"/>
                </a:solidFill>
              </a:rPr>
              <a:t> </a:t>
            </a:r>
            <a:r>
              <a:rPr lang="en-US" sz="2800" dirty="0" smtClean="0">
                <a:solidFill>
                  <a:srgbClr val="0070C0"/>
                </a:solidFill>
              </a:rPr>
              <a:t>như đấu trường Cô-li-dê, đền Pan-tê-ông, Khải Hoàn Môn. Họ còn xây dựng được hệ thống cầu cống, đường sá khắp các vùng đất thuộc đế chế.</a:t>
            </a:r>
            <a:endParaRPr lang="en-US" sz="2800" dirty="0">
              <a:solidFill>
                <a:srgbClr val="0070C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9805" y="0"/>
            <a:ext cx="4604084" cy="3456694"/>
          </a:xfrm>
          <a:prstGeom prst="rect">
            <a:avLst/>
          </a:prstGeom>
        </p:spPr>
      </p:pic>
      <p:sp>
        <p:nvSpPr>
          <p:cNvPr id="12" name="Rectangle 11"/>
          <p:cNvSpPr/>
          <p:nvPr/>
        </p:nvSpPr>
        <p:spPr>
          <a:xfrm>
            <a:off x="652036" y="49049"/>
            <a:ext cx="8635377" cy="1200329"/>
          </a:xfrm>
          <a:prstGeom prst="rect">
            <a:avLst/>
          </a:prstGeom>
          <a:noFill/>
        </p:spPr>
        <p:txBody>
          <a:bodyPr wrap="none" lIns="91440" tIns="45720" rIns="91440" bIns="45720">
            <a:spAutoFit/>
          </a:bodyPr>
          <a:lstStyle/>
          <a:p>
            <a:pPr algn="ctr"/>
            <a:r>
              <a:rPr lang="en-US" sz="3600" b="1" dirty="0" smtClean="0">
                <a:ln w="0"/>
                <a:solidFill>
                  <a:srgbClr val="FF0000"/>
                </a:solidFill>
              </a:rPr>
              <a:t>CĐ:XÃ HỘI CỔ ĐẠI PHƯƠNG TÂY(TT)</a:t>
            </a:r>
            <a:endParaRPr lang="en-US" sz="3600" b="1" cap="none" spc="0" dirty="0" smtClean="0">
              <a:ln w="0"/>
              <a:solidFill>
                <a:srgbClr val="FF0000"/>
              </a:solidFill>
              <a:effectLst/>
            </a:endParaRPr>
          </a:p>
          <a:p>
            <a:pPr algn="ctr"/>
            <a:r>
              <a:rPr lang="en-US" sz="3600" b="1" cap="none" spc="0" dirty="0" smtClean="0">
                <a:ln w="0"/>
                <a:solidFill>
                  <a:srgbClr val="FF0000"/>
                </a:solidFill>
                <a:effectLst/>
              </a:rPr>
              <a:t>B. LA MÃ CỔ ĐẠI</a:t>
            </a:r>
            <a:endParaRPr lang="en-US" sz="3600" b="1" cap="none" spc="0" dirty="0">
              <a:ln w="0"/>
              <a:solidFill>
                <a:srgbClr val="FF0000"/>
              </a:solidFill>
              <a:effectLst/>
            </a:endParaRPr>
          </a:p>
        </p:txBody>
      </p:sp>
    </p:spTree>
    <p:extLst>
      <p:ext uri="{BB962C8B-B14F-4D97-AF65-F5344CB8AC3E}">
        <p14:creationId xmlns:p14="http://schemas.microsoft.com/office/powerpoint/2010/main" val="22841709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ình nền Powerpoint đẹp tạo nên một Slide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394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9882" y="962739"/>
            <a:ext cx="9556377" cy="228147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3200" b="1" dirty="0" smtClean="0">
                <a:solidFill>
                  <a:schemeClr val="bg1"/>
                </a:solidFill>
              </a:rPr>
              <a:t>Trong vai một học sinh La Mã thời cổ đại, em hãy thực hiện phép tính 350 + 270?</a:t>
            </a:r>
          </a:p>
          <a:p>
            <a:pPr algn="just"/>
            <a:r>
              <a:rPr lang="en-US" sz="3200" b="1" dirty="0" smtClean="0">
                <a:solidFill>
                  <a:schemeClr val="bg1"/>
                </a:solidFill>
              </a:rPr>
              <a:t>Em có nhận xét gì về việc dùng số La Mã để tính toán?</a:t>
            </a:r>
            <a:endParaRPr lang="en-US" sz="3200" b="1" dirty="0">
              <a:solidFill>
                <a:schemeClr val="bg1"/>
              </a:solidFill>
            </a:endParaRPr>
          </a:p>
        </p:txBody>
      </p:sp>
      <p:sp>
        <p:nvSpPr>
          <p:cNvPr id="3" name="Rounded Rectangle 2"/>
          <p:cNvSpPr/>
          <p:nvPr/>
        </p:nvSpPr>
        <p:spPr>
          <a:xfrm>
            <a:off x="1954306" y="3357240"/>
            <a:ext cx="6373906" cy="1963271"/>
          </a:xfrm>
          <a:prstGeom prst="roundRect">
            <a:avLst/>
          </a:prstGeom>
          <a:noFill/>
          <a:ln w="571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US" sz="2800" b="1" dirty="0" smtClean="0">
                <a:solidFill>
                  <a:schemeClr val="tx1"/>
                </a:solidFill>
              </a:rPr>
              <a:t>CCCL + CCLXX = DCXX</a:t>
            </a:r>
          </a:p>
          <a:p>
            <a:pPr algn="ctr"/>
            <a:r>
              <a:rPr lang="en-US" sz="2800" dirty="0" smtClean="0">
                <a:solidFill>
                  <a:schemeClr val="tx1"/>
                </a:solidFill>
              </a:rPr>
              <a:t>(350 + 270 = 620)</a:t>
            </a:r>
            <a:endParaRPr lang="en-US" sz="2800" dirty="0">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6078" y="3039035"/>
            <a:ext cx="2990510" cy="2933910"/>
          </a:xfrm>
          <a:prstGeom prst="rect">
            <a:avLst/>
          </a:prstGeom>
        </p:spPr>
      </p:pic>
      <p:sp>
        <p:nvSpPr>
          <p:cNvPr id="4" name="TextBox 3"/>
          <p:cNvSpPr txBox="1"/>
          <p:nvPr/>
        </p:nvSpPr>
        <p:spPr>
          <a:xfrm>
            <a:off x="3291840" y="4781006"/>
            <a:ext cx="3875314" cy="523220"/>
          </a:xfrm>
          <a:prstGeom prst="rect">
            <a:avLst/>
          </a:prstGeom>
          <a:noFill/>
        </p:spPr>
        <p:txBody>
          <a:bodyPr wrap="square" rtlCol="0">
            <a:spAutoFit/>
          </a:bodyPr>
          <a:lstStyle/>
          <a:p>
            <a:pPr lvl="0" algn="ctr"/>
            <a:r>
              <a:rPr lang="en-US" sz="2800" b="1" dirty="0">
                <a:solidFill>
                  <a:prstClr val="black"/>
                </a:solidFill>
                <a:sym typeface="Wingdings" panose="05000000000000000000" pitchFamily="2" charset="2"/>
              </a:rPr>
              <a:t> </a:t>
            </a:r>
            <a:r>
              <a:rPr lang="en-US" sz="2800" b="1" dirty="0">
                <a:solidFill>
                  <a:prstClr val="black"/>
                </a:solidFill>
              </a:rPr>
              <a:t>Phức tạp, cồng kềnh</a:t>
            </a:r>
          </a:p>
        </p:txBody>
      </p:sp>
    </p:spTree>
    <p:extLst>
      <p:ext uri="{BB962C8B-B14F-4D97-AF65-F5344CB8AC3E}">
        <p14:creationId xmlns:p14="http://schemas.microsoft.com/office/powerpoint/2010/main" val="23858766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6"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80">
                                          <p:stCondLst>
                                            <p:cond delay="0"/>
                                          </p:stCondLst>
                                        </p:cTn>
                                        <p:tgtEl>
                                          <p:spTgt spid="9"/>
                                        </p:tgtEl>
                                      </p:cBhvr>
                                    </p:animEffect>
                                    <p:anim calcmode="lin" valueType="num">
                                      <p:cBhvr>
                                        <p:cTn id="1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6" dur="26">
                                          <p:stCondLst>
                                            <p:cond delay="650"/>
                                          </p:stCondLst>
                                        </p:cTn>
                                        <p:tgtEl>
                                          <p:spTgt spid="9"/>
                                        </p:tgtEl>
                                      </p:cBhvr>
                                      <p:to x="100000" y="60000"/>
                                    </p:animScale>
                                    <p:animScale>
                                      <p:cBhvr>
                                        <p:cTn id="17" dur="166" decel="50000">
                                          <p:stCondLst>
                                            <p:cond delay="676"/>
                                          </p:stCondLst>
                                        </p:cTn>
                                        <p:tgtEl>
                                          <p:spTgt spid="9"/>
                                        </p:tgtEl>
                                      </p:cBhvr>
                                      <p:to x="100000" y="100000"/>
                                    </p:animScale>
                                    <p:animScale>
                                      <p:cBhvr>
                                        <p:cTn id="18" dur="26">
                                          <p:stCondLst>
                                            <p:cond delay="1312"/>
                                          </p:stCondLst>
                                        </p:cTn>
                                        <p:tgtEl>
                                          <p:spTgt spid="9"/>
                                        </p:tgtEl>
                                      </p:cBhvr>
                                      <p:to x="100000" y="80000"/>
                                    </p:animScale>
                                    <p:animScale>
                                      <p:cBhvr>
                                        <p:cTn id="19" dur="166" decel="50000">
                                          <p:stCondLst>
                                            <p:cond delay="1338"/>
                                          </p:stCondLst>
                                        </p:cTn>
                                        <p:tgtEl>
                                          <p:spTgt spid="9"/>
                                        </p:tgtEl>
                                      </p:cBhvr>
                                      <p:to x="100000" y="100000"/>
                                    </p:animScale>
                                    <p:animScale>
                                      <p:cBhvr>
                                        <p:cTn id="20" dur="26">
                                          <p:stCondLst>
                                            <p:cond delay="1642"/>
                                          </p:stCondLst>
                                        </p:cTn>
                                        <p:tgtEl>
                                          <p:spTgt spid="9"/>
                                        </p:tgtEl>
                                      </p:cBhvr>
                                      <p:to x="100000" y="90000"/>
                                    </p:animScale>
                                    <p:animScale>
                                      <p:cBhvr>
                                        <p:cTn id="21" dur="166" decel="50000">
                                          <p:stCondLst>
                                            <p:cond delay="1668"/>
                                          </p:stCondLst>
                                        </p:cTn>
                                        <p:tgtEl>
                                          <p:spTgt spid="9"/>
                                        </p:tgtEl>
                                      </p:cBhvr>
                                      <p:to x="100000" y="100000"/>
                                    </p:animScale>
                                    <p:animScale>
                                      <p:cBhvr>
                                        <p:cTn id="22" dur="26">
                                          <p:stCondLst>
                                            <p:cond delay="1808"/>
                                          </p:stCondLst>
                                        </p:cTn>
                                        <p:tgtEl>
                                          <p:spTgt spid="9"/>
                                        </p:tgtEl>
                                      </p:cBhvr>
                                      <p:to x="100000" y="95000"/>
                                    </p:animScale>
                                    <p:animScale>
                                      <p:cBhvr>
                                        <p:cTn id="23" dur="166" decel="50000">
                                          <p:stCondLst>
                                            <p:cond delay="1834"/>
                                          </p:stCondLst>
                                        </p:cTn>
                                        <p:tgtEl>
                                          <p:spTgt spid="9"/>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80">
                                          <p:stCondLst>
                                            <p:cond delay="0"/>
                                          </p:stCondLst>
                                        </p:cTn>
                                        <p:tgtEl>
                                          <p:spTgt spid="3"/>
                                        </p:tgtEl>
                                      </p:cBhvr>
                                    </p:animEffect>
                                    <p:anim calcmode="lin" valueType="num">
                                      <p:cBhvr>
                                        <p:cTn id="2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gtEl>
                                      </p:cBhvr>
                                      <p:to x="100000" y="60000"/>
                                    </p:animScale>
                                    <p:animScale>
                                      <p:cBhvr>
                                        <p:cTn id="35" dur="166" decel="50000">
                                          <p:stCondLst>
                                            <p:cond delay="676"/>
                                          </p:stCondLst>
                                        </p:cTn>
                                        <p:tgtEl>
                                          <p:spTgt spid="3"/>
                                        </p:tgtEl>
                                      </p:cBhvr>
                                      <p:to x="100000" y="100000"/>
                                    </p:animScale>
                                    <p:animScale>
                                      <p:cBhvr>
                                        <p:cTn id="36" dur="26">
                                          <p:stCondLst>
                                            <p:cond delay="1312"/>
                                          </p:stCondLst>
                                        </p:cTn>
                                        <p:tgtEl>
                                          <p:spTgt spid="3"/>
                                        </p:tgtEl>
                                      </p:cBhvr>
                                      <p:to x="100000" y="80000"/>
                                    </p:animScale>
                                    <p:animScale>
                                      <p:cBhvr>
                                        <p:cTn id="37" dur="166" decel="50000">
                                          <p:stCondLst>
                                            <p:cond delay="1338"/>
                                          </p:stCondLst>
                                        </p:cTn>
                                        <p:tgtEl>
                                          <p:spTgt spid="3"/>
                                        </p:tgtEl>
                                      </p:cBhvr>
                                      <p:to x="100000" y="100000"/>
                                    </p:animScale>
                                    <p:animScale>
                                      <p:cBhvr>
                                        <p:cTn id="38" dur="26">
                                          <p:stCondLst>
                                            <p:cond delay="1642"/>
                                          </p:stCondLst>
                                        </p:cTn>
                                        <p:tgtEl>
                                          <p:spTgt spid="3"/>
                                        </p:tgtEl>
                                      </p:cBhvr>
                                      <p:to x="100000" y="90000"/>
                                    </p:animScale>
                                    <p:animScale>
                                      <p:cBhvr>
                                        <p:cTn id="39" dur="166" decel="50000">
                                          <p:stCondLst>
                                            <p:cond delay="1668"/>
                                          </p:stCondLst>
                                        </p:cTn>
                                        <p:tgtEl>
                                          <p:spTgt spid="3"/>
                                        </p:tgtEl>
                                      </p:cBhvr>
                                      <p:to x="100000" y="100000"/>
                                    </p:animScale>
                                    <p:animScale>
                                      <p:cBhvr>
                                        <p:cTn id="40" dur="26">
                                          <p:stCondLst>
                                            <p:cond delay="1808"/>
                                          </p:stCondLst>
                                        </p:cTn>
                                        <p:tgtEl>
                                          <p:spTgt spid="3"/>
                                        </p:tgtEl>
                                      </p:cBhvr>
                                      <p:to x="100000" y="95000"/>
                                    </p:animScale>
                                    <p:animScale>
                                      <p:cBhvr>
                                        <p:cTn id="41" dur="166" decel="50000">
                                          <p:stCondLst>
                                            <p:cond delay="1834"/>
                                          </p:stCondLst>
                                        </p:cTn>
                                        <p:tgtEl>
                                          <p:spTgt spid="3"/>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down)">
                                      <p:cBhvr>
                                        <p:cTn id="46" dur="580">
                                          <p:stCondLst>
                                            <p:cond delay="0"/>
                                          </p:stCondLst>
                                        </p:cTn>
                                        <p:tgtEl>
                                          <p:spTgt spid="4"/>
                                        </p:tgtEl>
                                      </p:cBhvr>
                                    </p:animEffect>
                                    <p:anim calcmode="lin" valueType="num">
                                      <p:cBhvr>
                                        <p:cTn id="4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2" dur="26">
                                          <p:stCondLst>
                                            <p:cond delay="650"/>
                                          </p:stCondLst>
                                        </p:cTn>
                                        <p:tgtEl>
                                          <p:spTgt spid="4"/>
                                        </p:tgtEl>
                                      </p:cBhvr>
                                      <p:to x="100000" y="60000"/>
                                    </p:animScale>
                                    <p:animScale>
                                      <p:cBhvr>
                                        <p:cTn id="53" dur="166" decel="50000">
                                          <p:stCondLst>
                                            <p:cond delay="676"/>
                                          </p:stCondLst>
                                        </p:cTn>
                                        <p:tgtEl>
                                          <p:spTgt spid="4"/>
                                        </p:tgtEl>
                                      </p:cBhvr>
                                      <p:to x="100000" y="100000"/>
                                    </p:animScale>
                                    <p:animScale>
                                      <p:cBhvr>
                                        <p:cTn id="54" dur="26">
                                          <p:stCondLst>
                                            <p:cond delay="1312"/>
                                          </p:stCondLst>
                                        </p:cTn>
                                        <p:tgtEl>
                                          <p:spTgt spid="4"/>
                                        </p:tgtEl>
                                      </p:cBhvr>
                                      <p:to x="100000" y="80000"/>
                                    </p:animScale>
                                    <p:animScale>
                                      <p:cBhvr>
                                        <p:cTn id="55" dur="166" decel="50000">
                                          <p:stCondLst>
                                            <p:cond delay="1338"/>
                                          </p:stCondLst>
                                        </p:cTn>
                                        <p:tgtEl>
                                          <p:spTgt spid="4"/>
                                        </p:tgtEl>
                                      </p:cBhvr>
                                      <p:to x="100000" y="100000"/>
                                    </p:animScale>
                                    <p:animScale>
                                      <p:cBhvr>
                                        <p:cTn id="56" dur="26">
                                          <p:stCondLst>
                                            <p:cond delay="1642"/>
                                          </p:stCondLst>
                                        </p:cTn>
                                        <p:tgtEl>
                                          <p:spTgt spid="4"/>
                                        </p:tgtEl>
                                      </p:cBhvr>
                                      <p:to x="100000" y="90000"/>
                                    </p:animScale>
                                    <p:animScale>
                                      <p:cBhvr>
                                        <p:cTn id="57" dur="166" decel="50000">
                                          <p:stCondLst>
                                            <p:cond delay="1668"/>
                                          </p:stCondLst>
                                        </p:cTn>
                                        <p:tgtEl>
                                          <p:spTgt spid="4"/>
                                        </p:tgtEl>
                                      </p:cBhvr>
                                      <p:to x="100000" y="100000"/>
                                    </p:animScale>
                                    <p:animScale>
                                      <p:cBhvr>
                                        <p:cTn id="58" dur="26">
                                          <p:stCondLst>
                                            <p:cond delay="1808"/>
                                          </p:stCondLst>
                                        </p:cTn>
                                        <p:tgtEl>
                                          <p:spTgt spid="4"/>
                                        </p:tgtEl>
                                      </p:cBhvr>
                                      <p:to x="100000" y="95000"/>
                                    </p:animScale>
                                    <p:animScale>
                                      <p:cBhvr>
                                        <p:cTn id="59"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txBox="1">
            <a:spLocks/>
          </p:cNvSpPr>
          <p:nvPr/>
        </p:nvSpPr>
        <p:spPr>
          <a:xfrm>
            <a:off x="143948" y="1053956"/>
            <a:ext cx="11617234" cy="55709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110000"/>
              </a:lnSpc>
              <a:buFont typeface="Arial" panose="020B0604020202020204" pitchFamily="34" charset="0"/>
              <a:buAutoNum type="romanUcPeriod"/>
            </a:pPr>
            <a:r>
              <a:rPr lang="en-US" b="1" dirty="0" smtClean="0">
                <a:solidFill>
                  <a:srgbClr val="0070C0"/>
                </a:solidFill>
              </a:rPr>
              <a:t>ĐIỀU KIỆN TỰ NHIÊN</a:t>
            </a:r>
            <a:endParaRPr lang="en-US" dirty="0" smtClean="0"/>
          </a:p>
          <a:p>
            <a:pPr marL="571500" indent="-571500">
              <a:lnSpc>
                <a:spcPct val="110000"/>
              </a:lnSpc>
              <a:buFont typeface="Arial" panose="020B0604020202020204" pitchFamily="34" charset="0"/>
              <a:buAutoNum type="romanUcPeriod"/>
            </a:pPr>
            <a:r>
              <a:rPr lang="en-US" b="1" dirty="0" smtClean="0">
                <a:solidFill>
                  <a:srgbClr val="0070C0"/>
                </a:solidFill>
              </a:rPr>
              <a:t>TỔ CHỨC NHÀ NƯỚC LA MÃ CỔ ĐẠI</a:t>
            </a:r>
          </a:p>
          <a:p>
            <a:pPr marL="571500" indent="-571500">
              <a:lnSpc>
                <a:spcPct val="110000"/>
              </a:lnSpc>
              <a:buFont typeface="Arial" panose="020B0604020202020204" pitchFamily="34" charset="0"/>
              <a:buAutoNum type="romanUcPeriod"/>
            </a:pPr>
            <a:r>
              <a:rPr lang="en-US" sz="3200" b="1" dirty="0" smtClean="0">
                <a:solidFill>
                  <a:srgbClr val="0070C0"/>
                </a:solidFill>
              </a:rPr>
              <a:t> NHỮNG THÀNH TỰU VĂN HÓA TIÊU BIỂU</a:t>
            </a:r>
          </a:p>
          <a:p>
            <a:pPr>
              <a:lnSpc>
                <a:spcPct val="110000"/>
              </a:lnSpc>
              <a:buFontTx/>
              <a:buChar char="-"/>
            </a:pPr>
            <a:r>
              <a:rPr lang="en-US" sz="3000" dirty="0" smtClean="0"/>
              <a:t>Người La Mã đạt được nhiều thành tựu trong lĩnh vực văn hóa: sáng tạo ra hệ thống 26 chữ cái, 7 chữ số La Mã...</a:t>
            </a:r>
          </a:p>
          <a:p>
            <a:pPr>
              <a:lnSpc>
                <a:spcPct val="110000"/>
              </a:lnSpc>
              <a:buFontTx/>
              <a:buChar char="-"/>
            </a:pPr>
            <a:r>
              <a:rPr lang="vi-VN" sz="3000" dirty="0" smtClean="0"/>
              <a:t>Hệ </a:t>
            </a:r>
            <a:r>
              <a:rPr lang="vi-VN" sz="3000" dirty="0"/>
              <a:t>thống luật La Mã được coi là tiến bộ nhất thời cổ đại và trở thành nền tảng cho việc xây dựng luật pháp ở các nước Âu - Mĩ sau này.</a:t>
            </a:r>
          </a:p>
          <a:p>
            <a:pPr>
              <a:lnSpc>
                <a:spcPct val="110000"/>
              </a:lnSpc>
              <a:buFontTx/>
              <a:buChar char="-"/>
            </a:pPr>
            <a:r>
              <a:rPr lang="vi-VN" sz="3000" dirty="0" smtClean="0"/>
              <a:t>Nhờ </a:t>
            </a:r>
            <a:r>
              <a:rPr lang="vi-VN" sz="3000" dirty="0"/>
              <a:t>phát minh ra bê tông, Người La Mã đã xây dựng được những công trình kiến trúc đồ sộ, nguy </a:t>
            </a:r>
            <a:r>
              <a:rPr lang="vi-VN" sz="3000" dirty="0" smtClean="0"/>
              <a:t>nga</a:t>
            </a:r>
            <a:r>
              <a:rPr lang="en-US" sz="3000" dirty="0" smtClean="0"/>
              <a:t>.</a:t>
            </a:r>
            <a:endParaRPr lang="vi-VN" sz="3000" dirty="0"/>
          </a:p>
          <a:p>
            <a:pPr>
              <a:lnSpc>
                <a:spcPct val="110000"/>
              </a:lnSpc>
              <a:buFontTx/>
              <a:buChar char="-"/>
            </a:pP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220" y="1918447"/>
            <a:ext cx="1000125" cy="762000"/>
          </a:xfrm>
          <a:prstGeom prst="rect">
            <a:avLst/>
          </a:prstGeom>
        </p:spPr>
      </p:pic>
      <p:sp>
        <p:nvSpPr>
          <p:cNvPr id="9" name="Rectangle 8"/>
          <p:cNvSpPr/>
          <p:nvPr/>
        </p:nvSpPr>
        <p:spPr>
          <a:xfrm>
            <a:off x="2257021" y="49049"/>
            <a:ext cx="9575377" cy="1323439"/>
          </a:xfrm>
          <a:prstGeom prst="rect">
            <a:avLst/>
          </a:prstGeom>
          <a:noFill/>
        </p:spPr>
        <p:txBody>
          <a:bodyPr wrap="none" lIns="91440" tIns="45720" rIns="91440" bIns="45720">
            <a:spAutoFit/>
          </a:bodyPr>
          <a:lstStyle/>
          <a:p>
            <a:pPr algn="ctr"/>
            <a:r>
              <a:rPr lang="en-US" sz="4000" b="1" dirty="0" smtClean="0">
                <a:ln w="0"/>
                <a:solidFill>
                  <a:srgbClr val="FF0000"/>
                </a:solidFill>
              </a:rPr>
              <a:t>CĐ:XÃ HỘI CỔ ĐẠI PHƯƠNG TÂY(TT)</a:t>
            </a:r>
            <a:endParaRPr lang="en-US" sz="4000" b="1" cap="none" spc="0" dirty="0" smtClean="0">
              <a:ln w="0"/>
              <a:solidFill>
                <a:srgbClr val="FF0000"/>
              </a:solidFill>
              <a:effectLst/>
            </a:endParaRPr>
          </a:p>
          <a:p>
            <a:pPr algn="ctr"/>
            <a:r>
              <a:rPr lang="en-US" sz="4000" b="1" cap="none" spc="0" dirty="0" smtClean="0">
                <a:ln w="0"/>
                <a:solidFill>
                  <a:srgbClr val="FF0000"/>
                </a:solidFill>
                <a:effectLst/>
              </a:rPr>
              <a:t>B. LA MÃ CỔ ĐẠI</a:t>
            </a:r>
            <a:endParaRPr lang="en-US" sz="4000" b="1" cap="none" spc="0" dirty="0">
              <a:ln w="0"/>
              <a:solidFill>
                <a:srgbClr val="FF0000"/>
              </a:solidFill>
              <a:effectLst/>
            </a:endParaRPr>
          </a:p>
        </p:txBody>
      </p:sp>
    </p:spTree>
    <p:extLst>
      <p:ext uri="{BB962C8B-B14F-4D97-AF65-F5344CB8AC3E}">
        <p14:creationId xmlns:p14="http://schemas.microsoft.com/office/powerpoint/2010/main" val="25690723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10176233" y="2639507"/>
            <a:ext cx="0" cy="942682"/>
          </a:xfrm>
          <a:prstGeom prst="line">
            <a:avLst/>
          </a:prstGeom>
          <a:ln w="28575">
            <a:solidFill>
              <a:srgbClr val="F340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47288" y="2686642"/>
            <a:ext cx="0" cy="942682"/>
          </a:xfrm>
          <a:prstGeom prst="line">
            <a:avLst/>
          </a:prstGeom>
          <a:ln w="28575">
            <a:solidFill>
              <a:srgbClr val="8F529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 idx="2"/>
            <a:endCxn id="14" idx="0"/>
          </p:cNvCxnSpPr>
          <p:nvPr/>
        </p:nvCxnSpPr>
        <p:spPr>
          <a:xfrm>
            <a:off x="1993770" y="2733776"/>
            <a:ext cx="0" cy="808462"/>
          </a:xfrm>
          <a:prstGeom prst="line">
            <a:avLst/>
          </a:prstGeom>
          <a:ln w="28575">
            <a:solidFill>
              <a:srgbClr val="0EB7B8"/>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553940" y="212493"/>
            <a:ext cx="3435557" cy="923330"/>
          </a:xfrm>
          <a:prstGeom prst="rect">
            <a:avLst/>
          </a:prstGeom>
          <a:noFill/>
        </p:spPr>
        <p:txBody>
          <a:bodyPr wrap="none" lIns="91440" tIns="45720" rIns="91440" bIns="45720">
            <a:spAutoFit/>
          </a:bodyPr>
          <a:lstStyle/>
          <a:p>
            <a:pPr algn="ctr"/>
            <a:r>
              <a:rPr lang="en-US" sz="5400" b="1" dirty="0" smtClean="0">
                <a:ln w="10160">
                  <a:noFill/>
                  <a:prstDash val="solid"/>
                </a:ln>
                <a:solidFill>
                  <a:srgbClr val="00B0F0"/>
                </a:solidFill>
                <a:effectLst>
                  <a:outerShdw blurRad="38100" dist="22860" dir="5400000" algn="tl" rotWithShape="0">
                    <a:srgbClr val="000000">
                      <a:alpha val="30000"/>
                    </a:srgbClr>
                  </a:outerShdw>
                </a:effectLst>
              </a:rPr>
              <a:t>CỦNG CỐ</a:t>
            </a:r>
            <a:endParaRPr lang="en-US" sz="5400" b="1" cap="none" spc="0" dirty="0">
              <a:ln w="10160">
                <a:noFill/>
                <a:prstDash val="solid"/>
              </a:ln>
              <a:solidFill>
                <a:srgbClr val="00B0F0"/>
              </a:solidFill>
              <a:effectLst>
                <a:outerShdw blurRad="38100" dist="22860" dir="5400000" algn="tl" rotWithShape="0">
                  <a:srgbClr val="000000">
                    <a:alpha val="30000"/>
                  </a:srgbClr>
                </a:outerShdw>
              </a:effectLst>
            </a:endParaRPr>
          </a:p>
        </p:txBody>
      </p:sp>
      <p:sp>
        <p:nvSpPr>
          <p:cNvPr id="4" name="Rounded Rectangle 3"/>
          <p:cNvSpPr/>
          <p:nvPr/>
        </p:nvSpPr>
        <p:spPr>
          <a:xfrm>
            <a:off x="433633" y="1282045"/>
            <a:ext cx="3120273" cy="1451731"/>
          </a:xfrm>
          <a:prstGeom prst="roundRect">
            <a:avLst/>
          </a:prstGeom>
          <a:solidFill>
            <a:srgbClr val="BEE4E5"/>
          </a:solidFill>
          <a:ln w="38100" cmpd="dbl">
            <a:solidFill>
              <a:srgbClr val="0EB7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Điều kiện tự nhiên</a:t>
            </a:r>
            <a:endParaRPr lang="en-US" sz="2800" b="1" dirty="0">
              <a:solidFill>
                <a:schemeClr val="tx1"/>
              </a:solidFill>
              <a:latin typeface="+mj-lt"/>
            </a:endParaRPr>
          </a:p>
        </p:txBody>
      </p:sp>
      <p:sp>
        <p:nvSpPr>
          <p:cNvPr id="8" name="Rounded Rectangle 7"/>
          <p:cNvSpPr/>
          <p:nvPr/>
        </p:nvSpPr>
        <p:spPr>
          <a:xfrm>
            <a:off x="4166644" y="1282045"/>
            <a:ext cx="3535051" cy="1451731"/>
          </a:xfrm>
          <a:prstGeom prst="roundRect">
            <a:avLst/>
          </a:prstGeom>
          <a:solidFill>
            <a:srgbClr val="DBCDE4"/>
          </a:solidFill>
          <a:ln w="38100" cmpd="dbl">
            <a:solidFill>
              <a:srgbClr val="8F52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Tổ chức nhà nước La Mã cổ đại</a:t>
            </a:r>
            <a:endParaRPr lang="en-US" sz="2800" b="1" dirty="0">
              <a:solidFill>
                <a:schemeClr val="tx1"/>
              </a:solidFill>
              <a:latin typeface="+mj-lt"/>
            </a:endParaRPr>
          </a:p>
        </p:txBody>
      </p:sp>
      <p:sp>
        <p:nvSpPr>
          <p:cNvPr id="9" name="Rounded Rectangle 8"/>
          <p:cNvSpPr/>
          <p:nvPr/>
        </p:nvSpPr>
        <p:spPr>
          <a:xfrm>
            <a:off x="8502977" y="1282045"/>
            <a:ext cx="3139126" cy="1451731"/>
          </a:xfrm>
          <a:prstGeom prst="roundRect">
            <a:avLst/>
          </a:prstGeom>
          <a:solidFill>
            <a:srgbClr val="FBD5D4"/>
          </a:solidFill>
          <a:ln w="38100" cmpd="dbl">
            <a:solidFill>
              <a:srgbClr val="F340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Những thành tựu văn hóa tiêu biểu</a:t>
            </a:r>
            <a:endParaRPr lang="en-US" sz="2800" b="1" dirty="0">
              <a:solidFill>
                <a:schemeClr val="tx1"/>
              </a:solidFill>
              <a:latin typeface="+mj-lt"/>
            </a:endParaRPr>
          </a:p>
        </p:txBody>
      </p:sp>
      <p:cxnSp>
        <p:nvCxnSpPr>
          <p:cNvPr id="11" name="Straight Connector 10"/>
          <p:cNvCxnSpPr/>
          <p:nvPr/>
        </p:nvCxnSpPr>
        <p:spPr>
          <a:xfrm>
            <a:off x="791852" y="3157983"/>
            <a:ext cx="10473179" cy="0"/>
          </a:xfrm>
          <a:prstGeom prst="line">
            <a:avLst/>
          </a:prstGeom>
          <a:ln w="76200" cmpd="tri">
            <a:solidFill>
              <a:srgbClr val="FEC96F"/>
            </a:solidFill>
            <a:prstDash val="sysDash"/>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33633" y="3542238"/>
            <a:ext cx="3120273" cy="3275811"/>
          </a:xfrm>
          <a:prstGeom prst="roundRect">
            <a:avLst/>
          </a:prstGeom>
          <a:solidFill>
            <a:srgbClr val="BEE4E5"/>
          </a:solidFill>
          <a:ln w="38100" cmpd="dbl">
            <a:solidFill>
              <a:srgbClr val="0EB7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dirty="0" smtClean="0">
                <a:solidFill>
                  <a:schemeClr val="tx1"/>
                </a:solidFill>
                <a:sym typeface="Wingdings" panose="05000000000000000000" pitchFamily="2" charset="2"/>
              </a:rPr>
              <a:t>- Thuận </a:t>
            </a:r>
            <a:r>
              <a:rPr lang="en-US" sz="2600" dirty="0">
                <a:solidFill>
                  <a:schemeClr val="tx1"/>
                </a:solidFill>
                <a:sym typeface="Wingdings" panose="05000000000000000000" pitchFamily="2" charset="2"/>
              </a:rPr>
              <a:t>lợi tiến hành buôn bán với các vùng xung quanh, dễ dàng chinh phục những vùng lãnh thổ mới và quản lí hiệu quả.</a:t>
            </a:r>
            <a:endParaRPr lang="vi-VN" sz="2600" dirty="0">
              <a:solidFill>
                <a:schemeClr val="tx1"/>
              </a:solidFill>
            </a:endParaRPr>
          </a:p>
          <a:p>
            <a:endParaRPr lang="en-US" sz="2800" dirty="0" smtClean="0">
              <a:solidFill>
                <a:schemeClr val="tx1"/>
              </a:solidFill>
              <a:latin typeface="+mj-lt"/>
            </a:endParaRPr>
          </a:p>
        </p:txBody>
      </p:sp>
      <p:sp>
        <p:nvSpPr>
          <p:cNvPr id="15" name="Rounded Rectangle 14"/>
          <p:cNvSpPr/>
          <p:nvPr/>
        </p:nvSpPr>
        <p:spPr>
          <a:xfrm>
            <a:off x="4166644" y="3542238"/>
            <a:ext cx="3653165" cy="3275811"/>
          </a:xfrm>
          <a:prstGeom prst="roundRect">
            <a:avLst/>
          </a:prstGeom>
          <a:solidFill>
            <a:srgbClr val="DBCDE4"/>
          </a:solidFill>
          <a:ln w="38100" cmpd="dbl">
            <a:solidFill>
              <a:srgbClr val="8F52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smtClean="0">
                <a:solidFill>
                  <a:schemeClr val="tx1"/>
                </a:solidFill>
                <a:latin typeface="+mj-lt"/>
              </a:rPr>
              <a:t>- </a:t>
            </a:r>
            <a:r>
              <a:rPr lang="vi-VN" sz="2600" dirty="0" smtClean="0">
                <a:solidFill>
                  <a:schemeClr val="tx1"/>
                </a:solidFill>
                <a:latin typeface="+mj-lt"/>
              </a:rPr>
              <a:t>Thời cộng </a:t>
            </a:r>
            <a:r>
              <a:rPr lang="vi-VN" sz="2600" dirty="0">
                <a:solidFill>
                  <a:schemeClr val="tx1"/>
                </a:solidFill>
                <a:latin typeface="+mj-lt"/>
              </a:rPr>
              <a:t>hòa: Quyền lực nằm trong tay Viện Nguyên lão.</a:t>
            </a:r>
          </a:p>
          <a:p>
            <a:r>
              <a:rPr lang="en-US" sz="2600" dirty="0" smtClean="0">
                <a:solidFill>
                  <a:schemeClr val="tx1"/>
                </a:solidFill>
                <a:latin typeface="+mj-lt"/>
              </a:rPr>
              <a:t>- </a:t>
            </a:r>
            <a:r>
              <a:rPr lang="vi-VN" sz="2600" dirty="0" smtClean="0">
                <a:solidFill>
                  <a:schemeClr val="tx1"/>
                </a:solidFill>
                <a:latin typeface="+mj-lt"/>
              </a:rPr>
              <a:t>Thời </a:t>
            </a:r>
            <a:r>
              <a:rPr lang="vi-VN" sz="2600" dirty="0">
                <a:solidFill>
                  <a:schemeClr val="tx1"/>
                </a:solidFill>
                <a:latin typeface="+mj-lt"/>
              </a:rPr>
              <a:t>đế chế: Quyền lực nằm trong tay Hoàng Đế, Viện Nguyên lão không còn quyền hành.</a:t>
            </a:r>
          </a:p>
        </p:txBody>
      </p:sp>
      <p:sp>
        <p:nvSpPr>
          <p:cNvPr id="16" name="Rounded Rectangle 15"/>
          <p:cNvSpPr/>
          <p:nvPr/>
        </p:nvSpPr>
        <p:spPr>
          <a:xfrm>
            <a:off x="8238884" y="3598695"/>
            <a:ext cx="3686159" cy="3219354"/>
          </a:xfrm>
          <a:prstGeom prst="roundRect">
            <a:avLst/>
          </a:prstGeom>
          <a:solidFill>
            <a:srgbClr val="FBD5D4"/>
          </a:solidFill>
          <a:ln w="38100" cmpd="dbl">
            <a:solidFill>
              <a:srgbClr val="F340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smtClean="0">
                <a:solidFill>
                  <a:schemeClr val="tx1"/>
                </a:solidFill>
                <a:latin typeface="+mj-lt"/>
              </a:rPr>
              <a:t>- Hệ thống chữ cái và số La Mã.</a:t>
            </a:r>
          </a:p>
          <a:p>
            <a:r>
              <a:rPr lang="en-US" sz="2600" dirty="0" smtClean="0">
                <a:solidFill>
                  <a:schemeClr val="tx1"/>
                </a:solidFill>
                <a:latin typeface="+mj-lt"/>
              </a:rPr>
              <a:t>- Luật La Mã.</a:t>
            </a:r>
          </a:p>
          <a:p>
            <a:r>
              <a:rPr lang="en-US" sz="2600" dirty="0" smtClean="0">
                <a:solidFill>
                  <a:schemeClr val="tx1"/>
                </a:solidFill>
                <a:latin typeface="+mj-lt"/>
              </a:rPr>
              <a:t>- Kiến trúc:</a:t>
            </a:r>
          </a:p>
          <a:p>
            <a:r>
              <a:rPr lang="en-US" sz="2600" dirty="0" smtClean="0">
                <a:solidFill>
                  <a:schemeClr val="tx1"/>
                </a:solidFill>
                <a:latin typeface="+mj-lt"/>
              </a:rPr>
              <a:t>+ Đường Áp-pi-a</a:t>
            </a:r>
          </a:p>
          <a:p>
            <a:r>
              <a:rPr lang="en-US" sz="2600" dirty="0" smtClean="0">
                <a:solidFill>
                  <a:schemeClr val="tx1"/>
                </a:solidFill>
                <a:latin typeface="+mj-lt"/>
              </a:rPr>
              <a:t>+ Quảng trường Rô-ma</a:t>
            </a:r>
          </a:p>
          <a:p>
            <a:r>
              <a:rPr lang="en-US" sz="2600" dirty="0" smtClean="0">
                <a:solidFill>
                  <a:schemeClr val="tx1"/>
                </a:solidFill>
                <a:latin typeface="+mj-lt"/>
              </a:rPr>
              <a:t>+ Đền Pác-tê-nông</a:t>
            </a:r>
          </a:p>
          <a:p>
            <a:r>
              <a:rPr lang="en-US" sz="2600" dirty="0" smtClean="0">
                <a:solidFill>
                  <a:schemeClr val="tx1"/>
                </a:solidFill>
                <a:latin typeface="+mj-lt"/>
              </a:rPr>
              <a:t>...</a:t>
            </a:r>
            <a:endParaRPr lang="en-US" sz="2600" dirty="0">
              <a:solidFill>
                <a:schemeClr val="tx1"/>
              </a:solidFill>
              <a:latin typeface="+mj-lt"/>
            </a:endParaRPr>
          </a:p>
        </p:txBody>
      </p:sp>
      <p:sp>
        <p:nvSpPr>
          <p:cNvPr id="17" name="Flowchart: Summing Junction 16"/>
          <p:cNvSpPr/>
          <p:nvPr/>
        </p:nvSpPr>
        <p:spPr>
          <a:xfrm>
            <a:off x="1899500" y="3063714"/>
            <a:ext cx="188537" cy="188537"/>
          </a:xfrm>
          <a:prstGeom prst="flowChartSummingJunction">
            <a:avLst/>
          </a:prstGeom>
          <a:solidFill>
            <a:srgbClr val="BEE4E5"/>
          </a:solidFill>
          <a:ln>
            <a:solidFill>
              <a:srgbClr val="0EB7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j-lt"/>
            </a:endParaRPr>
          </a:p>
        </p:txBody>
      </p:sp>
      <p:sp>
        <p:nvSpPr>
          <p:cNvPr id="18" name="Flowchart: Summing Junction 17"/>
          <p:cNvSpPr/>
          <p:nvPr/>
        </p:nvSpPr>
        <p:spPr>
          <a:xfrm>
            <a:off x="5948306" y="3063714"/>
            <a:ext cx="188537" cy="188537"/>
          </a:xfrm>
          <a:prstGeom prst="flowChartSummingJunction">
            <a:avLst/>
          </a:prstGeom>
          <a:solidFill>
            <a:srgbClr val="DBCDE4"/>
          </a:solidFill>
          <a:ln>
            <a:solidFill>
              <a:srgbClr val="8F52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j-lt"/>
            </a:endParaRPr>
          </a:p>
        </p:txBody>
      </p:sp>
      <p:sp>
        <p:nvSpPr>
          <p:cNvPr id="19" name="Flowchart: Summing Junction 18"/>
          <p:cNvSpPr/>
          <p:nvPr/>
        </p:nvSpPr>
        <p:spPr>
          <a:xfrm>
            <a:off x="10081964" y="3040151"/>
            <a:ext cx="188537" cy="188537"/>
          </a:xfrm>
          <a:prstGeom prst="flowChartSummingJunction">
            <a:avLst/>
          </a:prstGeom>
          <a:solidFill>
            <a:srgbClr val="FBD5D4"/>
          </a:solidFill>
          <a:ln>
            <a:solidFill>
              <a:srgbClr val="F340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j-lt"/>
            </a:endParaRPr>
          </a:p>
        </p:txBody>
      </p:sp>
    </p:spTree>
    <p:custDataLst>
      <p:tags r:id="rId1"/>
    </p:custDataLst>
    <p:extLst>
      <p:ext uri="{BB962C8B-B14F-4D97-AF65-F5344CB8AC3E}">
        <p14:creationId xmlns:p14="http://schemas.microsoft.com/office/powerpoint/2010/main" val="3139444678"/>
      </p:ext>
    </p:extLst>
  </p:cSld>
  <p:clrMapOvr>
    <a:masterClrMapping/>
  </p:clrMapOvr>
  <mc:AlternateContent xmlns:mc="http://schemas.openxmlformats.org/markup-compatibility/2006" xmlns:p14="http://schemas.microsoft.com/office/powerpoint/2010/main">
    <mc:Choice Requires="p14">
      <p:transition spd="slow" p14:dur="1250" advTm="59971">
        <p14:flip dir="r"/>
      </p:transition>
    </mc:Choice>
    <mc:Fallback xmlns="">
      <p:transition spd="slow" advTm="599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linds(horizontal)">
                                      <p:cBhvr>
                                        <p:cTn id="41" dur="500"/>
                                        <p:tgtEl>
                                          <p:spTgt spid="2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linds(horizontal)">
                                      <p:cBhvr>
                                        <p:cTn id="44" dur="500"/>
                                        <p:tgtEl>
                                          <p:spTgt spid="18"/>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linds(horizontal)">
                                      <p:cBhvr>
                                        <p:cTn id="55" dur="500"/>
                                        <p:tgtEl>
                                          <p:spTgt spid="1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animBg="1"/>
      <p:bldP spid="9" grpId="0" animBg="1"/>
      <p:bldP spid="14" grpId="0" animBg="1"/>
      <p:bldP spid="15"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op 25 Hình Nền Powerpoint Học Tập, Hình Nền Powerpoint Học Tậ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044923" cy="67752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59243" y="327023"/>
            <a:ext cx="8508355" cy="923330"/>
          </a:xfrm>
          <a:prstGeom prst="rect">
            <a:avLst/>
          </a:prstGeom>
          <a:noFill/>
        </p:spPr>
        <p:txBody>
          <a:bodyPr wrap="none" lIns="91440" tIns="45720" rIns="91440" bIns="45720">
            <a:spAutoFit/>
          </a:bodyPr>
          <a:lstStyle/>
          <a:p>
            <a:pPr algn="ctr"/>
            <a:r>
              <a:rPr lang="en-US" sz="5400" b="1" dirty="0" smtClean="0">
                <a:ln w="10160">
                  <a:noFill/>
                  <a:prstDash val="solid"/>
                </a:ln>
                <a:solidFill>
                  <a:srgbClr val="8F529F"/>
                </a:solidFill>
                <a:effectLst>
                  <a:outerShdw blurRad="38100" dist="22860" dir="5400000" algn="tl" rotWithShape="0">
                    <a:srgbClr val="000000">
                      <a:alpha val="30000"/>
                    </a:srgbClr>
                  </a:outerShdw>
                </a:effectLst>
              </a:rPr>
              <a:t>LUYỆN TẬP – VẬN DỤNG</a:t>
            </a:r>
            <a:endParaRPr lang="en-US" sz="5400" b="1" cap="none" spc="0" dirty="0">
              <a:ln w="10160">
                <a:noFill/>
                <a:prstDash val="solid"/>
              </a:ln>
              <a:solidFill>
                <a:srgbClr val="8F529F"/>
              </a:solidFill>
              <a:effectLst>
                <a:outerShdw blurRad="38100" dist="22860" dir="5400000" algn="tl" rotWithShape="0">
                  <a:srgbClr val="000000">
                    <a:alpha val="30000"/>
                  </a:srgbClr>
                </a:outerShdw>
              </a:effectLst>
            </a:endParaRPr>
          </a:p>
        </p:txBody>
      </p:sp>
      <p:sp>
        <p:nvSpPr>
          <p:cNvPr id="5" name="TextBox 4"/>
          <p:cNvSpPr txBox="1"/>
          <p:nvPr/>
        </p:nvSpPr>
        <p:spPr>
          <a:xfrm>
            <a:off x="348346" y="1577376"/>
            <a:ext cx="11530148" cy="2985552"/>
          </a:xfrm>
          <a:prstGeom prst="horizontalScroll">
            <a:avLst/>
          </a:prstGeom>
          <a:solidFill>
            <a:schemeClr val="bg1"/>
          </a:solidFill>
          <a:ln w="28575">
            <a:solidFill>
              <a:srgbClr val="7030A0"/>
            </a:solidFill>
          </a:ln>
        </p:spPr>
        <p:txBody>
          <a:bodyPr wrap="square" rtlCol="0">
            <a:spAutoFit/>
          </a:bodyPr>
          <a:lstStyle/>
          <a:p>
            <a:pPr lvl="0"/>
            <a:r>
              <a:rPr lang="en-US" sz="2800" dirty="0" smtClean="0"/>
              <a:t>	Câu </a:t>
            </a:r>
            <a:r>
              <a:rPr lang="en-US" sz="2800" dirty="0"/>
              <a:t>1</a:t>
            </a:r>
            <a:r>
              <a:rPr lang="en-US" sz="2800" dirty="0" smtClean="0"/>
              <a:t>. </a:t>
            </a:r>
            <a:r>
              <a:rPr lang="en-US" sz="2800" dirty="0">
                <a:solidFill>
                  <a:prstClr val="black"/>
                </a:solidFill>
              </a:rPr>
              <a:t>Em hãy chỉ ra điểm giống nhau về điều kiện tự nhiên của Hy Lạp và La Mã cổ đại? </a:t>
            </a:r>
          </a:p>
          <a:p>
            <a:r>
              <a:rPr lang="en-US" sz="2800" dirty="0" smtClean="0"/>
              <a:t>	</a:t>
            </a:r>
          </a:p>
          <a:p>
            <a:r>
              <a:rPr lang="en-US" sz="2800" dirty="0" smtClean="0"/>
              <a:t>	Câu 2. Em hãy kể tên một số thành tựu văn hóa La Mã cổ đại vẫn được ứng dụng trong thời kì hiện đại?</a:t>
            </a:r>
          </a:p>
        </p:txBody>
      </p:sp>
    </p:spTree>
    <p:custDataLst>
      <p:tags r:id="rId1"/>
    </p:custDataLst>
    <p:extLst>
      <p:ext uri="{BB962C8B-B14F-4D97-AF65-F5344CB8AC3E}">
        <p14:creationId xmlns:p14="http://schemas.microsoft.com/office/powerpoint/2010/main" val="3743988178"/>
      </p:ext>
    </p:extLst>
  </p:cSld>
  <p:clrMapOvr>
    <a:masterClrMapping/>
  </p:clrMapOvr>
  <p:transition spd="slow" advTm="4139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燕尾形 2"/>
          <p:cNvSpPr/>
          <p:nvPr/>
        </p:nvSpPr>
        <p:spPr>
          <a:xfrm>
            <a:off x="6566832" y="2425743"/>
            <a:ext cx="2264229" cy="1152000"/>
          </a:xfrm>
          <a:prstGeom prst="chevron">
            <a:avLst>
              <a:gd name="adj" fmla="val 34444"/>
            </a:avLst>
          </a:prstGeom>
          <a:gradFill flip="none" rotWithShape="1">
            <a:gsLst>
              <a:gs pos="100000">
                <a:schemeClr val="accent3">
                  <a:lumMod val="60000"/>
                  <a:lumOff val="40000"/>
                </a:schemeClr>
              </a:gs>
              <a:gs pos="19000">
                <a:schemeClr val="accent3"/>
              </a:gs>
            </a:gsLst>
            <a:lin ang="16200000" scaled="1"/>
            <a:tileRect/>
          </a:gradFill>
          <a:ln>
            <a:noFill/>
          </a:ln>
          <a:scene3d>
            <a:camera prst="orthographicFront">
              <a:rot lat="0" lon="20099993" rev="0"/>
            </a:camera>
            <a:lightRig rig="threePt" dir="t"/>
          </a:scene3d>
          <a:sp3d extrusionH="520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4" name="椭圆 3"/>
          <p:cNvSpPr/>
          <p:nvPr/>
        </p:nvSpPr>
        <p:spPr>
          <a:xfrm>
            <a:off x="6813575" y="2965743"/>
            <a:ext cx="2017486" cy="72000"/>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9" name="燕尾形 8"/>
          <p:cNvSpPr/>
          <p:nvPr/>
        </p:nvSpPr>
        <p:spPr>
          <a:xfrm flipH="1">
            <a:off x="2983424" y="3810859"/>
            <a:ext cx="2264229" cy="1152000"/>
          </a:xfrm>
          <a:prstGeom prst="chevron">
            <a:avLst>
              <a:gd name="adj" fmla="val 34444"/>
            </a:avLst>
          </a:prstGeom>
          <a:gradFill flip="none" rotWithShape="1">
            <a:gsLst>
              <a:gs pos="100000">
                <a:schemeClr val="accent5">
                  <a:lumMod val="60000"/>
                  <a:lumOff val="40000"/>
                </a:schemeClr>
              </a:gs>
              <a:gs pos="19000">
                <a:schemeClr val="accent5"/>
              </a:gs>
            </a:gsLst>
            <a:lin ang="16200000" scaled="1"/>
            <a:tileRect/>
          </a:gradFill>
          <a:ln>
            <a:noFill/>
          </a:ln>
          <a:scene3d>
            <a:camera prst="orthographicFront">
              <a:rot lat="0" lon="1799985" rev="0"/>
            </a:camera>
            <a:lightRig rig="threePt" dir="t">
              <a:rot lat="0" lon="0" rev="11400000"/>
            </a:lightRig>
          </a:scene3d>
          <a:sp3d extrusionH="520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0" name="椭圆 9"/>
          <p:cNvSpPr/>
          <p:nvPr/>
        </p:nvSpPr>
        <p:spPr>
          <a:xfrm>
            <a:off x="2983424" y="4350859"/>
            <a:ext cx="2017486" cy="72000"/>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1" name="燕尾形 10"/>
          <p:cNvSpPr/>
          <p:nvPr/>
        </p:nvSpPr>
        <p:spPr>
          <a:xfrm>
            <a:off x="6566832" y="5144719"/>
            <a:ext cx="2264229" cy="1152000"/>
          </a:xfrm>
          <a:prstGeom prst="chevron">
            <a:avLst>
              <a:gd name="adj" fmla="val 34444"/>
            </a:avLst>
          </a:prstGeom>
          <a:gradFill flip="none" rotWithShape="1">
            <a:gsLst>
              <a:gs pos="100000">
                <a:schemeClr val="accent6">
                  <a:lumMod val="60000"/>
                  <a:lumOff val="40000"/>
                </a:schemeClr>
              </a:gs>
              <a:gs pos="19000">
                <a:schemeClr val="accent6"/>
              </a:gs>
            </a:gsLst>
            <a:lin ang="16200000" scaled="1"/>
            <a:tileRect/>
          </a:gradFill>
          <a:ln>
            <a:noFill/>
          </a:ln>
          <a:scene3d>
            <a:camera prst="orthographicFront">
              <a:rot lat="0" lon="20099993" rev="0"/>
            </a:camera>
            <a:lightRig rig="threePt" dir="t"/>
          </a:scene3d>
          <a:sp3d extrusionH="520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2" name="椭圆 11"/>
          <p:cNvSpPr/>
          <p:nvPr/>
        </p:nvSpPr>
        <p:spPr>
          <a:xfrm>
            <a:off x="6813575" y="5684719"/>
            <a:ext cx="2017486" cy="72000"/>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3" name="六边形 12"/>
          <p:cNvSpPr/>
          <p:nvPr/>
        </p:nvSpPr>
        <p:spPr>
          <a:xfrm>
            <a:off x="5543487" y="2686433"/>
            <a:ext cx="731519" cy="630620"/>
          </a:xfrm>
          <a:prstGeom prst="hexagon">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4" name="六边形 13"/>
          <p:cNvSpPr/>
          <p:nvPr/>
        </p:nvSpPr>
        <p:spPr>
          <a:xfrm>
            <a:off x="5543487" y="4071549"/>
            <a:ext cx="731519" cy="630620"/>
          </a:xfrm>
          <a:prstGeom prst="hexagon">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5" name="六边形 14"/>
          <p:cNvSpPr/>
          <p:nvPr/>
        </p:nvSpPr>
        <p:spPr>
          <a:xfrm>
            <a:off x="5543487" y="5405409"/>
            <a:ext cx="845446" cy="630620"/>
          </a:xfrm>
          <a:prstGeom prst="hexagon">
            <a:avLst/>
          </a:prstGeom>
          <a:solidFill>
            <a:schemeClr val="accent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6" name="文本框 15"/>
          <p:cNvSpPr txBox="1"/>
          <p:nvPr/>
        </p:nvSpPr>
        <p:spPr>
          <a:xfrm>
            <a:off x="5715649" y="2643855"/>
            <a:ext cx="385042" cy="707886"/>
          </a:xfrm>
          <a:prstGeom prst="rect">
            <a:avLst/>
          </a:prstGeom>
          <a:noFill/>
        </p:spPr>
        <p:txBody>
          <a:bodyPr wrap="none" rtlCol="0">
            <a:spAutoFit/>
          </a:bodyPr>
          <a:lstStyle/>
          <a:p>
            <a:pPr algn="ctr"/>
            <a:r>
              <a:rPr lang="en-US" altLang="zh-CN" sz="4000" b="1" dirty="0" smtClean="0">
                <a:solidFill>
                  <a:schemeClr val="bg1"/>
                </a:solidFill>
                <a:effectLst>
                  <a:innerShdw blurRad="63500" dist="50800" dir="13500000">
                    <a:prstClr val="black">
                      <a:alpha val="50000"/>
                    </a:prstClr>
                  </a:innerShdw>
                </a:effectLst>
                <a:latin typeface="+mj-lt"/>
              </a:rPr>
              <a:t>I</a:t>
            </a:r>
            <a:endParaRPr lang="zh-CN" altLang="en-US" sz="4000" b="1" dirty="0">
              <a:solidFill>
                <a:schemeClr val="bg1"/>
              </a:solidFill>
              <a:effectLst>
                <a:innerShdw blurRad="63500" dist="50800" dir="13500000">
                  <a:prstClr val="black">
                    <a:alpha val="50000"/>
                  </a:prstClr>
                </a:innerShdw>
              </a:effectLst>
              <a:latin typeface="+mj-lt"/>
            </a:endParaRPr>
          </a:p>
        </p:txBody>
      </p:sp>
      <p:sp>
        <p:nvSpPr>
          <p:cNvPr id="17" name="文本框 16"/>
          <p:cNvSpPr txBox="1"/>
          <p:nvPr/>
        </p:nvSpPr>
        <p:spPr>
          <a:xfrm>
            <a:off x="5615461" y="4017563"/>
            <a:ext cx="585417" cy="707886"/>
          </a:xfrm>
          <a:prstGeom prst="rect">
            <a:avLst/>
          </a:prstGeom>
          <a:noFill/>
        </p:spPr>
        <p:txBody>
          <a:bodyPr wrap="none" rtlCol="0">
            <a:spAutoFit/>
          </a:bodyPr>
          <a:lstStyle>
            <a:defPPr>
              <a:defRPr lang="zh-CN"/>
            </a:defPPr>
            <a:lvl1pPr>
              <a:defRPr sz="4000">
                <a:solidFill>
                  <a:schemeClr val="bg1"/>
                </a:solidFill>
                <a:effectLst>
                  <a:innerShdw blurRad="63500" dist="50800" dir="13500000">
                    <a:prstClr val="black">
                      <a:alpha val="50000"/>
                    </a:prstClr>
                  </a:innerShdw>
                </a:effectLst>
              </a:defRPr>
            </a:lvl1pPr>
          </a:lstStyle>
          <a:p>
            <a:pPr algn="ctr"/>
            <a:r>
              <a:rPr lang="en-US" altLang="zh-CN" b="1" dirty="0" smtClean="0">
                <a:latin typeface="+mj-lt"/>
              </a:rPr>
              <a:t>II</a:t>
            </a:r>
            <a:endParaRPr lang="zh-CN" altLang="en-US" b="1" dirty="0">
              <a:latin typeface="+mj-lt"/>
            </a:endParaRPr>
          </a:p>
        </p:txBody>
      </p:sp>
      <p:sp>
        <p:nvSpPr>
          <p:cNvPr id="18" name="文本框 17"/>
          <p:cNvSpPr txBox="1"/>
          <p:nvPr/>
        </p:nvSpPr>
        <p:spPr>
          <a:xfrm>
            <a:off x="5580514" y="5366776"/>
            <a:ext cx="872893" cy="707886"/>
          </a:xfrm>
          <a:prstGeom prst="rect">
            <a:avLst/>
          </a:prstGeom>
          <a:noFill/>
        </p:spPr>
        <p:txBody>
          <a:bodyPr wrap="square" rtlCol="0">
            <a:spAutoFit/>
          </a:bodyPr>
          <a:lstStyle/>
          <a:p>
            <a:r>
              <a:rPr lang="en-US" altLang="zh-CN" sz="4000" b="1" dirty="0" smtClean="0">
                <a:solidFill>
                  <a:schemeClr val="bg1"/>
                </a:solidFill>
                <a:effectLst>
                  <a:innerShdw blurRad="63500" dist="50800" dir="13500000">
                    <a:prstClr val="black">
                      <a:alpha val="50000"/>
                    </a:prstClr>
                  </a:innerShdw>
                </a:effectLst>
                <a:latin typeface="+mj-lt"/>
              </a:rPr>
              <a:t>III</a:t>
            </a:r>
            <a:endParaRPr lang="zh-CN" altLang="en-US" sz="4000" b="1" dirty="0">
              <a:solidFill>
                <a:schemeClr val="bg1"/>
              </a:solidFill>
              <a:effectLst>
                <a:innerShdw blurRad="63500" dist="50800" dir="13500000">
                  <a:prstClr val="black">
                    <a:alpha val="50000"/>
                  </a:prstClr>
                </a:innerShdw>
              </a:effectLst>
              <a:latin typeface="+mj-lt"/>
            </a:endParaRPr>
          </a:p>
        </p:txBody>
      </p:sp>
      <p:sp>
        <p:nvSpPr>
          <p:cNvPr id="27" name="文本框 177"/>
          <p:cNvSpPr txBox="1"/>
          <p:nvPr/>
        </p:nvSpPr>
        <p:spPr>
          <a:xfrm>
            <a:off x="975374" y="5318341"/>
            <a:ext cx="4561115" cy="954107"/>
          </a:xfrm>
          <a:prstGeom prst="rect">
            <a:avLst/>
          </a:prstGeom>
          <a:noFill/>
        </p:spPr>
        <p:txBody>
          <a:bodyPr wrap="square" rtlCol="0">
            <a:spAutoFit/>
          </a:bodyPr>
          <a:lstStyle/>
          <a:p>
            <a:pPr algn="r"/>
            <a:r>
              <a:rPr lang="en-US" altLang="zh-CN" sz="2800" b="1" dirty="0" smtClean="0">
                <a:latin typeface="+mj-lt"/>
                <a:ea typeface="时尚中黑简体" panose="01010104010101010101" pitchFamily="2" charset="-122"/>
              </a:rPr>
              <a:t>NHỮNG THÀNH TỰU VĂN HÓA TIÊU BIỂU</a:t>
            </a:r>
            <a:endParaRPr lang="zh-CN" altLang="en-US" sz="2800" b="1" dirty="0">
              <a:latin typeface="+mj-lt"/>
              <a:ea typeface="时尚中黑简体" panose="01010104010101010101" pitchFamily="2" charset="-122"/>
            </a:endParaRPr>
          </a:p>
        </p:txBody>
      </p:sp>
      <p:sp>
        <p:nvSpPr>
          <p:cNvPr id="28" name="文本框 177"/>
          <p:cNvSpPr txBox="1"/>
          <p:nvPr/>
        </p:nvSpPr>
        <p:spPr>
          <a:xfrm>
            <a:off x="6388933" y="3940426"/>
            <a:ext cx="5541823" cy="954107"/>
          </a:xfrm>
          <a:prstGeom prst="rect">
            <a:avLst/>
          </a:prstGeom>
          <a:noFill/>
        </p:spPr>
        <p:txBody>
          <a:bodyPr wrap="square" rtlCol="0">
            <a:spAutoFit/>
          </a:bodyPr>
          <a:lstStyle/>
          <a:p>
            <a:r>
              <a:rPr lang="en-US" altLang="zh-CN" sz="2800" b="1" dirty="0" smtClean="0">
                <a:latin typeface="+mj-lt"/>
                <a:ea typeface="时尚中黑简体" panose="01010104010101010101" pitchFamily="2" charset="-122"/>
              </a:rPr>
              <a:t>TỔ CHỨC NHÀ NƯỚC LA MÃ CỔ ĐẠI</a:t>
            </a:r>
            <a:endParaRPr lang="zh-CN" altLang="en-US" sz="2800" b="1" dirty="0">
              <a:latin typeface="+mj-lt"/>
              <a:ea typeface="时尚中黑简体" panose="01010104010101010101" pitchFamily="2" charset="-122"/>
            </a:endParaRPr>
          </a:p>
        </p:txBody>
      </p:sp>
      <p:sp>
        <p:nvSpPr>
          <p:cNvPr id="30" name="文本框 177"/>
          <p:cNvSpPr txBox="1"/>
          <p:nvPr/>
        </p:nvSpPr>
        <p:spPr>
          <a:xfrm>
            <a:off x="975374" y="2689441"/>
            <a:ext cx="4497616" cy="523220"/>
          </a:xfrm>
          <a:prstGeom prst="rect">
            <a:avLst/>
          </a:prstGeom>
          <a:noFill/>
        </p:spPr>
        <p:txBody>
          <a:bodyPr wrap="square" rtlCol="0">
            <a:spAutoFit/>
          </a:bodyPr>
          <a:lstStyle/>
          <a:p>
            <a:pPr algn="ctr"/>
            <a:r>
              <a:rPr lang="en-US" altLang="zh-CN" sz="2800" b="1" dirty="0" smtClean="0">
                <a:latin typeface="+mj-lt"/>
                <a:ea typeface="时尚中黑简体" panose="01010104010101010101" pitchFamily="2" charset="-122"/>
              </a:rPr>
              <a:t>ĐIỀU KIỆN TỰ NHIÊN</a:t>
            </a:r>
            <a:endParaRPr lang="zh-CN" altLang="en-US" sz="2800" b="1" dirty="0">
              <a:latin typeface="+mj-lt"/>
              <a:ea typeface="时尚中黑简体" panose="01010104010101010101" pitchFamily="2" charset="-122"/>
            </a:endParaRPr>
          </a:p>
        </p:txBody>
      </p:sp>
      <p:sp>
        <p:nvSpPr>
          <p:cNvPr id="25" name="Folded Corner 24"/>
          <p:cNvSpPr/>
          <p:nvPr/>
        </p:nvSpPr>
        <p:spPr>
          <a:xfrm>
            <a:off x="2938550" y="1434012"/>
            <a:ext cx="6205673" cy="991731"/>
          </a:xfrm>
          <a:prstGeom prst="foldedCorner">
            <a:avLst/>
          </a:prstGeom>
          <a:noFill/>
          <a:ln>
            <a:noFill/>
          </a:ln>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dirty="0" smtClean="0">
                <a:ln/>
                <a:solidFill>
                  <a:srgbClr val="0070C0"/>
                </a:solidFill>
              </a:rPr>
              <a:t>CẤU TRÚC BÀI HỌC</a:t>
            </a:r>
            <a:endParaRPr lang="en-US" sz="4800" b="1" dirty="0">
              <a:ln/>
              <a:solidFill>
                <a:srgbClr val="0070C0"/>
              </a:solidFill>
            </a:endParaRPr>
          </a:p>
        </p:txBody>
      </p:sp>
      <p:sp>
        <p:nvSpPr>
          <p:cNvPr id="34" name="Rectangle 33"/>
          <p:cNvSpPr/>
          <p:nvPr/>
        </p:nvSpPr>
        <p:spPr>
          <a:xfrm>
            <a:off x="0" y="21150"/>
            <a:ext cx="11450699" cy="1661993"/>
          </a:xfrm>
          <a:prstGeom prst="rect">
            <a:avLst/>
          </a:prstGeom>
          <a:noFill/>
        </p:spPr>
        <p:txBody>
          <a:bodyPr wrap="none" lIns="91440" tIns="45720" rIns="91440" bIns="45720">
            <a:spAutoFit/>
          </a:bodyPr>
          <a:lstStyle/>
          <a:p>
            <a:pPr algn="ctr"/>
            <a:r>
              <a:rPr lang="en-US" sz="4800" b="1" dirty="0" smtClean="0">
                <a:ln w="0"/>
                <a:solidFill>
                  <a:srgbClr val="FF0000"/>
                </a:solidFill>
              </a:rPr>
              <a:t>CĐ:XÃ HỘI CỔ ĐẠI PHƯƠNG TÂY(TT)</a:t>
            </a:r>
            <a:endParaRPr lang="en-US" sz="4800" b="1" cap="none" spc="0" dirty="0" smtClean="0">
              <a:ln w="0"/>
              <a:solidFill>
                <a:srgbClr val="FF0000"/>
              </a:solidFill>
              <a:effectLst/>
            </a:endParaRPr>
          </a:p>
          <a:p>
            <a:pPr algn="ctr"/>
            <a:r>
              <a:rPr lang="en-US" sz="5400" b="1" cap="none" spc="0" dirty="0" smtClean="0">
                <a:ln w="0"/>
                <a:solidFill>
                  <a:srgbClr val="FF0000"/>
                </a:solidFill>
                <a:effectLst/>
              </a:rPr>
              <a:t>B. LA MÃ CỔ ĐẠI</a:t>
            </a:r>
            <a:endParaRPr lang="en-US" sz="5400" b="1" cap="none" spc="0" dirty="0">
              <a:ln w="0"/>
              <a:solidFill>
                <a:srgbClr val="FF0000"/>
              </a:solidFill>
              <a:effectLst/>
            </a:endParaRPr>
          </a:p>
        </p:txBody>
      </p:sp>
    </p:spTree>
    <p:extLst>
      <p:ext uri="{BB962C8B-B14F-4D97-AF65-F5344CB8AC3E}">
        <p14:creationId xmlns:p14="http://schemas.microsoft.com/office/powerpoint/2010/main" val="1137220979"/>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6" presetClass="emph" presetSubtype="0" accel="50000" fill="hold" grpId="1" nodeType="withEffect" p14:presetBounceEnd="72000">
                                      <p:stCondLst>
                                        <p:cond delay="0"/>
                                      </p:stCondLst>
                                      <p:childTnLst>
                                        <p:animScale p14:bounceEnd="72000">
                                          <p:cBhvr>
                                            <p:cTn id="9" dur="1500" fill="hold"/>
                                            <p:tgtEl>
                                              <p:spTgt spid="13"/>
                                            </p:tgtEl>
                                          </p:cBhvr>
                                          <p:by x="150000" y="150000"/>
                                          <p:from x="65854" y="65854"/>
                                          <p:to x="100000" y="100000"/>
                                        </p:animScale>
                                      </p:childTnLst>
                                    </p:cTn>
                                  </p:par>
                                  <p:par>
                                    <p:cTn id="10" presetID="10" presetClass="entr" presetSubtype="0" fill="hold" grpId="0" nodeType="withEffect">
                                      <p:stCondLst>
                                        <p:cond delay="2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par>
                                    <p:cTn id="13" presetID="6" presetClass="emph" presetSubtype="0" accel="50000" fill="hold" grpId="1" nodeType="withEffect" p14:presetBounceEnd="72000">
                                      <p:stCondLst>
                                        <p:cond delay="200"/>
                                      </p:stCondLst>
                                      <p:childTnLst>
                                        <p:animScale p14:bounceEnd="72000">
                                          <p:cBhvr>
                                            <p:cTn id="14" dur="1500" fill="hold"/>
                                            <p:tgtEl>
                                              <p:spTgt spid="14"/>
                                            </p:tgtEl>
                                          </p:cBhvr>
                                          <p:by x="150000" y="150000"/>
                                          <p:from x="65854" y="65854"/>
                                          <p:to x="100000" y="100000"/>
                                        </p:animScale>
                                      </p:childTnLst>
                                    </p:cTn>
                                  </p:par>
                                  <p:par>
                                    <p:cTn id="15" presetID="10" presetClass="entr" presetSubtype="0" fill="hold" grpId="0" nodeType="withEffect">
                                      <p:stCondLst>
                                        <p:cond delay="4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50"/>
                                            <p:tgtEl>
                                              <p:spTgt spid="15"/>
                                            </p:tgtEl>
                                          </p:cBhvr>
                                        </p:animEffect>
                                      </p:childTnLst>
                                    </p:cTn>
                                  </p:par>
                                  <p:par>
                                    <p:cTn id="18" presetID="6" presetClass="emph" presetSubtype="0" accel="50000" fill="hold" grpId="1" nodeType="withEffect" p14:presetBounceEnd="72000">
                                      <p:stCondLst>
                                        <p:cond delay="400"/>
                                      </p:stCondLst>
                                      <p:childTnLst>
                                        <p:animScale p14:bounceEnd="72000">
                                          <p:cBhvr>
                                            <p:cTn id="19" dur="1500" fill="hold"/>
                                            <p:tgtEl>
                                              <p:spTgt spid="15"/>
                                            </p:tgtEl>
                                          </p:cBhvr>
                                          <p:by x="150000" y="150000"/>
                                          <p:from x="65854" y="65854"/>
                                          <p:to x="100000" y="100000"/>
                                        </p:animScale>
                                      </p:childTnLst>
                                    </p:cTn>
                                  </p:par>
                                  <p:par>
                                    <p:cTn id="20" presetID="10" presetClass="entr" presetSubtype="0" fill="hold" grpId="0" nodeType="withEffect">
                                      <p:stCondLst>
                                        <p:cond delay="6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50"/>
                                            <p:tgtEl>
                                              <p:spTgt spid="16"/>
                                            </p:tgtEl>
                                          </p:cBhvr>
                                        </p:animEffect>
                                      </p:childTnLst>
                                    </p:cTn>
                                  </p:par>
                                  <p:par>
                                    <p:cTn id="23" presetID="6" presetClass="emph" presetSubtype="0" accel="50000" fill="hold" grpId="1" nodeType="withEffect" p14:presetBounceEnd="72000">
                                      <p:stCondLst>
                                        <p:cond delay="600"/>
                                      </p:stCondLst>
                                      <p:childTnLst>
                                        <p:animScale p14:bounceEnd="72000">
                                          <p:cBhvr>
                                            <p:cTn id="24" dur="1500" fill="hold"/>
                                            <p:tgtEl>
                                              <p:spTgt spid="16"/>
                                            </p:tgtEl>
                                          </p:cBhvr>
                                          <p:by x="150000" y="150000"/>
                                          <p:from x="65854" y="65854"/>
                                          <p:to x="100000" y="100000"/>
                                        </p:animScale>
                                      </p:childTnLst>
                                    </p:cTn>
                                  </p:par>
                                  <p:par>
                                    <p:cTn id="25" presetID="10" presetClass="entr" presetSubtype="0" fill="hold" grpId="0" nodeType="withEffect">
                                      <p:stCondLst>
                                        <p:cond delay="8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50"/>
                                            <p:tgtEl>
                                              <p:spTgt spid="17"/>
                                            </p:tgtEl>
                                          </p:cBhvr>
                                        </p:animEffect>
                                      </p:childTnLst>
                                    </p:cTn>
                                  </p:par>
                                  <p:par>
                                    <p:cTn id="28" presetID="6" presetClass="emph" presetSubtype="0" accel="50000" fill="hold" grpId="1" nodeType="withEffect" p14:presetBounceEnd="72000">
                                      <p:stCondLst>
                                        <p:cond delay="800"/>
                                      </p:stCondLst>
                                      <p:childTnLst>
                                        <p:animScale p14:bounceEnd="72000">
                                          <p:cBhvr>
                                            <p:cTn id="29" dur="1500" fill="hold"/>
                                            <p:tgtEl>
                                              <p:spTgt spid="17"/>
                                            </p:tgtEl>
                                          </p:cBhvr>
                                          <p:by x="150000" y="150000"/>
                                          <p:from x="65854" y="65854"/>
                                          <p:to x="100000" y="100000"/>
                                        </p:animScale>
                                      </p:childTnLst>
                                    </p:cTn>
                                  </p:par>
                                  <p:par>
                                    <p:cTn id="30" presetID="10" presetClass="entr" presetSubtype="0" fill="hold" grpId="0" nodeType="withEffect">
                                      <p:stCondLst>
                                        <p:cond delay="1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50"/>
                                            <p:tgtEl>
                                              <p:spTgt spid="18"/>
                                            </p:tgtEl>
                                          </p:cBhvr>
                                        </p:animEffect>
                                      </p:childTnLst>
                                    </p:cTn>
                                  </p:par>
                                  <p:par>
                                    <p:cTn id="33" presetID="6" presetClass="emph" presetSubtype="0" accel="50000" fill="hold" grpId="1" nodeType="withEffect" p14:presetBounceEnd="72000">
                                      <p:stCondLst>
                                        <p:cond delay="1000"/>
                                      </p:stCondLst>
                                      <p:childTnLst>
                                        <p:animScale p14:bounceEnd="72000">
                                          <p:cBhvr>
                                            <p:cTn id="34" dur="1500" fill="hold"/>
                                            <p:tgtEl>
                                              <p:spTgt spid="18"/>
                                            </p:tgtEl>
                                          </p:cBhvr>
                                          <p:by x="150000" y="150000"/>
                                          <p:from x="65854" y="65854"/>
                                          <p:to x="100000" y="100000"/>
                                        </p:animScale>
                                      </p:childTnLst>
                                    </p:cTn>
                                  </p:par>
                                  <p:par>
                                    <p:cTn id="35" presetID="10" presetClass="entr" presetSubtype="0" fill="hold" grpId="0" nodeType="withEffect">
                                      <p:stCondLst>
                                        <p:cond delay="15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250"/>
                                            <p:tgtEl>
                                              <p:spTgt spid="3"/>
                                            </p:tgtEl>
                                          </p:cBhvr>
                                        </p:animEffect>
                                      </p:childTnLst>
                                    </p:cTn>
                                  </p:par>
                                  <p:par>
                                    <p:cTn id="38" presetID="6" presetClass="emph" presetSubtype="0" accel="50000" fill="hold" grpId="1" nodeType="withEffect" p14:presetBounceEnd="72000">
                                      <p:stCondLst>
                                        <p:cond delay="150"/>
                                      </p:stCondLst>
                                      <p:childTnLst>
                                        <p:animScale p14:bounceEnd="72000">
                                          <p:cBhvr>
                                            <p:cTn id="39" dur="1500" fill="hold"/>
                                            <p:tgtEl>
                                              <p:spTgt spid="3"/>
                                            </p:tgtEl>
                                          </p:cBhvr>
                                          <p:by x="150000" y="150000"/>
                                          <p:from x="65854" y="65854"/>
                                          <p:to x="100000" y="100000"/>
                                        </p:animScale>
                                      </p:childTnLst>
                                    </p:cTn>
                                  </p:par>
                                  <p:par>
                                    <p:cTn id="40" presetID="10" presetClass="entr" presetSubtype="0" fill="hold" grpId="0" nodeType="withEffect">
                                      <p:stCondLst>
                                        <p:cond delay="35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250"/>
                                            <p:tgtEl>
                                              <p:spTgt spid="4"/>
                                            </p:tgtEl>
                                          </p:cBhvr>
                                        </p:animEffect>
                                      </p:childTnLst>
                                    </p:cTn>
                                  </p:par>
                                  <p:par>
                                    <p:cTn id="43" presetID="6" presetClass="emph" presetSubtype="0" accel="50000" fill="hold" grpId="1" nodeType="withEffect" p14:presetBounceEnd="72000">
                                      <p:stCondLst>
                                        <p:cond delay="350"/>
                                      </p:stCondLst>
                                      <p:childTnLst>
                                        <p:animScale p14:bounceEnd="72000">
                                          <p:cBhvr>
                                            <p:cTn id="44" dur="1500" fill="hold"/>
                                            <p:tgtEl>
                                              <p:spTgt spid="4"/>
                                            </p:tgtEl>
                                          </p:cBhvr>
                                          <p:by x="150000" y="150000"/>
                                          <p:from x="65854" y="65854"/>
                                          <p:to x="100000" y="100000"/>
                                        </p:animScale>
                                      </p:childTnLst>
                                    </p:cTn>
                                  </p:par>
                                  <p:par>
                                    <p:cTn id="45" presetID="10" presetClass="entr" presetSubtype="0" fill="hold" grpId="0" nodeType="withEffect">
                                      <p:stCondLst>
                                        <p:cond delay="25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childTnLst>
                                    </p:cTn>
                                  </p:par>
                                  <p:par>
                                    <p:cTn id="48" presetID="6" presetClass="emph" presetSubtype="0" accel="50000" fill="hold" grpId="1" nodeType="withEffect" p14:presetBounceEnd="72000">
                                      <p:stCondLst>
                                        <p:cond delay="250"/>
                                      </p:stCondLst>
                                      <p:childTnLst>
                                        <p:animScale p14:bounceEnd="72000">
                                          <p:cBhvr>
                                            <p:cTn id="49" dur="1500" fill="hold"/>
                                            <p:tgtEl>
                                              <p:spTgt spid="9"/>
                                            </p:tgtEl>
                                          </p:cBhvr>
                                          <p:by x="150000" y="150000"/>
                                          <p:from x="65854" y="65854"/>
                                          <p:to x="100000" y="100000"/>
                                        </p:animScale>
                                      </p:childTnLst>
                                    </p:cTn>
                                  </p:par>
                                  <p:par>
                                    <p:cTn id="50" presetID="10" presetClass="entr" presetSubtype="0" fill="hold" grpId="0" nodeType="withEffect">
                                      <p:stCondLst>
                                        <p:cond delay="45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250"/>
                                            <p:tgtEl>
                                              <p:spTgt spid="10"/>
                                            </p:tgtEl>
                                          </p:cBhvr>
                                        </p:animEffect>
                                      </p:childTnLst>
                                    </p:cTn>
                                  </p:par>
                                  <p:par>
                                    <p:cTn id="53" presetID="6" presetClass="emph" presetSubtype="0" accel="50000" fill="hold" grpId="1" nodeType="withEffect" p14:presetBounceEnd="72000">
                                      <p:stCondLst>
                                        <p:cond delay="450"/>
                                      </p:stCondLst>
                                      <p:childTnLst>
                                        <p:animScale p14:bounceEnd="72000">
                                          <p:cBhvr>
                                            <p:cTn id="54" dur="1500" fill="hold"/>
                                            <p:tgtEl>
                                              <p:spTgt spid="10"/>
                                            </p:tgtEl>
                                          </p:cBhvr>
                                          <p:by x="150000" y="150000"/>
                                          <p:from x="65854" y="65854"/>
                                          <p:to x="100000" y="100000"/>
                                        </p:animScale>
                                      </p:childTnLst>
                                    </p:cTn>
                                  </p:par>
                                  <p:par>
                                    <p:cTn id="55" presetID="10" presetClass="entr" presetSubtype="0" fill="hold" grpId="0" nodeType="withEffect">
                                      <p:stCondLst>
                                        <p:cond delay="35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250"/>
                                            <p:tgtEl>
                                              <p:spTgt spid="11"/>
                                            </p:tgtEl>
                                          </p:cBhvr>
                                        </p:animEffect>
                                      </p:childTnLst>
                                    </p:cTn>
                                  </p:par>
                                  <p:par>
                                    <p:cTn id="58" presetID="6" presetClass="emph" presetSubtype="0" accel="50000" fill="hold" grpId="1" nodeType="withEffect" p14:presetBounceEnd="72000">
                                      <p:stCondLst>
                                        <p:cond delay="350"/>
                                      </p:stCondLst>
                                      <p:childTnLst>
                                        <p:animScale p14:bounceEnd="72000">
                                          <p:cBhvr>
                                            <p:cTn id="59" dur="1500" fill="hold"/>
                                            <p:tgtEl>
                                              <p:spTgt spid="11"/>
                                            </p:tgtEl>
                                          </p:cBhvr>
                                          <p:by x="150000" y="150000"/>
                                          <p:from x="65854" y="65854"/>
                                          <p:to x="100000" y="100000"/>
                                        </p:animScale>
                                      </p:childTnLst>
                                    </p:cTn>
                                  </p:par>
                                  <p:par>
                                    <p:cTn id="60" presetID="10" presetClass="entr" presetSubtype="0" fill="hold" grpId="0" nodeType="withEffect">
                                      <p:stCondLst>
                                        <p:cond delay="55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250"/>
                                            <p:tgtEl>
                                              <p:spTgt spid="12"/>
                                            </p:tgtEl>
                                          </p:cBhvr>
                                        </p:animEffect>
                                      </p:childTnLst>
                                    </p:cTn>
                                  </p:par>
                                  <p:par>
                                    <p:cTn id="63" presetID="6" presetClass="emph" presetSubtype="0" accel="50000" fill="hold" grpId="1" nodeType="withEffect" p14:presetBounceEnd="72000">
                                      <p:stCondLst>
                                        <p:cond delay="550"/>
                                      </p:stCondLst>
                                      <p:childTnLst>
                                        <p:animScale p14:bounceEnd="72000">
                                          <p:cBhvr>
                                            <p:cTn id="64" dur="1500" fill="hold"/>
                                            <p:tgtEl>
                                              <p:spTgt spid="12"/>
                                            </p:tgtEl>
                                          </p:cBhvr>
                                          <p:by x="150000" y="150000"/>
                                          <p:from x="65854" y="65854"/>
                                          <p:to x="100000" y="100000"/>
                                        </p:animScale>
                                      </p:childTnLst>
                                    </p:cTn>
                                  </p:par>
                                  <p:par>
                                    <p:cTn id="65" presetID="10" presetClass="entr" presetSubtype="0" fill="hold" grpId="0" nodeType="withEffect">
                                      <p:stCondLst>
                                        <p:cond delay="50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250"/>
                                            <p:tgtEl>
                                              <p:spTgt spid="30"/>
                                            </p:tgtEl>
                                          </p:cBhvr>
                                        </p:animEffect>
                                      </p:childTnLst>
                                    </p:cTn>
                                  </p:par>
                                  <p:par>
                                    <p:cTn id="68" presetID="6" presetClass="emph" presetSubtype="0" accel="50000" fill="hold" grpId="1" nodeType="withEffect" p14:presetBounceEnd="72000">
                                      <p:stCondLst>
                                        <p:cond delay="500"/>
                                      </p:stCondLst>
                                      <p:childTnLst>
                                        <p:animScale p14:bounceEnd="72000">
                                          <p:cBhvr>
                                            <p:cTn id="69" dur="1500" fill="hold"/>
                                            <p:tgtEl>
                                              <p:spTgt spid="30"/>
                                            </p:tgtEl>
                                          </p:cBhvr>
                                          <p:by x="150000" y="150000"/>
                                          <p:from x="65854" y="65854"/>
                                          <p:to x="100000" y="100000"/>
                                        </p:animScale>
                                      </p:childTnLst>
                                    </p:cTn>
                                  </p:par>
                                  <p:par>
                                    <p:cTn id="70" presetID="10" presetClass="entr" presetSubtype="0" fill="hold" grpId="0" nodeType="withEffect">
                                      <p:stCondLst>
                                        <p:cond delay="7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250"/>
                                            <p:tgtEl>
                                              <p:spTgt spid="28"/>
                                            </p:tgtEl>
                                          </p:cBhvr>
                                        </p:animEffect>
                                      </p:childTnLst>
                                    </p:cTn>
                                  </p:par>
                                  <p:par>
                                    <p:cTn id="73" presetID="6" presetClass="emph" presetSubtype="0" accel="50000" fill="hold" grpId="1" nodeType="withEffect" p14:presetBounceEnd="72000">
                                      <p:stCondLst>
                                        <p:cond delay="700"/>
                                      </p:stCondLst>
                                      <p:childTnLst>
                                        <p:animScale p14:bounceEnd="72000">
                                          <p:cBhvr>
                                            <p:cTn id="74" dur="1500" fill="hold"/>
                                            <p:tgtEl>
                                              <p:spTgt spid="28"/>
                                            </p:tgtEl>
                                          </p:cBhvr>
                                          <p:by x="150000" y="150000"/>
                                          <p:from x="65854" y="65854"/>
                                          <p:to x="100000" y="100000"/>
                                        </p:animScale>
                                      </p:childTnLst>
                                    </p:cTn>
                                  </p:par>
                                  <p:par>
                                    <p:cTn id="75" presetID="10" presetClass="entr" presetSubtype="0" fill="hold" grpId="0" nodeType="withEffect">
                                      <p:stCondLst>
                                        <p:cond delay="90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250"/>
                                            <p:tgtEl>
                                              <p:spTgt spid="27"/>
                                            </p:tgtEl>
                                          </p:cBhvr>
                                        </p:animEffect>
                                      </p:childTnLst>
                                    </p:cTn>
                                  </p:par>
                                  <p:par>
                                    <p:cTn id="78" presetID="6" presetClass="emph" presetSubtype="0" accel="50000" fill="hold" grpId="1" nodeType="withEffect" p14:presetBounceEnd="72000">
                                      <p:stCondLst>
                                        <p:cond delay="900"/>
                                      </p:stCondLst>
                                      <p:childTnLst>
                                        <p:animScale p14:bounceEnd="72000">
                                          <p:cBhvr>
                                            <p:cTn id="79" dur="1500" fill="hold"/>
                                            <p:tgtEl>
                                              <p:spTgt spid="27"/>
                                            </p:tgtEl>
                                          </p:cBhvr>
                                          <p:by x="150000" y="150000"/>
                                          <p:from x="65854" y="65854"/>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p:bldP spid="16" grpId="1"/>
          <p:bldP spid="17" grpId="0"/>
          <p:bldP spid="17" grpId="1"/>
          <p:bldP spid="18" grpId="0"/>
          <p:bldP spid="18" grpId="1"/>
          <p:bldP spid="27" grpId="0"/>
          <p:bldP spid="27" grpId="1"/>
          <p:bldP spid="28" grpId="0"/>
          <p:bldP spid="28" grpId="1"/>
          <p:bldP spid="30" grpId="0"/>
          <p:bldP spid="3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6" presetClass="emph" presetSubtype="0" accel="50000" fill="hold" grpId="1" nodeType="withEffect">
                                      <p:stCondLst>
                                        <p:cond delay="0"/>
                                      </p:stCondLst>
                                      <p:childTnLst>
                                        <p:animScale>
                                          <p:cBhvr>
                                            <p:cTn id="9" dur="1500" fill="hold"/>
                                            <p:tgtEl>
                                              <p:spTgt spid="13"/>
                                            </p:tgtEl>
                                          </p:cBhvr>
                                          <p:by x="150000" y="150000"/>
                                          <p:from x="65854" y="65854"/>
                                          <p:to x="100000" y="100000"/>
                                        </p:animScale>
                                      </p:childTnLst>
                                    </p:cTn>
                                  </p:par>
                                  <p:par>
                                    <p:cTn id="10" presetID="10" presetClass="entr" presetSubtype="0" fill="hold" grpId="0" nodeType="withEffect">
                                      <p:stCondLst>
                                        <p:cond delay="2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par>
                                    <p:cTn id="13" presetID="6" presetClass="emph" presetSubtype="0" accel="50000" fill="hold" grpId="1" nodeType="withEffect">
                                      <p:stCondLst>
                                        <p:cond delay="200"/>
                                      </p:stCondLst>
                                      <p:childTnLst>
                                        <p:animScale>
                                          <p:cBhvr>
                                            <p:cTn id="14" dur="1500" fill="hold"/>
                                            <p:tgtEl>
                                              <p:spTgt spid="14"/>
                                            </p:tgtEl>
                                          </p:cBhvr>
                                          <p:by x="150000" y="150000"/>
                                          <p:from x="65854" y="65854"/>
                                          <p:to x="100000" y="100000"/>
                                        </p:animScale>
                                      </p:childTnLst>
                                    </p:cTn>
                                  </p:par>
                                  <p:par>
                                    <p:cTn id="15" presetID="10" presetClass="entr" presetSubtype="0" fill="hold" grpId="0" nodeType="withEffect">
                                      <p:stCondLst>
                                        <p:cond delay="4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50"/>
                                            <p:tgtEl>
                                              <p:spTgt spid="15"/>
                                            </p:tgtEl>
                                          </p:cBhvr>
                                        </p:animEffect>
                                      </p:childTnLst>
                                    </p:cTn>
                                  </p:par>
                                  <p:par>
                                    <p:cTn id="18" presetID="6" presetClass="emph" presetSubtype="0" accel="50000" fill="hold" grpId="1" nodeType="withEffect">
                                      <p:stCondLst>
                                        <p:cond delay="400"/>
                                      </p:stCondLst>
                                      <p:childTnLst>
                                        <p:animScale>
                                          <p:cBhvr>
                                            <p:cTn id="19" dur="1500" fill="hold"/>
                                            <p:tgtEl>
                                              <p:spTgt spid="15"/>
                                            </p:tgtEl>
                                          </p:cBhvr>
                                          <p:by x="150000" y="150000"/>
                                          <p:from x="65854" y="65854"/>
                                          <p:to x="100000" y="100000"/>
                                        </p:animScale>
                                      </p:childTnLst>
                                    </p:cTn>
                                  </p:par>
                                  <p:par>
                                    <p:cTn id="20" presetID="10" presetClass="entr" presetSubtype="0" fill="hold" grpId="0" nodeType="withEffect">
                                      <p:stCondLst>
                                        <p:cond delay="6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50"/>
                                            <p:tgtEl>
                                              <p:spTgt spid="16"/>
                                            </p:tgtEl>
                                          </p:cBhvr>
                                        </p:animEffect>
                                      </p:childTnLst>
                                    </p:cTn>
                                  </p:par>
                                  <p:par>
                                    <p:cTn id="23" presetID="6" presetClass="emph" presetSubtype="0" accel="50000" fill="hold" grpId="1" nodeType="withEffect">
                                      <p:stCondLst>
                                        <p:cond delay="600"/>
                                      </p:stCondLst>
                                      <p:childTnLst>
                                        <p:animScale>
                                          <p:cBhvr>
                                            <p:cTn id="24" dur="1500" fill="hold"/>
                                            <p:tgtEl>
                                              <p:spTgt spid="16"/>
                                            </p:tgtEl>
                                          </p:cBhvr>
                                          <p:by x="150000" y="150000"/>
                                          <p:from x="65854" y="65854"/>
                                          <p:to x="100000" y="100000"/>
                                        </p:animScale>
                                      </p:childTnLst>
                                    </p:cTn>
                                  </p:par>
                                  <p:par>
                                    <p:cTn id="25" presetID="10" presetClass="entr" presetSubtype="0" fill="hold" grpId="0" nodeType="withEffect">
                                      <p:stCondLst>
                                        <p:cond delay="8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50"/>
                                            <p:tgtEl>
                                              <p:spTgt spid="17"/>
                                            </p:tgtEl>
                                          </p:cBhvr>
                                        </p:animEffect>
                                      </p:childTnLst>
                                    </p:cTn>
                                  </p:par>
                                  <p:par>
                                    <p:cTn id="28" presetID="6" presetClass="emph" presetSubtype="0" accel="50000" fill="hold" grpId="1" nodeType="withEffect">
                                      <p:stCondLst>
                                        <p:cond delay="800"/>
                                      </p:stCondLst>
                                      <p:childTnLst>
                                        <p:animScale>
                                          <p:cBhvr>
                                            <p:cTn id="29" dur="1500" fill="hold"/>
                                            <p:tgtEl>
                                              <p:spTgt spid="17"/>
                                            </p:tgtEl>
                                          </p:cBhvr>
                                          <p:by x="150000" y="150000"/>
                                          <p:from x="65854" y="65854"/>
                                          <p:to x="100000" y="100000"/>
                                        </p:animScale>
                                      </p:childTnLst>
                                    </p:cTn>
                                  </p:par>
                                  <p:par>
                                    <p:cTn id="30" presetID="10" presetClass="entr" presetSubtype="0" fill="hold" grpId="0" nodeType="withEffect">
                                      <p:stCondLst>
                                        <p:cond delay="1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50"/>
                                            <p:tgtEl>
                                              <p:spTgt spid="18"/>
                                            </p:tgtEl>
                                          </p:cBhvr>
                                        </p:animEffect>
                                      </p:childTnLst>
                                    </p:cTn>
                                  </p:par>
                                  <p:par>
                                    <p:cTn id="33" presetID="6" presetClass="emph" presetSubtype="0" accel="50000" fill="hold" grpId="1" nodeType="withEffect">
                                      <p:stCondLst>
                                        <p:cond delay="1000"/>
                                      </p:stCondLst>
                                      <p:childTnLst>
                                        <p:animScale>
                                          <p:cBhvr>
                                            <p:cTn id="34" dur="1500" fill="hold"/>
                                            <p:tgtEl>
                                              <p:spTgt spid="18"/>
                                            </p:tgtEl>
                                          </p:cBhvr>
                                          <p:by x="150000" y="150000"/>
                                          <p:from x="65854" y="65854"/>
                                          <p:to x="100000" y="100000"/>
                                        </p:animScale>
                                      </p:childTnLst>
                                    </p:cTn>
                                  </p:par>
                                  <p:par>
                                    <p:cTn id="35" presetID="10" presetClass="entr" presetSubtype="0" fill="hold" grpId="0" nodeType="withEffect">
                                      <p:stCondLst>
                                        <p:cond delay="15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250"/>
                                            <p:tgtEl>
                                              <p:spTgt spid="3"/>
                                            </p:tgtEl>
                                          </p:cBhvr>
                                        </p:animEffect>
                                      </p:childTnLst>
                                    </p:cTn>
                                  </p:par>
                                  <p:par>
                                    <p:cTn id="38" presetID="6" presetClass="emph" presetSubtype="0" accel="50000" fill="hold" grpId="1" nodeType="withEffect">
                                      <p:stCondLst>
                                        <p:cond delay="150"/>
                                      </p:stCondLst>
                                      <p:childTnLst>
                                        <p:animScale>
                                          <p:cBhvr>
                                            <p:cTn id="39" dur="1500" fill="hold"/>
                                            <p:tgtEl>
                                              <p:spTgt spid="3"/>
                                            </p:tgtEl>
                                          </p:cBhvr>
                                          <p:by x="150000" y="150000"/>
                                          <p:from x="65854" y="65854"/>
                                          <p:to x="100000" y="100000"/>
                                        </p:animScale>
                                      </p:childTnLst>
                                    </p:cTn>
                                  </p:par>
                                  <p:par>
                                    <p:cTn id="40" presetID="10" presetClass="entr" presetSubtype="0" fill="hold" grpId="0" nodeType="withEffect">
                                      <p:stCondLst>
                                        <p:cond delay="35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250"/>
                                            <p:tgtEl>
                                              <p:spTgt spid="4"/>
                                            </p:tgtEl>
                                          </p:cBhvr>
                                        </p:animEffect>
                                      </p:childTnLst>
                                    </p:cTn>
                                  </p:par>
                                  <p:par>
                                    <p:cTn id="43" presetID="6" presetClass="emph" presetSubtype="0" accel="50000" fill="hold" grpId="1" nodeType="withEffect">
                                      <p:stCondLst>
                                        <p:cond delay="350"/>
                                      </p:stCondLst>
                                      <p:childTnLst>
                                        <p:animScale>
                                          <p:cBhvr>
                                            <p:cTn id="44" dur="1500" fill="hold"/>
                                            <p:tgtEl>
                                              <p:spTgt spid="4"/>
                                            </p:tgtEl>
                                          </p:cBhvr>
                                          <p:by x="150000" y="150000"/>
                                          <p:from x="65854" y="65854"/>
                                          <p:to x="100000" y="100000"/>
                                        </p:animScale>
                                      </p:childTnLst>
                                    </p:cTn>
                                  </p:par>
                                  <p:par>
                                    <p:cTn id="45" presetID="10" presetClass="entr" presetSubtype="0" fill="hold" grpId="0" nodeType="withEffect">
                                      <p:stCondLst>
                                        <p:cond delay="25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childTnLst>
                                    </p:cTn>
                                  </p:par>
                                  <p:par>
                                    <p:cTn id="48" presetID="6" presetClass="emph" presetSubtype="0" accel="50000" fill="hold" grpId="1" nodeType="withEffect">
                                      <p:stCondLst>
                                        <p:cond delay="250"/>
                                      </p:stCondLst>
                                      <p:childTnLst>
                                        <p:animScale>
                                          <p:cBhvr>
                                            <p:cTn id="49" dur="1500" fill="hold"/>
                                            <p:tgtEl>
                                              <p:spTgt spid="9"/>
                                            </p:tgtEl>
                                          </p:cBhvr>
                                          <p:by x="150000" y="150000"/>
                                          <p:from x="65854" y="65854"/>
                                          <p:to x="100000" y="100000"/>
                                        </p:animScale>
                                      </p:childTnLst>
                                    </p:cTn>
                                  </p:par>
                                  <p:par>
                                    <p:cTn id="50" presetID="10" presetClass="entr" presetSubtype="0" fill="hold" grpId="0" nodeType="withEffect">
                                      <p:stCondLst>
                                        <p:cond delay="45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250"/>
                                            <p:tgtEl>
                                              <p:spTgt spid="10"/>
                                            </p:tgtEl>
                                          </p:cBhvr>
                                        </p:animEffect>
                                      </p:childTnLst>
                                    </p:cTn>
                                  </p:par>
                                  <p:par>
                                    <p:cTn id="53" presetID="6" presetClass="emph" presetSubtype="0" accel="50000" fill="hold" grpId="1" nodeType="withEffect">
                                      <p:stCondLst>
                                        <p:cond delay="450"/>
                                      </p:stCondLst>
                                      <p:childTnLst>
                                        <p:animScale>
                                          <p:cBhvr>
                                            <p:cTn id="54" dur="1500" fill="hold"/>
                                            <p:tgtEl>
                                              <p:spTgt spid="10"/>
                                            </p:tgtEl>
                                          </p:cBhvr>
                                          <p:by x="150000" y="150000"/>
                                          <p:from x="65854" y="65854"/>
                                          <p:to x="100000" y="100000"/>
                                        </p:animScale>
                                      </p:childTnLst>
                                    </p:cTn>
                                  </p:par>
                                  <p:par>
                                    <p:cTn id="55" presetID="10" presetClass="entr" presetSubtype="0" fill="hold" grpId="0" nodeType="withEffect">
                                      <p:stCondLst>
                                        <p:cond delay="35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250"/>
                                            <p:tgtEl>
                                              <p:spTgt spid="11"/>
                                            </p:tgtEl>
                                          </p:cBhvr>
                                        </p:animEffect>
                                      </p:childTnLst>
                                    </p:cTn>
                                  </p:par>
                                  <p:par>
                                    <p:cTn id="58" presetID="6" presetClass="emph" presetSubtype="0" accel="50000" fill="hold" grpId="1" nodeType="withEffect">
                                      <p:stCondLst>
                                        <p:cond delay="350"/>
                                      </p:stCondLst>
                                      <p:childTnLst>
                                        <p:animScale>
                                          <p:cBhvr>
                                            <p:cTn id="59" dur="1500" fill="hold"/>
                                            <p:tgtEl>
                                              <p:spTgt spid="11"/>
                                            </p:tgtEl>
                                          </p:cBhvr>
                                          <p:by x="150000" y="150000"/>
                                          <p:from x="65854" y="65854"/>
                                          <p:to x="100000" y="100000"/>
                                        </p:animScale>
                                      </p:childTnLst>
                                    </p:cTn>
                                  </p:par>
                                  <p:par>
                                    <p:cTn id="60" presetID="10" presetClass="entr" presetSubtype="0" fill="hold" grpId="0" nodeType="withEffect">
                                      <p:stCondLst>
                                        <p:cond delay="55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250"/>
                                            <p:tgtEl>
                                              <p:spTgt spid="12"/>
                                            </p:tgtEl>
                                          </p:cBhvr>
                                        </p:animEffect>
                                      </p:childTnLst>
                                    </p:cTn>
                                  </p:par>
                                  <p:par>
                                    <p:cTn id="63" presetID="6" presetClass="emph" presetSubtype="0" accel="50000" fill="hold" grpId="1" nodeType="withEffect">
                                      <p:stCondLst>
                                        <p:cond delay="550"/>
                                      </p:stCondLst>
                                      <p:childTnLst>
                                        <p:animScale>
                                          <p:cBhvr>
                                            <p:cTn id="64" dur="1500" fill="hold"/>
                                            <p:tgtEl>
                                              <p:spTgt spid="12"/>
                                            </p:tgtEl>
                                          </p:cBhvr>
                                          <p:by x="150000" y="150000"/>
                                          <p:from x="65854" y="65854"/>
                                          <p:to x="100000" y="100000"/>
                                        </p:animScale>
                                      </p:childTnLst>
                                    </p:cTn>
                                  </p:par>
                                  <p:par>
                                    <p:cTn id="65" presetID="10" presetClass="entr" presetSubtype="0" fill="hold" grpId="0" nodeType="withEffect">
                                      <p:stCondLst>
                                        <p:cond delay="50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250"/>
                                            <p:tgtEl>
                                              <p:spTgt spid="30"/>
                                            </p:tgtEl>
                                          </p:cBhvr>
                                        </p:animEffect>
                                      </p:childTnLst>
                                    </p:cTn>
                                  </p:par>
                                  <p:par>
                                    <p:cTn id="68" presetID="6" presetClass="emph" presetSubtype="0" accel="50000" fill="hold" grpId="1" nodeType="withEffect">
                                      <p:stCondLst>
                                        <p:cond delay="500"/>
                                      </p:stCondLst>
                                      <p:childTnLst>
                                        <p:animScale>
                                          <p:cBhvr>
                                            <p:cTn id="69" dur="1500" fill="hold"/>
                                            <p:tgtEl>
                                              <p:spTgt spid="30"/>
                                            </p:tgtEl>
                                          </p:cBhvr>
                                          <p:by x="150000" y="150000"/>
                                          <p:from x="65854" y="65854"/>
                                          <p:to x="100000" y="100000"/>
                                        </p:animScale>
                                      </p:childTnLst>
                                    </p:cTn>
                                  </p:par>
                                  <p:par>
                                    <p:cTn id="70" presetID="10" presetClass="entr" presetSubtype="0" fill="hold" grpId="0" nodeType="withEffect">
                                      <p:stCondLst>
                                        <p:cond delay="7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250"/>
                                            <p:tgtEl>
                                              <p:spTgt spid="28"/>
                                            </p:tgtEl>
                                          </p:cBhvr>
                                        </p:animEffect>
                                      </p:childTnLst>
                                    </p:cTn>
                                  </p:par>
                                  <p:par>
                                    <p:cTn id="73" presetID="6" presetClass="emph" presetSubtype="0" accel="50000" fill="hold" grpId="1" nodeType="withEffect">
                                      <p:stCondLst>
                                        <p:cond delay="700"/>
                                      </p:stCondLst>
                                      <p:childTnLst>
                                        <p:animScale>
                                          <p:cBhvr>
                                            <p:cTn id="74" dur="1500" fill="hold"/>
                                            <p:tgtEl>
                                              <p:spTgt spid="28"/>
                                            </p:tgtEl>
                                          </p:cBhvr>
                                          <p:by x="150000" y="150000"/>
                                          <p:from x="65854" y="65854"/>
                                          <p:to x="100000" y="100000"/>
                                        </p:animScale>
                                      </p:childTnLst>
                                    </p:cTn>
                                  </p:par>
                                  <p:par>
                                    <p:cTn id="75" presetID="10" presetClass="entr" presetSubtype="0" fill="hold" grpId="0" nodeType="withEffect">
                                      <p:stCondLst>
                                        <p:cond delay="90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250"/>
                                            <p:tgtEl>
                                              <p:spTgt spid="27"/>
                                            </p:tgtEl>
                                          </p:cBhvr>
                                        </p:animEffect>
                                      </p:childTnLst>
                                    </p:cTn>
                                  </p:par>
                                  <p:par>
                                    <p:cTn id="78" presetID="6" presetClass="emph" presetSubtype="0" accel="50000" fill="hold" grpId="1" nodeType="withEffect">
                                      <p:stCondLst>
                                        <p:cond delay="900"/>
                                      </p:stCondLst>
                                      <p:childTnLst>
                                        <p:animScale>
                                          <p:cBhvr>
                                            <p:cTn id="79" dur="1500" fill="hold"/>
                                            <p:tgtEl>
                                              <p:spTgt spid="27"/>
                                            </p:tgtEl>
                                          </p:cBhvr>
                                          <p:by x="150000" y="150000"/>
                                          <p:from x="65854" y="65854"/>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p:bldP spid="16" grpId="1"/>
          <p:bldP spid="17" grpId="0"/>
          <p:bldP spid="17" grpId="1"/>
          <p:bldP spid="18" grpId="0"/>
          <p:bldP spid="18" grpId="1"/>
          <p:bldP spid="27" grpId="0"/>
          <p:bldP spid="27" grpId="1"/>
          <p:bldP spid="28" grpId="0"/>
          <p:bldP spid="28" grpId="1"/>
          <p:bldP spid="30" grpId="0"/>
          <p:bldP spid="30" grpId="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evron 5"/>
          <p:cNvSpPr/>
          <p:nvPr/>
        </p:nvSpPr>
        <p:spPr>
          <a:xfrm>
            <a:off x="0" y="409302"/>
            <a:ext cx="4836613" cy="707886"/>
          </a:xfrm>
          <a:prstGeom prst="chevron">
            <a:avLst/>
          </a:prstGeom>
          <a:solidFill>
            <a:srgbClr val="C9C9C9"/>
          </a:solidFill>
        </p:spPr>
        <p:txBody>
          <a:bodyPr wrap="none" lIns="91440" tIns="45720" rIns="91440" bIns="45720">
            <a:spAutoFit/>
          </a:bodyPr>
          <a:lstStyle/>
          <a:p>
            <a:pPr algn="ctr"/>
            <a:r>
              <a:rPr lang="en-US" sz="4000" b="1" cap="none" spc="0" dirty="0" smtClean="0">
                <a:ln w="0"/>
                <a:solidFill>
                  <a:srgbClr val="FF0000"/>
                </a:solidFill>
                <a:effectLst/>
                <a:latin typeface="+mj-lt"/>
              </a:rPr>
              <a:t>Hướng dẫn trả lời</a:t>
            </a:r>
            <a:endParaRPr lang="en-US" sz="4000" b="1" cap="none" spc="0" dirty="0">
              <a:ln w="0"/>
              <a:solidFill>
                <a:srgbClr val="FF0000"/>
              </a:solidFill>
              <a:effectLst/>
              <a:latin typeface="+mj-lt"/>
            </a:endParaRPr>
          </a:p>
        </p:txBody>
      </p:sp>
      <p:sp>
        <p:nvSpPr>
          <p:cNvPr id="7" name="TextBox 6"/>
          <p:cNvSpPr txBox="1"/>
          <p:nvPr/>
        </p:nvSpPr>
        <p:spPr>
          <a:xfrm>
            <a:off x="252551" y="1449126"/>
            <a:ext cx="11530148" cy="4392692"/>
          </a:xfrm>
          <a:prstGeom prst="roundRect">
            <a:avLst/>
          </a:prstGeom>
          <a:solidFill>
            <a:schemeClr val="bg1"/>
          </a:solidFill>
          <a:ln w="38100">
            <a:solidFill>
              <a:schemeClr val="tx1">
                <a:lumMod val="75000"/>
                <a:lumOff val="25000"/>
              </a:schemeClr>
            </a:solidFill>
            <a:prstDash val="lgDashDotDot"/>
          </a:ln>
        </p:spPr>
        <p:txBody>
          <a:bodyPr wrap="square" rtlCol="0">
            <a:spAutoFit/>
          </a:bodyPr>
          <a:lstStyle/>
          <a:p>
            <a:pPr lvl="0" algn="just"/>
            <a:r>
              <a:rPr lang="en-US" sz="2800" dirty="0">
                <a:solidFill>
                  <a:prstClr val="black"/>
                </a:solidFill>
              </a:rPr>
              <a:t>	</a:t>
            </a:r>
            <a:r>
              <a:rPr lang="en-US" sz="2800" dirty="0" smtClean="0">
                <a:solidFill>
                  <a:prstClr val="black"/>
                </a:solidFill>
              </a:rPr>
              <a:t>Câu </a:t>
            </a:r>
            <a:r>
              <a:rPr lang="en-US" sz="2800" dirty="0">
                <a:solidFill>
                  <a:prstClr val="black"/>
                </a:solidFill>
              </a:rPr>
              <a:t>1. </a:t>
            </a:r>
            <a:r>
              <a:rPr lang="en-US" sz="2800" dirty="0" smtClean="0">
                <a:solidFill>
                  <a:prstClr val="black"/>
                </a:solidFill>
              </a:rPr>
              <a:t>Em hãy chỉ ra điểm giống nhau về điều kiện tự nhiên của Hy Lạp và La Mã cổ đại?</a:t>
            </a:r>
            <a:r>
              <a:rPr lang="en-US" sz="2800" dirty="0">
                <a:solidFill>
                  <a:prstClr val="black"/>
                </a:solidFill>
              </a:rPr>
              <a:t> </a:t>
            </a:r>
            <a:endParaRPr lang="en-US" sz="2800" dirty="0" smtClean="0">
              <a:solidFill>
                <a:prstClr val="black"/>
              </a:solidFill>
            </a:endParaRPr>
          </a:p>
          <a:p>
            <a:pPr marL="457200" lvl="0" indent="-457200" algn="just">
              <a:buFontTx/>
              <a:buChar char="-"/>
            </a:pPr>
            <a:endParaRPr lang="en-US" sz="2800" dirty="0" smtClean="0">
              <a:solidFill>
                <a:prstClr val="black"/>
              </a:solidFill>
            </a:endParaRPr>
          </a:p>
          <a:p>
            <a:pPr marL="457200" lvl="0" indent="-457200" algn="just">
              <a:buFontTx/>
              <a:buChar char="-"/>
            </a:pPr>
            <a:r>
              <a:rPr lang="en-US" sz="2800" dirty="0" smtClean="0">
                <a:solidFill>
                  <a:prstClr val="black"/>
                </a:solidFill>
              </a:rPr>
              <a:t>Kết </a:t>
            </a:r>
            <a:r>
              <a:rPr lang="en-US" sz="2800" dirty="0">
                <a:solidFill>
                  <a:prstClr val="black"/>
                </a:solidFill>
              </a:rPr>
              <a:t>hợp với kiến thức đã học, em hãy chỉ ra điểm giống nhau giữa Hy Lạp và La Mã về</a:t>
            </a:r>
            <a:r>
              <a:rPr lang="en-US" sz="2800" dirty="0" smtClean="0">
                <a:solidFill>
                  <a:prstClr val="black"/>
                </a:solidFill>
              </a:rPr>
              <a:t>:</a:t>
            </a:r>
            <a:endParaRPr lang="en-US" sz="2800" dirty="0">
              <a:solidFill>
                <a:prstClr val="black"/>
              </a:solidFill>
            </a:endParaRPr>
          </a:p>
          <a:p>
            <a:pPr lvl="0" algn="just"/>
            <a:r>
              <a:rPr lang="en-US" sz="2800" dirty="0">
                <a:solidFill>
                  <a:prstClr val="black"/>
                </a:solidFill>
              </a:rPr>
              <a:t>+ Vị trí địa lí:.................................................................................................</a:t>
            </a:r>
          </a:p>
          <a:p>
            <a:pPr lvl="0" algn="just"/>
            <a:r>
              <a:rPr lang="en-US" sz="2800" dirty="0">
                <a:solidFill>
                  <a:prstClr val="black"/>
                </a:solidFill>
              </a:rPr>
              <a:t>+ Đất đai:.......................................................................................................</a:t>
            </a:r>
          </a:p>
          <a:p>
            <a:pPr lvl="0" algn="just"/>
            <a:r>
              <a:rPr lang="en-US" sz="2800" dirty="0">
                <a:solidFill>
                  <a:prstClr val="black"/>
                </a:solidFill>
              </a:rPr>
              <a:t>+ Sông ngòi</a:t>
            </a:r>
            <a:r>
              <a:rPr lang="en-US" sz="2800" dirty="0" smtClean="0">
                <a:solidFill>
                  <a:prstClr val="black"/>
                </a:solidFill>
              </a:rPr>
              <a:t>:..................................................................................................</a:t>
            </a:r>
            <a:endParaRPr lang="en-US" sz="2800" dirty="0">
              <a:solidFill>
                <a:prstClr val="black"/>
              </a:solidFill>
            </a:endParaRPr>
          </a:p>
          <a:p>
            <a:pPr lvl="0" algn="just"/>
            <a:r>
              <a:rPr lang="en-US" sz="2800" dirty="0">
                <a:solidFill>
                  <a:prstClr val="black"/>
                </a:solidFill>
              </a:rPr>
              <a:t>+ Khoáng sản</a:t>
            </a:r>
            <a:r>
              <a:rPr lang="en-US" sz="2800" dirty="0" smtClean="0">
                <a:solidFill>
                  <a:prstClr val="black"/>
                </a:solidFill>
              </a:rPr>
              <a:t>:................................................................................................</a:t>
            </a:r>
            <a:endParaRPr lang="en-US" sz="2800" dirty="0">
              <a:solidFill>
                <a:prstClr val="black"/>
              </a:solidFill>
            </a:endParaRPr>
          </a:p>
        </p:txBody>
      </p:sp>
    </p:spTree>
    <p:extLst>
      <p:ext uri="{BB962C8B-B14F-4D97-AF65-F5344CB8AC3E}">
        <p14:creationId xmlns:p14="http://schemas.microsoft.com/office/powerpoint/2010/main" val="179418204"/>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evron 5"/>
          <p:cNvSpPr/>
          <p:nvPr/>
        </p:nvSpPr>
        <p:spPr>
          <a:xfrm>
            <a:off x="0" y="418012"/>
            <a:ext cx="4836613" cy="707886"/>
          </a:xfrm>
          <a:prstGeom prst="chevron">
            <a:avLst/>
          </a:prstGeom>
          <a:solidFill>
            <a:srgbClr val="C9C9C9"/>
          </a:solidFill>
        </p:spPr>
        <p:txBody>
          <a:bodyPr wrap="none" lIns="91440" tIns="45720" rIns="91440" bIns="45720">
            <a:spAutoFit/>
          </a:bodyPr>
          <a:lstStyle/>
          <a:p>
            <a:pPr algn="ctr"/>
            <a:r>
              <a:rPr lang="en-US" sz="4000" b="1" cap="none" spc="0" dirty="0" smtClean="0">
                <a:ln w="0"/>
                <a:solidFill>
                  <a:srgbClr val="FF0000"/>
                </a:solidFill>
                <a:effectLst/>
                <a:latin typeface="+mj-lt"/>
              </a:rPr>
              <a:t>Hướng dẫn trả lời</a:t>
            </a:r>
            <a:endParaRPr lang="en-US" sz="4000" b="1" cap="none" spc="0" dirty="0">
              <a:ln w="0"/>
              <a:solidFill>
                <a:srgbClr val="FF0000"/>
              </a:solidFill>
              <a:effectLst/>
              <a:latin typeface="+mj-lt"/>
            </a:endParaRPr>
          </a:p>
        </p:txBody>
      </p:sp>
      <p:sp>
        <p:nvSpPr>
          <p:cNvPr id="7" name="TextBox 6"/>
          <p:cNvSpPr txBox="1"/>
          <p:nvPr/>
        </p:nvSpPr>
        <p:spPr>
          <a:xfrm>
            <a:off x="287386" y="1492669"/>
            <a:ext cx="11530148" cy="1055608"/>
          </a:xfrm>
          <a:prstGeom prst="roundRect">
            <a:avLst/>
          </a:prstGeom>
          <a:solidFill>
            <a:schemeClr val="bg1"/>
          </a:solidFill>
          <a:ln w="38100">
            <a:solidFill>
              <a:schemeClr val="accent6">
                <a:lumMod val="75000"/>
              </a:schemeClr>
            </a:solidFill>
            <a:prstDash val="lgDashDotDot"/>
          </a:ln>
        </p:spPr>
        <p:txBody>
          <a:bodyPr wrap="square" rtlCol="0">
            <a:spAutoFit/>
          </a:bodyPr>
          <a:lstStyle/>
          <a:p>
            <a:r>
              <a:rPr lang="en-US" sz="2800" dirty="0" smtClean="0"/>
              <a:t>	Câu </a:t>
            </a:r>
            <a:r>
              <a:rPr lang="en-US" sz="2800" dirty="0"/>
              <a:t>2</a:t>
            </a:r>
            <a:r>
              <a:rPr lang="en-US" sz="2800" dirty="0" smtClean="0"/>
              <a:t>. </a:t>
            </a:r>
            <a:r>
              <a:rPr lang="vi-VN" sz="2800" dirty="0"/>
              <a:t>Em hãy kể tên một số thành tựu văn hóa La Mã cổ đại vẫn được ứng dụng trong thời kì hiện đại</a:t>
            </a:r>
            <a:r>
              <a:rPr lang="vi-VN" sz="2800" dirty="0" smtClean="0"/>
              <a:t>?</a:t>
            </a:r>
            <a:endParaRPr lang="vi-VN" sz="2800" dirty="0"/>
          </a:p>
        </p:txBody>
      </p:sp>
      <p:graphicFrame>
        <p:nvGraphicFramePr>
          <p:cNvPr id="2" name="Table 1"/>
          <p:cNvGraphicFramePr>
            <a:graphicFrameLocks noGrp="1"/>
          </p:cNvGraphicFramePr>
          <p:nvPr>
            <p:extLst>
              <p:ext uri="{D42A27DB-BD31-4B8C-83A1-F6EECF244321}">
                <p14:modId xmlns:p14="http://schemas.microsoft.com/office/powerpoint/2010/main" val="932188842"/>
              </p:ext>
            </p:extLst>
          </p:nvPr>
        </p:nvGraphicFramePr>
        <p:xfrm>
          <a:off x="801188" y="2743198"/>
          <a:ext cx="10711544" cy="3991590"/>
        </p:xfrm>
        <a:graphic>
          <a:graphicData uri="http://schemas.openxmlformats.org/drawingml/2006/table">
            <a:tbl>
              <a:tblPr firstRow="1" firstCol="1" bandRow="1">
                <a:tableStyleId>{E8B1032C-EA38-4F05-BA0D-38AFFFC7BED3}</a:tableStyleId>
              </a:tblPr>
              <a:tblGrid>
                <a:gridCol w="1717051">
                  <a:extLst>
                    <a:ext uri="{9D8B030D-6E8A-4147-A177-3AD203B41FA5}">
                      <a16:colId xmlns:a16="http://schemas.microsoft.com/office/drawing/2014/main" xmlns="" val="1501228150"/>
                    </a:ext>
                  </a:extLst>
                </a:gridCol>
                <a:gridCol w="3157633">
                  <a:extLst>
                    <a:ext uri="{9D8B030D-6E8A-4147-A177-3AD203B41FA5}">
                      <a16:colId xmlns:a16="http://schemas.microsoft.com/office/drawing/2014/main" xmlns="" val="687661713"/>
                    </a:ext>
                  </a:extLst>
                </a:gridCol>
                <a:gridCol w="5836860">
                  <a:extLst>
                    <a:ext uri="{9D8B030D-6E8A-4147-A177-3AD203B41FA5}">
                      <a16:colId xmlns:a16="http://schemas.microsoft.com/office/drawing/2014/main" xmlns="" val="1344900472"/>
                    </a:ext>
                  </a:extLst>
                </a:gridCol>
              </a:tblGrid>
              <a:tr h="1111637">
                <a:tc>
                  <a:txBody>
                    <a:bodyPr/>
                    <a:lstStyle/>
                    <a:p>
                      <a:pPr algn="ctr">
                        <a:lnSpc>
                          <a:spcPct val="100000"/>
                        </a:lnSpc>
                        <a:spcBef>
                          <a:spcPts val="600"/>
                        </a:spcBef>
                        <a:spcAft>
                          <a:spcPts val="600"/>
                        </a:spcAft>
                      </a:pPr>
                      <a:r>
                        <a:rPr lang="nl-NL" sz="2800" dirty="0">
                          <a:effectLst/>
                        </a:rPr>
                        <a:t>Lĩnh vực</a:t>
                      </a:r>
                      <a:endParaRPr lang="en-US" sz="28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nl-NL" sz="2800" dirty="0">
                          <a:effectLst/>
                        </a:rPr>
                        <a:t>Thành tựu</a:t>
                      </a:r>
                      <a:endParaRPr lang="en-US" sz="28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nl-NL" sz="2800" dirty="0">
                          <a:effectLst/>
                        </a:rPr>
                        <a:t>Vận dụng ngày nay</a:t>
                      </a:r>
                      <a:endParaRPr lang="en-US" sz="28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666284936"/>
                  </a:ext>
                </a:extLst>
              </a:tr>
              <a:tr h="961005">
                <a:tc>
                  <a:txBody>
                    <a:bodyPr/>
                    <a:lstStyle/>
                    <a:p>
                      <a:pPr algn="just">
                        <a:lnSpc>
                          <a:spcPct val="100000"/>
                        </a:lnSpc>
                        <a:spcBef>
                          <a:spcPts val="600"/>
                        </a:spcBef>
                        <a:spcAft>
                          <a:spcPts val="600"/>
                        </a:spcAft>
                      </a:pPr>
                      <a:r>
                        <a:rPr lang="en-US" sz="2800" dirty="0" smtClean="0">
                          <a:effectLst/>
                        </a:rPr>
                        <a:t>Chữ</a:t>
                      </a:r>
                      <a:r>
                        <a:rPr lang="en-US" sz="2800" baseline="0" dirty="0" smtClean="0">
                          <a:effectLst/>
                        </a:rPr>
                        <a:t> viết và chữ số</a:t>
                      </a:r>
                      <a:endParaRPr lang="en-US" sz="2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endParaRPr lang="en-US" sz="2800" dirty="0">
                        <a:latin typeface="+mj-lt"/>
                      </a:endParaRPr>
                    </a:p>
                  </a:txBody>
                  <a:tcPr marL="68580" marR="68580" marT="0" marB="0" anchor="ctr"/>
                </a:tc>
                <a:tc>
                  <a:txBody>
                    <a:bodyPr/>
                    <a:lstStyle/>
                    <a:p>
                      <a:endParaRPr lang="en-US" sz="2800" dirty="0">
                        <a:latin typeface="+mj-lt"/>
                      </a:endParaRPr>
                    </a:p>
                  </a:txBody>
                  <a:tcPr marL="68580" marR="68580" marT="0" marB="0" anchor="ctr"/>
                </a:tc>
                <a:extLst>
                  <a:ext uri="{0D108BD9-81ED-4DB2-BD59-A6C34878D82A}">
                    <a16:rowId xmlns:a16="http://schemas.microsoft.com/office/drawing/2014/main" xmlns="" val="1159695875"/>
                  </a:ext>
                </a:extLst>
              </a:tr>
              <a:tr h="1000625">
                <a:tc>
                  <a:txBody>
                    <a:bodyPr/>
                    <a:lstStyle/>
                    <a:p>
                      <a:pPr algn="just">
                        <a:lnSpc>
                          <a:spcPct val="100000"/>
                        </a:lnSpc>
                        <a:spcBef>
                          <a:spcPts val="600"/>
                        </a:spcBef>
                        <a:spcAft>
                          <a:spcPts val="600"/>
                        </a:spcAft>
                      </a:pPr>
                      <a:r>
                        <a:rPr lang="nl-NL" sz="2800" dirty="0">
                          <a:effectLst/>
                        </a:rPr>
                        <a:t>Kiến trúc</a:t>
                      </a:r>
                      <a:endParaRPr lang="en-US" sz="2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endParaRPr lang="en-US" sz="2800" dirty="0">
                        <a:latin typeface="+mj-lt"/>
                      </a:endParaRPr>
                    </a:p>
                  </a:txBody>
                  <a:tcPr marL="68580" marR="68580" marT="0" marB="0" anchor="ctr"/>
                </a:tc>
                <a:tc>
                  <a:txBody>
                    <a:bodyPr/>
                    <a:lstStyle/>
                    <a:p>
                      <a:endParaRPr lang="en-US" sz="2800">
                        <a:latin typeface="+mj-lt"/>
                      </a:endParaRPr>
                    </a:p>
                  </a:txBody>
                  <a:tcPr marL="68580" marR="68580" marT="0" marB="0" anchor="ctr"/>
                </a:tc>
                <a:extLst>
                  <a:ext uri="{0D108BD9-81ED-4DB2-BD59-A6C34878D82A}">
                    <a16:rowId xmlns:a16="http://schemas.microsoft.com/office/drawing/2014/main" xmlns="" val="968724256"/>
                  </a:ext>
                </a:extLst>
              </a:tr>
              <a:tr h="918323">
                <a:tc>
                  <a:txBody>
                    <a:bodyPr/>
                    <a:lstStyle/>
                    <a:p>
                      <a:pPr algn="just">
                        <a:lnSpc>
                          <a:spcPct val="100000"/>
                        </a:lnSpc>
                        <a:spcBef>
                          <a:spcPts val="600"/>
                        </a:spcBef>
                        <a:spcAft>
                          <a:spcPts val="600"/>
                        </a:spcAft>
                      </a:pPr>
                      <a:r>
                        <a:rPr lang="nl-NL" sz="2800" dirty="0">
                          <a:effectLst/>
                        </a:rPr>
                        <a:t>Kĩ thuật</a:t>
                      </a:r>
                      <a:endParaRPr lang="en-US" sz="2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endParaRPr lang="en-US" sz="2800">
                        <a:latin typeface="+mj-lt"/>
                      </a:endParaRPr>
                    </a:p>
                  </a:txBody>
                  <a:tcPr marL="68580" marR="68580" marT="0" marB="0" anchor="ctr"/>
                </a:tc>
                <a:tc>
                  <a:txBody>
                    <a:bodyPr/>
                    <a:lstStyle/>
                    <a:p>
                      <a:endParaRPr lang="en-US" sz="2800" dirty="0">
                        <a:latin typeface="+mj-lt"/>
                      </a:endParaRPr>
                    </a:p>
                  </a:txBody>
                  <a:tcPr marL="68580" marR="68580" marT="0" marB="0" anchor="ctr"/>
                </a:tc>
                <a:extLst>
                  <a:ext uri="{0D108BD9-81ED-4DB2-BD59-A6C34878D82A}">
                    <a16:rowId xmlns:a16="http://schemas.microsoft.com/office/drawing/2014/main" xmlns="" val="3279589778"/>
                  </a:ext>
                </a:extLst>
              </a:tr>
            </a:tbl>
          </a:graphicData>
        </a:graphic>
      </p:graphicFrame>
    </p:spTree>
    <p:extLst>
      <p:ext uri="{BB962C8B-B14F-4D97-AF65-F5344CB8AC3E}">
        <p14:creationId xmlns:p14="http://schemas.microsoft.com/office/powerpoint/2010/main" val="42190290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899" y="389982"/>
            <a:ext cx="6274526" cy="888274"/>
          </a:xfrm>
          <a:ln>
            <a:noFill/>
          </a:ln>
        </p:spPr>
        <p:txBody>
          <a:bodyPr>
            <a:noAutofit/>
          </a:bodyPr>
          <a:lstStyle/>
          <a:p>
            <a:r>
              <a:rPr lang="en-US" sz="5400" b="1" dirty="0" smtClean="0">
                <a:ln w="6600">
                  <a:noFill/>
                  <a:prstDash val="solid"/>
                </a:ln>
                <a:solidFill>
                  <a:srgbClr val="FF0000"/>
                </a:solidFill>
                <a:effectLst>
                  <a:outerShdw dist="38100" dir="2700000" algn="tl" rotWithShape="0">
                    <a:schemeClr val="accent2"/>
                  </a:outerShdw>
                </a:effectLst>
              </a:rPr>
              <a:t>BÀI TẬP VỀ NHÀ</a:t>
            </a:r>
            <a:endParaRPr lang="en-US" sz="5400" b="1" dirty="0">
              <a:ln w="6600">
                <a:noFill/>
                <a:prstDash val="solid"/>
              </a:ln>
              <a:solidFill>
                <a:srgbClr val="FF0000"/>
              </a:solidFill>
              <a:effectLst>
                <a:outerShdw dist="38100" dir="2700000" algn="tl" rotWithShape="0">
                  <a:schemeClr val="accent2"/>
                </a:outerShdw>
              </a:effectLst>
            </a:endParaRPr>
          </a:p>
        </p:txBody>
      </p:sp>
      <p:sp>
        <p:nvSpPr>
          <p:cNvPr id="8" name="Horizontal Scroll 7"/>
          <p:cNvSpPr/>
          <p:nvPr/>
        </p:nvSpPr>
        <p:spPr>
          <a:xfrm>
            <a:off x="844730" y="1382758"/>
            <a:ext cx="10267406" cy="1431429"/>
          </a:xfrm>
          <a:prstGeom prst="horizontalScroll">
            <a:avLst/>
          </a:prstGeom>
          <a:ln w="28575">
            <a:solidFill>
              <a:srgbClr val="F8A683"/>
            </a:solidFill>
          </a:ln>
        </p:spPr>
        <p:txBody>
          <a:bodyPr wrap="square">
            <a:spAutoFit/>
          </a:bodyPr>
          <a:lstStyle/>
          <a:p>
            <a:r>
              <a:rPr lang="en-US" sz="3200" dirty="0"/>
              <a:t>Em hãy lập bảng so sánh xã hội cổ đại phương Đông và phương Tây theo </a:t>
            </a:r>
            <a:r>
              <a:rPr lang="en-US" sz="3200" dirty="0" smtClean="0"/>
              <a:t>các nội dung sau:</a:t>
            </a:r>
            <a:endParaRPr lang="en-US" sz="3200" dirty="0"/>
          </a:p>
        </p:txBody>
      </p:sp>
      <p:graphicFrame>
        <p:nvGraphicFramePr>
          <p:cNvPr id="9" name="Table 8"/>
          <p:cNvGraphicFramePr>
            <a:graphicFrameLocks noGrp="1"/>
          </p:cNvGraphicFramePr>
          <p:nvPr>
            <p:extLst>
              <p:ext uri="{D42A27DB-BD31-4B8C-83A1-F6EECF244321}">
                <p14:modId xmlns:p14="http://schemas.microsoft.com/office/powerpoint/2010/main" val="2197937584"/>
              </p:ext>
            </p:extLst>
          </p:nvPr>
        </p:nvGraphicFramePr>
        <p:xfrm>
          <a:off x="182878" y="3188657"/>
          <a:ext cx="11591109" cy="3214585"/>
        </p:xfrm>
        <a:graphic>
          <a:graphicData uri="http://schemas.openxmlformats.org/drawingml/2006/table">
            <a:tbl>
              <a:tblPr firstRow="1" bandRow="1">
                <a:tableStyleId>{5DA37D80-6434-44D0-A028-1B22A696006F}</a:tableStyleId>
              </a:tblPr>
              <a:tblGrid>
                <a:gridCol w="5090750">
                  <a:extLst>
                    <a:ext uri="{9D8B030D-6E8A-4147-A177-3AD203B41FA5}">
                      <a16:colId xmlns:a16="http://schemas.microsoft.com/office/drawing/2014/main" xmlns="" val="2122430228"/>
                    </a:ext>
                  </a:extLst>
                </a:gridCol>
                <a:gridCol w="3286895">
                  <a:extLst>
                    <a:ext uri="{9D8B030D-6E8A-4147-A177-3AD203B41FA5}">
                      <a16:colId xmlns:a16="http://schemas.microsoft.com/office/drawing/2014/main" xmlns="" val="305019753"/>
                    </a:ext>
                  </a:extLst>
                </a:gridCol>
                <a:gridCol w="3213464">
                  <a:extLst>
                    <a:ext uri="{9D8B030D-6E8A-4147-A177-3AD203B41FA5}">
                      <a16:colId xmlns:a16="http://schemas.microsoft.com/office/drawing/2014/main" xmlns="" val="820938786"/>
                    </a:ext>
                  </a:extLst>
                </a:gridCol>
              </a:tblGrid>
              <a:tr h="642917">
                <a:tc>
                  <a:txBody>
                    <a:bodyPr/>
                    <a:lstStyle/>
                    <a:p>
                      <a:r>
                        <a:rPr lang="en-US" sz="2800" dirty="0" smtClean="0"/>
                        <a:t>Nội</a:t>
                      </a:r>
                      <a:r>
                        <a:rPr lang="en-US" sz="2800" baseline="0" dirty="0" smtClean="0"/>
                        <a:t> dung so sánh</a:t>
                      </a:r>
                      <a:endParaRPr lang="en-US" sz="2800" dirty="0"/>
                    </a:p>
                  </a:txBody>
                  <a:tcPr/>
                </a:tc>
                <a:tc>
                  <a:txBody>
                    <a:bodyPr/>
                    <a:lstStyle/>
                    <a:p>
                      <a:r>
                        <a:rPr lang="en-US" sz="2800" dirty="0" smtClean="0"/>
                        <a:t>Phương</a:t>
                      </a:r>
                      <a:r>
                        <a:rPr lang="en-US" sz="2800" baseline="0" dirty="0" smtClean="0"/>
                        <a:t> Đông cổ đại</a:t>
                      </a:r>
                      <a:endParaRPr lang="en-US" sz="2800" dirty="0"/>
                    </a:p>
                  </a:txBody>
                  <a:tcPr/>
                </a:tc>
                <a:tc>
                  <a:txBody>
                    <a:bodyPr/>
                    <a:lstStyle/>
                    <a:p>
                      <a:r>
                        <a:rPr lang="en-US" sz="2800" dirty="0" smtClean="0"/>
                        <a:t>Phương</a:t>
                      </a:r>
                      <a:r>
                        <a:rPr lang="en-US" sz="2800" baseline="0" dirty="0" smtClean="0"/>
                        <a:t> Tây cổ đại</a:t>
                      </a:r>
                      <a:endParaRPr lang="en-US" sz="2800" dirty="0"/>
                    </a:p>
                  </a:txBody>
                  <a:tcPr/>
                </a:tc>
                <a:extLst>
                  <a:ext uri="{0D108BD9-81ED-4DB2-BD59-A6C34878D82A}">
                    <a16:rowId xmlns:a16="http://schemas.microsoft.com/office/drawing/2014/main" xmlns="" val="2039393742"/>
                  </a:ext>
                </a:extLst>
              </a:tr>
              <a:tr h="642917">
                <a:tc>
                  <a:txBody>
                    <a:bodyPr/>
                    <a:lstStyle/>
                    <a:p>
                      <a:r>
                        <a:rPr lang="en-US" sz="2800" dirty="0" smtClean="0"/>
                        <a:t>Thời</a:t>
                      </a:r>
                      <a:r>
                        <a:rPr lang="en-US" sz="2800" baseline="0" dirty="0" smtClean="0"/>
                        <a:t> điểm xuất hiện Nhà nước</a:t>
                      </a:r>
                      <a:endParaRPr lang="en-US" sz="2800" dirty="0"/>
                    </a:p>
                  </a:txBody>
                  <a:tcPr/>
                </a:tc>
                <a:tc>
                  <a:txBody>
                    <a:bodyPr/>
                    <a:lstStyle/>
                    <a:p>
                      <a:endParaRPr lang="en-US" sz="2800" dirty="0"/>
                    </a:p>
                  </a:txBody>
                  <a:tcPr/>
                </a:tc>
                <a:tc>
                  <a:txBody>
                    <a:bodyPr/>
                    <a:lstStyle/>
                    <a:p>
                      <a:endParaRPr lang="en-US" sz="2800"/>
                    </a:p>
                  </a:txBody>
                  <a:tcPr/>
                </a:tc>
                <a:extLst>
                  <a:ext uri="{0D108BD9-81ED-4DB2-BD59-A6C34878D82A}">
                    <a16:rowId xmlns:a16="http://schemas.microsoft.com/office/drawing/2014/main" xmlns="" val="1188176966"/>
                  </a:ext>
                </a:extLst>
              </a:tr>
              <a:tr h="642917">
                <a:tc>
                  <a:txBody>
                    <a:bodyPr/>
                    <a:lstStyle/>
                    <a:p>
                      <a:r>
                        <a:rPr lang="en-US" sz="2800" dirty="0" smtClean="0"/>
                        <a:t>Khu vực</a:t>
                      </a:r>
                      <a:r>
                        <a:rPr lang="en-US" sz="2800" baseline="0" dirty="0" smtClean="0"/>
                        <a:t> xuất hiện Nhà nước</a:t>
                      </a:r>
                      <a:endParaRPr lang="en-US" sz="28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xmlns="" val="2319813673"/>
                  </a:ext>
                </a:extLst>
              </a:tr>
              <a:tr h="642917">
                <a:tc>
                  <a:txBody>
                    <a:bodyPr/>
                    <a:lstStyle/>
                    <a:p>
                      <a:r>
                        <a:rPr lang="en-US" sz="2800" dirty="0" smtClean="0"/>
                        <a:t>Đặc</a:t>
                      </a:r>
                      <a:r>
                        <a:rPr lang="en-US" sz="2800" baseline="0" dirty="0" smtClean="0"/>
                        <a:t> điểm tổ chức Nhà nước</a:t>
                      </a:r>
                      <a:endParaRPr lang="en-US" sz="2800" dirty="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xmlns="" val="929410778"/>
                  </a:ext>
                </a:extLst>
              </a:tr>
              <a:tr h="642917">
                <a:tc>
                  <a:txBody>
                    <a:bodyPr/>
                    <a:lstStyle/>
                    <a:p>
                      <a:r>
                        <a:rPr lang="en-US" sz="2800" dirty="0" smtClean="0"/>
                        <a:t>Ngành</a:t>
                      </a:r>
                      <a:r>
                        <a:rPr lang="en-US" sz="2800" baseline="0" dirty="0" smtClean="0"/>
                        <a:t> kinh tế chủ đạo</a:t>
                      </a:r>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xmlns="" val="2095068093"/>
                  </a:ext>
                </a:extLst>
              </a:tr>
            </a:tbl>
          </a:graphicData>
        </a:graphic>
      </p:graphicFrame>
    </p:spTree>
    <p:extLst>
      <p:ext uri="{BB962C8B-B14F-4D97-AF65-F5344CB8AC3E}">
        <p14:creationId xmlns:p14="http://schemas.microsoft.com/office/powerpoint/2010/main" val="4728066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ở Giáo Dục Và Đào Tạo Vĩ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1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椭圆 4"/>
          <p:cNvSpPr/>
          <p:nvPr/>
        </p:nvSpPr>
        <p:spPr>
          <a:xfrm>
            <a:off x="5585116" y="1801742"/>
            <a:ext cx="1536171" cy="1536171"/>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417" y="2176846"/>
            <a:ext cx="795567" cy="795567"/>
          </a:xfrm>
          <a:prstGeom prst="rect">
            <a:avLst/>
          </a:prstGeom>
        </p:spPr>
      </p:pic>
      <p:sp>
        <p:nvSpPr>
          <p:cNvPr id="9" name="椭圆 4"/>
          <p:cNvSpPr/>
          <p:nvPr/>
        </p:nvSpPr>
        <p:spPr>
          <a:xfrm>
            <a:off x="8861067" y="1801742"/>
            <a:ext cx="1536171" cy="1536171"/>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5011" y="2136913"/>
            <a:ext cx="786439" cy="786439"/>
          </a:xfrm>
          <a:prstGeom prst="rect">
            <a:avLst/>
          </a:prstGeom>
        </p:spPr>
      </p:pic>
      <p:sp>
        <p:nvSpPr>
          <p:cNvPr id="8" name="椭圆 4"/>
          <p:cNvSpPr/>
          <p:nvPr/>
        </p:nvSpPr>
        <p:spPr>
          <a:xfrm>
            <a:off x="1763008" y="1801742"/>
            <a:ext cx="1536171" cy="1536171"/>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2772" y="2176846"/>
            <a:ext cx="706573" cy="706573"/>
          </a:xfrm>
          <a:prstGeom prst="rect">
            <a:avLst/>
          </a:prstGeom>
        </p:spPr>
      </p:pic>
      <p:sp>
        <p:nvSpPr>
          <p:cNvPr id="21" name="TextBox 20"/>
          <p:cNvSpPr txBox="1"/>
          <p:nvPr/>
        </p:nvSpPr>
        <p:spPr>
          <a:xfrm>
            <a:off x="4424619" y="3548113"/>
            <a:ext cx="3469970" cy="954107"/>
          </a:xfrm>
          <a:prstGeom prst="rect">
            <a:avLst/>
          </a:prstGeom>
          <a:noFill/>
        </p:spPr>
        <p:txBody>
          <a:bodyPr wrap="square" rtlCol="0">
            <a:spAutoFit/>
          </a:bodyPr>
          <a:lstStyle/>
          <a:p>
            <a:pPr lvl="0">
              <a:defRPr/>
            </a:pPr>
            <a:r>
              <a:rPr lang="en-US" altLang="zh-CN" sz="2800" b="1" dirty="0" smtClean="0">
                <a:solidFill>
                  <a:schemeClr val="bg2">
                    <a:lumMod val="50000"/>
                  </a:schemeClr>
                </a:solidFill>
                <a:latin typeface="+mj-lt"/>
              </a:rPr>
              <a:t>Học thuộc câu hỏi ôn tập (sau khi sửa)</a:t>
            </a:r>
            <a:endParaRPr lang="en-US" altLang="zh-CN" sz="2800" b="1" dirty="0">
              <a:solidFill>
                <a:schemeClr val="bg2">
                  <a:lumMod val="50000"/>
                </a:schemeClr>
              </a:solidFill>
              <a:latin typeface="+mj-lt"/>
            </a:endParaRPr>
          </a:p>
        </p:txBody>
      </p:sp>
      <p:sp>
        <p:nvSpPr>
          <p:cNvPr id="23" name="TextBox 22"/>
          <p:cNvSpPr txBox="1"/>
          <p:nvPr/>
        </p:nvSpPr>
        <p:spPr>
          <a:xfrm>
            <a:off x="391887" y="3548113"/>
            <a:ext cx="3753704" cy="1384995"/>
          </a:xfrm>
          <a:prstGeom prst="rect">
            <a:avLst/>
          </a:prstGeom>
          <a:noFill/>
        </p:spPr>
        <p:txBody>
          <a:bodyPr wrap="square" rtlCol="0">
            <a:spAutoFit/>
          </a:bodyPr>
          <a:lstStyle/>
          <a:p>
            <a:pPr lvl="0">
              <a:defRPr/>
            </a:pPr>
            <a:r>
              <a:rPr lang="en-US" altLang="zh-CN" sz="2800" b="1" dirty="0" smtClean="0">
                <a:solidFill>
                  <a:schemeClr val="accent4">
                    <a:lumMod val="75000"/>
                  </a:schemeClr>
                </a:solidFill>
                <a:latin typeface="+mj-lt"/>
              </a:rPr>
              <a:t>Chép bài đầy đủ, trả lời câu hỏi, làm BTVN theo hướng dẫn</a:t>
            </a:r>
            <a:endParaRPr lang="en-US" altLang="zh-CN" sz="2800" b="1" dirty="0">
              <a:solidFill>
                <a:schemeClr val="accent4">
                  <a:lumMod val="75000"/>
                </a:schemeClr>
              </a:solidFill>
              <a:latin typeface="+mj-lt"/>
            </a:endParaRPr>
          </a:p>
        </p:txBody>
      </p:sp>
      <p:sp>
        <p:nvSpPr>
          <p:cNvPr id="25" name="TextBox 24"/>
          <p:cNvSpPr txBox="1"/>
          <p:nvPr/>
        </p:nvSpPr>
        <p:spPr>
          <a:xfrm>
            <a:off x="8173617" y="3551489"/>
            <a:ext cx="3563044" cy="954107"/>
          </a:xfrm>
          <a:prstGeom prst="rect">
            <a:avLst/>
          </a:prstGeom>
          <a:noFill/>
        </p:spPr>
        <p:txBody>
          <a:bodyPr wrap="square" rtlCol="0">
            <a:spAutoFit/>
          </a:bodyPr>
          <a:lstStyle/>
          <a:p>
            <a:pPr lvl="0">
              <a:defRPr/>
            </a:pPr>
            <a:r>
              <a:rPr lang="en-US" altLang="zh-CN" sz="2800" b="1" dirty="0" smtClean="0">
                <a:solidFill>
                  <a:schemeClr val="accent1">
                    <a:lumMod val="75000"/>
                  </a:schemeClr>
                </a:solidFill>
                <a:latin typeface="+mj-lt"/>
              </a:rPr>
              <a:t>Đọc trước bài 12, SGK trang 63-66</a:t>
            </a:r>
            <a:endParaRPr lang="en-US" altLang="zh-CN" sz="2800" b="1" dirty="0">
              <a:solidFill>
                <a:schemeClr val="accent1">
                  <a:lumMod val="75000"/>
                </a:schemeClr>
              </a:solidFill>
              <a:latin typeface="+mj-lt"/>
            </a:endParaRPr>
          </a:p>
        </p:txBody>
      </p:sp>
      <p:sp>
        <p:nvSpPr>
          <p:cNvPr id="26" name="Rectangle 25"/>
          <p:cNvSpPr/>
          <p:nvPr/>
        </p:nvSpPr>
        <p:spPr>
          <a:xfrm>
            <a:off x="2601654" y="525492"/>
            <a:ext cx="7449796" cy="923330"/>
          </a:xfrm>
          <a:prstGeom prst="rect">
            <a:avLst/>
          </a:prstGeom>
          <a:noFill/>
        </p:spPr>
        <p:txBody>
          <a:bodyPr wrap="none" lIns="91440" tIns="45720" rIns="91440" bIns="45720">
            <a:spAutoFit/>
          </a:bodyPr>
          <a:lstStyle/>
          <a:p>
            <a:pPr algn="ctr"/>
            <a:r>
              <a:rPr lang="en-US" sz="5400" b="1" dirty="0" smtClean="0">
                <a:ln w="9525">
                  <a:noFill/>
                  <a:prstDash val="solid"/>
                </a:ln>
                <a:solidFill>
                  <a:srgbClr val="C00000"/>
                </a:solidFill>
                <a:effectLst>
                  <a:outerShdw blurRad="12700" dist="38100" dir="2700000" algn="tl" rotWithShape="0">
                    <a:schemeClr val="accent5">
                      <a:lumMod val="60000"/>
                      <a:lumOff val="40000"/>
                    </a:schemeClr>
                  </a:outerShdw>
                </a:effectLst>
              </a:rPr>
              <a:t>HƯỚNG DẪN TỰ HỌC</a:t>
            </a:r>
            <a:endParaRPr lang="en-US" sz="5400" b="1" dirty="0">
              <a:ln w="9525">
                <a:noFill/>
                <a:prstDash val="solid"/>
              </a:ln>
              <a:solidFill>
                <a:srgbClr val="C0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866511439"/>
      </p:ext>
    </p:extLst>
  </p:cSld>
  <p:clrMapOvr>
    <a:masterClrMapping/>
  </p:clrMapOvr>
  <p:transition spd="slow" advTm="22588">
    <p:wheel spokes="1"/>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6" presetClass="emph" presetSubtype="0" accel="50000" fill="hold" grpId="1" nodeType="withEffect" p14:presetBounceEnd="72000">
                                      <p:stCondLst>
                                        <p:cond delay="0"/>
                                      </p:stCondLst>
                                      <p:childTnLst>
                                        <p:animScale p14:bounceEnd="72000">
                                          <p:cBhvr>
                                            <p:cTn id="9" dur="1500" fill="hold"/>
                                            <p:tgtEl>
                                              <p:spTgt spid="7"/>
                                            </p:tgtEl>
                                          </p:cBhvr>
                                          <p:by x="150000" y="150000"/>
                                          <p:from x="65854" y="65854"/>
                                          <p:to x="100000" y="100000"/>
                                        </p:animScale>
                                      </p:childTnLst>
                                    </p:cTn>
                                  </p:par>
                                  <p:par>
                                    <p:cTn id="10" presetID="10" presetClass="entr" presetSubtype="0" fill="hold" nodeType="withEffect">
                                      <p:stCondLst>
                                        <p:cond delay="1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par>
                                    <p:cTn id="13" presetID="6" presetClass="emph" presetSubtype="0" accel="50000" fill="hold" nodeType="withEffect" p14:presetBounceEnd="72000">
                                      <p:stCondLst>
                                        <p:cond delay="100"/>
                                      </p:stCondLst>
                                      <p:childTnLst>
                                        <p:animScale p14:bounceEnd="72000">
                                          <p:cBhvr>
                                            <p:cTn id="14" dur="1500" fill="hold"/>
                                            <p:tgtEl>
                                              <p:spTgt spid="10"/>
                                            </p:tgtEl>
                                          </p:cBhvr>
                                          <p:by x="150000" y="150000"/>
                                          <p:from x="65854" y="65854"/>
                                          <p:to x="100000" y="100000"/>
                                        </p:animScale>
                                      </p:childTnLst>
                                    </p:cTn>
                                  </p:par>
                                  <p:par>
                                    <p:cTn id="15" presetID="10" presetClass="entr" presetSubtype="0" fill="hold" grpId="0" nodeType="withEffect">
                                      <p:stCondLst>
                                        <p:cond delay="2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childTnLst>
                                    </p:cTn>
                                  </p:par>
                                  <p:par>
                                    <p:cTn id="18" presetID="6" presetClass="emph" presetSubtype="0" accel="50000" fill="hold" grpId="1" nodeType="withEffect" p14:presetBounceEnd="72000">
                                      <p:stCondLst>
                                        <p:cond delay="200"/>
                                      </p:stCondLst>
                                      <p:childTnLst>
                                        <p:animScale p14:bounceEnd="72000">
                                          <p:cBhvr>
                                            <p:cTn id="19" dur="1500" fill="hold"/>
                                            <p:tgtEl>
                                              <p:spTgt spid="9"/>
                                            </p:tgtEl>
                                          </p:cBhvr>
                                          <p:by x="150000" y="150000"/>
                                          <p:from x="65854" y="65854"/>
                                          <p:to x="100000" y="100000"/>
                                        </p:animScale>
                                      </p:childTnLst>
                                    </p:cTn>
                                  </p:par>
                                  <p:par>
                                    <p:cTn id="20" presetID="10" presetClass="entr" presetSubtype="0" fill="hold" nodeType="withEffect">
                                      <p:stCondLst>
                                        <p:cond delay="3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50"/>
                                            <p:tgtEl>
                                              <p:spTgt spid="11"/>
                                            </p:tgtEl>
                                          </p:cBhvr>
                                        </p:animEffect>
                                      </p:childTnLst>
                                    </p:cTn>
                                  </p:par>
                                  <p:par>
                                    <p:cTn id="23" presetID="6" presetClass="emph" presetSubtype="0" accel="50000" fill="hold" nodeType="withEffect" p14:presetBounceEnd="72000">
                                      <p:stCondLst>
                                        <p:cond delay="300"/>
                                      </p:stCondLst>
                                      <p:childTnLst>
                                        <p:animScale p14:bounceEnd="72000">
                                          <p:cBhvr>
                                            <p:cTn id="24" dur="1500" fill="hold"/>
                                            <p:tgtEl>
                                              <p:spTgt spid="11"/>
                                            </p:tgtEl>
                                          </p:cBhvr>
                                          <p:by x="150000" y="150000"/>
                                          <p:from x="65854" y="65854"/>
                                          <p:to x="100000" y="100000"/>
                                        </p:animScale>
                                      </p:childTnLst>
                                    </p:cTn>
                                  </p:par>
                                  <p:par>
                                    <p:cTn id="25" presetID="10" presetClass="entr" presetSubtype="0" fill="hold" grpId="0" nodeType="withEffect">
                                      <p:stCondLst>
                                        <p:cond delay="4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childTnLst>
                                    </p:cTn>
                                  </p:par>
                                  <p:par>
                                    <p:cTn id="28" presetID="6" presetClass="emph" presetSubtype="0" accel="50000" fill="hold" grpId="1" nodeType="withEffect" p14:presetBounceEnd="72000">
                                      <p:stCondLst>
                                        <p:cond delay="400"/>
                                      </p:stCondLst>
                                      <p:childTnLst>
                                        <p:animScale p14:bounceEnd="72000">
                                          <p:cBhvr>
                                            <p:cTn id="29" dur="1500" fill="hold"/>
                                            <p:tgtEl>
                                              <p:spTgt spid="8"/>
                                            </p:tgtEl>
                                          </p:cBhvr>
                                          <p:by x="150000" y="150000"/>
                                          <p:from x="65854" y="65854"/>
                                          <p:to x="100000" y="100000"/>
                                        </p:animScale>
                                      </p:childTnLst>
                                    </p:cTn>
                                  </p:par>
                                  <p:par>
                                    <p:cTn id="30" presetID="10" presetClass="entr" presetSubtype="0" fill="hold" nodeType="with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50"/>
                                            <p:tgtEl>
                                              <p:spTgt spid="12"/>
                                            </p:tgtEl>
                                          </p:cBhvr>
                                        </p:animEffect>
                                      </p:childTnLst>
                                    </p:cTn>
                                  </p:par>
                                  <p:par>
                                    <p:cTn id="33" presetID="6" presetClass="emph" presetSubtype="0" accel="50000" fill="hold" nodeType="withEffect" p14:presetBounceEnd="72000">
                                      <p:stCondLst>
                                        <p:cond delay="500"/>
                                      </p:stCondLst>
                                      <p:childTnLst>
                                        <p:animScale p14:bounceEnd="72000">
                                          <p:cBhvr>
                                            <p:cTn id="34" dur="1500" fill="hold"/>
                                            <p:tgtEl>
                                              <p:spTgt spid="12"/>
                                            </p:tgtEl>
                                          </p:cBhvr>
                                          <p:by x="150000" y="150000"/>
                                          <p:from x="65854" y="65854"/>
                                          <p:to x="100000" y="100000"/>
                                        </p:animScale>
                                      </p:childTnLst>
                                    </p:cTn>
                                  </p:par>
                                  <p:par>
                                    <p:cTn id="35" presetID="10" presetClass="entr" presetSubtype="0" fill="hold" grpId="0" nodeType="withEffect">
                                      <p:stCondLst>
                                        <p:cond delay="25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250"/>
                                            <p:tgtEl>
                                              <p:spTgt spid="25"/>
                                            </p:tgtEl>
                                          </p:cBhvr>
                                        </p:animEffect>
                                      </p:childTnLst>
                                    </p:cTn>
                                  </p:par>
                                  <p:par>
                                    <p:cTn id="38" presetID="6" presetClass="emph" presetSubtype="0" accel="50000" fill="hold" grpId="1" nodeType="withEffect" p14:presetBounceEnd="72000">
                                      <p:stCondLst>
                                        <p:cond delay="250"/>
                                      </p:stCondLst>
                                      <p:childTnLst>
                                        <p:animScale p14:bounceEnd="72000">
                                          <p:cBhvr>
                                            <p:cTn id="39" dur="1500" fill="hold"/>
                                            <p:tgtEl>
                                              <p:spTgt spid="25"/>
                                            </p:tgtEl>
                                          </p:cBhvr>
                                          <p:by x="150000" y="150000"/>
                                          <p:from x="65854" y="65854"/>
                                          <p:to x="100000" y="100000"/>
                                        </p:animScale>
                                      </p:childTnLst>
                                    </p:cTn>
                                  </p:par>
                                  <p:par>
                                    <p:cTn id="40" presetID="10" presetClass="entr" presetSubtype="0" fill="hold" grpId="0" nodeType="withEffect">
                                      <p:stCondLst>
                                        <p:cond delay="45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250"/>
                                            <p:tgtEl>
                                              <p:spTgt spid="21"/>
                                            </p:tgtEl>
                                          </p:cBhvr>
                                        </p:animEffect>
                                      </p:childTnLst>
                                    </p:cTn>
                                  </p:par>
                                  <p:par>
                                    <p:cTn id="43" presetID="6" presetClass="emph" presetSubtype="0" accel="50000" fill="hold" grpId="1" nodeType="withEffect" p14:presetBounceEnd="72000">
                                      <p:stCondLst>
                                        <p:cond delay="450"/>
                                      </p:stCondLst>
                                      <p:childTnLst>
                                        <p:animScale p14:bounceEnd="72000">
                                          <p:cBhvr>
                                            <p:cTn id="44" dur="1500" fill="hold"/>
                                            <p:tgtEl>
                                              <p:spTgt spid="21"/>
                                            </p:tgtEl>
                                          </p:cBhvr>
                                          <p:by x="150000" y="150000"/>
                                          <p:from x="65854" y="65854"/>
                                          <p:to x="100000" y="100000"/>
                                        </p:animScale>
                                      </p:childTnLst>
                                    </p:cTn>
                                  </p:par>
                                  <p:par>
                                    <p:cTn id="45" presetID="10" presetClass="entr" presetSubtype="0" fill="hold" grpId="0" nodeType="withEffect">
                                      <p:stCondLst>
                                        <p:cond delay="65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250"/>
                                            <p:tgtEl>
                                              <p:spTgt spid="23"/>
                                            </p:tgtEl>
                                          </p:cBhvr>
                                        </p:animEffect>
                                      </p:childTnLst>
                                    </p:cTn>
                                  </p:par>
                                  <p:par>
                                    <p:cTn id="48" presetID="6" presetClass="emph" presetSubtype="0" accel="50000" fill="hold" grpId="1" nodeType="withEffect" p14:presetBounceEnd="72000">
                                      <p:stCondLst>
                                        <p:cond delay="650"/>
                                      </p:stCondLst>
                                      <p:childTnLst>
                                        <p:animScale p14:bounceEnd="72000">
                                          <p:cBhvr>
                                            <p:cTn id="49" dur="1500" fill="hold"/>
                                            <p:tgtEl>
                                              <p:spTgt spid="23"/>
                                            </p:tgtEl>
                                          </p:cBhvr>
                                          <p:by x="150000" y="150000"/>
                                          <p:from x="65854" y="65854"/>
                                          <p:to x="100000" y="100000"/>
                                        </p:animScale>
                                      </p:childTnLst>
                                    </p:cTn>
                                  </p:par>
                                  <p:par>
                                    <p:cTn id="50" presetID="42"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8" grpId="0" animBg="1"/>
          <p:bldP spid="8" grpId="1" animBg="1"/>
          <p:bldP spid="21" grpId="0"/>
          <p:bldP spid="21" grpId="1"/>
          <p:bldP spid="23" grpId="0"/>
          <p:bldP spid="23" grpId="1"/>
          <p:bldP spid="25" grpId="0"/>
          <p:bldP spid="25" grpId="1"/>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6" presetClass="emph" presetSubtype="0" accel="50000" fill="hold" grpId="1" nodeType="withEffect">
                                      <p:stCondLst>
                                        <p:cond delay="0"/>
                                      </p:stCondLst>
                                      <p:childTnLst>
                                        <p:animScale>
                                          <p:cBhvr>
                                            <p:cTn id="9" dur="1500" fill="hold"/>
                                            <p:tgtEl>
                                              <p:spTgt spid="7"/>
                                            </p:tgtEl>
                                          </p:cBhvr>
                                          <p:by x="150000" y="150000"/>
                                          <p:from x="65854" y="65854"/>
                                          <p:to x="100000" y="100000"/>
                                        </p:animScale>
                                      </p:childTnLst>
                                    </p:cTn>
                                  </p:par>
                                  <p:par>
                                    <p:cTn id="10" presetID="10" presetClass="entr" presetSubtype="0" fill="hold" nodeType="withEffect">
                                      <p:stCondLst>
                                        <p:cond delay="1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par>
                                    <p:cTn id="13" presetID="6" presetClass="emph" presetSubtype="0" accel="50000" fill="hold" nodeType="withEffect">
                                      <p:stCondLst>
                                        <p:cond delay="100"/>
                                      </p:stCondLst>
                                      <p:childTnLst>
                                        <p:animScale>
                                          <p:cBhvr>
                                            <p:cTn id="14" dur="1500" fill="hold"/>
                                            <p:tgtEl>
                                              <p:spTgt spid="10"/>
                                            </p:tgtEl>
                                          </p:cBhvr>
                                          <p:by x="150000" y="150000"/>
                                          <p:from x="65854" y="65854"/>
                                          <p:to x="100000" y="100000"/>
                                        </p:animScale>
                                      </p:childTnLst>
                                    </p:cTn>
                                  </p:par>
                                  <p:par>
                                    <p:cTn id="15" presetID="10" presetClass="entr" presetSubtype="0" fill="hold" grpId="0" nodeType="withEffect">
                                      <p:stCondLst>
                                        <p:cond delay="2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childTnLst>
                                    </p:cTn>
                                  </p:par>
                                  <p:par>
                                    <p:cTn id="18" presetID="6" presetClass="emph" presetSubtype="0" accel="50000" fill="hold" grpId="1" nodeType="withEffect">
                                      <p:stCondLst>
                                        <p:cond delay="200"/>
                                      </p:stCondLst>
                                      <p:childTnLst>
                                        <p:animScale>
                                          <p:cBhvr>
                                            <p:cTn id="19" dur="1500" fill="hold"/>
                                            <p:tgtEl>
                                              <p:spTgt spid="9"/>
                                            </p:tgtEl>
                                          </p:cBhvr>
                                          <p:by x="150000" y="150000"/>
                                          <p:from x="65854" y="65854"/>
                                          <p:to x="100000" y="100000"/>
                                        </p:animScale>
                                      </p:childTnLst>
                                    </p:cTn>
                                  </p:par>
                                  <p:par>
                                    <p:cTn id="20" presetID="10" presetClass="entr" presetSubtype="0" fill="hold" nodeType="withEffect">
                                      <p:stCondLst>
                                        <p:cond delay="3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50"/>
                                            <p:tgtEl>
                                              <p:spTgt spid="11"/>
                                            </p:tgtEl>
                                          </p:cBhvr>
                                        </p:animEffect>
                                      </p:childTnLst>
                                    </p:cTn>
                                  </p:par>
                                  <p:par>
                                    <p:cTn id="23" presetID="6" presetClass="emph" presetSubtype="0" accel="50000" fill="hold" nodeType="withEffect">
                                      <p:stCondLst>
                                        <p:cond delay="300"/>
                                      </p:stCondLst>
                                      <p:childTnLst>
                                        <p:animScale>
                                          <p:cBhvr>
                                            <p:cTn id="24" dur="1500" fill="hold"/>
                                            <p:tgtEl>
                                              <p:spTgt spid="11"/>
                                            </p:tgtEl>
                                          </p:cBhvr>
                                          <p:by x="150000" y="150000"/>
                                          <p:from x="65854" y="65854"/>
                                          <p:to x="100000" y="100000"/>
                                        </p:animScale>
                                      </p:childTnLst>
                                    </p:cTn>
                                  </p:par>
                                  <p:par>
                                    <p:cTn id="25" presetID="10" presetClass="entr" presetSubtype="0" fill="hold" grpId="0" nodeType="withEffect">
                                      <p:stCondLst>
                                        <p:cond delay="4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childTnLst>
                                    </p:cTn>
                                  </p:par>
                                  <p:par>
                                    <p:cTn id="28" presetID="6" presetClass="emph" presetSubtype="0" accel="50000" fill="hold" grpId="1" nodeType="withEffect">
                                      <p:stCondLst>
                                        <p:cond delay="400"/>
                                      </p:stCondLst>
                                      <p:childTnLst>
                                        <p:animScale>
                                          <p:cBhvr>
                                            <p:cTn id="29" dur="1500" fill="hold"/>
                                            <p:tgtEl>
                                              <p:spTgt spid="8"/>
                                            </p:tgtEl>
                                          </p:cBhvr>
                                          <p:by x="150000" y="150000"/>
                                          <p:from x="65854" y="65854"/>
                                          <p:to x="100000" y="100000"/>
                                        </p:animScale>
                                      </p:childTnLst>
                                    </p:cTn>
                                  </p:par>
                                  <p:par>
                                    <p:cTn id="30" presetID="10" presetClass="entr" presetSubtype="0" fill="hold" nodeType="with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50"/>
                                            <p:tgtEl>
                                              <p:spTgt spid="12"/>
                                            </p:tgtEl>
                                          </p:cBhvr>
                                        </p:animEffect>
                                      </p:childTnLst>
                                    </p:cTn>
                                  </p:par>
                                  <p:par>
                                    <p:cTn id="33" presetID="6" presetClass="emph" presetSubtype="0" accel="50000" fill="hold" nodeType="withEffect">
                                      <p:stCondLst>
                                        <p:cond delay="500"/>
                                      </p:stCondLst>
                                      <p:childTnLst>
                                        <p:animScale>
                                          <p:cBhvr>
                                            <p:cTn id="34" dur="1500" fill="hold"/>
                                            <p:tgtEl>
                                              <p:spTgt spid="12"/>
                                            </p:tgtEl>
                                          </p:cBhvr>
                                          <p:by x="150000" y="150000"/>
                                          <p:from x="65854" y="65854"/>
                                          <p:to x="100000" y="100000"/>
                                        </p:animScale>
                                      </p:childTnLst>
                                    </p:cTn>
                                  </p:par>
                                  <p:par>
                                    <p:cTn id="35" presetID="10" presetClass="entr" presetSubtype="0" fill="hold" grpId="0" nodeType="withEffect">
                                      <p:stCondLst>
                                        <p:cond delay="25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250"/>
                                            <p:tgtEl>
                                              <p:spTgt spid="25"/>
                                            </p:tgtEl>
                                          </p:cBhvr>
                                        </p:animEffect>
                                      </p:childTnLst>
                                    </p:cTn>
                                  </p:par>
                                  <p:par>
                                    <p:cTn id="38" presetID="6" presetClass="emph" presetSubtype="0" accel="50000" fill="hold" grpId="1" nodeType="withEffect">
                                      <p:stCondLst>
                                        <p:cond delay="250"/>
                                      </p:stCondLst>
                                      <p:childTnLst>
                                        <p:animScale>
                                          <p:cBhvr>
                                            <p:cTn id="39" dur="1500" fill="hold"/>
                                            <p:tgtEl>
                                              <p:spTgt spid="25"/>
                                            </p:tgtEl>
                                          </p:cBhvr>
                                          <p:by x="150000" y="150000"/>
                                          <p:from x="65854" y="65854"/>
                                          <p:to x="100000" y="100000"/>
                                        </p:animScale>
                                      </p:childTnLst>
                                    </p:cTn>
                                  </p:par>
                                  <p:par>
                                    <p:cTn id="40" presetID="10" presetClass="entr" presetSubtype="0" fill="hold" grpId="0" nodeType="withEffect">
                                      <p:stCondLst>
                                        <p:cond delay="45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250"/>
                                            <p:tgtEl>
                                              <p:spTgt spid="21"/>
                                            </p:tgtEl>
                                          </p:cBhvr>
                                        </p:animEffect>
                                      </p:childTnLst>
                                    </p:cTn>
                                  </p:par>
                                  <p:par>
                                    <p:cTn id="43" presetID="6" presetClass="emph" presetSubtype="0" accel="50000" fill="hold" grpId="1" nodeType="withEffect">
                                      <p:stCondLst>
                                        <p:cond delay="450"/>
                                      </p:stCondLst>
                                      <p:childTnLst>
                                        <p:animScale>
                                          <p:cBhvr>
                                            <p:cTn id="44" dur="1500" fill="hold"/>
                                            <p:tgtEl>
                                              <p:spTgt spid="21"/>
                                            </p:tgtEl>
                                          </p:cBhvr>
                                          <p:by x="150000" y="150000"/>
                                          <p:from x="65854" y="65854"/>
                                          <p:to x="100000" y="100000"/>
                                        </p:animScale>
                                      </p:childTnLst>
                                    </p:cTn>
                                  </p:par>
                                  <p:par>
                                    <p:cTn id="45" presetID="10" presetClass="entr" presetSubtype="0" fill="hold" grpId="0" nodeType="withEffect">
                                      <p:stCondLst>
                                        <p:cond delay="65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250"/>
                                            <p:tgtEl>
                                              <p:spTgt spid="23"/>
                                            </p:tgtEl>
                                          </p:cBhvr>
                                        </p:animEffect>
                                      </p:childTnLst>
                                    </p:cTn>
                                  </p:par>
                                  <p:par>
                                    <p:cTn id="48" presetID="6" presetClass="emph" presetSubtype="0" accel="50000" fill="hold" grpId="1" nodeType="withEffect">
                                      <p:stCondLst>
                                        <p:cond delay="650"/>
                                      </p:stCondLst>
                                      <p:childTnLst>
                                        <p:animScale>
                                          <p:cBhvr>
                                            <p:cTn id="49" dur="1500" fill="hold"/>
                                            <p:tgtEl>
                                              <p:spTgt spid="23"/>
                                            </p:tgtEl>
                                          </p:cBhvr>
                                          <p:by x="150000" y="150000"/>
                                          <p:from x="65854" y="65854"/>
                                          <p:to x="100000" y="100000"/>
                                        </p:animScale>
                                      </p:childTnLst>
                                    </p:cTn>
                                  </p:par>
                                  <p:par>
                                    <p:cTn id="50" presetID="42"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8" grpId="0" animBg="1"/>
          <p:bldP spid="8" grpId="1" animBg="1"/>
          <p:bldP spid="21" grpId="0"/>
          <p:bldP spid="21" grpId="1"/>
          <p:bldP spid="23" grpId="0"/>
          <p:bldP spid="23" grpId="1"/>
          <p:bldP spid="25" grpId="0"/>
          <p:bldP spid="25" grpId="1"/>
          <p:bldP spid="2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p 123+] Hình nền Powerpoint “ĐẸP NHỨC N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5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33356" y="2219487"/>
            <a:ext cx="9629559" cy="1754326"/>
          </a:xfrm>
          <a:prstGeom prst="rect">
            <a:avLst/>
          </a:prstGeom>
          <a:noFill/>
        </p:spPr>
        <p:txBody>
          <a:bodyPr wrap="none" lIns="91440" tIns="45720" rIns="91440" bIns="45720">
            <a:spAutoFit/>
          </a:bodyPr>
          <a:lstStyle/>
          <a:p>
            <a:pPr algn="ctr"/>
            <a:r>
              <a:rPr lang="en-US" sz="5400" b="0" cap="none" spc="0" dirty="0" smtClean="0">
                <a:ln w="0"/>
                <a:solidFill>
                  <a:srgbClr val="00B050"/>
                </a:solidFill>
                <a:effectLst>
                  <a:reflection blurRad="6350" stA="53000" endA="300" endPos="35500" dir="5400000" sy="-90000" algn="bl" rotWithShape="0"/>
                </a:effectLst>
              </a:rPr>
              <a:t>Cảm ơn các em đã chú ý theo dõi</a:t>
            </a:r>
          </a:p>
          <a:p>
            <a:pPr algn="ctr"/>
            <a:r>
              <a:rPr lang="en-US" sz="5400" dirty="0" smtClean="0">
                <a:ln w="0"/>
                <a:solidFill>
                  <a:srgbClr val="00B050"/>
                </a:solidFill>
                <a:effectLst>
                  <a:reflection blurRad="6350" stA="53000" endA="300" endPos="35500" dir="5400000" sy="-90000" algn="bl" rotWithShape="0"/>
                </a:effectLst>
              </a:rPr>
              <a:t>Chúc các em học tập thật tốt!</a:t>
            </a:r>
            <a:endParaRPr lang="en-US" sz="5400" b="0" cap="none" spc="0" dirty="0">
              <a:ln w="0"/>
              <a:solidFill>
                <a:srgbClr val="00B050"/>
              </a:solidFill>
              <a:effectLst>
                <a:reflection blurRad="6350" stA="53000" endA="300" endPos="35500" dir="5400000" sy="-90000" algn="bl" rotWithShape="0"/>
              </a:effectLst>
            </a:endParaRPr>
          </a:p>
        </p:txBody>
      </p:sp>
      <p:sp>
        <p:nvSpPr>
          <p:cNvPr id="3" name="TextBox 2"/>
          <p:cNvSpPr txBox="1"/>
          <p:nvPr/>
        </p:nvSpPr>
        <p:spPr>
          <a:xfrm>
            <a:off x="4049486" y="653143"/>
            <a:ext cx="3805646" cy="1200329"/>
          </a:xfrm>
          <a:prstGeom prst="rect">
            <a:avLst/>
          </a:prstGeom>
          <a:noFill/>
        </p:spPr>
        <p:txBody>
          <a:bodyPr wrap="square" rtlCol="0">
            <a:spAutoFit/>
          </a:bodyPr>
          <a:lstStyle/>
          <a:p>
            <a:r>
              <a:rPr lang="en-US" sz="7200" dirty="0" smtClean="0">
                <a:solidFill>
                  <a:srgbClr val="E5B299"/>
                </a:solidFill>
                <a:latin typeface="Loki Cola" panose="00000400000000000000" pitchFamily="2" charset="0"/>
              </a:rPr>
              <a:t>Thank you</a:t>
            </a:r>
            <a:endParaRPr lang="en-US" sz="7200" dirty="0">
              <a:solidFill>
                <a:srgbClr val="E5B299"/>
              </a:solidFill>
              <a:latin typeface="Loki Cola" panose="00000400000000000000" pitchFamily="2" charset="0"/>
            </a:endParaRPr>
          </a:p>
        </p:txBody>
      </p:sp>
    </p:spTree>
    <p:extLst>
      <p:ext uri="{BB962C8B-B14F-4D97-AF65-F5344CB8AC3E}">
        <p14:creationId xmlns:p14="http://schemas.microsoft.com/office/powerpoint/2010/main" val="2480390020"/>
      </p:ext>
    </p:extLst>
  </p:cSld>
  <p:clrMapOvr>
    <a:masterClrMapping/>
  </p:clrMapOvr>
  <p:transition spd="slow" advTm="1353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 1.11111E-6 L 0 -0.07222 " pathEditMode="relative" rAng="0" ptsTypes="AA">
                                      <p:cBhvr>
                                        <p:cTn id="6" dur="500" accel="50000" decel="50000" autoRev="1" fill="hold">
                                          <p:stCondLst>
                                            <p:cond delay="0"/>
                                          </p:stCondLst>
                                        </p:cTn>
                                        <p:tgtEl>
                                          <p:spTgt spid="2"/>
                                        </p:tgtEl>
                                        <p:attrNameLst>
                                          <p:attrName>ppt_x</p:attrName>
                                          <p:attrName>ppt_y</p:attrName>
                                        </p:attrNameLst>
                                      </p:cBhvr>
                                      <p:rCtr x="0" y="-3611"/>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par>
                                <p:cTn id="11" presetID="38" presetClass="entr" presetSubtype="0" repeatCount="indefinite" accel="50000" fill="hold" grpId="0" nodeType="withEffect">
                                  <p:stCondLst>
                                    <p:cond delay="0"/>
                                  </p:stCondLst>
                                  <p:iterate type="lt">
                                    <p:tmPct val="50000"/>
                                  </p:iterate>
                                  <p:childTnLst>
                                    <p:set>
                                      <p:cBhvr>
                                        <p:cTn id="12" dur="1" fill="hold">
                                          <p:stCondLst>
                                            <p:cond delay="0"/>
                                          </p:stCondLst>
                                        </p:cTn>
                                        <p:tgtEl>
                                          <p:spTgt spid="3"/>
                                        </p:tgtEl>
                                        <p:attrNameLst>
                                          <p:attrName>style.visibility</p:attrName>
                                        </p:attrNameLst>
                                      </p:cBhvr>
                                      <p:to>
                                        <p:strVal val="visible"/>
                                      </p:to>
                                    </p:set>
                                    <p:set>
                                      <p:cBhvr>
                                        <p:cTn id="13" dur="455" fill="hold">
                                          <p:stCondLst>
                                            <p:cond delay="0"/>
                                          </p:stCondLst>
                                        </p:cTn>
                                        <p:tgtEl>
                                          <p:spTgt spid="3"/>
                                        </p:tgtEl>
                                        <p:attrNameLst>
                                          <p:attrName>style.rotation</p:attrName>
                                        </p:attrNameLst>
                                      </p:cBhvr>
                                      <p:to>
                                        <p:strVal val="-45.0"/>
                                      </p:to>
                                    </p:set>
                                    <p:anim calcmode="lin" valueType="num">
                                      <p:cBhvr>
                                        <p:cTn id="14"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87383" y="1288869"/>
            <a:ext cx="11617234" cy="5190308"/>
          </a:xfrm>
        </p:spPr>
        <p:txBody>
          <a:bodyPr/>
          <a:lstStyle/>
          <a:p>
            <a:pPr marL="571500" indent="-571500">
              <a:buAutoNum type="romanUcPeriod"/>
            </a:pPr>
            <a:r>
              <a:rPr lang="en-US" sz="3200" b="1" dirty="0" smtClean="0">
                <a:solidFill>
                  <a:srgbClr val="0070C0"/>
                </a:solidFill>
              </a:rPr>
              <a:t>ĐIỀU KIỆN TỰ NHIÊN</a:t>
            </a:r>
          </a:p>
        </p:txBody>
      </p:sp>
      <p:graphicFrame>
        <p:nvGraphicFramePr>
          <p:cNvPr id="23" name="Diagram 22"/>
          <p:cNvGraphicFramePr/>
          <p:nvPr>
            <p:extLst>
              <p:ext uri="{D42A27DB-BD31-4B8C-83A1-F6EECF244321}">
                <p14:modId xmlns:p14="http://schemas.microsoft.com/office/powerpoint/2010/main" val="4131232993"/>
              </p:ext>
            </p:extLst>
          </p:nvPr>
        </p:nvGraphicFramePr>
        <p:xfrm>
          <a:off x="2760942" y="1876807"/>
          <a:ext cx="6670115" cy="4285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1013757" y="0"/>
            <a:ext cx="9575377" cy="1323439"/>
          </a:xfrm>
          <a:prstGeom prst="rect">
            <a:avLst/>
          </a:prstGeom>
          <a:noFill/>
        </p:spPr>
        <p:txBody>
          <a:bodyPr wrap="none" lIns="91440" tIns="45720" rIns="91440" bIns="45720">
            <a:spAutoFit/>
          </a:bodyPr>
          <a:lstStyle/>
          <a:p>
            <a:pPr algn="ctr"/>
            <a:r>
              <a:rPr lang="en-US" sz="4000" b="1" dirty="0" smtClean="0">
                <a:ln w="0"/>
                <a:solidFill>
                  <a:srgbClr val="FF0000"/>
                </a:solidFill>
              </a:rPr>
              <a:t>CĐ:XÃ HỘI CỔ ĐẠI PHƯƠNG TÂY(TT)</a:t>
            </a:r>
            <a:endParaRPr lang="en-US" sz="4000" b="1" cap="none" spc="0" dirty="0" smtClean="0">
              <a:ln w="0"/>
              <a:solidFill>
                <a:srgbClr val="FF0000"/>
              </a:solidFill>
              <a:effectLst/>
            </a:endParaRPr>
          </a:p>
          <a:p>
            <a:pPr algn="ctr"/>
            <a:r>
              <a:rPr lang="en-US" sz="4000" b="1" cap="none" spc="0" dirty="0" smtClean="0">
                <a:ln w="0"/>
                <a:solidFill>
                  <a:srgbClr val="FF0000"/>
                </a:solidFill>
                <a:effectLst/>
              </a:rPr>
              <a:t>B. LA MÃ CỔ ĐẠI</a:t>
            </a:r>
            <a:endParaRPr lang="en-US" sz="4000" b="1" cap="none" spc="0" dirty="0">
              <a:ln w="0"/>
              <a:solidFill>
                <a:srgbClr val="FF0000"/>
              </a:solidFill>
              <a:effectLst/>
            </a:endParaRPr>
          </a:p>
        </p:txBody>
      </p:sp>
    </p:spTree>
    <p:extLst>
      <p:ext uri="{BB962C8B-B14F-4D97-AF65-F5344CB8AC3E}">
        <p14:creationId xmlns:p14="http://schemas.microsoft.com/office/powerpoint/2010/main" val="1891132590"/>
      </p:ext>
    </p:extLst>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19"/>
          <p:cNvSpPr/>
          <p:nvPr/>
        </p:nvSpPr>
        <p:spPr>
          <a:xfrm>
            <a:off x="6635479" y="1866900"/>
            <a:ext cx="5285592" cy="2762250"/>
          </a:xfrm>
          <a:prstGeom prst="cloud">
            <a:avLst/>
          </a:prstGeom>
          <a:solidFill>
            <a:srgbClr val="F7F6F2"/>
          </a:solidFill>
          <a:ln>
            <a:solidFill>
              <a:srgbClr val="4B65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70C0"/>
                </a:solidFill>
              </a:rPr>
              <a:t>Quan sát lược đồ 11.2 và đọc SGK, em hãy xác định vị trí địa lí và điều kiện tự nhiên của La Mã?</a:t>
            </a:r>
            <a:endParaRPr lang="en-US" sz="2800" dirty="0">
              <a:solidFill>
                <a:srgbClr val="0070C0"/>
              </a:solidFill>
            </a:endParaRPr>
          </a:p>
        </p:txBody>
      </p:sp>
      <p:sp>
        <p:nvSpPr>
          <p:cNvPr id="8" name="Content Placeholder 7"/>
          <p:cNvSpPr>
            <a:spLocks noGrp="1"/>
          </p:cNvSpPr>
          <p:nvPr>
            <p:ph idx="1"/>
          </p:nvPr>
        </p:nvSpPr>
        <p:spPr>
          <a:xfrm>
            <a:off x="287383" y="1288869"/>
            <a:ext cx="11617234" cy="5190308"/>
          </a:xfrm>
        </p:spPr>
        <p:txBody>
          <a:bodyPr/>
          <a:lstStyle/>
          <a:p>
            <a:pPr marL="571500" indent="-571500">
              <a:buAutoNum type="romanUcPeriod"/>
            </a:pPr>
            <a:r>
              <a:rPr lang="en-US" sz="3200" b="1" dirty="0" smtClean="0">
                <a:solidFill>
                  <a:srgbClr val="0070C0"/>
                </a:solidFill>
              </a:rPr>
              <a:t>ĐIỀU KIỆN TỰ NHIÊN</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8541" y="1851443"/>
            <a:ext cx="2086905" cy="1880235"/>
          </a:xfrm>
          <a:prstGeom prst="rect">
            <a:avLst/>
          </a:prstGeom>
        </p:spPr>
      </p:pic>
      <p:graphicFrame>
        <p:nvGraphicFramePr>
          <p:cNvPr id="23" name="Diagram 22"/>
          <p:cNvGraphicFramePr/>
          <p:nvPr>
            <p:extLst>
              <p:ext uri="{D42A27DB-BD31-4B8C-83A1-F6EECF244321}">
                <p14:modId xmlns:p14="http://schemas.microsoft.com/office/powerpoint/2010/main" val="2207455695"/>
              </p:ext>
            </p:extLst>
          </p:nvPr>
        </p:nvGraphicFramePr>
        <p:xfrm>
          <a:off x="4914095" y="200809"/>
          <a:ext cx="7092407" cy="6528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p:cNvSpPr txBox="1"/>
          <p:nvPr/>
        </p:nvSpPr>
        <p:spPr>
          <a:xfrm>
            <a:off x="10250120" y="757077"/>
            <a:ext cx="1657679" cy="461665"/>
          </a:xfrm>
          <a:prstGeom prst="rect">
            <a:avLst/>
          </a:prstGeom>
          <a:noFill/>
        </p:spPr>
        <p:txBody>
          <a:bodyPr wrap="square" rtlCol="0">
            <a:spAutoFit/>
          </a:bodyPr>
          <a:lstStyle/>
          <a:p>
            <a:r>
              <a:rPr lang="en-US" sz="2400" b="1" dirty="0">
                <a:solidFill>
                  <a:srgbClr val="FF0000"/>
                </a:solidFill>
              </a:rPr>
              <a:t>d</a:t>
            </a:r>
            <a:r>
              <a:rPr lang="en-US" sz="2400" b="1" dirty="0" smtClean="0">
                <a:solidFill>
                  <a:srgbClr val="FF0000"/>
                </a:solidFill>
              </a:rPr>
              <a:t>ãy An-pơ</a:t>
            </a:r>
            <a:endParaRPr lang="en-US" sz="2400" b="1" dirty="0">
              <a:solidFill>
                <a:srgbClr val="FF0000"/>
              </a:solidFill>
            </a:endParaRPr>
          </a:p>
        </p:txBody>
      </p:sp>
      <p:sp>
        <p:nvSpPr>
          <p:cNvPr id="25" name="TextBox 24"/>
          <p:cNvSpPr txBox="1"/>
          <p:nvPr/>
        </p:nvSpPr>
        <p:spPr>
          <a:xfrm>
            <a:off x="10250120" y="1487842"/>
            <a:ext cx="2247571" cy="461665"/>
          </a:xfrm>
          <a:prstGeom prst="rect">
            <a:avLst/>
          </a:prstGeom>
          <a:noFill/>
        </p:spPr>
        <p:txBody>
          <a:bodyPr wrap="square" rtlCol="0">
            <a:spAutoFit/>
          </a:bodyPr>
          <a:lstStyle/>
          <a:p>
            <a:r>
              <a:rPr lang="en-US" sz="2300" b="1" dirty="0" smtClean="0">
                <a:solidFill>
                  <a:srgbClr val="FF0000"/>
                </a:solidFill>
              </a:rPr>
              <a:t>Địa Trung Hải</a:t>
            </a:r>
            <a:endParaRPr lang="en-US" sz="2300" b="1" dirty="0">
              <a:solidFill>
                <a:srgbClr val="FF0000"/>
              </a:solidFill>
            </a:endParaRPr>
          </a:p>
        </p:txBody>
      </p:sp>
      <p:grpSp>
        <p:nvGrpSpPr>
          <p:cNvPr id="15" name="Group 14"/>
          <p:cNvGrpSpPr/>
          <p:nvPr/>
        </p:nvGrpSpPr>
        <p:grpSpPr>
          <a:xfrm>
            <a:off x="121572" y="2192368"/>
            <a:ext cx="4878251" cy="4286809"/>
            <a:chOff x="5624284" y="1942862"/>
            <a:chExt cx="6287588" cy="5001150"/>
          </a:xfrm>
        </p:grpSpPr>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4284" y="1942862"/>
              <a:ext cx="6287588" cy="4106134"/>
            </a:xfrm>
            <a:prstGeom prst="rect">
              <a:avLst/>
            </a:prstGeom>
          </p:spPr>
        </p:pic>
        <p:sp>
          <p:nvSpPr>
            <p:cNvPr id="10" name="TextBox 9"/>
            <p:cNvSpPr txBox="1"/>
            <p:nvPr/>
          </p:nvSpPr>
          <p:spPr>
            <a:xfrm>
              <a:off x="6890222" y="6217567"/>
              <a:ext cx="4927550" cy="610408"/>
            </a:xfrm>
            <a:prstGeom prst="rect">
              <a:avLst/>
            </a:prstGeom>
            <a:noFill/>
          </p:spPr>
          <p:txBody>
            <a:bodyPr wrap="square" rtlCol="0">
              <a:spAutoFit/>
            </a:bodyPr>
            <a:lstStyle/>
            <a:p>
              <a:r>
                <a:rPr lang="en-US" sz="2800" dirty="0" smtClean="0"/>
                <a:t>Lược đồ La Mã cổ đại</a:t>
              </a:r>
              <a:endParaRPr lang="en-US" sz="2800" dirty="0"/>
            </a:p>
          </p:txBody>
        </p:sp>
        <p:sp>
          <p:nvSpPr>
            <p:cNvPr id="13" name="Flowchart: Connector 12"/>
            <p:cNvSpPr/>
            <p:nvPr/>
          </p:nvSpPr>
          <p:spPr>
            <a:xfrm>
              <a:off x="5700425" y="6181500"/>
              <a:ext cx="1189796" cy="762512"/>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11.2</a:t>
              </a:r>
              <a:endParaRPr lang="en-US" sz="2000" b="1" dirty="0"/>
            </a:p>
          </p:txBody>
        </p:sp>
      </p:grpSp>
      <p:sp>
        <p:nvSpPr>
          <p:cNvPr id="28" name="TextBox 27"/>
          <p:cNvSpPr txBox="1"/>
          <p:nvPr/>
        </p:nvSpPr>
        <p:spPr>
          <a:xfrm>
            <a:off x="10260173" y="2181120"/>
            <a:ext cx="2118438" cy="461665"/>
          </a:xfrm>
          <a:prstGeom prst="rect">
            <a:avLst/>
          </a:prstGeom>
          <a:noFill/>
        </p:spPr>
        <p:txBody>
          <a:bodyPr wrap="square" rtlCol="0">
            <a:spAutoFit/>
          </a:bodyPr>
          <a:lstStyle/>
          <a:p>
            <a:r>
              <a:rPr lang="en-US" sz="2300" b="1" dirty="0" smtClean="0">
                <a:solidFill>
                  <a:srgbClr val="FF0000"/>
                </a:solidFill>
              </a:rPr>
              <a:t>Địa Trung Hải</a:t>
            </a:r>
            <a:endParaRPr lang="en-US" sz="2300" b="1" dirty="0">
              <a:solidFill>
                <a:srgbClr val="FF0000"/>
              </a:solidFill>
            </a:endParaRPr>
          </a:p>
        </p:txBody>
      </p:sp>
      <p:sp>
        <p:nvSpPr>
          <p:cNvPr id="29" name="TextBox 28"/>
          <p:cNvSpPr txBox="1"/>
          <p:nvPr/>
        </p:nvSpPr>
        <p:spPr>
          <a:xfrm>
            <a:off x="10107409" y="2786360"/>
            <a:ext cx="2247571" cy="461665"/>
          </a:xfrm>
          <a:prstGeom prst="rect">
            <a:avLst/>
          </a:prstGeom>
          <a:noFill/>
        </p:spPr>
        <p:txBody>
          <a:bodyPr wrap="square" rtlCol="0">
            <a:spAutoFit/>
          </a:bodyPr>
          <a:lstStyle/>
          <a:p>
            <a:r>
              <a:rPr lang="en-US" sz="2400" b="1" dirty="0" smtClean="0">
                <a:solidFill>
                  <a:srgbClr val="FF0000"/>
                </a:solidFill>
              </a:rPr>
              <a:t>Địa Trung Hải</a:t>
            </a:r>
            <a:endParaRPr lang="en-US" sz="2400" b="1" dirty="0">
              <a:solidFill>
                <a:srgbClr val="FF0000"/>
              </a:solidFill>
            </a:endParaRPr>
          </a:p>
        </p:txBody>
      </p:sp>
      <p:sp>
        <p:nvSpPr>
          <p:cNvPr id="30" name="TextBox 29"/>
          <p:cNvSpPr txBox="1"/>
          <p:nvPr/>
        </p:nvSpPr>
        <p:spPr>
          <a:xfrm>
            <a:off x="9768450" y="3535174"/>
            <a:ext cx="1657679" cy="461665"/>
          </a:xfrm>
          <a:prstGeom prst="rect">
            <a:avLst/>
          </a:prstGeom>
          <a:noFill/>
        </p:spPr>
        <p:txBody>
          <a:bodyPr wrap="square" rtlCol="0">
            <a:spAutoFit/>
          </a:bodyPr>
          <a:lstStyle/>
          <a:p>
            <a:r>
              <a:rPr lang="en-US" sz="2400" b="1" dirty="0">
                <a:solidFill>
                  <a:srgbClr val="FF0000"/>
                </a:solidFill>
              </a:rPr>
              <a:t>b</a:t>
            </a:r>
            <a:r>
              <a:rPr lang="en-US" sz="2400" b="1" dirty="0" smtClean="0">
                <a:solidFill>
                  <a:srgbClr val="FF0000"/>
                </a:solidFill>
              </a:rPr>
              <a:t>án đảo</a:t>
            </a:r>
            <a:endParaRPr lang="en-US" sz="2400" b="1" dirty="0">
              <a:solidFill>
                <a:srgbClr val="FF0000"/>
              </a:solidFill>
            </a:endParaRPr>
          </a:p>
        </p:txBody>
      </p:sp>
      <p:sp>
        <p:nvSpPr>
          <p:cNvPr id="31" name="TextBox 30"/>
          <p:cNvSpPr txBox="1"/>
          <p:nvPr/>
        </p:nvSpPr>
        <p:spPr>
          <a:xfrm>
            <a:off x="9661713" y="4207330"/>
            <a:ext cx="1657679" cy="461665"/>
          </a:xfrm>
          <a:prstGeom prst="rect">
            <a:avLst/>
          </a:prstGeom>
          <a:noFill/>
        </p:spPr>
        <p:txBody>
          <a:bodyPr wrap="square" rtlCol="0">
            <a:spAutoFit/>
          </a:bodyPr>
          <a:lstStyle/>
          <a:p>
            <a:r>
              <a:rPr lang="en-US" sz="2400" b="1" dirty="0" smtClean="0">
                <a:solidFill>
                  <a:srgbClr val="FF0000"/>
                </a:solidFill>
              </a:rPr>
              <a:t>màu mỡ</a:t>
            </a:r>
            <a:endParaRPr lang="en-US" sz="2400" b="1" dirty="0">
              <a:solidFill>
                <a:srgbClr val="FF0000"/>
              </a:solidFill>
            </a:endParaRPr>
          </a:p>
        </p:txBody>
      </p:sp>
      <p:sp>
        <p:nvSpPr>
          <p:cNvPr id="32" name="TextBox 31"/>
          <p:cNvSpPr txBox="1"/>
          <p:nvPr/>
        </p:nvSpPr>
        <p:spPr>
          <a:xfrm>
            <a:off x="9792262" y="4879486"/>
            <a:ext cx="2267608" cy="461665"/>
          </a:xfrm>
          <a:prstGeom prst="rect">
            <a:avLst/>
          </a:prstGeom>
          <a:noFill/>
        </p:spPr>
        <p:txBody>
          <a:bodyPr wrap="square" rtlCol="0">
            <a:spAutoFit/>
          </a:bodyPr>
          <a:lstStyle/>
          <a:p>
            <a:r>
              <a:rPr lang="en-US" sz="2400" b="1" dirty="0" smtClean="0">
                <a:solidFill>
                  <a:srgbClr val="FF0000"/>
                </a:solidFill>
              </a:rPr>
              <a:t>s.Pô, s. Ti-bơ</a:t>
            </a:r>
            <a:endParaRPr lang="en-US" sz="2400" b="1" dirty="0">
              <a:solidFill>
                <a:srgbClr val="FF0000"/>
              </a:solidFill>
            </a:endParaRPr>
          </a:p>
        </p:txBody>
      </p:sp>
      <p:sp>
        <p:nvSpPr>
          <p:cNvPr id="33" name="TextBox 32"/>
          <p:cNvSpPr txBox="1"/>
          <p:nvPr/>
        </p:nvSpPr>
        <p:spPr>
          <a:xfrm>
            <a:off x="10038520" y="5542660"/>
            <a:ext cx="1967982" cy="461665"/>
          </a:xfrm>
          <a:prstGeom prst="rect">
            <a:avLst/>
          </a:prstGeom>
          <a:noFill/>
        </p:spPr>
        <p:txBody>
          <a:bodyPr wrap="square" rtlCol="0">
            <a:spAutoFit/>
          </a:bodyPr>
          <a:lstStyle/>
          <a:p>
            <a:r>
              <a:rPr lang="en-US" sz="2400" b="1" dirty="0" smtClean="0">
                <a:solidFill>
                  <a:srgbClr val="FF0000"/>
                </a:solidFill>
              </a:rPr>
              <a:t>đồng, chì, sắt</a:t>
            </a:r>
            <a:endParaRPr lang="en-US" sz="2400" b="1" dirty="0">
              <a:solidFill>
                <a:srgbClr val="FF0000"/>
              </a:solidFill>
            </a:endParaRPr>
          </a:p>
        </p:txBody>
      </p:sp>
      <p:sp>
        <p:nvSpPr>
          <p:cNvPr id="2" name="6-Point Star 1"/>
          <p:cNvSpPr/>
          <p:nvPr/>
        </p:nvSpPr>
        <p:spPr>
          <a:xfrm>
            <a:off x="1639449" y="3559376"/>
            <a:ext cx="189351" cy="172302"/>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59972" y="0"/>
            <a:ext cx="9575377" cy="1323439"/>
          </a:xfrm>
          <a:prstGeom prst="rect">
            <a:avLst/>
          </a:prstGeom>
          <a:noFill/>
        </p:spPr>
        <p:txBody>
          <a:bodyPr wrap="none" lIns="91440" tIns="45720" rIns="91440" bIns="45720">
            <a:spAutoFit/>
          </a:bodyPr>
          <a:lstStyle/>
          <a:p>
            <a:pPr algn="ctr"/>
            <a:r>
              <a:rPr lang="en-US" sz="4000" b="1" dirty="0" smtClean="0">
                <a:ln w="0"/>
                <a:solidFill>
                  <a:srgbClr val="FF0000"/>
                </a:solidFill>
              </a:rPr>
              <a:t>CĐ:XÃ HỘI CỔ ĐẠI PHƯƠNG TÂY(TT)</a:t>
            </a:r>
            <a:endParaRPr lang="en-US" sz="4000" b="1" cap="none" spc="0" dirty="0" smtClean="0">
              <a:ln w="0"/>
              <a:solidFill>
                <a:srgbClr val="FF0000"/>
              </a:solidFill>
              <a:effectLst/>
            </a:endParaRPr>
          </a:p>
          <a:p>
            <a:pPr algn="ctr"/>
            <a:r>
              <a:rPr lang="en-US" sz="4000" b="1" cap="none" spc="0" dirty="0" smtClean="0">
                <a:ln w="0"/>
                <a:solidFill>
                  <a:srgbClr val="FF0000"/>
                </a:solidFill>
                <a:effectLst/>
              </a:rPr>
              <a:t>B. LA MÃ CỔ ĐẠI</a:t>
            </a:r>
            <a:endParaRPr lang="en-US" sz="4000" b="1" cap="none" spc="0" dirty="0">
              <a:ln w="0"/>
              <a:solidFill>
                <a:srgbClr val="FF0000"/>
              </a:solidFill>
              <a:effectLst/>
            </a:endParaRPr>
          </a:p>
        </p:txBody>
      </p:sp>
    </p:spTree>
    <p:extLst>
      <p:ext uri="{BB962C8B-B14F-4D97-AF65-F5344CB8AC3E}">
        <p14:creationId xmlns:p14="http://schemas.microsoft.com/office/powerpoint/2010/main" val="38107853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27" presetClass="emph" presetSubtype="0" repeatCount="5000" fill="remove" grpId="0" nodeType="withEffect">
                                  <p:stCondLst>
                                    <p:cond delay="0"/>
                                  </p:stCondLst>
                                  <p:childTnLst>
                                    <p:animClr clrSpc="rgb" dir="cw">
                                      <p:cBhvr override="childStyle">
                                        <p:cTn id="20" dur="250" autoRev="1" fill="remove"/>
                                        <p:tgtEl>
                                          <p:spTgt spid="2"/>
                                        </p:tgtEl>
                                        <p:attrNameLst>
                                          <p:attrName>style.color</p:attrName>
                                        </p:attrNameLst>
                                      </p:cBhvr>
                                      <p:to>
                                        <a:schemeClr val="bg1"/>
                                      </p:to>
                                    </p:animClr>
                                    <p:animClr clrSpc="rgb" dir="cw">
                                      <p:cBhvr>
                                        <p:cTn id="21" dur="250" autoRev="1" fill="remove"/>
                                        <p:tgtEl>
                                          <p:spTgt spid="2"/>
                                        </p:tgtEl>
                                        <p:attrNameLst>
                                          <p:attrName>fillcolor</p:attrName>
                                        </p:attrNameLst>
                                      </p:cBhvr>
                                      <p:to>
                                        <a:schemeClr val="bg1"/>
                                      </p:to>
                                    </p:animClr>
                                    <p:set>
                                      <p:cBhvr>
                                        <p:cTn id="22" dur="250" autoRev="1" fill="remove"/>
                                        <p:tgtEl>
                                          <p:spTgt spid="2"/>
                                        </p:tgtEl>
                                        <p:attrNameLst>
                                          <p:attrName>fill.type</p:attrName>
                                        </p:attrNameLst>
                                      </p:cBhvr>
                                      <p:to>
                                        <p:strVal val="solid"/>
                                      </p:to>
                                    </p:set>
                                    <p:set>
                                      <p:cBhvr>
                                        <p:cTn id="23" dur="250" autoRev="1" fill="remove"/>
                                        <p:tgtEl>
                                          <p:spTgt spid="2"/>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down)">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down)">
                                      <p:cBhvr>
                                        <p:cTn id="73" dur="500"/>
                                        <p:tgtEl>
                                          <p:spTgt spid="3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down)">
                                      <p:cBhvr>
                                        <p:cTn id="7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8" grpId="0" build="p"/>
      <p:bldGraphic spid="23" grpId="0">
        <p:bldAsOne/>
      </p:bldGraphic>
      <p:bldP spid="24" grpId="0"/>
      <p:bldP spid="25" grpId="0"/>
      <p:bldP spid="28" grpId="0"/>
      <p:bldP spid="29" grpId="0"/>
      <p:bldP spid="30" grpId="0"/>
      <p:bldP spid="31" grpId="0"/>
      <p:bldP spid="32" grpId="0"/>
      <p:bldP spid="33" grpId="0"/>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41942" y="2171289"/>
            <a:ext cx="4250058" cy="4351997"/>
          </a:xfrm>
          <a:prstGeom prst="rect">
            <a:avLst/>
          </a:prstGeom>
        </p:spPr>
      </p:pic>
      <p:sp>
        <p:nvSpPr>
          <p:cNvPr id="8" name="Oval Callout 7"/>
          <p:cNvSpPr/>
          <p:nvPr/>
        </p:nvSpPr>
        <p:spPr>
          <a:xfrm>
            <a:off x="5276849" y="1187360"/>
            <a:ext cx="6132467" cy="3432265"/>
          </a:xfrm>
          <a:prstGeom prst="wedgeEllipseCallout">
            <a:avLst>
              <a:gd name="adj1" fmla="val -45042"/>
              <a:gd name="adj2" fmla="val 46078"/>
            </a:avLst>
          </a:prstGeom>
          <a:solidFill>
            <a:srgbClr val="FCD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70C0"/>
                </a:solidFill>
              </a:rPr>
              <a:t>Điều kiện tự nhiên đã ảnh hưởng như thế nào đến sự hình thành và phát triển của nền văn minh La </a:t>
            </a:r>
            <a:r>
              <a:rPr lang="vi-VN" sz="3200" b="1" dirty="0" smtClean="0">
                <a:solidFill>
                  <a:srgbClr val="0070C0"/>
                </a:solidFill>
              </a:rPr>
              <a:t>Mã</a:t>
            </a:r>
            <a:r>
              <a:rPr lang="en-US" sz="3200" b="1" dirty="0" smtClean="0">
                <a:solidFill>
                  <a:srgbClr val="0070C0"/>
                </a:solidFill>
              </a:rPr>
              <a:t>?</a:t>
            </a:r>
            <a:endParaRPr lang="vi-VN" sz="3200" b="1" dirty="0">
              <a:solidFill>
                <a:srgbClr val="0070C0"/>
              </a:solidFill>
            </a:endParaRPr>
          </a:p>
        </p:txBody>
      </p:sp>
      <p:sp>
        <p:nvSpPr>
          <p:cNvPr id="7" name="Content Placeholder 7"/>
          <p:cNvSpPr>
            <a:spLocks noGrp="1"/>
          </p:cNvSpPr>
          <p:nvPr>
            <p:ph idx="1"/>
          </p:nvPr>
        </p:nvSpPr>
        <p:spPr>
          <a:xfrm>
            <a:off x="287383" y="1288869"/>
            <a:ext cx="11617234" cy="5190308"/>
          </a:xfrm>
        </p:spPr>
        <p:txBody>
          <a:bodyPr/>
          <a:lstStyle/>
          <a:p>
            <a:pPr marL="571500" indent="-571500">
              <a:buAutoNum type="romanUcPeriod"/>
            </a:pPr>
            <a:r>
              <a:rPr lang="en-US" sz="3200" b="1" dirty="0" smtClean="0">
                <a:solidFill>
                  <a:srgbClr val="0070C0"/>
                </a:solidFill>
              </a:rPr>
              <a:t>ĐIỀU KIỆN TỰ NHIÊN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385" y="4129615"/>
            <a:ext cx="3524250" cy="2857500"/>
          </a:xfrm>
          <a:prstGeom prst="rect">
            <a:avLst/>
          </a:prstGeom>
        </p:spPr>
      </p:pic>
      <p:sp>
        <p:nvSpPr>
          <p:cNvPr id="9" name="Rounded Rectangle 8"/>
          <p:cNvSpPr/>
          <p:nvPr/>
        </p:nvSpPr>
        <p:spPr>
          <a:xfrm>
            <a:off x="50254" y="1854048"/>
            <a:ext cx="7865020" cy="4879098"/>
          </a:xfrm>
          <a:prstGeom prst="roundRect">
            <a:avLst/>
          </a:prstGeom>
          <a:noFill/>
          <a:ln w="57150">
            <a:solidFill>
              <a:srgbClr val="FCDE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800" dirty="0">
                <a:solidFill>
                  <a:srgbClr val="0070C0"/>
                </a:solidFill>
              </a:rPr>
              <a:t>- Điều kiện tự nhiên đã ảnh hưởng đến sự hình thành và phát triển của nền văn minh La Mã:</a:t>
            </a:r>
            <a:endParaRPr lang="en-US" sz="2800" dirty="0">
              <a:solidFill>
                <a:srgbClr val="0070C0"/>
              </a:solidFill>
            </a:endParaRPr>
          </a:p>
          <a:p>
            <a:pPr algn="just"/>
            <a:r>
              <a:rPr lang="nl-NL" sz="2800" dirty="0">
                <a:solidFill>
                  <a:srgbClr val="0070C0"/>
                </a:solidFill>
              </a:rPr>
              <a:t>+ Thuận lợi </a:t>
            </a:r>
            <a:r>
              <a:rPr lang="nl-NL" sz="2800" dirty="0" smtClean="0">
                <a:solidFill>
                  <a:srgbClr val="0070C0"/>
                </a:solidFill>
              </a:rPr>
              <a:t>phát triển nông nghiệp, thủ công nghiệp và cả ngoại thương.</a:t>
            </a:r>
          </a:p>
          <a:p>
            <a:pPr algn="just"/>
            <a:r>
              <a:rPr lang="nl-NL" sz="2800" dirty="0" smtClean="0">
                <a:solidFill>
                  <a:srgbClr val="0070C0"/>
                </a:solidFill>
              </a:rPr>
              <a:t>► Người </a:t>
            </a:r>
            <a:r>
              <a:rPr lang="nl-NL" sz="2800" dirty="0">
                <a:solidFill>
                  <a:srgbClr val="0070C0"/>
                </a:solidFill>
              </a:rPr>
              <a:t>La Mã có thể buôn bán khắp các vùng xung quanh Địa Trung Hải, dễ dàng chinh phục những vùng lãnh thổ mới và quản lí hiệu quả cả đế chế rộng lớn</a:t>
            </a:r>
            <a:r>
              <a:rPr lang="nl-NL" sz="2800" dirty="0" smtClean="0">
                <a:solidFill>
                  <a:srgbClr val="0070C0"/>
                </a:solidFill>
              </a:rPr>
              <a:t>.</a:t>
            </a:r>
            <a:endParaRPr lang="en-US" sz="2800" dirty="0">
              <a:solidFill>
                <a:srgbClr val="0070C0"/>
              </a:solidFill>
            </a:endParaRPr>
          </a:p>
        </p:txBody>
      </p:sp>
      <p:sp>
        <p:nvSpPr>
          <p:cNvPr id="10" name="Rectangle 9"/>
          <p:cNvSpPr/>
          <p:nvPr/>
        </p:nvSpPr>
        <p:spPr>
          <a:xfrm>
            <a:off x="559972" y="0"/>
            <a:ext cx="9575377" cy="1323439"/>
          </a:xfrm>
          <a:prstGeom prst="rect">
            <a:avLst/>
          </a:prstGeom>
          <a:noFill/>
        </p:spPr>
        <p:txBody>
          <a:bodyPr wrap="none" lIns="91440" tIns="45720" rIns="91440" bIns="45720">
            <a:spAutoFit/>
          </a:bodyPr>
          <a:lstStyle/>
          <a:p>
            <a:pPr algn="ctr"/>
            <a:r>
              <a:rPr lang="en-US" sz="4000" b="1" dirty="0" smtClean="0">
                <a:ln w="0"/>
                <a:solidFill>
                  <a:srgbClr val="FF0000"/>
                </a:solidFill>
              </a:rPr>
              <a:t>CĐ:XÃ HỘI CỔ ĐẠI PHƯƠNG TÂY(TT)</a:t>
            </a:r>
            <a:endParaRPr lang="en-US" sz="4000" b="1" cap="none" spc="0" dirty="0" smtClean="0">
              <a:ln w="0"/>
              <a:solidFill>
                <a:srgbClr val="FF0000"/>
              </a:solidFill>
              <a:effectLst/>
            </a:endParaRPr>
          </a:p>
          <a:p>
            <a:pPr algn="ctr"/>
            <a:r>
              <a:rPr lang="en-US" sz="4000" b="1" cap="none" spc="0" dirty="0" smtClean="0">
                <a:ln w="0"/>
                <a:solidFill>
                  <a:srgbClr val="FF0000"/>
                </a:solidFill>
                <a:effectLst/>
              </a:rPr>
              <a:t>B. LA MÃ CỔ ĐẠI</a:t>
            </a:r>
            <a:endParaRPr lang="en-US" sz="4000" b="1" cap="none" spc="0" dirty="0">
              <a:ln w="0"/>
              <a:solidFill>
                <a:srgbClr val="FF0000"/>
              </a:solidFill>
              <a:effectLst/>
            </a:endParaRPr>
          </a:p>
        </p:txBody>
      </p:sp>
    </p:spTree>
    <p:extLst>
      <p:ext uri="{BB962C8B-B14F-4D97-AF65-F5344CB8AC3E}">
        <p14:creationId xmlns:p14="http://schemas.microsoft.com/office/powerpoint/2010/main" val="201068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500"/>
                                        <p:tgtEl>
                                          <p:spTgt spid="3"/>
                                        </p:tgtEl>
                                        <p:attrNameLst>
                                          <p:attrName>ppt_w</p:attrName>
                                        </p:attrNameLst>
                                      </p:cBhvr>
                                      <p:tavLst>
                                        <p:tav tm="0">
                                          <p:val>
                                            <p:strVal val="ppt_w"/>
                                          </p:val>
                                        </p:tav>
                                        <p:tav tm="100000">
                                          <p:val>
                                            <p:fltVal val="0"/>
                                          </p:val>
                                        </p:tav>
                                      </p:tavLst>
                                    </p:anim>
                                    <p:anim calcmode="lin" valueType="num">
                                      <p:cBhvr>
                                        <p:cTn id="23" dur="500"/>
                                        <p:tgtEl>
                                          <p:spTgt spid="3"/>
                                        </p:tgtEl>
                                        <p:attrNameLst>
                                          <p:attrName>ppt_h</p:attrName>
                                        </p:attrNameLst>
                                      </p:cBhvr>
                                      <p:tavLst>
                                        <p:tav tm="0">
                                          <p:val>
                                            <p:strVal val="ppt_h"/>
                                          </p:val>
                                        </p:tav>
                                        <p:tav tm="100000">
                                          <p:val>
                                            <p:fltVal val="0"/>
                                          </p:val>
                                        </p:tav>
                                      </p:tavLst>
                                    </p:anim>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53" presetClass="exit" presetSubtype="32" fill="hold" grpId="1" nodeType="withEffect">
                                  <p:stCondLst>
                                    <p:cond delay="0"/>
                                  </p:stCondLst>
                                  <p:childTnLst>
                                    <p:anim calcmode="lin" valueType="num">
                                      <p:cBhvr>
                                        <p:cTn id="27" dur="500"/>
                                        <p:tgtEl>
                                          <p:spTgt spid="8"/>
                                        </p:tgtEl>
                                        <p:attrNameLst>
                                          <p:attrName>ppt_w</p:attrName>
                                        </p:attrNameLst>
                                      </p:cBhvr>
                                      <p:tavLst>
                                        <p:tav tm="0">
                                          <p:val>
                                            <p:strVal val="ppt_w"/>
                                          </p:val>
                                        </p:tav>
                                        <p:tav tm="100000">
                                          <p:val>
                                            <p:fltVal val="0"/>
                                          </p:val>
                                        </p:tav>
                                      </p:tavLst>
                                    </p:anim>
                                    <p:anim calcmode="lin" valueType="num">
                                      <p:cBhvr>
                                        <p:cTn id="28" dur="500"/>
                                        <p:tgtEl>
                                          <p:spTgt spid="8"/>
                                        </p:tgtEl>
                                        <p:attrNameLst>
                                          <p:attrName>ppt_h</p:attrName>
                                        </p:attrNameLst>
                                      </p:cBhvr>
                                      <p:tavLst>
                                        <p:tav tm="0">
                                          <p:val>
                                            <p:strVal val="ppt_h"/>
                                          </p:val>
                                        </p:tav>
                                        <p:tav tm="100000">
                                          <p:val>
                                            <p:fltVal val="0"/>
                                          </p:val>
                                        </p:tav>
                                      </p:tavLst>
                                    </p:anim>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build="p"/>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7"/>
          <p:cNvSpPr>
            <a:spLocks noGrp="1"/>
          </p:cNvSpPr>
          <p:nvPr>
            <p:ph idx="1"/>
          </p:nvPr>
        </p:nvSpPr>
        <p:spPr>
          <a:xfrm>
            <a:off x="242560" y="1369551"/>
            <a:ext cx="11617234" cy="5040214"/>
          </a:xfrm>
        </p:spPr>
        <p:txBody>
          <a:bodyPr>
            <a:normAutofit fontScale="92500"/>
          </a:bodyPr>
          <a:lstStyle/>
          <a:p>
            <a:pPr marL="571500" indent="-571500">
              <a:lnSpc>
                <a:spcPct val="110000"/>
              </a:lnSpc>
              <a:buAutoNum type="romanUcPeriod"/>
            </a:pPr>
            <a:r>
              <a:rPr lang="en-US" sz="3200" b="1" dirty="0" smtClean="0">
                <a:solidFill>
                  <a:srgbClr val="0070C0"/>
                </a:solidFill>
              </a:rPr>
              <a:t>ĐIỀU KIỆN TỰ NHIÊN</a:t>
            </a:r>
          </a:p>
          <a:p>
            <a:pPr marL="0" indent="0">
              <a:lnSpc>
                <a:spcPct val="110000"/>
              </a:lnSpc>
              <a:buNone/>
            </a:pPr>
            <a:r>
              <a:rPr lang="en-US" sz="3200" dirty="0" smtClean="0"/>
              <a:t>-</a:t>
            </a:r>
            <a:r>
              <a:rPr lang="vi-VN" sz="3200" dirty="0" smtClean="0"/>
              <a:t> </a:t>
            </a:r>
            <a:r>
              <a:rPr lang="vi-VN" sz="3200" dirty="0"/>
              <a:t>Vị trí: Nơi phát sinh ban đầu của La Mã cổ đại là bán đảo </a:t>
            </a:r>
            <a:r>
              <a:rPr lang="vi-VN" sz="3200" dirty="0" smtClean="0"/>
              <a:t>I-ta-li-a</a:t>
            </a:r>
            <a:r>
              <a:rPr lang="en-US" sz="3200" dirty="0" smtClean="0"/>
              <a:t>, </a:t>
            </a:r>
            <a:r>
              <a:rPr lang="vi-VN" sz="3200" dirty="0" smtClean="0"/>
              <a:t>nằm </a:t>
            </a:r>
            <a:r>
              <a:rPr lang="vi-VN" sz="3200" dirty="0"/>
              <a:t>ở vị trí trung tâm Địa Trung Hải. </a:t>
            </a:r>
          </a:p>
          <a:p>
            <a:pPr marL="0" indent="0">
              <a:lnSpc>
                <a:spcPct val="110000"/>
              </a:lnSpc>
              <a:buNone/>
            </a:pPr>
            <a:r>
              <a:rPr lang="en-US" sz="3200" dirty="0" smtClean="0"/>
              <a:t>-</a:t>
            </a:r>
            <a:r>
              <a:rPr lang="vi-VN" sz="3200" dirty="0" smtClean="0"/>
              <a:t> </a:t>
            </a:r>
            <a:r>
              <a:rPr lang="vi-VN" sz="3200" dirty="0"/>
              <a:t>Đất đai: Màu mỡ thuận lợi trồng </a:t>
            </a:r>
            <a:r>
              <a:rPr lang="vi-VN" sz="3200" dirty="0" smtClean="0"/>
              <a:t>trọt</a:t>
            </a:r>
            <a:r>
              <a:rPr lang="en-US" sz="3200" dirty="0" smtClean="0"/>
              <a:t>.</a:t>
            </a:r>
            <a:endParaRPr lang="vi-VN" sz="3200" dirty="0"/>
          </a:p>
          <a:p>
            <a:pPr>
              <a:lnSpc>
                <a:spcPct val="110000"/>
              </a:lnSpc>
              <a:buFontTx/>
              <a:buChar char="-"/>
            </a:pPr>
            <a:r>
              <a:rPr lang="vi-VN" sz="3200" dirty="0" smtClean="0"/>
              <a:t>Sông </a:t>
            </a:r>
            <a:r>
              <a:rPr lang="vi-VN" sz="3200" dirty="0"/>
              <a:t>ngòi: </a:t>
            </a:r>
            <a:r>
              <a:rPr lang="en-US" sz="3200" dirty="0" smtClean="0"/>
              <a:t>Sông Pô và sông Ti-bơ cùng hàng nghìn km đường bờ biển.</a:t>
            </a:r>
          </a:p>
          <a:p>
            <a:pPr>
              <a:lnSpc>
                <a:spcPct val="110000"/>
              </a:lnSpc>
              <a:buFontTx/>
              <a:buChar char="-"/>
            </a:pPr>
            <a:r>
              <a:rPr lang="vi-VN" sz="3200" dirty="0" smtClean="0"/>
              <a:t>Khoáng </a:t>
            </a:r>
            <a:r>
              <a:rPr lang="vi-VN" sz="3200" dirty="0"/>
              <a:t>sản: Có nhiều đồng, chì, sắt</a:t>
            </a:r>
            <a:r>
              <a:rPr lang="vi-VN" sz="3200" dirty="0" smtClean="0"/>
              <a:t>.</a:t>
            </a:r>
            <a:endParaRPr lang="vi-VN" sz="3200" dirty="0"/>
          </a:p>
          <a:p>
            <a:pPr marL="0" indent="0" algn="just">
              <a:lnSpc>
                <a:spcPct val="110000"/>
              </a:lnSpc>
              <a:buNone/>
            </a:pPr>
            <a:r>
              <a:rPr lang="vi-VN" sz="3200" dirty="0" smtClean="0">
                <a:sym typeface="Wingdings" panose="05000000000000000000" pitchFamily="2" charset="2"/>
              </a:rPr>
              <a:t></a:t>
            </a:r>
            <a:r>
              <a:rPr lang="en-US" sz="3200" dirty="0" smtClean="0">
                <a:sym typeface="Wingdings" panose="05000000000000000000" pitchFamily="2" charset="2"/>
              </a:rPr>
              <a:t> Thuận </a:t>
            </a:r>
            <a:r>
              <a:rPr lang="en-US" sz="3200" dirty="0">
                <a:sym typeface="Wingdings" panose="05000000000000000000" pitchFamily="2" charset="2"/>
              </a:rPr>
              <a:t>lợi </a:t>
            </a:r>
            <a:r>
              <a:rPr lang="en-US" sz="3200" dirty="0" smtClean="0">
                <a:sym typeface="Wingdings" panose="05000000000000000000" pitchFamily="2" charset="2"/>
              </a:rPr>
              <a:t>tiến </a:t>
            </a:r>
            <a:r>
              <a:rPr lang="en-US" sz="3200" dirty="0">
                <a:sym typeface="Wingdings" panose="05000000000000000000" pitchFamily="2" charset="2"/>
              </a:rPr>
              <a:t>hành buôn bán với các vùng xung </a:t>
            </a:r>
            <a:r>
              <a:rPr lang="en-US" sz="3200" dirty="0" smtClean="0">
                <a:sym typeface="Wingdings" panose="05000000000000000000" pitchFamily="2" charset="2"/>
              </a:rPr>
              <a:t>quanh, </a:t>
            </a:r>
            <a:r>
              <a:rPr lang="en-US" sz="3200" dirty="0">
                <a:sym typeface="Wingdings" panose="05000000000000000000" pitchFamily="2" charset="2"/>
              </a:rPr>
              <a:t>dễ dàng chinh phục những vùng lãnh thổ mới và quản lí hiệu quả</a:t>
            </a:r>
            <a:r>
              <a:rPr lang="en-US" sz="3200" dirty="0" smtClean="0">
                <a:sym typeface="Wingdings" panose="05000000000000000000" pitchFamily="2" charset="2"/>
              </a:rPr>
              <a:t>.</a:t>
            </a:r>
            <a:endParaRPr lang="vi-VN"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702" y="1228164"/>
            <a:ext cx="1000125" cy="762000"/>
          </a:xfrm>
          <a:prstGeom prst="rect">
            <a:avLst/>
          </a:prstGeom>
        </p:spPr>
      </p:pic>
      <p:sp>
        <p:nvSpPr>
          <p:cNvPr id="14" name="Rectangle 13"/>
          <p:cNvSpPr/>
          <p:nvPr/>
        </p:nvSpPr>
        <p:spPr>
          <a:xfrm>
            <a:off x="559972" y="0"/>
            <a:ext cx="9575377" cy="1323439"/>
          </a:xfrm>
          <a:prstGeom prst="rect">
            <a:avLst/>
          </a:prstGeom>
          <a:noFill/>
        </p:spPr>
        <p:txBody>
          <a:bodyPr wrap="none" lIns="91440" tIns="45720" rIns="91440" bIns="45720">
            <a:spAutoFit/>
          </a:bodyPr>
          <a:lstStyle/>
          <a:p>
            <a:pPr algn="ctr"/>
            <a:r>
              <a:rPr lang="en-US" sz="4000" b="1" dirty="0" smtClean="0">
                <a:ln w="0"/>
                <a:solidFill>
                  <a:srgbClr val="FF0000"/>
                </a:solidFill>
              </a:rPr>
              <a:t>CĐ:XÃ HỘI CỔ ĐẠI PHƯƠNG TÂY(TT)</a:t>
            </a:r>
            <a:endParaRPr lang="en-US" sz="4000" b="1" cap="none" spc="0" dirty="0" smtClean="0">
              <a:ln w="0"/>
              <a:solidFill>
                <a:srgbClr val="FF0000"/>
              </a:solidFill>
              <a:effectLst/>
            </a:endParaRPr>
          </a:p>
          <a:p>
            <a:pPr algn="ctr"/>
            <a:r>
              <a:rPr lang="en-US" sz="4000" b="1" cap="none" spc="0" dirty="0" smtClean="0">
                <a:ln w="0"/>
                <a:solidFill>
                  <a:srgbClr val="FF0000"/>
                </a:solidFill>
                <a:effectLst/>
              </a:rPr>
              <a:t>B. LA MÃ CỔ ĐẠI</a:t>
            </a:r>
            <a:endParaRPr lang="en-US" sz="4000" b="1" cap="none" spc="0" dirty="0">
              <a:ln w="0"/>
              <a:solidFill>
                <a:srgbClr val="FF0000"/>
              </a:solidFill>
              <a:effectLst/>
            </a:endParaRPr>
          </a:p>
        </p:txBody>
      </p:sp>
    </p:spTree>
    <p:extLst>
      <p:ext uri="{BB962C8B-B14F-4D97-AF65-F5344CB8AC3E}">
        <p14:creationId xmlns:p14="http://schemas.microsoft.com/office/powerpoint/2010/main" val="26583158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7"/>
          <p:cNvSpPr>
            <a:spLocks noGrp="1"/>
          </p:cNvSpPr>
          <p:nvPr>
            <p:ph idx="1"/>
          </p:nvPr>
        </p:nvSpPr>
        <p:spPr>
          <a:xfrm>
            <a:off x="143948" y="946381"/>
            <a:ext cx="11617234" cy="5040214"/>
          </a:xfrm>
        </p:spPr>
        <p:txBody>
          <a:bodyPr>
            <a:normAutofit/>
          </a:bodyPr>
          <a:lstStyle/>
          <a:p>
            <a:pPr marL="571500" indent="-571500">
              <a:lnSpc>
                <a:spcPct val="110000"/>
              </a:lnSpc>
              <a:buAutoNum type="romanUcPeriod"/>
            </a:pPr>
            <a:r>
              <a:rPr lang="en-US" b="1" dirty="0" smtClean="0">
                <a:solidFill>
                  <a:srgbClr val="0070C0"/>
                </a:solidFill>
              </a:rPr>
              <a:t>ĐIỀU KIỆN TỰ NHIÊN</a:t>
            </a:r>
            <a:endParaRPr lang="en-US" dirty="0" smtClean="0"/>
          </a:p>
          <a:p>
            <a:pPr marL="571500" indent="-571500">
              <a:lnSpc>
                <a:spcPct val="110000"/>
              </a:lnSpc>
              <a:buAutoNum type="romanUcPeriod"/>
            </a:pPr>
            <a:r>
              <a:rPr lang="en-US" sz="3200" b="1" dirty="0" smtClean="0">
                <a:solidFill>
                  <a:srgbClr val="0070C0"/>
                </a:solidFill>
              </a:rPr>
              <a:t>TỔ CHỨC NHÀ NƯỚC LA MÃ CỔ ĐẠI</a:t>
            </a:r>
          </a:p>
          <a:p>
            <a:pPr marL="0" indent="0">
              <a:lnSpc>
                <a:spcPct val="110000"/>
              </a:lnSpc>
              <a:buNone/>
            </a:pPr>
            <a:endParaRPr lang="en-US" sz="3200" b="1" dirty="0" smtClean="0">
              <a:solidFill>
                <a:srgbClr val="0070C0"/>
              </a:solidFill>
            </a:endParaRPr>
          </a:p>
        </p:txBody>
      </p:sp>
      <p:sp>
        <p:nvSpPr>
          <p:cNvPr id="8" name="Rectangle 7"/>
          <p:cNvSpPr/>
          <p:nvPr/>
        </p:nvSpPr>
        <p:spPr>
          <a:xfrm>
            <a:off x="559972" y="0"/>
            <a:ext cx="9575377" cy="1323439"/>
          </a:xfrm>
          <a:prstGeom prst="rect">
            <a:avLst/>
          </a:prstGeom>
          <a:noFill/>
        </p:spPr>
        <p:txBody>
          <a:bodyPr wrap="none" lIns="91440" tIns="45720" rIns="91440" bIns="45720">
            <a:spAutoFit/>
          </a:bodyPr>
          <a:lstStyle/>
          <a:p>
            <a:pPr algn="ctr"/>
            <a:r>
              <a:rPr lang="en-US" sz="4000" b="1" dirty="0" smtClean="0">
                <a:ln w="0"/>
                <a:solidFill>
                  <a:srgbClr val="FF0000"/>
                </a:solidFill>
              </a:rPr>
              <a:t>CĐ:XÃ HỘI CỔ ĐẠI PHƯƠNG TÂY(TT)</a:t>
            </a:r>
            <a:endParaRPr lang="en-US" sz="4000" b="1" cap="none" spc="0" dirty="0" smtClean="0">
              <a:ln w="0"/>
              <a:solidFill>
                <a:srgbClr val="FF0000"/>
              </a:solidFill>
              <a:effectLst/>
            </a:endParaRPr>
          </a:p>
          <a:p>
            <a:pPr algn="ctr"/>
            <a:r>
              <a:rPr lang="en-US" sz="4000" b="1" cap="none" spc="0" dirty="0" smtClean="0">
                <a:ln w="0"/>
                <a:solidFill>
                  <a:srgbClr val="FF0000"/>
                </a:solidFill>
                <a:effectLst/>
              </a:rPr>
              <a:t>B. LA MÃ CỔ ĐẠI</a:t>
            </a:r>
            <a:endParaRPr lang="en-US" sz="4000" b="1" cap="none" spc="0" dirty="0">
              <a:ln w="0"/>
              <a:solidFill>
                <a:srgbClr val="FF0000"/>
              </a:solidFill>
              <a:effectLst/>
            </a:endParaRPr>
          </a:p>
        </p:txBody>
      </p:sp>
    </p:spTree>
    <p:extLst>
      <p:ext uri="{BB962C8B-B14F-4D97-AF65-F5344CB8AC3E}">
        <p14:creationId xmlns:p14="http://schemas.microsoft.com/office/powerpoint/2010/main" val="22099274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558500" y="160276"/>
            <a:ext cx="8534888" cy="6452880"/>
            <a:chOff x="5431535" y="2057334"/>
            <a:chExt cx="6673087" cy="4742416"/>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1535" y="2057334"/>
              <a:ext cx="6673087" cy="4357886"/>
            </a:xfrm>
            <a:prstGeom prst="rect">
              <a:avLst/>
            </a:prstGeom>
          </p:spPr>
        </p:pic>
        <p:sp>
          <p:nvSpPr>
            <p:cNvPr id="13" name="TextBox 12"/>
            <p:cNvSpPr txBox="1"/>
            <p:nvPr/>
          </p:nvSpPr>
          <p:spPr>
            <a:xfrm>
              <a:off x="7236222" y="6415220"/>
              <a:ext cx="3105767" cy="384530"/>
            </a:xfrm>
            <a:prstGeom prst="rect">
              <a:avLst/>
            </a:prstGeom>
            <a:noFill/>
          </p:spPr>
          <p:txBody>
            <a:bodyPr wrap="square" rtlCol="0">
              <a:spAutoFit/>
            </a:bodyPr>
            <a:lstStyle/>
            <a:p>
              <a:pPr algn="ctr"/>
              <a:r>
                <a:rPr lang="en-US" sz="2800" dirty="0" smtClean="0"/>
                <a:t>Lược đồ La Mã cổ đại</a:t>
              </a:r>
              <a:endParaRPr lang="en-US" sz="2800" dirty="0"/>
            </a:p>
          </p:txBody>
        </p:sp>
      </p:grpSp>
      <p:sp>
        <p:nvSpPr>
          <p:cNvPr id="2" name="Freeform 1"/>
          <p:cNvSpPr/>
          <p:nvPr/>
        </p:nvSpPr>
        <p:spPr>
          <a:xfrm>
            <a:off x="6113930" y="2286000"/>
            <a:ext cx="990843" cy="1237129"/>
          </a:xfrm>
          <a:custGeom>
            <a:avLst/>
            <a:gdLst>
              <a:gd name="connsiteX0" fmla="*/ 537883 w 1021977"/>
              <a:gd name="connsiteY0" fmla="*/ 493059 h 1264024"/>
              <a:gd name="connsiteX1" fmla="*/ 502024 w 1021977"/>
              <a:gd name="connsiteY1" fmla="*/ 448236 h 1264024"/>
              <a:gd name="connsiteX2" fmla="*/ 475130 w 1021977"/>
              <a:gd name="connsiteY2" fmla="*/ 313765 h 1264024"/>
              <a:gd name="connsiteX3" fmla="*/ 439271 w 1021977"/>
              <a:gd name="connsiteY3" fmla="*/ 304800 h 1264024"/>
              <a:gd name="connsiteX4" fmla="*/ 412377 w 1021977"/>
              <a:gd name="connsiteY4" fmla="*/ 295836 h 1264024"/>
              <a:gd name="connsiteX5" fmla="*/ 376518 w 1021977"/>
              <a:gd name="connsiteY5" fmla="*/ 251012 h 1264024"/>
              <a:gd name="connsiteX6" fmla="*/ 367553 w 1021977"/>
              <a:gd name="connsiteY6" fmla="*/ 224118 h 1264024"/>
              <a:gd name="connsiteX7" fmla="*/ 376518 w 1021977"/>
              <a:gd name="connsiteY7" fmla="*/ 170330 h 1264024"/>
              <a:gd name="connsiteX8" fmla="*/ 367553 w 1021977"/>
              <a:gd name="connsiteY8" fmla="*/ 134471 h 1264024"/>
              <a:gd name="connsiteX9" fmla="*/ 349624 w 1021977"/>
              <a:gd name="connsiteY9" fmla="*/ 53788 h 1264024"/>
              <a:gd name="connsiteX10" fmla="*/ 340659 w 1021977"/>
              <a:gd name="connsiteY10" fmla="*/ 17930 h 1264024"/>
              <a:gd name="connsiteX11" fmla="*/ 313765 w 1021977"/>
              <a:gd name="connsiteY11" fmla="*/ 0 h 1264024"/>
              <a:gd name="connsiteX12" fmla="*/ 125506 w 1021977"/>
              <a:gd name="connsiteY12" fmla="*/ 8965 h 1264024"/>
              <a:gd name="connsiteX13" fmla="*/ 98612 w 1021977"/>
              <a:gd name="connsiteY13" fmla="*/ 26894 h 1264024"/>
              <a:gd name="connsiteX14" fmla="*/ 62753 w 1021977"/>
              <a:gd name="connsiteY14" fmla="*/ 44824 h 1264024"/>
              <a:gd name="connsiteX15" fmla="*/ 26894 w 1021977"/>
              <a:gd name="connsiteY15" fmla="*/ 107577 h 1264024"/>
              <a:gd name="connsiteX16" fmla="*/ 0 w 1021977"/>
              <a:gd name="connsiteY16" fmla="*/ 125506 h 1264024"/>
              <a:gd name="connsiteX17" fmla="*/ 8965 w 1021977"/>
              <a:gd name="connsiteY17" fmla="*/ 179294 h 1264024"/>
              <a:gd name="connsiteX18" fmla="*/ 89647 w 1021977"/>
              <a:gd name="connsiteY18" fmla="*/ 206188 h 1264024"/>
              <a:gd name="connsiteX19" fmla="*/ 116541 w 1021977"/>
              <a:gd name="connsiteY19" fmla="*/ 215153 h 1264024"/>
              <a:gd name="connsiteX20" fmla="*/ 134471 w 1021977"/>
              <a:gd name="connsiteY20" fmla="*/ 268941 h 1264024"/>
              <a:gd name="connsiteX21" fmla="*/ 143435 w 1021977"/>
              <a:gd name="connsiteY21" fmla="*/ 295836 h 1264024"/>
              <a:gd name="connsiteX22" fmla="*/ 143435 w 1021977"/>
              <a:gd name="connsiteY22" fmla="*/ 439271 h 1264024"/>
              <a:gd name="connsiteX23" fmla="*/ 170330 w 1021977"/>
              <a:gd name="connsiteY23" fmla="*/ 502024 h 1264024"/>
              <a:gd name="connsiteX24" fmla="*/ 197224 w 1021977"/>
              <a:gd name="connsiteY24" fmla="*/ 519953 h 1264024"/>
              <a:gd name="connsiteX25" fmla="*/ 259977 w 1021977"/>
              <a:gd name="connsiteY25" fmla="*/ 564777 h 1264024"/>
              <a:gd name="connsiteX26" fmla="*/ 295835 w 1021977"/>
              <a:gd name="connsiteY26" fmla="*/ 618565 h 1264024"/>
              <a:gd name="connsiteX27" fmla="*/ 304800 w 1021977"/>
              <a:gd name="connsiteY27" fmla="*/ 645459 h 1264024"/>
              <a:gd name="connsiteX28" fmla="*/ 340659 w 1021977"/>
              <a:gd name="connsiteY28" fmla="*/ 681318 h 1264024"/>
              <a:gd name="connsiteX29" fmla="*/ 358588 w 1021977"/>
              <a:gd name="connsiteY29" fmla="*/ 708212 h 1264024"/>
              <a:gd name="connsiteX30" fmla="*/ 394447 w 1021977"/>
              <a:gd name="connsiteY30" fmla="*/ 717177 h 1264024"/>
              <a:gd name="connsiteX31" fmla="*/ 421341 w 1021977"/>
              <a:gd name="connsiteY31" fmla="*/ 726141 h 1264024"/>
              <a:gd name="connsiteX32" fmla="*/ 439271 w 1021977"/>
              <a:gd name="connsiteY32" fmla="*/ 744071 h 1264024"/>
              <a:gd name="connsiteX33" fmla="*/ 466165 w 1021977"/>
              <a:gd name="connsiteY33" fmla="*/ 753036 h 1264024"/>
              <a:gd name="connsiteX34" fmla="*/ 493059 w 1021977"/>
              <a:gd name="connsiteY34" fmla="*/ 770965 h 1264024"/>
              <a:gd name="connsiteX35" fmla="*/ 510988 w 1021977"/>
              <a:gd name="connsiteY35" fmla="*/ 842683 h 1264024"/>
              <a:gd name="connsiteX36" fmla="*/ 555812 w 1021977"/>
              <a:gd name="connsiteY36" fmla="*/ 878541 h 1264024"/>
              <a:gd name="connsiteX37" fmla="*/ 582706 w 1021977"/>
              <a:gd name="connsiteY37" fmla="*/ 887506 h 1264024"/>
              <a:gd name="connsiteX38" fmla="*/ 627530 w 1021977"/>
              <a:gd name="connsiteY38" fmla="*/ 923365 h 1264024"/>
              <a:gd name="connsiteX39" fmla="*/ 645459 w 1021977"/>
              <a:gd name="connsiteY39" fmla="*/ 959224 h 1264024"/>
              <a:gd name="connsiteX40" fmla="*/ 654424 w 1021977"/>
              <a:gd name="connsiteY40" fmla="*/ 986118 h 1264024"/>
              <a:gd name="connsiteX41" fmla="*/ 681318 w 1021977"/>
              <a:gd name="connsiteY41" fmla="*/ 1021977 h 1264024"/>
              <a:gd name="connsiteX42" fmla="*/ 690283 w 1021977"/>
              <a:gd name="connsiteY42" fmla="*/ 1048871 h 1264024"/>
              <a:gd name="connsiteX43" fmla="*/ 663388 w 1021977"/>
              <a:gd name="connsiteY43" fmla="*/ 1093694 h 1264024"/>
              <a:gd name="connsiteX44" fmla="*/ 654424 w 1021977"/>
              <a:gd name="connsiteY44" fmla="*/ 1129553 h 1264024"/>
              <a:gd name="connsiteX45" fmla="*/ 645459 w 1021977"/>
              <a:gd name="connsiteY45" fmla="*/ 1156447 h 1264024"/>
              <a:gd name="connsiteX46" fmla="*/ 654424 w 1021977"/>
              <a:gd name="connsiteY46" fmla="*/ 1228165 h 1264024"/>
              <a:gd name="connsiteX47" fmla="*/ 663388 w 1021977"/>
              <a:gd name="connsiteY47" fmla="*/ 1255059 h 1264024"/>
              <a:gd name="connsiteX48" fmla="*/ 690283 w 1021977"/>
              <a:gd name="connsiteY48" fmla="*/ 1264024 h 1264024"/>
              <a:gd name="connsiteX49" fmla="*/ 726141 w 1021977"/>
              <a:gd name="connsiteY49" fmla="*/ 1255059 h 1264024"/>
              <a:gd name="connsiteX50" fmla="*/ 770965 w 1021977"/>
              <a:gd name="connsiteY50" fmla="*/ 1147483 h 1264024"/>
              <a:gd name="connsiteX51" fmla="*/ 824753 w 1021977"/>
              <a:gd name="connsiteY51" fmla="*/ 1129553 h 1264024"/>
              <a:gd name="connsiteX52" fmla="*/ 842683 w 1021977"/>
              <a:gd name="connsiteY52" fmla="*/ 1111624 h 1264024"/>
              <a:gd name="connsiteX53" fmla="*/ 842683 w 1021977"/>
              <a:gd name="connsiteY53" fmla="*/ 1004047 h 1264024"/>
              <a:gd name="connsiteX54" fmla="*/ 797859 w 1021977"/>
              <a:gd name="connsiteY54" fmla="*/ 959224 h 1264024"/>
              <a:gd name="connsiteX55" fmla="*/ 788894 w 1021977"/>
              <a:gd name="connsiteY55" fmla="*/ 932330 h 1264024"/>
              <a:gd name="connsiteX56" fmla="*/ 887506 w 1021977"/>
              <a:gd name="connsiteY56" fmla="*/ 887506 h 1264024"/>
              <a:gd name="connsiteX57" fmla="*/ 914400 w 1021977"/>
              <a:gd name="connsiteY57" fmla="*/ 950259 h 1264024"/>
              <a:gd name="connsiteX58" fmla="*/ 941294 w 1021977"/>
              <a:gd name="connsiteY58" fmla="*/ 995083 h 1264024"/>
              <a:gd name="connsiteX59" fmla="*/ 977153 w 1021977"/>
              <a:gd name="connsiteY59" fmla="*/ 1013012 h 1264024"/>
              <a:gd name="connsiteX60" fmla="*/ 1004047 w 1021977"/>
              <a:gd name="connsiteY60" fmla="*/ 1004047 h 1264024"/>
              <a:gd name="connsiteX61" fmla="*/ 1013012 w 1021977"/>
              <a:gd name="connsiteY61" fmla="*/ 968188 h 1264024"/>
              <a:gd name="connsiteX62" fmla="*/ 1021977 w 1021977"/>
              <a:gd name="connsiteY62" fmla="*/ 941294 h 1264024"/>
              <a:gd name="connsiteX63" fmla="*/ 1013012 w 1021977"/>
              <a:gd name="connsiteY63" fmla="*/ 905436 h 1264024"/>
              <a:gd name="connsiteX64" fmla="*/ 986118 w 1021977"/>
              <a:gd name="connsiteY64" fmla="*/ 887506 h 1264024"/>
              <a:gd name="connsiteX65" fmla="*/ 968188 w 1021977"/>
              <a:gd name="connsiteY65" fmla="*/ 860612 h 1264024"/>
              <a:gd name="connsiteX66" fmla="*/ 959224 w 1021977"/>
              <a:gd name="connsiteY66" fmla="*/ 797859 h 1264024"/>
              <a:gd name="connsiteX67" fmla="*/ 896471 w 1021977"/>
              <a:gd name="connsiteY67" fmla="*/ 797859 h 1264024"/>
              <a:gd name="connsiteX68" fmla="*/ 824753 w 1021977"/>
              <a:gd name="connsiteY68" fmla="*/ 788894 h 1264024"/>
              <a:gd name="connsiteX69" fmla="*/ 797859 w 1021977"/>
              <a:gd name="connsiteY69" fmla="*/ 770965 h 1264024"/>
              <a:gd name="connsiteX70" fmla="*/ 762000 w 1021977"/>
              <a:gd name="connsiteY70" fmla="*/ 744071 h 1264024"/>
              <a:gd name="connsiteX71" fmla="*/ 726141 w 1021977"/>
              <a:gd name="connsiteY71" fmla="*/ 708212 h 1264024"/>
              <a:gd name="connsiteX72" fmla="*/ 735106 w 1021977"/>
              <a:gd name="connsiteY72" fmla="*/ 672353 h 1264024"/>
              <a:gd name="connsiteX73" fmla="*/ 753035 w 1021977"/>
              <a:gd name="connsiteY73" fmla="*/ 618565 h 1264024"/>
              <a:gd name="connsiteX74" fmla="*/ 618565 w 1021977"/>
              <a:gd name="connsiteY74" fmla="*/ 618565 h 1264024"/>
              <a:gd name="connsiteX75" fmla="*/ 600635 w 1021977"/>
              <a:gd name="connsiteY75" fmla="*/ 591671 h 1264024"/>
              <a:gd name="connsiteX76" fmla="*/ 591671 w 1021977"/>
              <a:gd name="connsiteY76" fmla="*/ 564777 h 1264024"/>
              <a:gd name="connsiteX77" fmla="*/ 573741 w 1021977"/>
              <a:gd name="connsiteY77" fmla="*/ 546847 h 1264024"/>
              <a:gd name="connsiteX78" fmla="*/ 537883 w 1021977"/>
              <a:gd name="connsiteY78" fmla="*/ 493059 h 1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021977" h="1264024">
                <a:moveTo>
                  <a:pt x="537883" y="493059"/>
                </a:moveTo>
                <a:cubicBezTo>
                  <a:pt x="525930" y="476624"/>
                  <a:pt x="507423" y="466592"/>
                  <a:pt x="502024" y="448236"/>
                </a:cubicBezTo>
                <a:cubicBezTo>
                  <a:pt x="499724" y="440415"/>
                  <a:pt x="510755" y="337515"/>
                  <a:pt x="475130" y="313765"/>
                </a:cubicBezTo>
                <a:cubicBezTo>
                  <a:pt x="464878" y="306931"/>
                  <a:pt x="451118" y="308185"/>
                  <a:pt x="439271" y="304800"/>
                </a:cubicBezTo>
                <a:cubicBezTo>
                  <a:pt x="430185" y="302204"/>
                  <a:pt x="421342" y="298824"/>
                  <a:pt x="412377" y="295836"/>
                </a:cubicBezTo>
                <a:cubicBezTo>
                  <a:pt x="395700" y="279159"/>
                  <a:pt x="387827" y="273631"/>
                  <a:pt x="376518" y="251012"/>
                </a:cubicBezTo>
                <a:cubicBezTo>
                  <a:pt x="372292" y="242560"/>
                  <a:pt x="370541" y="233083"/>
                  <a:pt x="367553" y="224118"/>
                </a:cubicBezTo>
                <a:cubicBezTo>
                  <a:pt x="370541" y="206189"/>
                  <a:pt x="376518" y="188507"/>
                  <a:pt x="376518" y="170330"/>
                </a:cubicBezTo>
                <a:cubicBezTo>
                  <a:pt x="376518" y="158009"/>
                  <a:pt x="369969" y="146553"/>
                  <a:pt x="367553" y="134471"/>
                </a:cubicBezTo>
                <a:cubicBezTo>
                  <a:pt x="340592" y="-330"/>
                  <a:pt x="372884" y="135199"/>
                  <a:pt x="349624" y="53788"/>
                </a:cubicBezTo>
                <a:cubicBezTo>
                  <a:pt x="346239" y="41941"/>
                  <a:pt x="347493" y="28181"/>
                  <a:pt x="340659" y="17930"/>
                </a:cubicBezTo>
                <a:cubicBezTo>
                  <a:pt x="334682" y="8965"/>
                  <a:pt x="322730" y="5977"/>
                  <a:pt x="313765" y="0"/>
                </a:cubicBezTo>
                <a:cubicBezTo>
                  <a:pt x="251012" y="2988"/>
                  <a:pt x="187845" y="1173"/>
                  <a:pt x="125506" y="8965"/>
                </a:cubicBezTo>
                <a:cubicBezTo>
                  <a:pt x="114815" y="10301"/>
                  <a:pt x="107967" y="21549"/>
                  <a:pt x="98612" y="26894"/>
                </a:cubicBezTo>
                <a:cubicBezTo>
                  <a:pt x="87009" y="33524"/>
                  <a:pt x="74706" y="38847"/>
                  <a:pt x="62753" y="44824"/>
                </a:cubicBezTo>
                <a:cubicBezTo>
                  <a:pt x="52496" y="75594"/>
                  <a:pt x="54030" y="80441"/>
                  <a:pt x="26894" y="107577"/>
                </a:cubicBezTo>
                <a:cubicBezTo>
                  <a:pt x="19276" y="115195"/>
                  <a:pt x="8965" y="119530"/>
                  <a:pt x="0" y="125506"/>
                </a:cubicBezTo>
                <a:cubicBezTo>
                  <a:pt x="2988" y="143435"/>
                  <a:pt x="-3004" y="165615"/>
                  <a:pt x="8965" y="179294"/>
                </a:cubicBezTo>
                <a:cubicBezTo>
                  <a:pt x="8968" y="179298"/>
                  <a:pt x="76198" y="201705"/>
                  <a:pt x="89647" y="206188"/>
                </a:cubicBezTo>
                <a:lnTo>
                  <a:pt x="116541" y="215153"/>
                </a:lnTo>
                <a:lnTo>
                  <a:pt x="134471" y="268941"/>
                </a:lnTo>
                <a:lnTo>
                  <a:pt x="143435" y="295836"/>
                </a:lnTo>
                <a:cubicBezTo>
                  <a:pt x="131039" y="370217"/>
                  <a:pt x="130176" y="346457"/>
                  <a:pt x="143435" y="439271"/>
                </a:cubicBezTo>
                <a:cubicBezTo>
                  <a:pt x="146864" y="463275"/>
                  <a:pt x="152692" y="484386"/>
                  <a:pt x="170330" y="502024"/>
                </a:cubicBezTo>
                <a:cubicBezTo>
                  <a:pt x="177949" y="509642"/>
                  <a:pt x="189044" y="512941"/>
                  <a:pt x="197224" y="519953"/>
                </a:cubicBezTo>
                <a:cubicBezTo>
                  <a:pt x="251368" y="566362"/>
                  <a:pt x="210560" y="548304"/>
                  <a:pt x="259977" y="564777"/>
                </a:cubicBezTo>
                <a:cubicBezTo>
                  <a:pt x="271930" y="582706"/>
                  <a:pt x="289021" y="598123"/>
                  <a:pt x="295835" y="618565"/>
                </a:cubicBezTo>
                <a:cubicBezTo>
                  <a:pt x="298823" y="627530"/>
                  <a:pt x="299307" y="637770"/>
                  <a:pt x="304800" y="645459"/>
                </a:cubicBezTo>
                <a:cubicBezTo>
                  <a:pt x="314625" y="659214"/>
                  <a:pt x="331282" y="667253"/>
                  <a:pt x="340659" y="681318"/>
                </a:cubicBezTo>
                <a:cubicBezTo>
                  <a:pt x="346635" y="690283"/>
                  <a:pt x="349623" y="702236"/>
                  <a:pt x="358588" y="708212"/>
                </a:cubicBezTo>
                <a:cubicBezTo>
                  <a:pt x="368840" y="715046"/>
                  <a:pt x="382600" y="713792"/>
                  <a:pt x="394447" y="717177"/>
                </a:cubicBezTo>
                <a:cubicBezTo>
                  <a:pt x="403533" y="719773"/>
                  <a:pt x="412376" y="723153"/>
                  <a:pt x="421341" y="726141"/>
                </a:cubicBezTo>
                <a:cubicBezTo>
                  <a:pt x="427318" y="732118"/>
                  <a:pt x="432023" y="739722"/>
                  <a:pt x="439271" y="744071"/>
                </a:cubicBezTo>
                <a:cubicBezTo>
                  <a:pt x="447374" y="748933"/>
                  <a:pt x="457713" y="748810"/>
                  <a:pt x="466165" y="753036"/>
                </a:cubicBezTo>
                <a:cubicBezTo>
                  <a:pt x="475802" y="757854"/>
                  <a:pt x="484094" y="764989"/>
                  <a:pt x="493059" y="770965"/>
                </a:cubicBezTo>
                <a:cubicBezTo>
                  <a:pt x="494986" y="780599"/>
                  <a:pt x="502721" y="828904"/>
                  <a:pt x="510988" y="842683"/>
                </a:cubicBezTo>
                <a:cubicBezTo>
                  <a:pt x="518134" y="854594"/>
                  <a:pt x="545344" y="873307"/>
                  <a:pt x="555812" y="878541"/>
                </a:cubicBezTo>
                <a:cubicBezTo>
                  <a:pt x="564264" y="882767"/>
                  <a:pt x="574254" y="883280"/>
                  <a:pt x="582706" y="887506"/>
                </a:cubicBezTo>
                <a:cubicBezTo>
                  <a:pt x="605322" y="898814"/>
                  <a:pt x="610854" y="906690"/>
                  <a:pt x="627530" y="923365"/>
                </a:cubicBezTo>
                <a:cubicBezTo>
                  <a:pt x="633506" y="935318"/>
                  <a:pt x="640195" y="946941"/>
                  <a:pt x="645459" y="959224"/>
                </a:cubicBezTo>
                <a:cubicBezTo>
                  <a:pt x="649181" y="967910"/>
                  <a:pt x="649736" y="977913"/>
                  <a:pt x="654424" y="986118"/>
                </a:cubicBezTo>
                <a:cubicBezTo>
                  <a:pt x="661837" y="999091"/>
                  <a:pt x="672353" y="1010024"/>
                  <a:pt x="681318" y="1021977"/>
                </a:cubicBezTo>
                <a:cubicBezTo>
                  <a:pt x="684306" y="1030942"/>
                  <a:pt x="690283" y="1039421"/>
                  <a:pt x="690283" y="1048871"/>
                </a:cubicBezTo>
                <a:cubicBezTo>
                  <a:pt x="690283" y="1072146"/>
                  <a:pt x="677591" y="1079492"/>
                  <a:pt x="663388" y="1093694"/>
                </a:cubicBezTo>
                <a:cubicBezTo>
                  <a:pt x="660400" y="1105647"/>
                  <a:pt x="657809" y="1117706"/>
                  <a:pt x="654424" y="1129553"/>
                </a:cubicBezTo>
                <a:cubicBezTo>
                  <a:pt x="651828" y="1138639"/>
                  <a:pt x="645459" y="1146997"/>
                  <a:pt x="645459" y="1156447"/>
                </a:cubicBezTo>
                <a:cubicBezTo>
                  <a:pt x="645459" y="1180539"/>
                  <a:pt x="650114" y="1204462"/>
                  <a:pt x="654424" y="1228165"/>
                </a:cubicBezTo>
                <a:cubicBezTo>
                  <a:pt x="656114" y="1237462"/>
                  <a:pt x="656706" y="1248377"/>
                  <a:pt x="663388" y="1255059"/>
                </a:cubicBezTo>
                <a:cubicBezTo>
                  <a:pt x="670070" y="1261741"/>
                  <a:pt x="681318" y="1261036"/>
                  <a:pt x="690283" y="1264024"/>
                </a:cubicBezTo>
                <a:cubicBezTo>
                  <a:pt x="702236" y="1261036"/>
                  <a:pt x="718980" y="1265085"/>
                  <a:pt x="726141" y="1255059"/>
                </a:cubicBezTo>
                <a:cubicBezTo>
                  <a:pt x="750200" y="1221376"/>
                  <a:pt x="711329" y="1167362"/>
                  <a:pt x="770965" y="1147483"/>
                </a:cubicBezTo>
                <a:lnTo>
                  <a:pt x="824753" y="1129553"/>
                </a:lnTo>
                <a:cubicBezTo>
                  <a:pt x="830730" y="1123577"/>
                  <a:pt x="840010" y="1119642"/>
                  <a:pt x="842683" y="1111624"/>
                </a:cubicBezTo>
                <a:cubicBezTo>
                  <a:pt x="850348" y="1088628"/>
                  <a:pt x="858281" y="1030044"/>
                  <a:pt x="842683" y="1004047"/>
                </a:cubicBezTo>
                <a:cubicBezTo>
                  <a:pt x="831812" y="985928"/>
                  <a:pt x="797859" y="959224"/>
                  <a:pt x="797859" y="959224"/>
                </a:cubicBezTo>
                <a:cubicBezTo>
                  <a:pt x="794871" y="950259"/>
                  <a:pt x="788894" y="941780"/>
                  <a:pt x="788894" y="932330"/>
                </a:cubicBezTo>
                <a:cubicBezTo>
                  <a:pt x="788894" y="847528"/>
                  <a:pt x="802741" y="879029"/>
                  <a:pt x="887506" y="887506"/>
                </a:cubicBezTo>
                <a:cubicBezTo>
                  <a:pt x="908531" y="950577"/>
                  <a:pt x="881167" y="872715"/>
                  <a:pt x="914400" y="950259"/>
                </a:cubicBezTo>
                <a:cubicBezTo>
                  <a:pt x="925188" y="975432"/>
                  <a:pt x="917443" y="979182"/>
                  <a:pt x="941294" y="995083"/>
                </a:cubicBezTo>
                <a:cubicBezTo>
                  <a:pt x="952413" y="1002496"/>
                  <a:pt x="965200" y="1007036"/>
                  <a:pt x="977153" y="1013012"/>
                </a:cubicBezTo>
                <a:cubicBezTo>
                  <a:pt x="986118" y="1010024"/>
                  <a:pt x="998144" y="1011426"/>
                  <a:pt x="1004047" y="1004047"/>
                </a:cubicBezTo>
                <a:cubicBezTo>
                  <a:pt x="1011744" y="994426"/>
                  <a:pt x="1009627" y="980035"/>
                  <a:pt x="1013012" y="968188"/>
                </a:cubicBezTo>
                <a:cubicBezTo>
                  <a:pt x="1015608" y="959102"/>
                  <a:pt x="1018989" y="950259"/>
                  <a:pt x="1021977" y="941294"/>
                </a:cubicBezTo>
                <a:cubicBezTo>
                  <a:pt x="1018989" y="929341"/>
                  <a:pt x="1019846" y="915687"/>
                  <a:pt x="1013012" y="905436"/>
                </a:cubicBezTo>
                <a:cubicBezTo>
                  <a:pt x="1007035" y="896471"/>
                  <a:pt x="993737" y="895125"/>
                  <a:pt x="986118" y="887506"/>
                </a:cubicBezTo>
                <a:cubicBezTo>
                  <a:pt x="978499" y="879887"/>
                  <a:pt x="974165" y="869577"/>
                  <a:pt x="968188" y="860612"/>
                </a:cubicBezTo>
                <a:cubicBezTo>
                  <a:pt x="965200" y="839694"/>
                  <a:pt x="968673" y="816758"/>
                  <a:pt x="959224" y="797859"/>
                </a:cubicBezTo>
                <a:cubicBezTo>
                  <a:pt x="949221" y="777853"/>
                  <a:pt x="904234" y="795918"/>
                  <a:pt x="896471" y="797859"/>
                </a:cubicBezTo>
                <a:cubicBezTo>
                  <a:pt x="872565" y="794871"/>
                  <a:pt x="847996" y="795233"/>
                  <a:pt x="824753" y="788894"/>
                </a:cubicBezTo>
                <a:cubicBezTo>
                  <a:pt x="814359" y="786059"/>
                  <a:pt x="806626" y="777227"/>
                  <a:pt x="797859" y="770965"/>
                </a:cubicBezTo>
                <a:cubicBezTo>
                  <a:pt x="785701" y="762281"/>
                  <a:pt x="773244" y="753910"/>
                  <a:pt x="762000" y="744071"/>
                </a:cubicBezTo>
                <a:cubicBezTo>
                  <a:pt x="749278" y="732940"/>
                  <a:pt x="726141" y="708212"/>
                  <a:pt x="726141" y="708212"/>
                </a:cubicBezTo>
                <a:cubicBezTo>
                  <a:pt x="729129" y="696259"/>
                  <a:pt x="727409" y="681974"/>
                  <a:pt x="735106" y="672353"/>
                </a:cubicBezTo>
                <a:cubicBezTo>
                  <a:pt x="770390" y="628247"/>
                  <a:pt x="773632" y="721547"/>
                  <a:pt x="753035" y="618565"/>
                </a:cubicBezTo>
                <a:cubicBezTo>
                  <a:pt x="704141" y="626714"/>
                  <a:pt x="670291" y="637375"/>
                  <a:pt x="618565" y="618565"/>
                </a:cubicBezTo>
                <a:cubicBezTo>
                  <a:pt x="608439" y="614883"/>
                  <a:pt x="606612" y="600636"/>
                  <a:pt x="600635" y="591671"/>
                </a:cubicBezTo>
                <a:cubicBezTo>
                  <a:pt x="597647" y="582706"/>
                  <a:pt x="596533" y="572880"/>
                  <a:pt x="591671" y="564777"/>
                </a:cubicBezTo>
                <a:cubicBezTo>
                  <a:pt x="587322" y="557529"/>
                  <a:pt x="579021" y="553447"/>
                  <a:pt x="573741" y="546847"/>
                </a:cubicBezTo>
                <a:cubicBezTo>
                  <a:pt x="528505" y="490302"/>
                  <a:pt x="549836" y="509494"/>
                  <a:pt x="537883" y="493059"/>
                </a:cubicBezTo>
                <a:close/>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175054" y="160276"/>
            <a:ext cx="5450541" cy="3520888"/>
          </a:xfrm>
          <a:prstGeom prst="cloud">
            <a:avLst/>
          </a:prstGeom>
          <a:solidFill>
            <a:srgbClr val="92D050"/>
          </a:solidFill>
          <a:ln>
            <a:solidFill>
              <a:srgbClr val="4B65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Quan sát lược đồ 11.2 em hãy giải thích: Vì sao nói: “Vào đầu Công nguyên, La Mã đã biến Địa Trung Hải thành ao nhà của nó”.</a:t>
            </a:r>
            <a:endParaRPr lang="en-US" sz="2800" dirty="0">
              <a:solidFill>
                <a:schemeClr val="tx1"/>
              </a:solidFill>
            </a:endParaRPr>
          </a:p>
        </p:txBody>
      </p:sp>
      <p:sp>
        <p:nvSpPr>
          <p:cNvPr id="3" name="Rectangle 2"/>
          <p:cNvSpPr/>
          <p:nvPr/>
        </p:nvSpPr>
        <p:spPr>
          <a:xfrm>
            <a:off x="0" y="421886"/>
            <a:ext cx="3352800" cy="592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Tx/>
              <a:buChar char="-"/>
            </a:pPr>
            <a:r>
              <a:rPr lang="en-US" sz="2800" b="1" dirty="0" smtClean="0">
                <a:solidFill>
                  <a:srgbClr val="0070C0"/>
                </a:solidFill>
              </a:rPr>
              <a:t>Khi mới thành lập, La Mã chỉ là một thành bang nhỏ bé ở miền Trung bán đảo I-ta-li-a. </a:t>
            </a:r>
          </a:p>
          <a:p>
            <a:pPr marL="285750" indent="-285750" algn="just">
              <a:buFontTx/>
              <a:buChar char="-"/>
            </a:pPr>
            <a:r>
              <a:rPr lang="vi-VN" sz="2800" b="1" dirty="0" smtClean="0">
                <a:solidFill>
                  <a:srgbClr val="0070C0"/>
                </a:solidFill>
              </a:rPr>
              <a:t>Vào đầu thế kỉ II, lãnh thổ của đế chế La Mã bao gồm toàn bộ vùng đất xung quanh Địa Trung Hải, vùng ven bờ Đại Tây Dương và quần đảo Anh.</a:t>
            </a:r>
            <a:endParaRPr lang="en-US" sz="2800" b="1" dirty="0" smtClean="0">
              <a:solidFill>
                <a:srgbClr val="0070C0"/>
              </a:solidFill>
            </a:endParaRPr>
          </a:p>
        </p:txBody>
      </p:sp>
    </p:spTree>
    <p:extLst>
      <p:ext uri="{BB962C8B-B14F-4D97-AF65-F5344CB8AC3E}">
        <p14:creationId xmlns:p14="http://schemas.microsoft.com/office/powerpoint/2010/main" val="18546841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repeatCount="indefinite" fill="hold" grpId="0" nodeType="afterEffect">
                                  <p:stCondLst>
                                    <p:cond delay="0"/>
                                  </p:stCondLst>
                                  <p:endCondLst>
                                    <p:cond evt="onNext" delay="0">
                                      <p:tgtEl>
                                        <p:sldTgt/>
                                      </p:tgtEl>
                                    </p:cond>
                                  </p:end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5" grpId="1"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14231787"/>
              </p:ext>
            </p:extLst>
          </p:nvPr>
        </p:nvGraphicFramePr>
        <p:xfrm>
          <a:off x="457457" y="110109"/>
          <a:ext cx="5172634" cy="3496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2542437317"/>
              </p:ext>
            </p:extLst>
          </p:nvPr>
        </p:nvGraphicFramePr>
        <p:xfrm>
          <a:off x="6272306" y="110108"/>
          <a:ext cx="5292677" cy="34962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243668" y="3691619"/>
            <a:ext cx="5600209"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t>Sơ đồ tổ chức nhà nước La Mã cổ đại trước thời Ốc-ta-vi-út (</a:t>
            </a:r>
            <a:r>
              <a:rPr lang="en-US" sz="2800" b="1" dirty="0" smtClean="0"/>
              <a:t>Cộng Hòa</a:t>
            </a:r>
            <a:r>
              <a:rPr lang="en-US" sz="2800" dirty="0" smtClean="0"/>
              <a:t>)</a:t>
            </a:r>
            <a:endParaRPr lang="en-US" sz="2800" dirty="0"/>
          </a:p>
        </p:txBody>
      </p:sp>
      <p:sp>
        <p:nvSpPr>
          <p:cNvPr id="9" name="TextBox 8"/>
          <p:cNvSpPr txBox="1"/>
          <p:nvPr/>
        </p:nvSpPr>
        <p:spPr>
          <a:xfrm>
            <a:off x="6253182" y="3702742"/>
            <a:ext cx="5632824"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t>Sơ đồ tổ chức nhà nước La Mã cổ đại thời Ốc-ta-vi-út (</a:t>
            </a:r>
            <a:r>
              <a:rPr lang="en-US" sz="2800" b="1" dirty="0" smtClean="0"/>
              <a:t>Đế chế</a:t>
            </a:r>
            <a:r>
              <a:rPr lang="en-US" sz="2800" dirty="0" smtClean="0"/>
              <a:t>)</a:t>
            </a:r>
            <a:endParaRPr lang="en-US" sz="2800" dirty="0"/>
          </a:p>
        </p:txBody>
      </p:sp>
      <p:sp>
        <p:nvSpPr>
          <p:cNvPr id="11" name="Rounded Rectangle 10"/>
          <p:cNvSpPr/>
          <p:nvPr/>
        </p:nvSpPr>
        <p:spPr>
          <a:xfrm>
            <a:off x="243668" y="4937759"/>
            <a:ext cx="5600209" cy="1658983"/>
          </a:xfrm>
          <a:prstGeom prst="roundRect">
            <a:avLst/>
          </a:prstGeom>
          <a:noFill/>
          <a:ln w="28575">
            <a:solidFill>
              <a:srgbClr val="F7A5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smtClean="0">
                <a:solidFill>
                  <a:schemeClr val="accent5">
                    <a:lumMod val="75000"/>
                  </a:schemeClr>
                </a:solidFill>
              </a:rPr>
              <a:t>Cộng </a:t>
            </a:r>
            <a:r>
              <a:rPr lang="nl-NL" sz="2800" b="1" dirty="0">
                <a:solidFill>
                  <a:schemeClr val="accent5">
                    <a:lumMod val="75000"/>
                  </a:schemeClr>
                </a:solidFill>
              </a:rPr>
              <a:t>hoà: nước không có vua hay hoàng đế; người đứng đầu do công dân bầu chọn</a:t>
            </a:r>
            <a:r>
              <a:rPr lang="nl-NL" sz="2800" b="1" dirty="0" smtClean="0">
                <a:solidFill>
                  <a:schemeClr val="accent5">
                    <a:lumMod val="75000"/>
                  </a:schemeClr>
                </a:solidFill>
              </a:rPr>
              <a:t>.</a:t>
            </a:r>
            <a:endParaRPr lang="en-US" sz="2800" b="1" dirty="0">
              <a:solidFill>
                <a:schemeClr val="accent5">
                  <a:lumMod val="75000"/>
                </a:schemeClr>
              </a:solidFill>
            </a:endParaRPr>
          </a:p>
        </p:txBody>
      </p:sp>
      <p:sp>
        <p:nvSpPr>
          <p:cNvPr id="13" name="Rounded Rectangle 12"/>
          <p:cNvSpPr/>
          <p:nvPr/>
        </p:nvSpPr>
        <p:spPr>
          <a:xfrm>
            <a:off x="6253182" y="4900749"/>
            <a:ext cx="5782064" cy="1695993"/>
          </a:xfrm>
          <a:prstGeom prst="roundRect">
            <a:avLst/>
          </a:prstGeom>
          <a:noFill/>
          <a:ln w="28575">
            <a:solidFill>
              <a:srgbClr val="F7A5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accent5">
                    <a:lumMod val="75000"/>
                  </a:schemeClr>
                </a:solidFill>
              </a:rPr>
              <a:t>Đế chế: một nước trong đó vua hay hoàng đế xâm lược và chiếm lãnh thổ các nước khác, tạo ra một lãnh thổ rộng lớn hơn.</a:t>
            </a:r>
            <a:endParaRPr lang="en-US" sz="2800" b="1" dirty="0">
              <a:solidFill>
                <a:schemeClr val="accent5">
                  <a:lumMod val="75000"/>
                </a:schemeClr>
              </a:solidFill>
            </a:endParaRPr>
          </a:p>
        </p:txBody>
      </p:sp>
      <p:sp>
        <p:nvSpPr>
          <p:cNvPr id="17" name="Content Placeholder 7"/>
          <p:cNvSpPr>
            <a:spLocks noGrp="1"/>
          </p:cNvSpPr>
          <p:nvPr>
            <p:ph idx="1"/>
          </p:nvPr>
        </p:nvSpPr>
        <p:spPr>
          <a:xfrm>
            <a:off x="239913" y="824461"/>
            <a:ext cx="11617234" cy="5040214"/>
          </a:xfrm>
        </p:spPr>
        <p:txBody>
          <a:bodyPr>
            <a:normAutofit/>
          </a:bodyPr>
          <a:lstStyle/>
          <a:p>
            <a:pPr marL="571500" indent="-571500">
              <a:lnSpc>
                <a:spcPct val="110000"/>
              </a:lnSpc>
              <a:buAutoNum type="romanUcPeriod"/>
            </a:pPr>
            <a:r>
              <a:rPr lang="en-US" b="1" dirty="0" smtClean="0">
                <a:solidFill>
                  <a:srgbClr val="0070C0"/>
                </a:solidFill>
              </a:rPr>
              <a:t>ĐIỀU KIỆN TỰ NHIÊN</a:t>
            </a:r>
            <a:endParaRPr lang="en-US" dirty="0" smtClean="0"/>
          </a:p>
          <a:p>
            <a:pPr marL="571500" indent="-571500">
              <a:lnSpc>
                <a:spcPct val="110000"/>
              </a:lnSpc>
              <a:buAutoNum type="romanUcPeriod"/>
            </a:pPr>
            <a:r>
              <a:rPr lang="en-US" sz="3200" b="1" dirty="0" smtClean="0">
                <a:solidFill>
                  <a:srgbClr val="0070C0"/>
                </a:solidFill>
              </a:rPr>
              <a:t>TỔ CHỨC NHÀ NƯỚC LA MÃ CỔ ĐẠI</a:t>
            </a:r>
          </a:p>
          <a:p>
            <a:pPr marL="0" indent="0">
              <a:lnSpc>
                <a:spcPct val="110000"/>
              </a:lnSpc>
              <a:buNone/>
            </a:pPr>
            <a:endParaRPr lang="en-US" sz="3200" b="1" dirty="0" smtClean="0">
              <a:solidFill>
                <a:srgbClr val="0070C0"/>
              </a:solidFill>
            </a:endParaRPr>
          </a:p>
        </p:txBody>
      </p:sp>
      <p:sp>
        <p:nvSpPr>
          <p:cNvPr id="20" name="Rectangle 19"/>
          <p:cNvSpPr/>
          <p:nvPr/>
        </p:nvSpPr>
        <p:spPr>
          <a:xfrm>
            <a:off x="1968402" y="0"/>
            <a:ext cx="6758517" cy="954107"/>
          </a:xfrm>
          <a:prstGeom prst="rect">
            <a:avLst/>
          </a:prstGeom>
          <a:noFill/>
        </p:spPr>
        <p:txBody>
          <a:bodyPr wrap="none" lIns="91440" tIns="45720" rIns="91440" bIns="45720">
            <a:spAutoFit/>
          </a:bodyPr>
          <a:lstStyle/>
          <a:p>
            <a:pPr algn="ctr"/>
            <a:r>
              <a:rPr lang="en-US" sz="2800" b="1" dirty="0" smtClean="0">
                <a:ln w="0"/>
                <a:solidFill>
                  <a:srgbClr val="FF0000"/>
                </a:solidFill>
              </a:rPr>
              <a:t>CĐ:XÃ HỘI CỔ ĐẠI PHƯƠNG TÂY(TT)</a:t>
            </a:r>
            <a:endParaRPr lang="en-US" sz="2800" b="1" cap="none" spc="0" dirty="0" smtClean="0">
              <a:ln w="0"/>
              <a:solidFill>
                <a:srgbClr val="FF0000"/>
              </a:solidFill>
              <a:effectLst/>
            </a:endParaRPr>
          </a:p>
          <a:p>
            <a:pPr algn="ctr"/>
            <a:r>
              <a:rPr lang="en-US" sz="2800" b="1" cap="none" spc="0" dirty="0" smtClean="0">
                <a:ln w="0"/>
                <a:solidFill>
                  <a:srgbClr val="FF0000"/>
                </a:solidFill>
                <a:effectLst/>
              </a:rPr>
              <a:t>B. LA MÃ CỔ ĐẠI</a:t>
            </a:r>
            <a:endParaRPr lang="en-US" sz="2800" b="1" cap="none" spc="0" dirty="0">
              <a:ln w="0"/>
              <a:solidFill>
                <a:srgbClr val="FF0000"/>
              </a:solidFill>
              <a:effectLst/>
            </a:endParaRPr>
          </a:p>
        </p:txBody>
      </p:sp>
    </p:spTree>
    <p:extLst>
      <p:ext uri="{BB962C8B-B14F-4D97-AF65-F5344CB8AC3E}">
        <p14:creationId xmlns:p14="http://schemas.microsoft.com/office/powerpoint/2010/main" val="29140288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grpId="1" nodeType="clickEffect">
                                  <p:stCondLst>
                                    <p:cond delay="0"/>
                                  </p:stCondLst>
                                  <p:childTnLst>
                                    <p:animEffect transition="out" filter="wipe(down)">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22" presetClass="exit" presetSubtype="4" fill="hold" grpId="1" nodeType="withEffect">
                                  <p:stCondLst>
                                    <p:cond delay="0"/>
                                  </p:stCondLst>
                                  <p:childTnLst>
                                    <p:animEffect transition="out" filter="wipe(down)">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42" presetClass="path" presetSubtype="0" accel="50000" decel="50000" fill="hold" grpId="1" nodeType="withEffect">
                                  <p:stCondLst>
                                    <p:cond delay="0"/>
                                  </p:stCondLst>
                                  <p:childTnLst>
                                    <p:animMotion origin="layout" path="M 0 0 L 0 0.25 E" pathEditMode="relative" ptsTypes="">
                                      <p:cBhvr>
                                        <p:cTn id="34" dur="2000" fill="hold"/>
                                        <p:tgtEl>
                                          <p:spTgt spid="2"/>
                                        </p:tgtEl>
                                        <p:attrNameLst>
                                          <p:attrName>ppt_x</p:attrName>
                                          <p:attrName>ppt_y</p:attrName>
                                        </p:attrNameLst>
                                      </p:cBhvr>
                                    </p:animMotion>
                                  </p:childTnLst>
                                </p:cTn>
                              </p:par>
                              <p:par>
                                <p:cTn id="35" presetID="42" presetClass="path" presetSubtype="0" accel="50000" decel="50000" fill="hold" grpId="1" nodeType="withEffect">
                                  <p:stCondLst>
                                    <p:cond delay="0"/>
                                  </p:stCondLst>
                                  <p:childTnLst>
                                    <p:animMotion origin="layout" path="M 0 0 L 0 0.25 E" pathEditMode="relative" ptsTypes="">
                                      <p:cBhvr>
                                        <p:cTn id="36" dur="2000" fill="hold"/>
                                        <p:tgtEl>
                                          <p:spTgt spid="8"/>
                                        </p:tgtEl>
                                        <p:attrNameLst>
                                          <p:attrName>ppt_x</p:attrName>
                                          <p:attrName>ppt_y</p:attrName>
                                        </p:attrNameLst>
                                      </p:cBhvr>
                                    </p:animMotion>
                                  </p:childTnLst>
                                </p:cTn>
                              </p:par>
                              <p:par>
                                <p:cTn id="37" presetID="42" presetClass="path" presetSubtype="0" accel="50000" decel="50000" fill="hold" grpId="1" nodeType="withEffect">
                                  <p:stCondLst>
                                    <p:cond delay="0"/>
                                  </p:stCondLst>
                                  <p:childTnLst>
                                    <p:animMotion origin="layout" path="M 0 0 L 0 0.25 E" pathEditMode="relative" ptsTypes="">
                                      <p:cBhvr>
                                        <p:cTn id="38" dur="2000" fill="hold"/>
                                        <p:tgtEl>
                                          <p:spTgt spid="3"/>
                                        </p:tgtEl>
                                        <p:attrNameLst>
                                          <p:attrName>ppt_x</p:attrName>
                                          <p:attrName>ppt_y</p:attrName>
                                        </p:attrNameLst>
                                      </p:cBhvr>
                                    </p:animMotion>
                                  </p:childTnLst>
                                </p:cTn>
                              </p:par>
                              <p:par>
                                <p:cTn id="39" presetID="42" presetClass="path" presetSubtype="0" accel="50000" decel="50000" fill="hold" grpId="1" nodeType="withEffect">
                                  <p:stCondLst>
                                    <p:cond delay="0"/>
                                  </p:stCondLst>
                                  <p:childTnLst>
                                    <p:animMotion origin="layout" path="M 0 0 L 0 0.25 E" pathEditMode="relative" ptsTypes="">
                                      <p:cBhvr>
                                        <p:cTn id="40" dur="2000" fill="hold"/>
                                        <p:tgtEl>
                                          <p:spTgt spid="9"/>
                                        </p:tgtEl>
                                        <p:attrNameLst>
                                          <p:attrName>ppt_x</p:attrName>
                                          <p:attrName>ppt_y</p:attrName>
                                        </p:attrNameLst>
                                      </p:cBhvr>
                                    </p:animMotion>
                                  </p:childTnLst>
                                </p:cTn>
                              </p:par>
                              <p:par>
                                <p:cTn id="41" presetID="14" presetClass="entr" presetSubtype="10" fill="hold" grpId="1"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43" dur="500"/>
                                        <p:tgtEl>
                                          <p:spTgt spid="17">
                                            <p:txEl>
                                              <p:pRg st="0" end="0"/>
                                            </p:txEl>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46"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Graphic spid="3" grpId="0">
        <p:bldAsOne/>
      </p:bldGraphic>
      <p:bldGraphic spid="3" grpId="1">
        <p:bldAsOne/>
      </p:bldGraphic>
      <p:bldP spid="8" grpId="0" animBg="1"/>
      <p:bldP spid="8" grpId="1" animBg="1"/>
      <p:bldP spid="9" grpId="0" animBg="1"/>
      <p:bldP spid="9" grpId="1" animBg="1"/>
      <p:bldP spid="11" grpId="0" animBg="1"/>
      <p:bldP spid="11" grpId="1" animBg="1"/>
      <p:bldP spid="13" grpId="0" animBg="1"/>
      <p:bldP spid="13" grpId="1" animBg="1"/>
      <p:bldP spid="17" grpId="0" uiExpand="1" build="p"/>
      <p:bldP spid="17" grpId="1"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2619173"/>
</p:tagLst>
</file>

<file path=ppt/tags/tag2.xml><?xml version="1.0" encoding="utf-8"?>
<p:tagLst xmlns:a="http://schemas.openxmlformats.org/drawingml/2006/main" xmlns:r="http://schemas.openxmlformats.org/officeDocument/2006/relationships" xmlns:p="http://schemas.openxmlformats.org/presentationml/2006/main">
  <p:tag name="TIMING" val="|9.6"/>
</p:tagLst>
</file>

<file path=ppt/tags/tag3.xml><?xml version="1.0" encoding="utf-8"?>
<p:tagLst xmlns:a="http://schemas.openxmlformats.org/drawingml/2006/main" xmlns:r="http://schemas.openxmlformats.org/officeDocument/2006/relationships" xmlns:p="http://schemas.openxmlformats.org/presentationml/2006/main">
  <p:tag name="TIMING" val="|4.2|3.3|3|3.3|6.2|11.7"/>
</p:tagLst>
</file>

<file path=ppt/tags/tag4.xml><?xml version="1.0" encoding="utf-8"?>
<p:tagLst xmlns:a="http://schemas.openxmlformats.org/drawingml/2006/main" xmlns:r="http://schemas.openxmlformats.org/officeDocument/2006/relationships" xmlns:p="http://schemas.openxmlformats.org/presentationml/2006/main">
  <p:tag name="TIMING" val="|2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6">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1555</Words>
  <Application>Microsoft Office PowerPoint</Application>
  <PresentationFormat>Widescreen</PresentationFormat>
  <Paragraphs>180</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Loki Cola</vt:lpstr>
      <vt:lpstr>Times New Roman</vt:lpstr>
      <vt:lpstr>Wingdings</vt:lpstr>
      <vt:lpstr>时尚中黑简体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VỀ NHÀ</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82</cp:revision>
  <dcterms:created xsi:type="dcterms:W3CDTF">2021-08-31T02:57:03Z</dcterms:created>
  <dcterms:modified xsi:type="dcterms:W3CDTF">2024-02-22T05:20:09Z</dcterms:modified>
</cp:coreProperties>
</file>