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30"/>
  </p:notesMasterIdLst>
  <p:sldIdLst>
    <p:sldId id="470" r:id="rId3"/>
    <p:sldId id="513" r:id="rId4"/>
    <p:sldId id="514" r:id="rId5"/>
    <p:sldId id="515" r:id="rId6"/>
    <p:sldId id="516" r:id="rId7"/>
    <p:sldId id="525" r:id="rId8"/>
    <p:sldId id="526" r:id="rId9"/>
    <p:sldId id="518" r:id="rId10"/>
    <p:sldId id="519" r:id="rId11"/>
    <p:sldId id="520" r:id="rId12"/>
    <p:sldId id="521" r:id="rId13"/>
    <p:sldId id="527" r:id="rId14"/>
    <p:sldId id="522" r:id="rId15"/>
    <p:sldId id="529" r:id="rId16"/>
    <p:sldId id="536" r:id="rId17"/>
    <p:sldId id="535" r:id="rId18"/>
    <p:sldId id="537" r:id="rId19"/>
    <p:sldId id="538" r:id="rId20"/>
    <p:sldId id="540" r:id="rId21"/>
    <p:sldId id="542" r:id="rId22"/>
    <p:sldId id="544" r:id="rId23"/>
    <p:sldId id="523" r:id="rId24"/>
    <p:sldId id="318" r:id="rId25"/>
    <p:sldId id="532" r:id="rId26"/>
    <p:sldId id="533" r:id="rId27"/>
    <p:sldId id="531" r:id="rId28"/>
    <p:sldId id="53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4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461C-C99A-4EF1-95D9-6E0469D77722}" type="datetimeFigureOut">
              <a:rPr lang="en-US" smtClean="0"/>
              <a:t>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00302-9B6D-49B7-BFFC-DCE1AFC924EA}" type="slidenum">
              <a:rPr lang="en-US" smtClean="0"/>
              <a:t>‹#›</a:t>
            </a:fld>
            <a:endParaRPr lang="en-US"/>
          </a:p>
        </p:txBody>
      </p:sp>
    </p:spTree>
    <p:extLst>
      <p:ext uri="{BB962C8B-B14F-4D97-AF65-F5344CB8AC3E}">
        <p14:creationId xmlns:p14="http://schemas.microsoft.com/office/powerpoint/2010/main" val="421127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87414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702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598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0340575"/>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2588055"/>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807299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30744"/>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015906"/>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2085935292"/>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656137713"/>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46222500"/>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2024/2/21</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11189363"/>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063" indent="0">
              <a:buNone/>
              <a:defRPr sz="2000" b="1"/>
            </a:lvl2pPr>
            <a:lvl3pPr marL="914126" indent="0">
              <a:buNone/>
              <a:defRPr sz="1800"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2024/2/21</a:t>
            </a:fld>
            <a:endParaRPr lang="zh-CN" altLang="en-US"/>
          </a:p>
        </p:txBody>
      </p:sp>
      <p:sp>
        <p:nvSpPr>
          <p:cNvPr id="8" name="页脚占位符 7"/>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47385958"/>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2024/2/21</a:t>
            </a:fld>
            <a:endParaRPr lang="zh-CN" altLang="en-US"/>
          </a:p>
        </p:txBody>
      </p:sp>
      <p:sp>
        <p:nvSpPr>
          <p:cNvPr id="4" name="页脚占位符 3"/>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19167540"/>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5514022"/>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2024/2/21</a:t>
            </a:fld>
            <a:endParaRPr lang="zh-CN" altLang="en-US"/>
          </a:p>
        </p:txBody>
      </p:sp>
      <p:sp>
        <p:nvSpPr>
          <p:cNvPr id="3" name="页脚占位符 2"/>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46817495"/>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2024/2/21</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925484042"/>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199"/>
            </a:lvl1pPr>
            <a:lvl2pPr marL="457063" indent="0">
              <a:buNone/>
              <a:defRPr sz="2799"/>
            </a:lvl2pPr>
            <a:lvl3pPr marL="914126" indent="0">
              <a:buNone/>
              <a:defRPr sz="2400"/>
            </a:lvl3pPr>
            <a:lvl4pPr marL="1371189" indent="0">
              <a:buNone/>
              <a:defRPr sz="2000"/>
            </a:lvl4pPr>
            <a:lvl5pPr marL="1828251" indent="0">
              <a:buNone/>
              <a:defRPr sz="2000"/>
            </a:lvl5pPr>
            <a:lvl6pPr marL="2285314" indent="0">
              <a:buNone/>
              <a:defRPr sz="2000"/>
            </a:lvl6pPr>
            <a:lvl7pPr marL="2742377" indent="0">
              <a:buNone/>
              <a:defRPr sz="2000"/>
            </a:lvl7pPr>
            <a:lvl8pPr marL="3199440" indent="0">
              <a:buNone/>
              <a:defRPr sz="2000"/>
            </a:lvl8pPr>
            <a:lvl9pPr marL="3656503"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2024/2/21</a:t>
            </a:fld>
            <a:endParaRPr lang="zh-CN" altLang="en-US"/>
          </a:p>
        </p:txBody>
      </p:sp>
      <p:sp>
        <p:nvSpPr>
          <p:cNvPr id="6" name="页脚占位符 5"/>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720630168"/>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1"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1"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2024/2/21</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04796035"/>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263D3F9F-ACD9-488C-83AD-AED08AE1FCA5}" type="datetimeFigureOut">
              <a:rPr lang="zh-CN" altLang="en-US" smtClean="0"/>
              <a:t>2024/2/21</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722363784"/>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a:prstGeom prst="rect">
            <a:avLst/>
          </a:prstGeom>
        </p:spPr>
        <p:txBody>
          <a:bodyPr anchor="b"/>
          <a:lstStyle>
            <a:lvl1pPr algn="ctr">
              <a:defRPr sz="5998"/>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063" indent="0" algn="ctr">
              <a:buNone/>
              <a:defRPr sz="2000"/>
            </a:lvl2pPr>
            <a:lvl3pPr marL="914126" indent="0" algn="ctr">
              <a:buNone/>
              <a:defRPr sz="18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1" y="6356350"/>
            <a:ext cx="2743200" cy="365125"/>
          </a:xfrm>
          <a:prstGeom prst="rect">
            <a:avLst/>
          </a:prstGeom>
        </p:spPr>
        <p:txBody>
          <a:bodyPr/>
          <a:lstStyle/>
          <a:p>
            <a:fld id="{3E26BC15-B161-4C75-9B3A-128C91250747}" type="datetimeFigureOut">
              <a:rPr lang="zh-CN" altLang="en-US" smtClean="0"/>
              <a:t>2024/2/21</a:t>
            </a:fld>
            <a:endParaRPr lang="zh-CN" altLang="en-US"/>
          </a:p>
        </p:txBody>
      </p:sp>
      <p:sp>
        <p:nvSpPr>
          <p:cNvPr id="5" name="页脚占位符 4"/>
          <p:cNvSpPr>
            <a:spLocks noGrp="1"/>
          </p:cNvSpPr>
          <p:nvPr>
            <p:ph type="ftr" sz="quarter" idx="11"/>
          </p:nvPr>
        </p:nvSpPr>
        <p:spPr>
          <a:xfrm>
            <a:off x="4038601"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323402283"/>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7263032"/>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0954432"/>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21/2/2024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9001496"/>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21/2/2024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42805562"/>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21/2/2024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0364191"/>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367666"/>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21/2/2024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6854771"/>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21/2/2024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680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3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advClick="0">
    <p:push dir="u"/>
  </p:transition>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09"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1"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7" algn="l" defTabSz="914126" rtl="0" eaLnBrk="1" latinLnBrk="0" hangingPunct="1">
        <a:defRPr sz="1800" kern="1200">
          <a:solidFill>
            <a:schemeClr val="tx1"/>
          </a:solidFill>
          <a:latin typeface="+mn-lt"/>
          <a:ea typeface="+mn-ea"/>
          <a:cs typeface="+mn-cs"/>
        </a:defRPr>
      </a:lvl7pPr>
      <a:lvl8pPr marL="3199440"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hemeOverride" Target="../theme/themeOverride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hemeOverride" Target="../theme/themeOverride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hemeOverride" Target="../theme/themeOverride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a16="http://schemas.microsoft.com/office/drawing/2014/main" xmlns=""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xmlns=""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xmlns=""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xmlns=""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xmlns=""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xmlns=""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xmlns=""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xmlns=""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xmlns=""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xmlns=""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xmlns=""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xmlns=""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xmlns=""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xmlns=""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xmlns=""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xmlns=""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xmlns=""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xmlns=""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xmlns=""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xmlns=""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xmlns=""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xmlns=""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xmlns=""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xmlns=""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xmlns=""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xmlns=""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xmlns=""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xmlns=""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xmlns=""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xmlns=""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xmlns=""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xmlns=""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2" name="TextBox 1">
            <a:extLst>
              <a:ext uri="{FF2B5EF4-FFF2-40B4-BE49-F238E27FC236}">
                <a16:creationId xmlns:a16="http://schemas.microsoft.com/office/drawing/2014/main" xmlns="" id="{DD8C6575-801C-4F6E-839C-957AA570E83A}"/>
              </a:ext>
            </a:extLst>
          </p:cNvPr>
          <p:cNvSpPr txBox="1"/>
          <p:nvPr/>
        </p:nvSpPr>
        <p:spPr>
          <a:xfrm>
            <a:off x="4710838" y="784354"/>
            <a:ext cx="6803380" cy="923116"/>
          </a:xfrm>
          <a:prstGeom prst="rect">
            <a:avLst/>
          </a:prstGeom>
          <a:noFill/>
        </p:spPr>
        <p:txBody>
          <a:bodyPr wrap="square" rtlCol="0">
            <a:spAutoFit/>
          </a:bodyPr>
          <a:lstStyle/>
          <a:p>
            <a:pPr defTabSz="914217"/>
            <a:r>
              <a:rPr lang="en-US" sz="5399" b="1" dirty="0" err="1" smtClean="0">
                <a:solidFill>
                  <a:srgbClr val="FFBF53">
                    <a:lumMod val="50000"/>
                  </a:srgbClr>
                </a:solidFill>
                <a:latin typeface="Times New Roman" panose="02020603050405020304" pitchFamily="18" charset="0"/>
                <a:cs typeface="Times New Roman" panose="02020603050405020304" pitchFamily="18" charset="0"/>
              </a:rPr>
              <a:t>Tiết</a:t>
            </a:r>
            <a:r>
              <a:rPr lang="en-US" sz="5399" b="1" dirty="0" smtClean="0">
                <a:solidFill>
                  <a:srgbClr val="FFBF53">
                    <a:lumMod val="50000"/>
                  </a:srgbClr>
                </a:solidFill>
                <a:latin typeface="Times New Roman" panose="02020603050405020304" pitchFamily="18" charset="0"/>
                <a:cs typeface="Times New Roman" panose="02020603050405020304" pitchFamily="18" charset="0"/>
              </a:rPr>
              <a:t>: </a:t>
            </a:r>
            <a:r>
              <a:rPr lang="vi-VN" sz="5399" b="1" dirty="0" smtClean="0">
                <a:solidFill>
                  <a:srgbClr val="FFBF53">
                    <a:lumMod val="50000"/>
                  </a:srgbClr>
                </a:solidFill>
                <a:latin typeface="Times New Roman" panose="02020603050405020304" pitchFamily="18" charset="0"/>
                <a:cs typeface="Times New Roman" panose="02020603050405020304" pitchFamily="18" charset="0"/>
              </a:rPr>
              <a:t>78,79</a:t>
            </a:r>
            <a:endParaRPr lang="en-US" sz="5399" b="1" dirty="0">
              <a:solidFill>
                <a:srgbClr val="FFBF53">
                  <a:lumMod val="50000"/>
                </a:srgbClr>
              </a:solidFill>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xmlns="" id="{F877874D-0A72-48B5-A4C2-63E4B1A9DBF2}"/>
              </a:ext>
            </a:extLst>
          </p:cNvPr>
          <p:cNvSpPr txBox="1"/>
          <p:nvPr/>
        </p:nvSpPr>
        <p:spPr>
          <a:xfrm>
            <a:off x="1736425" y="2252702"/>
            <a:ext cx="9816047" cy="1015534"/>
          </a:xfrm>
          <a:prstGeom prst="rect">
            <a:avLst/>
          </a:prstGeom>
          <a:noFill/>
        </p:spPr>
        <p:txBody>
          <a:bodyPr wrap="square" rtlCol="0">
            <a:spAutoFit/>
          </a:bodyPr>
          <a:lstStyle/>
          <a:p>
            <a:pPr defTabSz="914217"/>
            <a:r>
              <a:rPr lang="en-US" sz="5999" b="1" smtClean="0">
                <a:solidFill>
                  <a:srgbClr val="002060"/>
                </a:solidFill>
                <a:latin typeface="Times New Roman" panose="02020603050405020304" pitchFamily="18" charset="0"/>
                <a:cs typeface="Times New Roman" panose="02020603050405020304" pitchFamily="18" charset="0"/>
              </a:rPr>
              <a:t>THỰC HÀNH TIẾNG VIỆT</a:t>
            </a:r>
            <a:endParaRPr lang="en-US" sz="5999"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424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arn(inVertical)">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10</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xmlns=""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Bài tập 1</a:t>
            </a: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aphicFrame>
        <p:nvGraphicFramePr>
          <p:cNvPr id="3" name="Table 2">
            <a:extLst>
              <a:ext uri="{FF2B5EF4-FFF2-40B4-BE49-F238E27FC236}">
                <a16:creationId xmlns:a16="http://schemas.microsoft.com/office/drawing/2014/main" xmlns="" id="{74FEDAD6-8D11-46D5-A39F-89409423A5B4}"/>
              </a:ext>
            </a:extLst>
          </p:cNvPr>
          <p:cNvGraphicFramePr>
            <a:graphicFrameLocks noGrp="1"/>
          </p:cNvGraphicFramePr>
          <p:nvPr/>
        </p:nvGraphicFramePr>
        <p:xfrm>
          <a:off x="548370" y="1497916"/>
          <a:ext cx="11095260" cy="4579260"/>
        </p:xfrm>
        <a:graphic>
          <a:graphicData uri="http://schemas.openxmlformats.org/drawingml/2006/table">
            <a:tbl>
              <a:tblPr firstRow="1" firstCol="1" bandRow="1">
                <a:tableStyleId>{5C22544A-7EE6-4342-B048-85BDC9FD1C3A}</a:tableStyleId>
              </a:tblPr>
              <a:tblGrid>
                <a:gridCol w="2937887">
                  <a:extLst>
                    <a:ext uri="{9D8B030D-6E8A-4147-A177-3AD203B41FA5}">
                      <a16:colId xmlns:a16="http://schemas.microsoft.com/office/drawing/2014/main" xmlns="" val="2111542448"/>
                    </a:ext>
                  </a:extLst>
                </a:gridCol>
                <a:gridCol w="3642689">
                  <a:extLst>
                    <a:ext uri="{9D8B030D-6E8A-4147-A177-3AD203B41FA5}">
                      <a16:colId xmlns:a16="http://schemas.microsoft.com/office/drawing/2014/main" xmlns="" val="2279422461"/>
                    </a:ext>
                  </a:extLst>
                </a:gridCol>
                <a:gridCol w="4514684">
                  <a:extLst>
                    <a:ext uri="{9D8B030D-6E8A-4147-A177-3AD203B41FA5}">
                      <a16:colId xmlns:a16="http://schemas.microsoft.com/office/drawing/2014/main" xmlns="" val="2153839233"/>
                    </a:ext>
                  </a:extLst>
                </a:gridCol>
              </a:tblGrid>
              <a:tr h="866753">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Từ</a:t>
                      </a:r>
                      <a:r>
                        <a:rPr lang="vi-VN" sz="2200">
                          <a:solidFill>
                            <a:srgbClr val="002060"/>
                          </a:solidFill>
                          <a:effectLst/>
                          <a:latin typeface="Times New Roman" panose="02020603050405020304" pitchFamily="18" charset="0"/>
                          <a:cs typeface="Times New Roman" panose="02020603050405020304" pitchFamily="18" charset="0"/>
                        </a:rPr>
                        <a:t> trong ngoặc kép</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thông thường</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theo dụng ý của tác giả</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119842"/>
                  </a:ext>
                </a:extLst>
              </a:tr>
              <a:tr h="442620">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liều mình như chẳng có</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nl-NL" sz="2200">
                          <a:effectLst/>
                          <a:latin typeface="Times New Roman" panose="02020603050405020304" pitchFamily="18" charset="0"/>
                          <a:cs typeface="Times New Roman" panose="02020603050405020304" pitchFamily="18" charset="0"/>
                        </a:rPr>
                        <a:t> </a:t>
                      </a: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16263410"/>
                  </a:ext>
                </a:extLst>
              </a:tr>
              <a:tr h="442620">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thảm thiết</a:t>
                      </a:r>
                      <a:endParaRPr lang="en-US" sz="2200">
                        <a:solidFill>
                          <a:srgbClr val="002060"/>
                        </a:solidFill>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2659342"/>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trùm sò</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66869417"/>
                  </a:ext>
                </a:extLst>
              </a:tr>
              <a:tr h="694987">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thu vén cá nhân</a:t>
                      </a: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3749609"/>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làm giàu</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917306798"/>
                  </a:ext>
                </a:extLst>
              </a:tr>
            </a:tbl>
          </a:graphicData>
        </a:graphic>
      </p:graphicFrame>
    </p:spTree>
    <p:extLst>
      <p:ext uri="{BB962C8B-B14F-4D97-AF65-F5344CB8AC3E}">
        <p14:creationId xmlns:p14="http://schemas.microsoft.com/office/powerpoint/2010/main" val="23194386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11</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xmlns=""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Bài tập 1</a:t>
            </a: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aphicFrame>
        <p:nvGraphicFramePr>
          <p:cNvPr id="3" name="Table 2">
            <a:extLst>
              <a:ext uri="{FF2B5EF4-FFF2-40B4-BE49-F238E27FC236}">
                <a16:creationId xmlns:a16="http://schemas.microsoft.com/office/drawing/2014/main" xmlns="" id="{74FEDAD6-8D11-46D5-A39F-89409423A5B4}"/>
              </a:ext>
            </a:extLst>
          </p:cNvPr>
          <p:cNvGraphicFramePr>
            <a:graphicFrameLocks noGrp="1"/>
          </p:cNvGraphicFramePr>
          <p:nvPr>
            <p:extLst>
              <p:ext uri="{D42A27DB-BD31-4B8C-83A1-F6EECF244321}">
                <p14:modId xmlns:p14="http://schemas.microsoft.com/office/powerpoint/2010/main" val="1134703966"/>
              </p:ext>
            </p:extLst>
          </p:nvPr>
        </p:nvGraphicFramePr>
        <p:xfrm>
          <a:off x="594491" y="1172589"/>
          <a:ext cx="11095260" cy="5241599"/>
        </p:xfrm>
        <a:graphic>
          <a:graphicData uri="http://schemas.openxmlformats.org/drawingml/2006/table">
            <a:tbl>
              <a:tblPr firstRow="1" firstCol="1" bandRow="1">
                <a:tableStyleId>{5C22544A-7EE6-4342-B048-85BDC9FD1C3A}</a:tableStyleId>
              </a:tblPr>
              <a:tblGrid>
                <a:gridCol w="2487825">
                  <a:extLst>
                    <a:ext uri="{9D8B030D-6E8A-4147-A177-3AD203B41FA5}">
                      <a16:colId xmlns:a16="http://schemas.microsoft.com/office/drawing/2014/main" xmlns="" val="2111542448"/>
                    </a:ext>
                  </a:extLst>
                </a:gridCol>
                <a:gridCol w="3192627">
                  <a:extLst>
                    <a:ext uri="{9D8B030D-6E8A-4147-A177-3AD203B41FA5}">
                      <a16:colId xmlns:a16="http://schemas.microsoft.com/office/drawing/2014/main" xmlns="" val="2279422461"/>
                    </a:ext>
                  </a:extLst>
                </a:gridCol>
                <a:gridCol w="5414808">
                  <a:extLst>
                    <a:ext uri="{9D8B030D-6E8A-4147-A177-3AD203B41FA5}">
                      <a16:colId xmlns:a16="http://schemas.microsoft.com/office/drawing/2014/main" xmlns="" val="2153839233"/>
                    </a:ext>
                  </a:extLst>
                </a:gridCol>
              </a:tblGrid>
              <a:tr h="599835">
                <a:tc>
                  <a:txBody>
                    <a:bodyPr/>
                    <a:lstStyle/>
                    <a:p>
                      <a:pPr algn="ctr">
                        <a:lnSpc>
                          <a:spcPct val="150000"/>
                        </a:lnSpc>
                        <a:spcAft>
                          <a:spcPts val="0"/>
                        </a:spcAft>
                      </a:pPr>
                      <a:r>
                        <a:rPr lang="nl-NL" sz="2200" dirty="0">
                          <a:solidFill>
                            <a:srgbClr val="002060"/>
                          </a:solidFill>
                          <a:effectLst/>
                          <a:latin typeface="Times New Roman" panose="02020603050405020304" pitchFamily="18" charset="0"/>
                          <a:cs typeface="Times New Roman" panose="02020603050405020304" pitchFamily="18" charset="0"/>
                        </a:rPr>
                        <a:t>Từ</a:t>
                      </a:r>
                      <a:r>
                        <a:rPr lang="vi-VN" sz="2200" dirty="0">
                          <a:solidFill>
                            <a:srgbClr val="002060"/>
                          </a:solidFill>
                          <a:effectLst/>
                          <a:latin typeface="Times New Roman" panose="02020603050405020304" pitchFamily="18" charset="0"/>
                          <a:cs typeface="Times New Roman" panose="02020603050405020304" pitchFamily="18" charset="0"/>
                        </a:rPr>
                        <a:t> trong ngoặc kép</a:t>
                      </a:r>
                      <a:endParaRPr lang="en-US" sz="22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thông thường</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Nghĩa</a:t>
                      </a:r>
                      <a:r>
                        <a:rPr lang="vi-VN" sz="2200">
                          <a:solidFill>
                            <a:srgbClr val="002060"/>
                          </a:solidFill>
                          <a:effectLst/>
                          <a:latin typeface="Times New Roman" panose="02020603050405020304" pitchFamily="18" charset="0"/>
                          <a:cs typeface="Times New Roman" panose="02020603050405020304" pitchFamily="18" charset="0"/>
                        </a:rPr>
                        <a:t> theo dụng ý của tác giả</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11119842"/>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liều mình như chẳng có</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quyết hi sinh</a:t>
                      </a:r>
                      <a:endParaRPr lang="en-US" sz="2200">
                        <a:effectLst/>
                        <a:latin typeface="Times New Roman" panose="02020603050405020304" pitchFamily="18" charset="0"/>
                        <a:cs typeface="Times New Roman" panose="02020603050405020304" pitchFamily="18" charset="0"/>
                      </a:endParaRPr>
                    </a:p>
                    <a:p>
                      <a:pPr>
                        <a:lnSpc>
                          <a:spcPct val="150000"/>
                        </a:lnSpc>
                        <a:spcAft>
                          <a:spcPts val="0"/>
                        </a:spcAft>
                      </a:pPr>
                      <a:r>
                        <a:rPr lang="nl-NL" sz="2200">
                          <a:effectLst/>
                          <a:latin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dirty="0">
                          <a:effectLst/>
                          <a:latin typeface="Times New Roman" panose="02020603050405020304" pitchFamily="18" charset="0"/>
                          <a:cs typeface="Times New Roman" panose="02020603050405020304" pitchFamily="18" charset="0"/>
                        </a:rPr>
                        <a:t>hăng máu (</a:t>
                      </a:r>
                      <a:r>
                        <a:rPr lang="vi-VN" sz="2200" dirty="0" smtClean="0">
                          <a:effectLst/>
                          <a:latin typeface="Times New Roman" panose="02020603050405020304" pitchFamily="18" charset="0"/>
                          <a:cs typeface="Times New Roman" panose="02020603050405020304" pitchFamily="18" charset="0"/>
                        </a:rPr>
                        <a:t>ch</a:t>
                      </a:r>
                      <a:r>
                        <a:rPr lang="en-GB" sz="2200" dirty="0" smtClean="0">
                          <a:effectLst/>
                          <a:latin typeface="Times New Roman" panose="02020603050405020304" pitchFamily="18" charset="0"/>
                          <a:cs typeface="Times New Roman" panose="02020603050405020304" pitchFamily="18" charset="0"/>
                        </a:rPr>
                        <a:t>ỉ</a:t>
                      </a:r>
                      <a:r>
                        <a:rPr lang="vi-VN" sz="2200" dirty="0" smtClean="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con dế)</a:t>
                      </a:r>
                      <a:endParaRPr lang="en-US" sz="2200" dirty="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16263410"/>
                  </a:ext>
                </a:extLst>
              </a:tr>
              <a:tr h="442620">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thảm thiết</a:t>
                      </a:r>
                      <a:endParaRPr lang="en-US" sz="2200">
                        <a:solidFill>
                          <a:srgbClr val="002060"/>
                        </a:solidFill>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t</a:t>
                      </a:r>
                      <a:r>
                        <a:rPr lang="en-US" sz="2200">
                          <a:effectLst/>
                          <a:latin typeface="Times New Roman" panose="02020603050405020304" pitchFamily="18" charset="0"/>
                          <a:cs typeface="Times New Roman" panose="02020603050405020304" pitchFamily="18" charset="0"/>
                        </a:rPr>
                        <a:t>h</a:t>
                      </a:r>
                      <a:r>
                        <a:rPr lang="vi-VN" sz="2200">
                          <a:effectLst/>
                          <a:latin typeface="Times New Roman" panose="02020603050405020304" pitchFamily="18" charset="0"/>
                          <a:cs typeface="Times New Roman" panose="02020603050405020304" pitchFamily="18" charset="0"/>
                        </a:rPr>
                        <a:t>ê thảm, thống thiết</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trớ trêu (tình huống của nhân vật)</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2659342"/>
                  </a:ext>
                </a:extLst>
              </a:tr>
              <a:tr h="1063582">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trùm sò</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người ích kỉ, luôn tìm cách thu lợi cho mình</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dirty="0">
                          <a:effectLst/>
                          <a:latin typeface="Times New Roman" panose="02020603050405020304" pitchFamily="18" charset="0"/>
                          <a:cs typeface="Times New Roman" panose="02020603050405020304" pitchFamily="18" charset="0"/>
                        </a:rPr>
                        <a:t>ích kỉ (tính cách của trẻ con, được đặt trong ngoặc kép để giảm mức độ nghiêm trọng)</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66869417"/>
                  </a:ext>
                </a:extLst>
              </a:tr>
              <a:tr h="1063582">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thu vén cá nhân</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chăm lo cho lợi ích cá nhân của mình</a:t>
                      </a:r>
                      <a:endParaRPr lang="en-US" sz="2200">
                        <a:effectLst/>
                        <a:latin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ích kỉ (tính cách của trẻ con, được đặt trong ngoặc kép để giảm mức độ nghiêm trọng)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13749609"/>
                  </a:ext>
                </a:extLst>
              </a:tr>
              <a:tr h="945423">
                <a:tc>
                  <a:txBody>
                    <a:bodyPr/>
                    <a:lstStyle/>
                    <a:p>
                      <a:pPr algn="ctr">
                        <a:lnSpc>
                          <a:spcPct val="150000"/>
                        </a:lnSpc>
                        <a:spcAft>
                          <a:spcPts val="0"/>
                        </a:spcAft>
                      </a:pPr>
                      <a:r>
                        <a:rPr lang="vi-VN" sz="2200">
                          <a:solidFill>
                            <a:srgbClr val="002060"/>
                          </a:solidFill>
                          <a:effectLst/>
                          <a:latin typeface="Times New Roman" panose="02020603050405020304" pitchFamily="18" charset="0"/>
                          <a:cs typeface="Times New Roman" panose="02020603050405020304" pitchFamily="18" charset="0"/>
                        </a:rPr>
                        <a:t>làm giàu</a:t>
                      </a:r>
                      <a:endParaRPr lang="en-US" sz="2200">
                        <a:solidFill>
                          <a:srgbClr val="002060"/>
                        </a:solidFill>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nl-NL" sz="2200">
                          <a:solidFill>
                            <a:srgbClr val="002060"/>
                          </a:solidFill>
                          <a:effectLst/>
                          <a:latin typeface="Times New Roman" panose="02020603050405020304" pitchFamily="18" charset="0"/>
                          <a:cs typeface="Times New Roman" panose="02020603050405020304" pitchFamily="18" charset="0"/>
                        </a:rPr>
                        <a:t> </a:t>
                      </a:r>
                      <a:endParaRPr lang="en-US" sz="2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a:effectLst/>
                          <a:latin typeface="Times New Roman" panose="02020603050405020304" pitchFamily="18" charset="0"/>
                          <a:cs typeface="Times New Roman" panose="02020603050405020304" pitchFamily="18" charset="0"/>
                        </a:rPr>
                        <a:t>làm cho trở nên giàu có, nhiều của cải, tiền bạc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Aft>
                          <a:spcPts val="0"/>
                        </a:spcAft>
                      </a:pPr>
                      <a:r>
                        <a:rPr lang="vi-VN" sz="2200" dirty="0">
                          <a:effectLst/>
                          <a:latin typeface="Times New Roman" panose="02020603050405020304" pitchFamily="18" charset="0"/>
                          <a:cs typeface="Times New Roman" panose="02020603050405020304" pitchFamily="18" charset="0"/>
                        </a:rPr>
                        <a:t>tích luỹ thêm viên bi (hành động của nhân vật Lợi)</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124" marR="33124" marT="0" marB="0">
                    <a:lnL w="38100" cap="flat" cmpd="sng" algn="ctr">
                      <a:solidFill>
                        <a:schemeClr val="accent4">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917306798"/>
                  </a:ext>
                </a:extLst>
              </a:tr>
            </a:tbl>
          </a:graphicData>
        </a:graphic>
      </p:graphicFrame>
    </p:spTree>
    <p:extLst>
      <p:ext uri="{BB962C8B-B14F-4D97-AF65-F5344CB8AC3E}">
        <p14:creationId xmlns:p14="http://schemas.microsoft.com/office/powerpoint/2010/main" val="65697587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12</a:t>
            </a:fld>
            <a:endParaRPr lang="en-US" dirty="0">
              <a:solidFill>
                <a:prstClr val="black">
                  <a:tint val="75000"/>
                </a:prstClr>
              </a:solidFill>
            </a:endParaRPr>
          </a:p>
        </p:txBody>
      </p:sp>
      <p:sp>
        <p:nvSpPr>
          <p:cNvPr id="3" name="Rectangle 2"/>
          <p:cNvSpPr/>
          <p:nvPr/>
        </p:nvSpPr>
        <p:spPr>
          <a:xfrm>
            <a:off x="1571896" y="1100553"/>
            <a:ext cx="8826137" cy="823752"/>
          </a:xfrm>
          <a:prstGeom prst="rect">
            <a:avLst/>
          </a:prstGeom>
        </p:spPr>
        <p:txBody>
          <a:bodyPr wrap="square">
            <a:spAutoFit/>
          </a:bodyPr>
          <a:lstStyle/>
          <a:p>
            <a:pPr algn="just">
              <a:lnSpc>
                <a:spcPct val="150000"/>
              </a:lnSpc>
            </a:pPr>
            <a:r>
              <a:rPr lang="en-US" sz="3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 ý</a:t>
            </a:r>
            <a:endParaRPr lang="en-US" sz="36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695826" y="0"/>
            <a:ext cx="1197764" cy="923330"/>
          </a:xfrm>
          <a:prstGeom prst="rect">
            <a:avLst/>
          </a:prstGeom>
        </p:spPr>
        <p:txBody>
          <a:bodyPr wrap="none">
            <a:spAutoFit/>
          </a:bodyPr>
          <a:lstStyle/>
          <a:p>
            <a:pPr lvl="0" algn="just">
              <a:lnSpc>
                <a:spcPct val="150000"/>
              </a:lnSpc>
            </a:pPr>
            <a:r>
              <a:rPr lang="nl-NL" sz="3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2</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898469" y="1683039"/>
            <a:ext cx="8499564" cy="2585323"/>
          </a:xfrm>
          <a:prstGeom prst="rect">
            <a:avLst/>
          </a:prstGeom>
        </p:spPr>
        <p:txBody>
          <a:bodyPr wrap="square">
            <a:spAutoFit/>
          </a:bodyPr>
          <a:lstStyle/>
          <a:p>
            <a:pPr lvl="0" algn="just">
              <a:lnSpc>
                <a:spcPct val="150000"/>
              </a:lnSpc>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Không khí lớp 6A lúc nào cũng sôi nổi nhờ có Mai- “cây hài của lớp</a:t>
            </a:r>
            <a:r>
              <a:rPr lang="en-US" sz="3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50000"/>
              </a:lnSpc>
            </a:pPr>
            <a:r>
              <a:rPr lang="vi-VN"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2002971" y="3175007"/>
            <a:ext cx="8395061" cy="1754326"/>
          </a:xfrm>
          <a:prstGeom prst="rect">
            <a:avLst/>
          </a:prstGeom>
        </p:spPr>
        <p:txBody>
          <a:bodyPr wrap="square">
            <a:spAutoFit/>
          </a:bodyPr>
          <a:lstStyle/>
          <a:p>
            <a:pPr lvl="0" algn="just">
              <a:lnSpc>
                <a:spcPct val="150000"/>
              </a:lnSpc>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Ngọc “hoa hậu” lúc nào cũng điệu đà, xinh </a:t>
            </a:r>
            <a:r>
              <a:rPr lang="en-US" sz="36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xắn.</a:t>
            </a:r>
            <a:endPar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482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13</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xmlns=""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Bài tập 4</a:t>
            </a: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13" name="组合 2">
            <a:extLst>
              <a:ext uri="{FF2B5EF4-FFF2-40B4-BE49-F238E27FC236}">
                <a16:creationId xmlns:a16="http://schemas.microsoft.com/office/drawing/2014/main" xmlns="" id="{57C29EA1-8885-4F95-9349-64486EEF3808}"/>
              </a:ext>
            </a:extLst>
          </p:cNvPr>
          <p:cNvGrpSpPr/>
          <p:nvPr/>
        </p:nvGrpSpPr>
        <p:grpSpPr>
          <a:xfrm>
            <a:off x="548951" y="2125447"/>
            <a:ext cx="3685160" cy="2730533"/>
            <a:chOff x="1949253" y="1627716"/>
            <a:chExt cx="3271491" cy="2309600"/>
          </a:xfrm>
        </p:grpSpPr>
        <p:grpSp>
          <p:nvGrpSpPr>
            <p:cNvPr id="14" name="组合 135">
              <a:extLst>
                <a:ext uri="{FF2B5EF4-FFF2-40B4-BE49-F238E27FC236}">
                  <a16:creationId xmlns:a16="http://schemas.microsoft.com/office/drawing/2014/main" xmlns="" id="{DE90C27D-17B8-4B83-862A-CC9F6F33A755}"/>
                </a:ext>
              </a:extLst>
            </p:cNvPr>
            <p:cNvGrpSpPr/>
            <p:nvPr/>
          </p:nvGrpSpPr>
          <p:grpSpPr>
            <a:xfrm>
              <a:off x="1949253" y="1627716"/>
              <a:ext cx="3271491" cy="2309600"/>
              <a:chOff x="3246438" y="1068388"/>
              <a:chExt cx="5711825" cy="4678363"/>
            </a:xfrm>
            <a:solidFill>
              <a:schemeClr val="tx1"/>
            </a:solidFill>
          </p:grpSpPr>
          <p:sp>
            <p:nvSpPr>
              <p:cNvPr id="25" name="Freeform 5">
                <a:extLst>
                  <a:ext uri="{FF2B5EF4-FFF2-40B4-BE49-F238E27FC236}">
                    <a16:creationId xmlns:a16="http://schemas.microsoft.com/office/drawing/2014/main" xmlns="" id="{3D2EE569-C40B-4687-9BB9-B7314DB67124}"/>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6">
                <a:extLst>
                  <a:ext uri="{FF2B5EF4-FFF2-40B4-BE49-F238E27FC236}">
                    <a16:creationId xmlns:a16="http://schemas.microsoft.com/office/drawing/2014/main" xmlns="" id="{A471BCBE-683D-46ED-8132-F4D0B197091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7">
                <a:extLst>
                  <a:ext uri="{FF2B5EF4-FFF2-40B4-BE49-F238E27FC236}">
                    <a16:creationId xmlns:a16="http://schemas.microsoft.com/office/drawing/2014/main" xmlns="" id="{E8979124-353F-494E-A962-9AD4DE1B610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8">
                <a:extLst>
                  <a:ext uri="{FF2B5EF4-FFF2-40B4-BE49-F238E27FC236}">
                    <a16:creationId xmlns:a16="http://schemas.microsoft.com/office/drawing/2014/main" xmlns="" id="{9D262619-F623-4DB1-B7FC-C6D01771865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9">
                <a:extLst>
                  <a:ext uri="{FF2B5EF4-FFF2-40B4-BE49-F238E27FC236}">
                    <a16:creationId xmlns:a16="http://schemas.microsoft.com/office/drawing/2014/main" xmlns="" id="{D9F8E9B8-AABB-4379-9AC9-75FF01A25F9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10">
                <a:extLst>
                  <a:ext uri="{FF2B5EF4-FFF2-40B4-BE49-F238E27FC236}">
                    <a16:creationId xmlns:a16="http://schemas.microsoft.com/office/drawing/2014/main" xmlns="" id="{D3FFFB77-866B-4238-A0EE-5C849FFFF133}"/>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11">
                <a:extLst>
                  <a:ext uri="{FF2B5EF4-FFF2-40B4-BE49-F238E27FC236}">
                    <a16:creationId xmlns:a16="http://schemas.microsoft.com/office/drawing/2014/main" xmlns="" id="{04A4423F-9AD3-47F8-8DAF-019CD0D40C1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2" name="组合 143">
                <a:extLst>
                  <a:ext uri="{FF2B5EF4-FFF2-40B4-BE49-F238E27FC236}">
                    <a16:creationId xmlns:a16="http://schemas.microsoft.com/office/drawing/2014/main" xmlns="" id="{AC68C978-6D95-4297-9097-C790118CC84A}"/>
                  </a:ext>
                </a:extLst>
              </p:cNvPr>
              <p:cNvGrpSpPr/>
              <p:nvPr/>
            </p:nvGrpSpPr>
            <p:grpSpPr>
              <a:xfrm>
                <a:off x="3517901" y="1225551"/>
                <a:ext cx="5260975" cy="4090987"/>
                <a:chOff x="3517901" y="1225551"/>
                <a:chExt cx="5260975" cy="4090987"/>
              </a:xfrm>
              <a:grpFill/>
            </p:grpSpPr>
            <p:sp>
              <p:nvSpPr>
                <p:cNvPr id="33" name="Freeform 12">
                  <a:extLst>
                    <a:ext uri="{FF2B5EF4-FFF2-40B4-BE49-F238E27FC236}">
                      <a16:creationId xmlns:a16="http://schemas.microsoft.com/office/drawing/2014/main" xmlns="" id="{A47A3D4D-FCA3-4170-875C-4991EAC02E0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3">
                  <a:extLst>
                    <a:ext uri="{FF2B5EF4-FFF2-40B4-BE49-F238E27FC236}">
                      <a16:creationId xmlns:a16="http://schemas.microsoft.com/office/drawing/2014/main" xmlns="" id="{9B6AFC1F-D04F-4299-A552-4C24E741B26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4">
                  <a:extLst>
                    <a:ext uri="{FF2B5EF4-FFF2-40B4-BE49-F238E27FC236}">
                      <a16:creationId xmlns:a16="http://schemas.microsoft.com/office/drawing/2014/main" xmlns="" id="{38DBAD9D-19B9-4E38-A35A-587E3CC7ACA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15">
                  <a:extLst>
                    <a:ext uri="{FF2B5EF4-FFF2-40B4-BE49-F238E27FC236}">
                      <a16:creationId xmlns:a16="http://schemas.microsoft.com/office/drawing/2014/main" xmlns="" id="{6DB7851A-53DE-452A-8297-F32DD8C8AD34}"/>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16">
                  <a:extLst>
                    <a:ext uri="{FF2B5EF4-FFF2-40B4-BE49-F238E27FC236}">
                      <a16:creationId xmlns:a16="http://schemas.microsoft.com/office/drawing/2014/main" xmlns="" id="{9F505703-5333-40ED-A810-09A0D0FF1EFD}"/>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7">
                  <a:extLst>
                    <a:ext uri="{FF2B5EF4-FFF2-40B4-BE49-F238E27FC236}">
                      <a16:creationId xmlns:a16="http://schemas.microsoft.com/office/drawing/2014/main" xmlns="" id="{9ECC80D4-8A1D-451B-8E6E-FBF7170214DD}"/>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8">
                  <a:extLst>
                    <a:ext uri="{FF2B5EF4-FFF2-40B4-BE49-F238E27FC236}">
                      <a16:creationId xmlns:a16="http://schemas.microsoft.com/office/drawing/2014/main" xmlns="" id="{0596F7B1-344D-46D6-8197-ED5AC03899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9">
                  <a:extLst>
                    <a:ext uri="{FF2B5EF4-FFF2-40B4-BE49-F238E27FC236}">
                      <a16:creationId xmlns:a16="http://schemas.microsoft.com/office/drawing/2014/main" xmlns="" id="{0ED1EB8D-9F6D-4852-8590-CAE72765B8B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20">
                  <a:extLst>
                    <a:ext uri="{FF2B5EF4-FFF2-40B4-BE49-F238E27FC236}">
                      <a16:creationId xmlns:a16="http://schemas.microsoft.com/office/drawing/2014/main" xmlns="" id="{47907563-E4A8-42C6-B988-FC9C8CEB9548}"/>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21">
                  <a:extLst>
                    <a:ext uri="{FF2B5EF4-FFF2-40B4-BE49-F238E27FC236}">
                      <a16:creationId xmlns:a16="http://schemas.microsoft.com/office/drawing/2014/main" xmlns="" id="{473A702D-76F2-447D-8242-6EE23F7FF398}"/>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22">
                  <a:extLst>
                    <a:ext uri="{FF2B5EF4-FFF2-40B4-BE49-F238E27FC236}">
                      <a16:creationId xmlns:a16="http://schemas.microsoft.com/office/drawing/2014/main" xmlns="" id="{6E97DF33-8CA0-43D7-B22B-7C9119485F52}"/>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23">
                  <a:extLst>
                    <a:ext uri="{FF2B5EF4-FFF2-40B4-BE49-F238E27FC236}">
                      <a16:creationId xmlns:a16="http://schemas.microsoft.com/office/drawing/2014/main" xmlns="" id="{0CB3597B-44DD-4821-9FFE-DDCB4DBC7CB5}"/>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4">
                  <a:extLst>
                    <a:ext uri="{FF2B5EF4-FFF2-40B4-BE49-F238E27FC236}">
                      <a16:creationId xmlns:a16="http://schemas.microsoft.com/office/drawing/2014/main" xmlns="" id="{9148C360-AF60-450A-94C8-9229C516BD65}"/>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5">
                  <a:extLst>
                    <a:ext uri="{FF2B5EF4-FFF2-40B4-BE49-F238E27FC236}">
                      <a16:creationId xmlns:a16="http://schemas.microsoft.com/office/drawing/2014/main" xmlns="" id="{CCE067B2-CB50-495A-A033-6D57B1AA5460}"/>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6">
                  <a:extLst>
                    <a:ext uri="{FF2B5EF4-FFF2-40B4-BE49-F238E27FC236}">
                      <a16:creationId xmlns:a16="http://schemas.microsoft.com/office/drawing/2014/main" xmlns="" id="{E1503852-E3F8-4885-BF90-07C9C4784913}"/>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7">
                  <a:extLst>
                    <a:ext uri="{FF2B5EF4-FFF2-40B4-BE49-F238E27FC236}">
                      <a16:creationId xmlns:a16="http://schemas.microsoft.com/office/drawing/2014/main" xmlns="" id="{E83B26C8-9F37-40D0-BDBA-0847D4D7B8A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8">
                  <a:extLst>
                    <a:ext uri="{FF2B5EF4-FFF2-40B4-BE49-F238E27FC236}">
                      <a16:creationId xmlns:a16="http://schemas.microsoft.com/office/drawing/2014/main" xmlns="" id="{913BC445-ED13-4FAA-ACFB-F23ACCBC96CA}"/>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9">
                  <a:extLst>
                    <a:ext uri="{FF2B5EF4-FFF2-40B4-BE49-F238E27FC236}">
                      <a16:creationId xmlns:a16="http://schemas.microsoft.com/office/drawing/2014/main" xmlns="" id="{79B0D2D3-D9CC-4FFF-9749-1FD1E9845E62}"/>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30">
                  <a:extLst>
                    <a:ext uri="{FF2B5EF4-FFF2-40B4-BE49-F238E27FC236}">
                      <a16:creationId xmlns:a16="http://schemas.microsoft.com/office/drawing/2014/main" xmlns="" id="{F6871BB1-36E9-487B-BCAB-E2F7D3DDD5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31">
                  <a:extLst>
                    <a:ext uri="{FF2B5EF4-FFF2-40B4-BE49-F238E27FC236}">
                      <a16:creationId xmlns:a16="http://schemas.microsoft.com/office/drawing/2014/main" xmlns="" id="{0C8F28FA-9A5E-4CC0-8E24-529D603BD93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32">
                  <a:extLst>
                    <a:ext uri="{FF2B5EF4-FFF2-40B4-BE49-F238E27FC236}">
                      <a16:creationId xmlns:a16="http://schemas.microsoft.com/office/drawing/2014/main" xmlns="" id="{A52C58E8-5E4C-4C8C-A16B-DA2BEEA35D5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33">
                  <a:extLst>
                    <a:ext uri="{FF2B5EF4-FFF2-40B4-BE49-F238E27FC236}">
                      <a16:creationId xmlns:a16="http://schemas.microsoft.com/office/drawing/2014/main" xmlns="" id="{1169CBAF-B716-493D-8E4E-B3DACF2FE6E3}"/>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4">
                  <a:extLst>
                    <a:ext uri="{FF2B5EF4-FFF2-40B4-BE49-F238E27FC236}">
                      <a16:creationId xmlns:a16="http://schemas.microsoft.com/office/drawing/2014/main" xmlns="" id="{FB7AB45F-EA94-4C53-92C1-D3E5B18C6FD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5">
                  <a:extLst>
                    <a:ext uri="{FF2B5EF4-FFF2-40B4-BE49-F238E27FC236}">
                      <a16:creationId xmlns:a16="http://schemas.microsoft.com/office/drawing/2014/main" xmlns="" id="{423F7AFB-2B80-4450-97B3-0851B49D4C14}"/>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6">
                  <a:extLst>
                    <a:ext uri="{FF2B5EF4-FFF2-40B4-BE49-F238E27FC236}">
                      <a16:creationId xmlns:a16="http://schemas.microsoft.com/office/drawing/2014/main" xmlns="" id="{8946A97D-EA59-4876-8376-878D5BE7CA21}"/>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7">
                  <a:extLst>
                    <a:ext uri="{FF2B5EF4-FFF2-40B4-BE49-F238E27FC236}">
                      <a16:creationId xmlns:a16="http://schemas.microsoft.com/office/drawing/2014/main" xmlns="" id="{23616558-147D-46E2-9C94-268BEBA316AE}"/>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8">
                  <a:extLst>
                    <a:ext uri="{FF2B5EF4-FFF2-40B4-BE49-F238E27FC236}">
                      <a16:creationId xmlns:a16="http://schemas.microsoft.com/office/drawing/2014/main" xmlns="" id="{27E8F5B2-E277-405B-A29A-A82868B33E5C}"/>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9">
                  <a:extLst>
                    <a:ext uri="{FF2B5EF4-FFF2-40B4-BE49-F238E27FC236}">
                      <a16:creationId xmlns:a16="http://schemas.microsoft.com/office/drawing/2014/main" xmlns="" id="{041EC9C3-A835-4787-9D7B-FDAE82D7FAFE}"/>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40">
                  <a:extLst>
                    <a:ext uri="{FF2B5EF4-FFF2-40B4-BE49-F238E27FC236}">
                      <a16:creationId xmlns:a16="http://schemas.microsoft.com/office/drawing/2014/main" xmlns="" id="{C78240DB-FF5F-4029-BB4D-866B8C1E9E9A}"/>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41">
                  <a:extLst>
                    <a:ext uri="{FF2B5EF4-FFF2-40B4-BE49-F238E27FC236}">
                      <a16:creationId xmlns:a16="http://schemas.microsoft.com/office/drawing/2014/main" xmlns="" id="{A7F78BDB-8BEB-4382-BAF4-34E6E98F1558}"/>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42">
                  <a:extLst>
                    <a:ext uri="{FF2B5EF4-FFF2-40B4-BE49-F238E27FC236}">
                      <a16:creationId xmlns:a16="http://schemas.microsoft.com/office/drawing/2014/main" xmlns="" id="{186C4CED-F532-48B1-9E9D-EDAB78397B8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43">
                  <a:extLst>
                    <a:ext uri="{FF2B5EF4-FFF2-40B4-BE49-F238E27FC236}">
                      <a16:creationId xmlns:a16="http://schemas.microsoft.com/office/drawing/2014/main" xmlns="" id="{90D14022-0A3A-4D24-8CE4-124CBD0D6EDC}"/>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4">
                  <a:extLst>
                    <a:ext uri="{FF2B5EF4-FFF2-40B4-BE49-F238E27FC236}">
                      <a16:creationId xmlns:a16="http://schemas.microsoft.com/office/drawing/2014/main" xmlns="" id="{0727A895-7B24-40EF-9CCB-625EB55AEA54}"/>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5">
                  <a:extLst>
                    <a:ext uri="{FF2B5EF4-FFF2-40B4-BE49-F238E27FC236}">
                      <a16:creationId xmlns:a16="http://schemas.microsoft.com/office/drawing/2014/main" xmlns="" id="{93D1665B-A9A9-4668-9D7D-3192CE81CB46}"/>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6">
                  <a:extLst>
                    <a:ext uri="{FF2B5EF4-FFF2-40B4-BE49-F238E27FC236}">
                      <a16:creationId xmlns:a16="http://schemas.microsoft.com/office/drawing/2014/main" xmlns="" id="{FF541690-296D-4850-B21E-67EC030F29C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7">
                  <a:extLst>
                    <a:ext uri="{FF2B5EF4-FFF2-40B4-BE49-F238E27FC236}">
                      <a16:creationId xmlns:a16="http://schemas.microsoft.com/office/drawing/2014/main" xmlns="" id="{148F7593-ABBC-4472-B502-C828D0A1E0B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8">
                  <a:extLst>
                    <a:ext uri="{FF2B5EF4-FFF2-40B4-BE49-F238E27FC236}">
                      <a16:creationId xmlns:a16="http://schemas.microsoft.com/office/drawing/2014/main" xmlns="" id="{129745A6-491A-41B0-85D9-6F75FF987DF0}"/>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9">
                  <a:extLst>
                    <a:ext uri="{FF2B5EF4-FFF2-40B4-BE49-F238E27FC236}">
                      <a16:creationId xmlns:a16="http://schemas.microsoft.com/office/drawing/2014/main" xmlns="" id="{BD421F62-00E9-4EBF-9B75-DB5669B5CC36}"/>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50">
                  <a:extLst>
                    <a:ext uri="{FF2B5EF4-FFF2-40B4-BE49-F238E27FC236}">
                      <a16:creationId xmlns:a16="http://schemas.microsoft.com/office/drawing/2014/main" xmlns="" id="{1810E3CF-EB88-4F67-AF7B-005901AA0FC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51">
                  <a:extLst>
                    <a:ext uri="{FF2B5EF4-FFF2-40B4-BE49-F238E27FC236}">
                      <a16:creationId xmlns:a16="http://schemas.microsoft.com/office/drawing/2014/main" xmlns="" id="{A19A4183-6425-4660-B487-9FA71CFFBF85}"/>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52">
                  <a:extLst>
                    <a:ext uri="{FF2B5EF4-FFF2-40B4-BE49-F238E27FC236}">
                      <a16:creationId xmlns:a16="http://schemas.microsoft.com/office/drawing/2014/main" xmlns="" id="{D63CB1A7-DD24-4E45-BBB8-4817E1821EE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53">
                  <a:extLst>
                    <a:ext uri="{FF2B5EF4-FFF2-40B4-BE49-F238E27FC236}">
                      <a16:creationId xmlns:a16="http://schemas.microsoft.com/office/drawing/2014/main" xmlns="" id="{4B586C2B-BCB7-4FAB-AF3D-6D19FF90CA40}"/>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4">
                  <a:extLst>
                    <a:ext uri="{FF2B5EF4-FFF2-40B4-BE49-F238E27FC236}">
                      <a16:creationId xmlns:a16="http://schemas.microsoft.com/office/drawing/2014/main" xmlns="" id="{3BC5DC8D-8D5A-4EA0-800C-20D5B0C80EC3}"/>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5">
                  <a:extLst>
                    <a:ext uri="{FF2B5EF4-FFF2-40B4-BE49-F238E27FC236}">
                      <a16:creationId xmlns:a16="http://schemas.microsoft.com/office/drawing/2014/main" xmlns="" id="{BD56326B-849B-43C8-B411-92CC99E55E11}"/>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6">
                  <a:extLst>
                    <a:ext uri="{FF2B5EF4-FFF2-40B4-BE49-F238E27FC236}">
                      <a16:creationId xmlns:a16="http://schemas.microsoft.com/office/drawing/2014/main" xmlns="" id="{34D0D721-F921-48ED-A058-63F04943B10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7">
                  <a:extLst>
                    <a:ext uri="{FF2B5EF4-FFF2-40B4-BE49-F238E27FC236}">
                      <a16:creationId xmlns:a16="http://schemas.microsoft.com/office/drawing/2014/main" xmlns="" id="{3CA863E7-73B9-4DD6-8C23-21446825F59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8">
                  <a:extLst>
                    <a:ext uri="{FF2B5EF4-FFF2-40B4-BE49-F238E27FC236}">
                      <a16:creationId xmlns:a16="http://schemas.microsoft.com/office/drawing/2014/main" xmlns="" id="{FD844868-C01D-4930-86AE-377C015EFFA7}"/>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9">
                  <a:extLst>
                    <a:ext uri="{FF2B5EF4-FFF2-40B4-BE49-F238E27FC236}">
                      <a16:creationId xmlns:a16="http://schemas.microsoft.com/office/drawing/2014/main" xmlns="" id="{7049236F-B3A7-4375-B181-08B22ACA117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60">
                  <a:extLst>
                    <a:ext uri="{FF2B5EF4-FFF2-40B4-BE49-F238E27FC236}">
                      <a16:creationId xmlns:a16="http://schemas.microsoft.com/office/drawing/2014/main" xmlns="" id="{23D11490-1B31-453B-BEAB-D09536B62E06}"/>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61">
                  <a:extLst>
                    <a:ext uri="{FF2B5EF4-FFF2-40B4-BE49-F238E27FC236}">
                      <a16:creationId xmlns:a16="http://schemas.microsoft.com/office/drawing/2014/main" xmlns="" id="{53765487-46B0-4CDC-B421-56FE73BF3EEA}"/>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62">
                  <a:extLst>
                    <a:ext uri="{FF2B5EF4-FFF2-40B4-BE49-F238E27FC236}">
                      <a16:creationId xmlns:a16="http://schemas.microsoft.com/office/drawing/2014/main" xmlns="" id="{5561DDE3-0D44-46CD-8C0B-7F59AF1493D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63">
                  <a:extLst>
                    <a:ext uri="{FF2B5EF4-FFF2-40B4-BE49-F238E27FC236}">
                      <a16:creationId xmlns:a16="http://schemas.microsoft.com/office/drawing/2014/main" xmlns="" id="{2F6788AC-5BF0-4A73-B67F-B137756495E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4">
                  <a:extLst>
                    <a:ext uri="{FF2B5EF4-FFF2-40B4-BE49-F238E27FC236}">
                      <a16:creationId xmlns:a16="http://schemas.microsoft.com/office/drawing/2014/main" xmlns="" id="{AC623578-41AF-4EDB-8148-A46C267B9BE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5">
                  <a:extLst>
                    <a:ext uri="{FF2B5EF4-FFF2-40B4-BE49-F238E27FC236}">
                      <a16:creationId xmlns:a16="http://schemas.microsoft.com/office/drawing/2014/main" xmlns="" id="{92C91F57-C0FD-4970-965A-3F432C2D51C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6">
                  <a:extLst>
                    <a:ext uri="{FF2B5EF4-FFF2-40B4-BE49-F238E27FC236}">
                      <a16:creationId xmlns:a16="http://schemas.microsoft.com/office/drawing/2014/main" xmlns="" id="{1A66531B-CE15-468B-A3B3-856CC58F1B1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7">
                  <a:extLst>
                    <a:ext uri="{FF2B5EF4-FFF2-40B4-BE49-F238E27FC236}">
                      <a16:creationId xmlns:a16="http://schemas.microsoft.com/office/drawing/2014/main" xmlns="" id="{22C52371-7B46-419F-B11A-4B64E4DF8A9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8">
                  <a:extLst>
                    <a:ext uri="{FF2B5EF4-FFF2-40B4-BE49-F238E27FC236}">
                      <a16:creationId xmlns:a16="http://schemas.microsoft.com/office/drawing/2014/main" xmlns="" id="{507A9FFD-F76E-4112-B270-FD40B94A441A}"/>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9">
                  <a:extLst>
                    <a:ext uri="{FF2B5EF4-FFF2-40B4-BE49-F238E27FC236}">
                      <a16:creationId xmlns:a16="http://schemas.microsoft.com/office/drawing/2014/main" xmlns="" id="{D3BFF105-FB06-4250-9764-4C8A27E0A692}"/>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70">
                  <a:extLst>
                    <a:ext uri="{FF2B5EF4-FFF2-40B4-BE49-F238E27FC236}">
                      <a16:creationId xmlns:a16="http://schemas.microsoft.com/office/drawing/2014/main" xmlns="" id="{31BD6BCD-37DD-422D-82DE-C89EBC1FC5CD}"/>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71">
                  <a:extLst>
                    <a:ext uri="{FF2B5EF4-FFF2-40B4-BE49-F238E27FC236}">
                      <a16:creationId xmlns:a16="http://schemas.microsoft.com/office/drawing/2014/main" xmlns="" id="{AF599FD7-3430-4822-BF1F-3C3E7F788087}"/>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72">
                  <a:extLst>
                    <a:ext uri="{FF2B5EF4-FFF2-40B4-BE49-F238E27FC236}">
                      <a16:creationId xmlns:a16="http://schemas.microsoft.com/office/drawing/2014/main" xmlns="" id="{BCD066B0-CE48-4C04-A356-6C9FE7539845}"/>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73">
                  <a:extLst>
                    <a:ext uri="{FF2B5EF4-FFF2-40B4-BE49-F238E27FC236}">
                      <a16:creationId xmlns:a16="http://schemas.microsoft.com/office/drawing/2014/main" xmlns="" id="{FB256F03-A08F-473B-9BDF-AFA4128A031F}"/>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4">
                  <a:extLst>
                    <a:ext uri="{FF2B5EF4-FFF2-40B4-BE49-F238E27FC236}">
                      <a16:creationId xmlns:a16="http://schemas.microsoft.com/office/drawing/2014/main" xmlns="" id="{55FE0F2E-9200-49C8-99C6-CA329809CEE2}"/>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5">
                  <a:extLst>
                    <a:ext uri="{FF2B5EF4-FFF2-40B4-BE49-F238E27FC236}">
                      <a16:creationId xmlns:a16="http://schemas.microsoft.com/office/drawing/2014/main" xmlns="" id="{60331BF3-BFAA-477F-B4DF-0AFF75FDFC1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6">
                  <a:extLst>
                    <a:ext uri="{FF2B5EF4-FFF2-40B4-BE49-F238E27FC236}">
                      <a16:creationId xmlns:a16="http://schemas.microsoft.com/office/drawing/2014/main" xmlns="" id="{22EB8BBB-C64B-4162-BA45-4DCC020B2B67}"/>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7">
                  <a:extLst>
                    <a:ext uri="{FF2B5EF4-FFF2-40B4-BE49-F238E27FC236}">
                      <a16:creationId xmlns:a16="http://schemas.microsoft.com/office/drawing/2014/main" xmlns="" id="{8A59AF7C-C2E1-4FE9-974E-1141F91293E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8">
                  <a:extLst>
                    <a:ext uri="{FF2B5EF4-FFF2-40B4-BE49-F238E27FC236}">
                      <a16:creationId xmlns:a16="http://schemas.microsoft.com/office/drawing/2014/main" xmlns="" id="{C07EB5B3-5EF1-4B04-9A6F-52B49B41BE5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9">
                  <a:extLst>
                    <a:ext uri="{FF2B5EF4-FFF2-40B4-BE49-F238E27FC236}">
                      <a16:creationId xmlns:a16="http://schemas.microsoft.com/office/drawing/2014/main" xmlns="" id="{89A70FFC-76AA-4EAA-AF95-1BEA2A0AC87B}"/>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80">
                  <a:extLst>
                    <a:ext uri="{FF2B5EF4-FFF2-40B4-BE49-F238E27FC236}">
                      <a16:creationId xmlns:a16="http://schemas.microsoft.com/office/drawing/2014/main" xmlns="" id="{674732FE-223B-4FCF-AFA8-4C9683C330C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81">
                  <a:extLst>
                    <a:ext uri="{FF2B5EF4-FFF2-40B4-BE49-F238E27FC236}">
                      <a16:creationId xmlns:a16="http://schemas.microsoft.com/office/drawing/2014/main" xmlns="" id="{B0E1BBD3-1BA8-4ADF-85FA-76B804D38C7B}"/>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82">
                  <a:extLst>
                    <a:ext uri="{FF2B5EF4-FFF2-40B4-BE49-F238E27FC236}">
                      <a16:creationId xmlns:a16="http://schemas.microsoft.com/office/drawing/2014/main" xmlns="" id="{8E5CA173-BD5E-41F6-B40A-F952DC51BD49}"/>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83">
                  <a:extLst>
                    <a:ext uri="{FF2B5EF4-FFF2-40B4-BE49-F238E27FC236}">
                      <a16:creationId xmlns:a16="http://schemas.microsoft.com/office/drawing/2014/main" xmlns="" id="{62365E49-8CA6-4885-8D7C-C8BDAAB5904F}"/>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4">
                  <a:extLst>
                    <a:ext uri="{FF2B5EF4-FFF2-40B4-BE49-F238E27FC236}">
                      <a16:creationId xmlns:a16="http://schemas.microsoft.com/office/drawing/2014/main" xmlns="" id="{DBA62ABD-5C26-4231-AEA8-4766F76C75B3}"/>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5">
                  <a:extLst>
                    <a:ext uri="{FF2B5EF4-FFF2-40B4-BE49-F238E27FC236}">
                      <a16:creationId xmlns:a16="http://schemas.microsoft.com/office/drawing/2014/main" xmlns="" id="{D8A79C16-3324-47E8-8511-3E8E093C242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6">
                  <a:extLst>
                    <a:ext uri="{FF2B5EF4-FFF2-40B4-BE49-F238E27FC236}">
                      <a16:creationId xmlns:a16="http://schemas.microsoft.com/office/drawing/2014/main" xmlns="" id="{AAF1019F-0B30-4A50-A77A-C8D8496021BC}"/>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7">
                  <a:extLst>
                    <a:ext uri="{FF2B5EF4-FFF2-40B4-BE49-F238E27FC236}">
                      <a16:creationId xmlns:a16="http://schemas.microsoft.com/office/drawing/2014/main" xmlns="" id="{7E9CC64E-776A-44F2-9265-88E10AD99AAE}"/>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8">
                  <a:extLst>
                    <a:ext uri="{FF2B5EF4-FFF2-40B4-BE49-F238E27FC236}">
                      <a16:creationId xmlns:a16="http://schemas.microsoft.com/office/drawing/2014/main" xmlns="" id="{72C2264C-7B95-4EE6-B040-54626871C171}"/>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9">
                  <a:extLst>
                    <a:ext uri="{FF2B5EF4-FFF2-40B4-BE49-F238E27FC236}">
                      <a16:creationId xmlns:a16="http://schemas.microsoft.com/office/drawing/2014/main" xmlns="" id="{2E777E04-522E-44A1-A0D8-E89799355E4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90">
                  <a:extLst>
                    <a:ext uri="{FF2B5EF4-FFF2-40B4-BE49-F238E27FC236}">
                      <a16:creationId xmlns:a16="http://schemas.microsoft.com/office/drawing/2014/main" xmlns="" id="{CF46B3C6-25F7-47EE-BF27-1BA867D04C9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91">
                  <a:extLst>
                    <a:ext uri="{FF2B5EF4-FFF2-40B4-BE49-F238E27FC236}">
                      <a16:creationId xmlns:a16="http://schemas.microsoft.com/office/drawing/2014/main" xmlns="" id="{16520BA4-6EDB-4BBE-A698-B3F92B52618C}"/>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92">
                  <a:extLst>
                    <a:ext uri="{FF2B5EF4-FFF2-40B4-BE49-F238E27FC236}">
                      <a16:creationId xmlns:a16="http://schemas.microsoft.com/office/drawing/2014/main" xmlns="" id="{A90879DE-E673-4447-ADE3-9C6C2D7A9B32}"/>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5" name="文本框 49">
              <a:extLst>
                <a:ext uri="{FF2B5EF4-FFF2-40B4-BE49-F238E27FC236}">
                  <a16:creationId xmlns:a16="http://schemas.microsoft.com/office/drawing/2014/main" xmlns="" id="{BE88F816-8582-4E4D-A5E1-F87D94D3CFC2}"/>
                </a:ext>
              </a:extLst>
            </p:cNvPr>
            <p:cNvSpPr txBox="1">
              <a:spLocks noChangeArrowheads="1"/>
            </p:cNvSpPr>
            <p:nvPr/>
          </p:nvSpPr>
          <p:spPr bwMode="auto">
            <a:xfrm>
              <a:off x="2313563" y="2243342"/>
              <a:ext cx="2537746" cy="1061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217">
                <a:buNone/>
              </a:pPr>
              <a:r>
                <a:rPr lang="vi-VN" sz="2799">
                  <a:solidFill>
                    <a:srgbClr val="000000"/>
                  </a:solidFill>
                  <a:latin typeface="Times New Roman" panose="02020603050405020304" pitchFamily="18" charset="0"/>
                  <a:cs typeface="Times New Roman" panose="02020603050405020304" pitchFamily="18" charset="0"/>
                </a:rPr>
                <a:t>Đoạn 1 có câu chủ đề </a:t>
              </a:r>
              <a:r>
                <a:rPr lang="en-US" sz="2799">
                  <a:solidFill>
                    <a:srgbClr val="000000"/>
                  </a:solidFill>
                  <a:latin typeface="Times New Roman" panose="02020603050405020304" pitchFamily="18" charset="0"/>
                  <a:cs typeface="Times New Roman" panose="02020603050405020304" pitchFamily="18" charset="0"/>
                </a:rPr>
                <a:t>( Bài ca có thể là lời của cô gái) </a:t>
              </a:r>
            </a:p>
          </p:txBody>
        </p:sp>
      </p:grpSp>
      <p:grpSp>
        <p:nvGrpSpPr>
          <p:cNvPr id="114" name="组合 3">
            <a:extLst>
              <a:ext uri="{FF2B5EF4-FFF2-40B4-BE49-F238E27FC236}">
                <a16:creationId xmlns:a16="http://schemas.microsoft.com/office/drawing/2014/main" xmlns="" id="{92A2E42F-7DF8-4472-BC75-C61407873173}"/>
              </a:ext>
            </a:extLst>
          </p:cNvPr>
          <p:cNvGrpSpPr/>
          <p:nvPr/>
        </p:nvGrpSpPr>
        <p:grpSpPr>
          <a:xfrm>
            <a:off x="7786507" y="1509815"/>
            <a:ext cx="3226236" cy="2582169"/>
            <a:chOff x="7522624" y="1711467"/>
            <a:chExt cx="2698523" cy="1980244"/>
          </a:xfrm>
        </p:grpSpPr>
        <p:grpSp>
          <p:nvGrpSpPr>
            <p:cNvPr id="115" name="组合 225">
              <a:extLst>
                <a:ext uri="{FF2B5EF4-FFF2-40B4-BE49-F238E27FC236}">
                  <a16:creationId xmlns:a16="http://schemas.microsoft.com/office/drawing/2014/main" xmlns="" id="{842CE9F7-CFA7-4F9D-A08D-A52B457B799B}"/>
                </a:ext>
              </a:extLst>
            </p:cNvPr>
            <p:cNvGrpSpPr/>
            <p:nvPr/>
          </p:nvGrpSpPr>
          <p:grpSpPr>
            <a:xfrm flipH="1">
              <a:off x="7522624" y="1711467"/>
              <a:ext cx="2698523" cy="1980244"/>
              <a:chOff x="3246438" y="1068388"/>
              <a:chExt cx="5711825" cy="4678363"/>
            </a:xfrm>
            <a:solidFill>
              <a:schemeClr val="tx1"/>
            </a:solidFill>
          </p:grpSpPr>
          <p:sp>
            <p:nvSpPr>
              <p:cNvPr id="117" name="Freeform 5">
                <a:extLst>
                  <a:ext uri="{FF2B5EF4-FFF2-40B4-BE49-F238E27FC236}">
                    <a16:creationId xmlns:a16="http://schemas.microsoft.com/office/drawing/2014/main" xmlns="" id="{6126971F-9CCC-4E9D-9069-802603C4799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8" name="Freeform 6">
                <a:extLst>
                  <a:ext uri="{FF2B5EF4-FFF2-40B4-BE49-F238E27FC236}">
                    <a16:creationId xmlns:a16="http://schemas.microsoft.com/office/drawing/2014/main" xmlns="" id="{619063CF-1B95-40D7-977B-DB31D9A81DA8}"/>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9" name="Freeform 7">
                <a:extLst>
                  <a:ext uri="{FF2B5EF4-FFF2-40B4-BE49-F238E27FC236}">
                    <a16:creationId xmlns:a16="http://schemas.microsoft.com/office/drawing/2014/main" xmlns="" id="{85E6C7EB-288C-42D7-8E7D-CB7DB92EF0C4}"/>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0" name="Freeform 8">
                <a:extLst>
                  <a:ext uri="{FF2B5EF4-FFF2-40B4-BE49-F238E27FC236}">
                    <a16:creationId xmlns:a16="http://schemas.microsoft.com/office/drawing/2014/main" xmlns="" id="{939ED54E-65F2-4A72-AD6E-35D4363D025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1" name="Freeform 9">
                <a:extLst>
                  <a:ext uri="{FF2B5EF4-FFF2-40B4-BE49-F238E27FC236}">
                    <a16:creationId xmlns:a16="http://schemas.microsoft.com/office/drawing/2014/main" xmlns="" id="{DEA1149E-09CF-4C96-816C-F171AAB0CD8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10">
                <a:extLst>
                  <a:ext uri="{FF2B5EF4-FFF2-40B4-BE49-F238E27FC236}">
                    <a16:creationId xmlns:a16="http://schemas.microsoft.com/office/drawing/2014/main" xmlns="" id="{273F0B8A-A174-462D-9376-7A5E18EE2FD2}"/>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11">
                <a:extLst>
                  <a:ext uri="{FF2B5EF4-FFF2-40B4-BE49-F238E27FC236}">
                    <a16:creationId xmlns:a16="http://schemas.microsoft.com/office/drawing/2014/main" xmlns="" id="{32FCDEAC-9E2F-447C-B048-D5549970504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4" name="组合 233">
                <a:extLst>
                  <a:ext uri="{FF2B5EF4-FFF2-40B4-BE49-F238E27FC236}">
                    <a16:creationId xmlns:a16="http://schemas.microsoft.com/office/drawing/2014/main" xmlns="" id="{2ED5530B-E556-4C14-AC59-7536CCE70522}"/>
                  </a:ext>
                </a:extLst>
              </p:cNvPr>
              <p:cNvGrpSpPr/>
              <p:nvPr/>
            </p:nvGrpSpPr>
            <p:grpSpPr>
              <a:xfrm>
                <a:off x="3517901" y="1225551"/>
                <a:ext cx="5260975" cy="4090987"/>
                <a:chOff x="3517901" y="1225551"/>
                <a:chExt cx="5260975" cy="4090987"/>
              </a:xfrm>
              <a:grpFill/>
            </p:grpSpPr>
            <p:sp>
              <p:nvSpPr>
                <p:cNvPr id="125" name="Freeform 12">
                  <a:extLst>
                    <a:ext uri="{FF2B5EF4-FFF2-40B4-BE49-F238E27FC236}">
                      <a16:creationId xmlns:a16="http://schemas.microsoft.com/office/drawing/2014/main" xmlns="" id="{02BE4EE9-B218-4C51-9D27-B16029F573B4}"/>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3">
                  <a:extLst>
                    <a:ext uri="{FF2B5EF4-FFF2-40B4-BE49-F238E27FC236}">
                      <a16:creationId xmlns:a16="http://schemas.microsoft.com/office/drawing/2014/main" xmlns="" id="{4D769706-8073-4361-B471-AB506101C53E}"/>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4">
                  <a:extLst>
                    <a:ext uri="{FF2B5EF4-FFF2-40B4-BE49-F238E27FC236}">
                      <a16:creationId xmlns:a16="http://schemas.microsoft.com/office/drawing/2014/main" xmlns="" id="{ECB5F365-346D-4A29-88E8-093370BCF52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8" name="Freeform 15">
                  <a:extLst>
                    <a:ext uri="{FF2B5EF4-FFF2-40B4-BE49-F238E27FC236}">
                      <a16:creationId xmlns:a16="http://schemas.microsoft.com/office/drawing/2014/main" xmlns="" id="{2173643D-79D5-49E1-B305-53B8D8677F5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9" name="Freeform 16">
                  <a:extLst>
                    <a:ext uri="{FF2B5EF4-FFF2-40B4-BE49-F238E27FC236}">
                      <a16:creationId xmlns:a16="http://schemas.microsoft.com/office/drawing/2014/main" xmlns="" id="{733B8F6C-8B62-45EB-A07F-AA8FA6129964}"/>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7">
                  <a:extLst>
                    <a:ext uri="{FF2B5EF4-FFF2-40B4-BE49-F238E27FC236}">
                      <a16:creationId xmlns:a16="http://schemas.microsoft.com/office/drawing/2014/main" xmlns="" id="{78F642DA-96AA-41BB-B167-466D1B7129CB}"/>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8">
                  <a:extLst>
                    <a:ext uri="{FF2B5EF4-FFF2-40B4-BE49-F238E27FC236}">
                      <a16:creationId xmlns:a16="http://schemas.microsoft.com/office/drawing/2014/main" xmlns="" id="{5D017DE8-80A5-43C6-857D-A34A6401CC6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9">
                  <a:extLst>
                    <a:ext uri="{FF2B5EF4-FFF2-40B4-BE49-F238E27FC236}">
                      <a16:creationId xmlns:a16="http://schemas.microsoft.com/office/drawing/2014/main" xmlns="" id="{BAF070FD-F0D0-449A-B5AC-E2FB0194D748}"/>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20">
                  <a:extLst>
                    <a:ext uri="{FF2B5EF4-FFF2-40B4-BE49-F238E27FC236}">
                      <a16:creationId xmlns:a16="http://schemas.microsoft.com/office/drawing/2014/main" xmlns="" id="{04323BF3-43A8-4D9E-BBF9-D90E0FA0A27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21">
                  <a:extLst>
                    <a:ext uri="{FF2B5EF4-FFF2-40B4-BE49-F238E27FC236}">
                      <a16:creationId xmlns:a16="http://schemas.microsoft.com/office/drawing/2014/main" xmlns="" id="{7581E151-B4CC-471A-BEEE-A1C4B852015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22">
                  <a:extLst>
                    <a:ext uri="{FF2B5EF4-FFF2-40B4-BE49-F238E27FC236}">
                      <a16:creationId xmlns:a16="http://schemas.microsoft.com/office/drawing/2014/main" xmlns="" id="{01BFB04E-A7CC-4552-89C2-C52C2A3730E8}"/>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23">
                  <a:extLst>
                    <a:ext uri="{FF2B5EF4-FFF2-40B4-BE49-F238E27FC236}">
                      <a16:creationId xmlns:a16="http://schemas.microsoft.com/office/drawing/2014/main" xmlns="" id="{37704C1A-8903-485A-A368-EAEE0FA210ED}"/>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4">
                  <a:extLst>
                    <a:ext uri="{FF2B5EF4-FFF2-40B4-BE49-F238E27FC236}">
                      <a16:creationId xmlns:a16="http://schemas.microsoft.com/office/drawing/2014/main" xmlns="" id="{BD4B1BB4-B5E7-4427-A751-6BDDFD26F2E3}"/>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5">
                  <a:extLst>
                    <a:ext uri="{FF2B5EF4-FFF2-40B4-BE49-F238E27FC236}">
                      <a16:creationId xmlns:a16="http://schemas.microsoft.com/office/drawing/2014/main" xmlns="" id="{B090AAA7-E04D-4C6D-A918-474469D14848}"/>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6">
                  <a:extLst>
                    <a:ext uri="{FF2B5EF4-FFF2-40B4-BE49-F238E27FC236}">
                      <a16:creationId xmlns:a16="http://schemas.microsoft.com/office/drawing/2014/main" xmlns="" id="{52FBAE33-FB6A-4B7B-9B5E-625FE18E4E05}"/>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7">
                  <a:extLst>
                    <a:ext uri="{FF2B5EF4-FFF2-40B4-BE49-F238E27FC236}">
                      <a16:creationId xmlns:a16="http://schemas.microsoft.com/office/drawing/2014/main" xmlns="" id="{7FAFE508-AA01-46F4-9B90-DC3FAA5E88CF}"/>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8">
                  <a:extLst>
                    <a:ext uri="{FF2B5EF4-FFF2-40B4-BE49-F238E27FC236}">
                      <a16:creationId xmlns:a16="http://schemas.microsoft.com/office/drawing/2014/main" xmlns="" id="{1158138C-14B6-4AF2-B117-90D783CDA4BA}"/>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9">
                  <a:extLst>
                    <a:ext uri="{FF2B5EF4-FFF2-40B4-BE49-F238E27FC236}">
                      <a16:creationId xmlns:a16="http://schemas.microsoft.com/office/drawing/2014/main" xmlns="" id="{7B272BD5-5EBA-4EDE-B06D-2E8257DE74B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30">
                  <a:extLst>
                    <a:ext uri="{FF2B5EF4-FFF2-40B4-BE49-F238E27FC236}">
                      <a16:creationId xmlns:a16="http://schemas.microsoft.com/office/drawing/2014/main" xmlns="" id="{105C7293-5634-4559-9B61-D3DA9A92981E}"/>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31">
                  <a:extLst>
                    <a:ext uri="{FF2B5EF4-FFF2-40B4-BE49-F238E27FC236}">
                      <a16:creationId xmlns:a16="http://schemas.microsoft.com/office/drawing/2014/main" xmlns="" id="{06D2CC4B-E470-4D45-B227-6F1767710BC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32">
                  <a:extLst>
                    <a:ext uri="{FF2B5EF4-FFF2-40B4-BE49-F238E27FC236}">
                      <a16:creationId xmlns:a16="http://schemas.microsoft.com/office/drawing/2014/main" xmlns="" id="{8EA9D380-D996-412A-B89E-D635B0B9A33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33">
                  <a:extLst>
                    <a:ext uri="{FF2B5EF4-FFF2-40B4-BE49-F238E27FC236}">
                      <a16:creationId xmlns:a16="http://schemas.microsoft.com/office/drawing/2014/main" xmlns="" id="{5A1583B1-4B31-402E-86C3-0CE15856D837}"/>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4">
                  <a:extLst>
                    <a:ext uri="{FF2B5EF4-FFF2-40B4-BE49-F238E27FC236}">
                      <a16:creationId xmlns:a16="http://schemas.microsoft.com/office/drawing/2014/main" xmlns="" id="{2519E93E-A593-4AE0-9548-EA899F85098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5">
                  <a:extLst>
                    <a:ext uri="{FF2B5EF4-FFF2-40B4-BE49-F238E27FC236}">
                      <a16:creationId xmlns:a16="http://schemas.microsoft.com/office/drawing/2014/main" xmlns="" id="{97D31C4A-5D77-44E7-9A0A-FC408B627C5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6">
                  <a:extLst>
                    <a:ext uri="{FF2B5EF4-FFF2-40B4-BE49-F238E27FC236}">
                      <a16:creationId xmlns:a16="http://schemas.microsoft.com/office/drawing/2014/main" xmlns="" id="{4A2110C3-649D-48BB-B7FA-50DED90260AB}"/>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7">
                  <a:extLst>
                    <a:ext uri="{FF2B5EF4-FFF2-40B4-BE49-F238E27FC236}">
                      <a16:creationId xmlns:a16="http://schemas.microsoft.com/office/drawing/2014/main" xmlns="" id="{C20DBEDD-0FCA-470E-A4F5-B7088F3D696D}"/>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8">
                  <a:extLst>
                    <a:ext uri="{FF2B5EF4-FFF2-40B4-BE49-F238E27FC236}">
                      <a16:creationId xmlns:a16="http://schemas.microsoft.com/office/drawing/2014/main" xmlns="" id="{751052FB-0CB3-4459-89B6-28BC03837EAE}"/>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9">
                  <a:extLst>
                    <a:ext uri="{FF2B5EF4-FFF2-40B4-BE49-F238E27FC236}">
                      <a16:creationId xmlns:a16="http://schemas.microsoft.com/office/drawing/2014/main" xmlns="" id="{234D2491-5123-496D-A9D4-465C26EF4AE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40">
                  <a:extLst>
                    <a:ext uri="{FF2B5EF4-FFF2-40B4-BE49-F238E27FC236}">
                      <a16:creationId xmlns:a16="http://schemas.microsoft.com/office/drawing/2014/main" xmlns="" id="{101EE94B-F24E-4738-97A4-3F5CD86674CC}"/>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41">
                  <a:extLst>
                    <a:ext uri="{FF2B5EF4-FFF2-40B4-BE49-F238E27FC236}">
                      <a16:creationId xmlns:a16="http://schemas.microsoft.com/office/drawing/2014/main" xmlns="" id="{EE9EABC2-889A-47F0-AD90-08525168D0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42">
                  <a:extLst>
                    <a:ext uri="{FF2B5EF4-FFF2-40B4-BE49-F238E27FC236}">
                      <a16:creationId xmlns:a16="http://schemas.microsoft.com/office/drawing/2014/main" xmlns="" id="{E41EE781-17F8-49CA-AFA0-4142803438F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43">
                  <a:extLst>
                    <a:ext uri="{FF2B5EF4-FFF2-40B4-BE49-F238E27FC236}">
                      <a16:creationId xmlns:a16="http://schemas.microsoft.com/office/drawing/2014/main" xmlns="" id="{F53EA730-9B9C-463D-92EF-52F4CE0A74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4">
                  <a:extLst>
                    <a:ext uri="{FF2B5EF4-FFF2-40B4-BE49-F238E27FC236}">
                      <a16:creationId xmlns:a16="http://schemas.microsoft.com/office/drawing/2014/main" xmlns="" id="{8AB90DFB-3863-4745-BB24-0298D52A8AD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5">
                  <a:extLst>
                    <a:ext uri="{FF2B5EF4-FFF2-40B4-BE49-F238E27FC236}">
                      <a16:creationId xmlns:a16="http://schemas.microsoft.com/office/drawing/2014/main" xmlns="" id="{4DEC1DA2-1490-4D63-B98E-98DA3237B51E}"/>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6">
                  <a:extLst>
                    <a:ext uri="{FF2B5EF4-FFF2-40B4-BE49-F238E27FC236}">
                      <a16:creationId xmlns:a16="http://schemas.microsoft.com/office/drawing/2014/main" xmlns="" id="{DE4C31C8-595D-4E65-94F1-B1E6DD74CFAC}"/>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7">
                  <a:extLst>
                    <a:ext uri="{FF2B5EF4-FFF2-40B4-BE49-F238E27FC236}">
                      <a16:creationId xmlns:a16="http://schemas.microsoft.com/office/drawing/2014/main" xmlns="" id="{1980AB75-17AB-46D2-9274-E6AC44F34C42}"/>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8">
                  <a:extLst>
                    <a:ext uri="{FF2B5EF4-FFF2-40B4-BE49-F238E27FC236}">
                      <a16:creationId xmlns:a16="http://schemas.microsoft.com/office/drawing/2014/main" xmlns="" id="{83A6C6F3-3173-452A-9A12-B6A5094C4289}"/>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9">
                  <a:extLst>
                    <a:ext uri="{FF2B5EF4-FFF2-40B4-BE49-F238E27FC236}">
                      <a16:creationId xmlns:a16="http://schemas.microsoft.com/office/drawing/2014/main" xmlns="" id="{44D80083-EFA5-470A-A587-4F3784442612}"/>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50">
                  <a:extLst>
                    <a:ext uri="{FF2B5EF4-FFF2-40B4-BE49-F238E27FC236}">
                      <a16:creationId xmlns:a16="http://schemas.microsoft.com/office/drawing/2014/main" xmlns="" id="{E9638288-C690-4589-B50F-5790BA8A910E}"/>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51">
                  <a:extLst>
                    <a:ext uri="{FF2B5EF4-FFF2-40B4-BE49-F238E27FC236}">
                      <a16:creationId xmlns:a16="http://schemas.microsoft.com/office/drawing/2014/main" xmlns="" id="{E78489A6-64E8-4FEA-AF05-E12C2EF2448E}"/>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52">
                  <a:extLst>
                    <a:ext uri="{FF2B5EF4-FFF2-40B4-BE49-F238E27FC236}">
                      <a16:creationId xmlns:a16="http://schemas.microsoft.com/office/drawing/2014/main" xmlns="" id="{F6EF3866-9FA9-4762-9210-A810DDEB56F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53">
                  <a:extLst>
                    <a:ext uri="{FF2B5EF4-FFF2-40B4-BE49-F238E27FC236}">
                      <a16:creationId xmlns:a16="http://schemas.microsoft.com/office/drawing/2014/main" xmlns="" id="{AF5C905B-7E0E-4EEC-AAAD-C550FDC059C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4">
                  <a:extLst>
                    <a:ext uri="{FF2B5EF4-FFF2-40B4-BE49-F238E27FC236}">
                      <a16:creationId xmlns:a16="http://schemas.microsoft.com/office/drawing/2014/main" xmlns="" id="{A591105B-01A0-4ADC-8874-8C0114BC0F0C}"/>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5">
                  <a:extLst>
                    <a:ext uri="{FF2B5EF4-FFF2-40B4-BE49-F238E27FC236}">
                      <a16:creationId xmlns:a16="http://schemas.microsoft.com/office/drawing/2014/main" xmlns="" id="{53AACC3A-C1D6-41FE-8A2A-B624B52DB8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6">
                  <a:extLst>
                    <a:ext uri="{FF2B5EF4-FFF2-40B4-BE49-F238E27FC236}">
                      <a16:creationId xmlns:a16="http://schemas.microsoft.com/office/drawing/2014/main" xmlns="" id="{BD0B2533-C85E-4146-A636-63C29C9895A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7">
                  <a:extLst>
                    <a:ext uri="{FF2B5EF4-FFF2-40B4-BE49-F238E27FC236}">
                      <a16:creationId xmlns:a16="http://schemas.microsoft.com/office/drawing/2014/main" xmlns="" id="{A35D98F2-6728-483D-87A6-30D638BFCDC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8">
                  <a:extLst>
                    <a:ext uri="{FF2B5EF4-FFF2-40B4-BE49-F238E27FC236}">
                      <a16:creationId xmlns:a16="http://schemas.microsoft.com/office/drawing/2014/main" xmlns="" id="{1C348371-A446-4872-BCA2-9EE9A4906AA3}"/>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9">
                  <a:extLst>
                    <a:ext uri="{FF2B5EF4-FFF2-40B4-BE49-F238E27FC236}">
                      <a16:creationId xmlns:a16="http://schemas.microsoft.com/office/drawing/2014/main" xmlns="" id="{6F24BDC3-C2D1-47F5-B0EA-787E64700E81}"/>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60">
                  <a:extLst>
                    <a:ext uri="{FF2B5EF4-FFF2-40B4-BE49-F238E27FC236}">
                      <a16:creationId xmlns:a16="http://schemas.microsoft.com/office/drawing/2014/main" xmlns="" id="{421D324A-4C61-47CD-B484-8CE718C20C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61">
                  <a:extLst>
                    <a:ext uri="{FF2B5EF4-FFF2-40B4-BE49-F238E27FC236}">
                      <a16:creationId xmlns:a16="http://schemas.microsoft.com/office/drawing/2014/main" xmlns="" id="{DF70BFCE-2E9D-441A-9CDB-E180A3F8594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62">
                  <a:extLst>
                    <a:ext uri="{FF2B5EF4-FFF2-40B4-BE49-F238E27FC236}">
                      <a16:creationId xmlns:a16="http://schemas.microsoft.com/office/drawing/2014/main" xmlns="" id="{BFB080A4-62BE-4C6D-A280-5EFA40F1FEFC}"/>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63">
                  <a:extLst>
                    <a:ext uri="{FF2B5EF4-FFF2-40B4-BE49-F238E27FC236}">
                      <a16:creationId xmlns:a16="http://schemas.microsoft.com/office/drawing/2014/main" xmlns="" id="{8AD59DBF-2D57-4262-9E76-30479B863565}"/>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4">
                  <a:extLst>
                    <a:ext uri="{FF2B5EF4-FFF2-40B4-BE49-F238E27FC236}">
                      <a16:creationId xmlns:a16="http://schemas.microsoft.com/office/drawing/2014/main" xmlns="" id="{39789DFB-EFFA-43C3-B20F-32F19611E1F1}"/>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5">
                  <a:extLst>
                    <a:ext uri="{FF2B5EF4-FFF2-40B4-BE49-F238E27FC236}">
                      <a16:creationId xmlns:a16="http://schemas.microsoft.com/office/drawing/2014/main" xmlns="" id="{FF929848-F005-4A3C-85F3-A2A76BBC23E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6">
                  <a:extLst>
                    <a:ext uri="{FF2B5EF4-FFF2-40B4-BE49-F238E27FC236}">
                      <a16:creationId xmlns:a16="http://schemas.microsoft.com/office/drawing/2014/main" xmlns="" id="{DED29765-D42C-4D3D-8168-11AEED2859A1}"/>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7">
                  <a:extLst>
                    <a:ext uri="{FF2B5EF4-FFF2-40B4-BE49-F238E27FC236}">
                      <a16:creationId xmlns:a16="http://schemas.microsoft.com/office/drawing/2014/main" xmlns="" id="{70F5D3E2-0C6B-49C1-81A2-DAA1FDA081B5}"/>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8">
                  <a:extLst>
                    <a:ext uri="{FF2B5EF4-FFF2-40B4-BE49-F238E27FC236}">
                      <a16:creationId xmlns:a16="http://schemas.microsoft.com/office/drawing/2014/main" xmlns="" id="{671F655B-0E36-49ED-8CAF-36366E86A9C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9">
                  <a:extLst>
                    <a:ext uri="{FF2B5EF4-FFF2-40B4-BE49-F238E27FC236}">
                      <a16:creationId xmlns:a16="http://schemas.microsoft.com/office/drawing/2014/main" xmlns="" id="{805F2140-5450-4CF5-AC8B-6757C8F6900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70">
                  <a:extLst>
                    <a:ext uri="{FF2B5EF4-FFF2-40B4-BE49-F238E27FC236}">
                      <a16:creationId xmlns:a16="http://schemas.microsoft.com/office/drawing/2014/main" xmlns="" id="{1C39F2D7-EC10-46F1-9AE2-A6E3CC4582D7}"/>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71">
                  <a:extLst>
                    <a:ext uri="{FF2B5EF4-FFF2-40B4-BE49-F238E27FC236}">
                      <a16:creationId xmlns:a16="http://schemas.microsoft.com/office/drawing/2014/main" xmlns="" id="{5B0AA1B6-31A5-489C-A827-EB449026CA5F}"/>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72">
                  <a:extLst>
                    <a:ext uri="{FF2B5EF4-FFF2-40B4-BE49-F238E27FC236}">
                      <a16:creationId xmlns:a16="http://schemas.microsoft.com/office/drawing/2014/main" xmlns="" id="{71B12894-8D38-4DCD-B0DB-357C16BC781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73">
                  <a:extLst>
                    <a:ext uri="{FF2B5EF4-FFF2-40B4-BE49-F238E27FC236}">
                      <a16:creationId xmlns:a16="http://schemas.microsoft.com/office/drawing/2014/main" xmlns="" id="{770ECF51-5AD9-4D83-899E-7F372AB450C3}"/>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4">
                  <a:extLst>
                    <a:ext uri="{FF2B5EF4-FFF2-40B4-BE49-F238E27FC236}">
                      <a16:creationId xmlns:a16="http://schemas.microsoft.com/office/drawing/2014/main" xmlns="" id="{132D4C66-4311-4EDE-A26B-46157FB1CD0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5">
                  <a:extLst>
                    <a:ext uri="{FF2B5EF4-FFF2-40B4-BE49-F238E27FC236}">
                      <a16:creationId xmlns:a16="http://schemas.microsoft.com/office/drawing/2014/main" xmlns="" id="{CA8A5DF4-D862-4835-9BBF-A7291921141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6">
                  <a:extLst>
                    <a:ext uri="{FF2B5EF4-FFF2-40B4-BE49-F238E27FC236}">
                      <a16:creationId xmlns:a16="http://schemas.microsoft.com/office/drawing/2014/main" xmlns="" id="{B238E586-F6BF-485B-8D83-44065CE0E14F}"/>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7">
                  <a:extLst>
                    <a:ext uri="{FF2B5EF4-FFF2-40B4-BE49-F238E27FC236}">
                      <a16:creationId xmlns:a16="http://schemas.microsoft.com/office/drawing/2014/main" xmlns="" id="{1C184836-5856-4D80-9206-EC5CEABF7B66}"/>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8">
                  <a:extLst>
                    <a:ext uri="{FF2B5EF4-FFF2-40B4-BE49-F238E27FC236}">
                      <a16:creationId xmlns:a16="http://schemas.microsoft.com/office/drawing/2014/main" xmlns="" id="{F4D8C92E-D89B-475D-9FC2-910D8CE54B64}"/>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9">
                  <a:extLst>
                    <a:ext uri="{FF2B5EF4-FFF2-40B4-BE49-F238E27FC236}">
                      <a16:creationId xmlns:a16="http://schemas.microsoft.com/office/drawing/2014/main" xmlns="" id="{A696AAA7-EAAE-401C-9FB5-E3F1CF2E7D95}"/>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80">
                  <a:extLst>
                    <a:ext uri="{FF2B5EF4-FFF2-40B4-BE49-F238E27FC236}">
                      <a16:creationId xmlns:a16="http://schemas.microsoft.com/office/drawing/2014/main" xmlns="" id="{2B262B13-84A8-40B2-BCBD-AF50EFACC7F3}"/>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81">
                  <a:extLst>
                    <a:ext uri="{FF2B5EF4-FFF2-40B4-BE49-F238E27FC236}">
                      <a16:creationId xmlns:a16="http://schemas.microsoft.com/office/drawing/2014/main" xmlns="" id="{CD331523-17F0-4569-98F3-2836C3BF6D34}"/>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82">
                  <a:extLst>
                    <a:ext uri="{FF2B5EF4-FFF2-40B4-BE49-F238E27FC236}">
                      <a16:creationId xmlns:a16="http://schemas.microsoft.com/office/drawing/2014/main" xmlns="" id="{84DC1F44-7B0F-4469-992A-1C3AD68DBF2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83">
                  <a:extLst>
                    <a:ext uri="{FF2B5EF4-FFF2-40B4-BE49-F238E27FC236}">
                      <a16:creationId xmlns:a16="http://schemas.microsoft.com/office/drawing/2014/main" xmlns="" id="{CFE4A642-D3F8-4F48-815E-6548CB493320}"/>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4">
                  <a:extLst>
                    <a:ext uri="{FF2B5EF4-FFF2-40B4-BE49-F238E27FC236}">
                      <a16:creationId xmlns:a16="http://schemas.microsoft.com/office/drawing/2014/main" xmlns="" id="{54079CBA-A083-4CEB-8571-7FAFB1B89412}"/>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5">
                  <a:extLst>
                    <a:ext uri="{FF2B5EF4-FFF2-40B4-BE49-F238E27FC236}">
                      <a16:creationId xmlns:a16="http://schemas.microsoft.com/office/drawing/2014/main" xmlns="" id="{FF0A8B95-FA28-4E03-B0FD-1DC288E749D7}"/>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6">
                  <a:extLst>
                    <a:ext uri="{FF2B5EF4-FFF2-40B4-BE49-F238E27FC236}">
                      <a16:creationId xmlns:a16="http://schemas.microsoft.com/office/drawing/2014/main" xmlns="" id="{70DDD1CE-71E0-4169-A177-051D3BFA727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7">
                  <a:extLst>
                    <a:ext uri="{FF2B5EF4-FFF2-40B4-BE49-F238E27FC236}">
                      <a16:creationId xmlns:a16="http://schemas.microsoft.com/office/drawing/2014/main" xmlns="" id="{38844CFF-E682-4FF8-869A-99C4FE94DC34}"/>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8">
                  <a:extLst>
                    <a:ext uri="{FF2B5EF4-FFF2-40B4-BE49-F238E27FC236}">
                      <a16:creationId xmlns:a16="http://schemas.microsoft.com/office/drawing/2014/main" xmlns="" id="{0AAE6DB6-AF4A-4289-8302-DA54278BCD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9">
                  <a:extLst>
                    <a:ext uri="{FF2B5EF4-FFF2-40B4-BE49-F238E27FC236}">
                      <a16:creationId xmlns:a16="http://schemas.microsoft.com/office/drawing/2014/main" xmlns="" id="{C4523D08-EAE7-41DD-A9CE-AD27E250F487}"/>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90">
                  <a:extLst>
                    <a:ext uri="{FF2B5EF4-FFF2-40B4-BE49-F238E27FC236}">
                      <a16:creationId xmlns:a16="http://schemas.microsoft.com/office/drawing/2014/main" xmlns="" id="{A278E4F5-C106-4031-981A-691338F37F5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91">
                  <a:extLst>
                    <a:ext uri="{FF2B5EF4-FFF2-40B4-BE49-F238E27FC236}">
                      <a16:creationId xmlns:a16="http://schemas.microsoft.com/office/drawing/2014/main" xmlns="" id="{A38C1843-8555-41B2-9F4C-38380612ADD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92">
                  <a:extLst>
                    <a:ext uri="{FF2B5EF4-FFF2-40B4-BE49-F238E27FC236}">
                      <a16:creationId xmlns:a16="http://schemas.microsoft.com/office/drawing/2014/main" xmlns="" id="{7D8D2CE4-0D8D-4101-B571-7A82DFBD3062}"/>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16" name="文本框 49">
              <a:extLst>
                <a:ext uri="{FF2B5EF4-FFF2-40B4-BE49-F238E27FC236}">
                  <a16:creationId xmlns:a16="http://schemas.microsoft.com/office/drawing/2014/main" xmlns="" id="{D212D029-AB84-41D3-83AF-97EC1C612208}"/>
                </a:ext>
              </a:extLst>
            </p:cNvPr>
            <p:cNvSpPr txBox="1">
              <a:spLocks noChangeArrowheads="1"/>
            </p:cNvSpPr>
            <p:nvPr/>
          </p:nvSpPr>
          <p:spPr bwMode="auto">
            <a:xfrm>
              <a:off x="7996704" y="2305401"/>
              <a:ext cx="2046128" cy="665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217">
                <a:buNone/>
              </a:pPr>
              <a:r>
                <a:rPr lang="vi-VN" sz="2799">
                  <a:solidFill>
                    <a:srgbClr val="000000"/>
                  </a:solidFill>
                  <a:latin typeface="Times New Roman" panose="02020603050405020304" pitchFamily="18" charset="0"/>
                </a:rPr>
                <a:t>Đoạn 2 không có câu chủ đề.</a:t>
              </a:r>
              <a:endParaRPr lang="en-US" sz="2799">
                <a:solidFill>
                  <a:srgbClr val="000000"/>
                </a:solidFill>
                <a:latin typeface="Calibri"/>
              </a:endParaRPr>
            </a:p>
          </p:txBody>
        </p:sp>
      </p:grpSp>
      <p:grpSp>
        <p:nvGrpSpPr>
          <p:cNvPr id="206" name="组合 452">
            <a:extLst>
              <a:ext uri="{FF2B5EF4-FFF2-40B4-BE49-F238E27FC236}">
                <a16:creationId xmlns:a16="http://schemas.microsoft.com/office/drawing/2014/main" xmlns="" id="{EFC9EAF5-C1BE-4F26-8173-8BEADEBC68A5}"/>
              </a:ext>
            </a:extLst>
          </p:cNvPr>
          <p:cNvGrpSpPr/>
          <p:nvPr/>
        </p:nvGrpSpPr>
        <p:grpSpPr>
          <a:xfrm>
            <a:off x="4473460" y="2539340"/>
            <a:ext cx="3005355" cy="3217518"/>
            <a:chOff x="4427538" y="954088"/>
            <a:chExt cx="3333750" cy="3729038"/>
          </a:xfrm>
        </p:grpSpPr>
        <p:sp>
          <p:nvSpPr>
            <p:cNvPr id="207" name="Freeform 5">
              <a:extLst>
                <a:ext uri="{FF2B5EF4-FFF2-40B4-BE49-F238E27FC236}">
                  <a16:creationId xmlns:a16="http://schemas.microsoft.com/office/drawing/2014/main" xmlns="" id="{08CFE96F-C625-43B9-A266-B1E6BD6653EC}"/>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208" name="Freeform 6">
              <a:extLst>
                <a:ext uri="{FF2B5EF4-FFF2-40B4-BE49-F238E27FC236}">
                  <a16:creationId xmlns:a16="http://schemas.microsoft.com/office/drawing/2014/main" xmlns="" id="{DC05AB9D-520D-4347-B8E3-4F6B04EBBB66}"/>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09" name="Freeform 7">
              <a:extLst>
                <a:ext uri="{FF2B5EF4-FFF2-40B4-BE49-F238E27FC236}">
                  <a16:creationId xmlns:a16="http://schemas.microsoft.com/office/drawing/2014/main" xmlns="" id="{485B01F6-9241-4882-8230-7AB0CD7AFC3B}"/>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0" name="Freeform 8">
              <a:extLst>
                <a:ext uri="{FF2B5EF4-FFF2-40B4-BE49-F238E27FC236}">
                  <a16:creationId xmlns:a16="http://schemas.microsoft.com/office/drawing/2014/main" xmlns="" id="{6B3BEE55-D4F6-45DF-86C4-2F4D5DC9ECDD}"/>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1" name="Freeform 9">
              <a:extLst>
                <a:ext uri="{FF2B5EF4-FFF2-40B4-BE49-F238E27FC236}">
                  <a16:creationId xmlns:a16="http://schemas.microsoft.com/office/drawing/2014/main" xmlns="" id="{A8473F33-C3FF-418B-85EC-74F6EDA27268}"/>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2" name="Freeform 10">
              <a:extLst>
                <a:ext uri="{FF2B5EF4-FFF2-40B4-BE49-F238E27FC236}">
                  <a16:creationId xmlns:a16="http://schemas.microsoft.com/office/drawing/2014/main" xmlns="" id="{EEAC74AA-2583-46DC-B615-8ABC0474E80E}"/>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3" name="Freeform 11">
              <a:extLst>
                <a:ext uri="{FF2B5EF4-FFF2-40B4-BE49-F238E27FC236}">
                  <a16:creationId xmlns:a16="http://schemas.microsoft.com/office/drawing/2014/main" xmlns="" id="{1AE7FAB0-5583-474F-A85D-117738AA63B9}"/>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4" name="Freeform 12">
              <a:extLst>
                <a:ext uri="{FF2B5EF4-FFF2-40B4-BE49-F238E27FC236}">
                  <a16:creationId xmlns:a16="http://schemas.microsoft.com/office/drawing/2014/main" xmlns="" id="{3D1D1522-507B-4D05-B86F-F7BCA746DDC5}"/>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5" name="Freeform 13">
              <a:extLst>
                <a:ext uri="{FF2B5EF4-FFF2-40B4-BE49-F238E27FC236}">
                  <a16:creationId xmlns:a16="http://schemas.microsoft.com/office/drawing/2014/main" xmlns="" id="{3D5156D5-D7F7-4822-A596-DDEA7ED7873B}"/>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6" name="Freeform 14">
              <a:extLst>
                <a:ext uri="{FF2B5EF4-FFF2-40B4-BE49-F238E27FC236}">
                  <a16:creationId xmlns:a16="http://schemas.microsoft.com/office/drawing/2014/main" xmlns="" id="{F9B0F40E-3FF5-4008-8B39-EFCA460D556C}"/>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7" name="Freeform 15">
              <a:extLst>
                <a:ext uri="{FF2B5EF4-FFF2-40B4-BE49-F238E27FC236}">
                  <a16:creationId xmlns:a16="http://schemas.microsoft.com/office/drawing/2014/main" xmlns="" id="{424F0199-9594-476B-AC8F-5056A4C1984E}"/>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8" name="Freeform 16">
              <a:extLst>
                <a:ext uri="{FF2B5EF4-FFF2-40B4-BE49-F238E27FC236}">
                  <a16:creationId xmlns:a16="http://schemas.microsoft.com/office/drawing/2014/main" xmlns="" id="{F0CBBAA3-178A-4807-94AE-C175B8BF4C58}"/>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19" name="Freeform 17">
              <a:extLst>
                <a:ext uri="{FF2B5EF4-FFF2-40B4-BE49-F238E27FC236}">
                  <a16:creationId xmlns:a16="http://schemas.microsoft.com/office/drawing/2014/main" xmlns="" id="{C2186B83-744D-416D-99B0-7622991C0981}"/>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0" name="Freeform 18">
              <a:extLst>
                <a:ext uri="{FF2B5EF4-FFF2-40B4-BE49-F238E27FC236}">
                  <a16:creationId xmlns:a16="http://schemas.microsoft.com/office/drawing/2014/main" xmlns="" id="{1554413C-6426-4236-B5A7-5EC59BA55398}"/>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1" name="Freeform 19">
              <a:extLst>
                <a:ext uri="{FF2B5EF4-FFF2-40B4-BE49-F238E27FC236}">
                  <a16:creationId xmlns:a16="http://schemas.microsoft.com/office/drawing/2014/main" xmlns="" id="{37146407-709D-4605-9C40-C0325C8A4D9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2" name="Freeform 20">
              <a:extLst>
                <a:ext uri="{FF2B5EF4-FFF2-40B4-BE49-F238E27FC236}">
                  <a16:creationId xmlns:a16="http://schemas.microsoft.com/office/drawing/2014/main" xmlns="" id="{576798AB-7864-4955-893A-B0D87B0183A7}"/>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3" name="Freeform 21">
              <a:extLst>
                <a:ext uri="{FF2B5EF4-FFF2-40B4-BE49-F238E27FC236}">
                  <a16:creationId xmlns:a16="http://schemas.microsoft.com/office/drawing/2014/main" xmlns="" id="{97AE8DE9-5400-4AEE-93F9-FCBE89780704}"/>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4" name="Freeform 22">
              <a:extLst>
                <a:ext uri="{FF2B5EF4-FFF2-40B4-BE49-F238E27FC236}">
                  <a16:creationId xmlns:a16="http://schemas.microsoft.com/office/drawing/2014/main" xmlns="" id="{9EB58D88-A2E6-4543-8DA4-7CA4C404CB81}"/>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5" name="Freeform 23">
              <a:extLst>
                <a:ext uri="{FF2B5EF4-FFF2-40B4-BE49-F238E27FC236}">
                  <a16:creationId xmlns:a16="http://schemas.microsoft.com/office/drawing/2014/main" xmlns="" id="{3C4B2206-D1F9-49E7-BAF2-BCAE09E9D565}"/>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6" name="Freeform 24">
              <a:extLst>
                <a:ext uri="{FF2B5EF4-FFF2-40B4-BE49-F238E27FC236}">
                  <a16:creationId xmlns:a16="http://schemas.microsoft.com/office/drawing/2014/main" xmlns="" id="{0427A229-A40F-4F05-842F-61A00A7C9F1C}"/>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7" name="Freeform 25">
              <a:extLst>
                <a:ext uri="{FF2B5EF4-FFF2-40B4-BE49-F238E27FC236}">
                  <a16:creationId xmlns:a16="http://schemas.microsoft.com/office/drawing/2014/main" xmlns="" id="{3786497E-ACF3-46DE-BB62-A4B02A4EDB33}"/>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8" name="Freeform 26">
              <a:extLst>
                <a:ext uri="{FF2B5EF4-FFF2-40B4-BE49-F238E27FC236}">
                  <a16:creationId xmlns:a16="http://schemas.microsoft.com/office/drawing/2014/main" xmlns="" id="{7896A32D-CF65-4C35-8D46-45A9FAFB2146}"/>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29" name="Freeform 27">
              <a:extLst>
                <a:ext uri="{FF2B5EF4-FFF2-40B4-BE49-F238E27FC236}">
                  <a16:creationId xmlns:a16="http://schemas.microsoft.com/office/drawing/2014/main" xmlns="" id="{48E46BB8-FECB-4CA8-A0BB-6349005F7870}"/>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0" name="Freeform 28">
              <a:extLst>
                <a:ext uri="{FF2B5EF4-FFF2-40B4-BE49-F238E27FC236}">
                  <a16:creationId xmlns:a16="http://schemas.microsoft.com/office/drawing/2014/main" xmlns="" id="{A654593F-912E-410D-9C8C-02228B5D55CC}"/>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1" name="Freeform 29">
              <a:extLst>
                <a:ext uri="{FF2B5EF4-FFF2-40B4-BE49-F238E27FC236}">
                  <a16:creationId xmlns:a16="http://schemas.microsoft.com/office/drawing/2014/main" xmlns="" id="{E8624080-55C6-4639-BBE1-E357D436AAF3}"/>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2" name="Freeform 30">
              <a:extLst>
                <a:ext uri="{FF2B5EF4-FFF2-40B4-BE49-F238E27FC236}">
                  <a16:creationId xmlns:a16="http://schemas.microsoft.com/office/drawing/2014/main" xmlns="" id="{11FCF08C-BF0C-4AE7-A4CB-8A63ACF49135}"/>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3" name="Freeform 31">
              <a:extLst>
                <a:ext uri="{FF2B5EF4-FFF2-40B4-BE49-F238E27FC236}">
                  <a16:creationId xmlns:a16="http://schemas.microsoft.com/office/drawing/2014/main" xmlns="" id="{0DB83931-691D-43E3-B00F-31313A47B08D}"/>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4" name="Freeform 32">
              <a:extLst>
                <a:ext uri="{FF2B5EF4-FFF2-40B4-BE49-F238E27FC236}">
                  <a16:creationId xmlns:a16="http://schemas.microsoft.com/office/drawing/2014/main" xmlns="" id="{22C79554-08FB-4E0A-B9D6-C547BDA6FD62}"/>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5" name="Freeform 33">
              <a:extLst>
                <a:ext uri="{FF2B5EF4-FFF2-40B4-BE49-F238E27FC236}">
                  <a16:creationId xmlns:a16="http://schemas.microsoft.com/office/drawing/2014/main" xmlns="" id="{A1BED2B7-26E9-4DA5-A675-0EB0A1420118}"/>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6" name="Freeform 34">
              <a:extLst>
                <a:ext uri="{FF2B5EF4-FFF2-40B4-BE49-F238E27FC236}">
                  <a16:creationId xmlns:a16="http://schemas.microsoft.com/office/drawing/2014/main" xmlns="" id="{7FC78F5C-DF77-48E5-A076-58A3ECF20272}"/>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7" name="Freeform 35">
              <a:extLst>
                <a:ext uri="{FF2B5EF4-FFF2-40B4-BE49-F238E27FC236}">
                  <a16:creationId xmlns:a16="http://schemas.microsoft.com/office/drawing/2014/main" xmlns="" id="{CADAA9CB-B32D-4A84-9802-30FBADBA2827}"/>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8" name="Freeform 36">
              <a:extLst>
                <a:ext uri="{FF2B5EF4-FFF2-40B4-BE49-F238E27FC236}">
                  <a16:creationId xmlns:a16="http://schemas.microsoft.com/office/drawing/2014/main" xmlns="" id="{A6F91EEC-E554-452B-8C77-27694621D1E3}"/>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39" name="Freeform 37">
              <a:extLst>
                <a:ext uri="{FF2B5EF4-FFF2-40B4-BE49-F238E27FC236}">
                  <a16:creationId xmlns:a16="http://schemas.microsoft.com/office/drawing/2014/main" xmlns="" id="{96997D64-27ED-4204-84EE-54FB54DA2FDB}"/>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0" name="Freeform 38">
              <a:extLst>
                <a:ext uri="{FF2B5EF4-FFF2-40B4-BE49-F238E27FC236}">
                  <a16:creationId xmlns:a16="http://schemas.microsoft.com/office/drawing/2014/main" xmlns="" id="{B3B3B610-E1C0-48C6-8903-3380F4771E86}"/>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1" name="Freeform 39">
              <a:extLst>
                <a:ext uri="{FF2B5EF4-FFF2-40B4-BE49-F238E27FC236}">
                  <a16:creationId xmlns:a16="http://schemas.microsoft.com/office/drawing/2014/main" xmlns="" id="{4D3EBD3F-ED04-4175-8436-F02390F55B9F}"/>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2" name="Freeform 40">
              <a:extLst>
                <a:ext uri="{FF2B5EF4-FFF2-40B4-BE49-F238E27FC236}">
                  <a16:creationId xmlns:a16="http://schemas.microsoft.com/office/drawing/2014/main" xmlns="" id="{7086D0F0-41B9-403A-8A31-8854B903B759}"/>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3" name="Freeform 41">
              <a:extLst>
                <a:ext uri="{FF2B5EF4-FFF2-40B4-BE49-F238E27FC236}">
                  <a16:creationId xmlns:a16="http://schemas.microsoft.com/office/drawing/2014/main" xmlns="" id="{242448C5-9CD8-46EB-B06D-9D762178E71E}"/>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4" name="Freeform 42">
              <a:extLst>
                <a:ext uri="{FF2B5EF4-FFF2-40B4-BE49-F238E27FC236}">
                  <a16:creationId xmlns:a16="http://schemas.microsoft.com/office/drawing/2014/main" xmlns="" id="{4CAC61C9-9481-421D-A6A5-954BDFB2A275}"/>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5" name="Freeform 43">
              <a:extLst>
                <a:ext uri="{FF2B5EF4-FFF2-40B4-BE49-F238E27FC236}">
                  <a16:creationId xmlns:a16="http://schemas.microsoft.com/office/drawing/2014/main" xmlns="" id="{34D20ED5-595D-4A4B-BEE5-42AA7C875EFB}"/>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6" name="Freeform 44">
              <a:extLst>
                <a:ext uri="{FF2B5EF4-FFF2-40B4-BE49-F238E27FC236}">
                  <a16:creationId xmlns:a16="http://schemas.microsoft.com/office/drawing/2014/main" xmlns="" id="{34A283E9-9C1B-4E97-B894-2D9F34DA5532}"/>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7" name="Freeform 45">
              <a:extLst>
                <a:ext uri="{FF2B5EF4-FFF2-40B4-BE49-F238E27FC236}">
                  <a16:creationId xmlns:a16="http://schemas.microsoft.com/office/drawing/2014/main" xmlns="" id="{AA398211-8378-48A6-BE46-C3A319E0AA0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248" name="Freeform 46">
              <a:extLst>
                <a:ext uri="{FF2B5EF4-FFF2-40B4-BE49-F238E27FC236}">
                  <a16:creationId xmlns:a16="http://schemas.microsoft.com/office/drawing/2014/main" xmlns="" id="{B5422F84-13F9-41BF-B083-9B256CE09E8F}"/>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269489567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par>
                          <p:cTn id="34" fill="hold">
                            <p:stCondLst>
                              <p:cond delay="500"/>
                            </p:stCondLst>
                            <p:childTnLst>
                              <p:par>
                                <p:cTn id="35" presetID="14" presetClass="entr" presetSubtype="10" fill="hold" nodeType="after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randombar(horizontal)">
                                      <p:cBhvr>
                                        <p:cTn id="37" dur="750"/>
                                        <p:tgtEl>
                                          <p:spTgt spid="206"/>
                                        </p:tgtEl>
                                      </p:cBhvr>
                                    </p:animEffect>
                                  </p:childTnLst>
                                </p:cTn>
                              </p:par>
                            </p:childTnLst>
                          </p:cTn>
                        </p:par>
                        <p:par>
                          <p:cTn id="38" fill="hold">
                            <p:stCondLst>
                              <p:cond delay="1250"/>
                            </p:stCondLst>
                            <p:childTnLst>
                              <p:par>
                                <p:cTn id="39" presetID="10"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4" name="Rounded Rectangle 3"/>
          <p:cNvSpPr/>
          <p:nvPr/>
        </p:nvSpPr>
        <p:spPr>
          <a:xfrm>
            <a:off x="169817" y="2560320"/>
            <a:ext cx="240356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Đoạn văn </a:t>
            </a:r>
            <a:endParaRPr kumimoji="0" lang="en-US" sz="4000" b="0" i="0" u="none" strike="noStrike" kern="1200" cap="none" spc="0" normalizeH="0" baseline="0" noProof="0">
              <a:ln>
                <a:noFill/>
              </a:ln>
              <a:solidFill>
                <a:srgbClr val="FFFFFF"/>
              </a:solidFill>
              <a:effectLst/>
              <a:uLnTx/>
              <a:uFillTx/>
              <a:latin typeface="Calibri"/>
              <a:ea typeface="+mn-ea"/>
              <a:cs typeface="+mn-cs"/>
            </a:endParaRPr>
          </a:p>
        </p:txBody>
      </p:sp>
      <p:sp>
        <p:nvSpPr>
          <p:cNvPr id="5" name="Rounded Rectangle 4"/>
          <p:cNvSpPr/>
          <p:nvPr/>
        </p:nvSpPr>
        <p:spPr>
          <a:xfrm>
            <a:off x="3749041" y="486697"/>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Có</a:t>
            </a:r>
            <a:r>
              <a:rPr kumimoji="0" lang="en-US" sz="2800" b="0" i="0" u="none" strike="noStrike" kern="1200" cap="none" spc="0" normalizeH="0" noProof="0" smtClean="0">
                <a:ln>
                  <a:noFill/>
                </a:ln>
                <a:solidFill>
                  <a:srgbClr val="FFFFFF"/>
                </a:solidFill>
                <a:effectLst/>
                <a:uLnTx/>
                <a:uFillTx/>
                <a:latin typeface="Times New Roman" panose="02020603050405020304" pitchFamily="18" charset="0"/>
                <a:ea typeface="+mn-ea"/>
                <a:cs typeface="+mn-cs"/>
              </a:rPr>
              <a:t> câu chủ đề</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ounded Rectangle 9"/>
          <p:cNvSpPr/>
          <p:nvPr/>
        </p:nvSpPr>
        <p:spPr>
          <a:xfrm>
            <a:off x="3873136" y="4669526"/>
            <a:ext cx="3115494" cy="116957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mtClean="0">
                <a:solidFill>
                  <a:srgbClr val="FFFFFF"/>
                </a:solidFill>
                <a:latin typeface="Times New Roman" panose="02020603050405020304" pitchFamily="18" charset="0"/>
              </a:rPr>
              <a:t>Không có câu chủ đề.</a:t>
            </a:r>
            <a:endParaRPr kumimoji="0" lang="en-US" sz="28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cxnSp>
        <p:nvCxnSpPr>
          <p:cNvPr id="12" name="Straight Arrow Connector 11"/>
          <p:cNvCxnSpPr>
            <a:stCxn id="4" idx="3"/>
          </p:cNvCxnSpPr>
          <p:nvPr/>
        </p:nvCxnSpPr>
        <p:spPr>
          <a:xfrm flipV="1">
            <a:off x="2573383" y="1043827"/>
            <a:ext cx="1175657"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0" idx="1"/>
          </p:cNvCxnSpPr>
          <p:nvPr/>
        </p:nvCxnSpPr>
        <p:spPr>
          <a:xfrm>
            <a:off x="2560321" y="3017520"/>
            <a:ext cx="1312815" cy="2236792"/>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988630" y="887459"/>
            <a:ext cx="1959428" cy="286122"/>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988630" y="1249513"/>
            <a:ext cx="1959428" cy="620270"/>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2" idx="1"/>
          </p:cNvCxnSpPr>
          <p:nvPr/>
        </p:nvCxnSpPr>
        <p:spPr>
          <a:xfrm>
            <a:off x="6949443" y="1320147"/>
            <a:ext cx="1920239" cy="158025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8869682" y="214156"/>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mtClean="0">
                <a:solidFill>
                  <a:srgbClr val="FFFFFF"/>
                </a:solidFill>
                <a:latin typeface="Times New Roman" panose="02020603050405020304" pitchFamily="18" charset="0"/>
              </a:rPr>
              <a:t>Nằm ở đầu đoạn.</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21" name="Rounded Rectangle 20"/>
          <p:cNvSpPr/>
          <p:nvPr/>
        </p:nvSpPr>
        <p:spPr>
          <a:xfrm>
            <a:off x="8869682" y="1344659"/>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Nằm</a:t>
            </a:r>
            <a:r>
              <a:rPr kumimoji="0" lang="en-US" sz="2800" b="0" i="0" u="none" strike="noStrike" kern="1200" cap="none" spc="0" normalizeH="0" noProof="0" smtClean="0">
                <a:ln>
                  <a:noFill/>
                </a:ln>
                <a:solidFill>
                  <a:srgbClr val="FFFFFF"/>
                </a:solidFill>
                <a:effectLst/>
                <a:uLnTx/>
                <a:uFillTx/>
                <a:latin typeface="Times New Roman" panose="02020603050405020304" pitchFamily="18" charset="0"/>
                <a:ea typeface="+mn-ea"/>
                <a:cs typeface="+mn-cs"/>
              </a:rPr>
              <a:t> ở cuối đoạn.</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
        <p:nvSpPr>
          <p:cNvPr id="22" name="Rounded Rectangle 21"/>
          <p:cNvSpPr/>
          <p:nvPr/>
        </p:nvSpPr>
        <p:spPr>
          <a:xfrm>
            <a:off x="8869682" y="2443200"/>
            <a:ext cx="323959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rPr>
              <a:t>Nằm</a:t>
            </a:r>
            <a:r>
              <a:rPr kumimoji="0" lang="en-US" sz="2800" b="0" i="0" u="none" strike="noStrike" kern="1200" cap="none" spc="0" normalizeH="0" noProof="0" smtClean="0">
                <a:ln>
                  <a:noFill/>
                </a:ln>
                <a:solidFill>
                  <a:srgbClr val="FFFFFF"/>
                </a:solidFill>
                <a:effectLst/>
                <a:uLnTx/>
                <a:uFillTx/>
                <a:latin typeface="Times New Roman" panose="02020603050405020304" pitchFamily="18" charset="0"/>
                <a:ea typeface="+mn-ea"/>
                <a:cs typeface="+mn-cs"/>
              </a:rPr>
              <a:t> ở giữa đoạn.</a:t>
            </a:r>
            <a:endParaRPr kumimoji="0" lang="en-US" sz="2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54047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par>
                                <p:cTn id="43" presetID="16" presetClass="entr" presetSubtype="21"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10" name="椭圆 9">
            <a:extLst>
              <a:ext uri="{FF2B5EF4-FFF2-40B4-BE49-F238E27FC236}">
                <a16:creationId xmlns:a16="http://schemas.microsoft.com/office/drawing/2014/main" xmlns=""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5" name="图片 59">
            <a:extLst>
              <a:ext uri="{FF2B5EF4-FFF2-40B4-BE49-F238E27FC236}">
                <a16:creationId xmlns:a16="http://schemas.microsoft.com/office/drawing/2014/main" xmlns="" id="{0D2EF722-AC9E-4C65-A690-2FDDAAAD6CF9}"/>
              </a:ext>
            </a:extLst>
          </p:cNvPr>
          <p:cNvPicPr>
            <a:picLocks noChangeAspect="1"/>
          </p:cNvPicPr>
          <p:nvPr/>
        </p:nvPicPr>
        <p:blipFill>
          <a:blip r:embed="rId4"/>
          <a:stretch>
            <a:fillRect/>
          </a:stretch>
        </p:blipFill>
        <p:spPr>
          <a:xfrm>
            <a:off x="3730830" y="1761967"/>
            <a:ext cx="4588155" cy="3076961"/>
          </a:xfrm>
          <a:prstGeom prst="rect">
            <a:avLst/>
          </a:prstGeom>
        </p:spPr>
      </p:pic>
      <p:pic>
        <p:nvPicPr>
          <p:cNvPr id="21" name="图片 69">
            <a:extLst>
              <a:ext uri="{FF2B5EF4-FFF2-40B4-BE49-F238E27FC236}">
                <a16:creationId xmlns:a16="http://schemas.microsoft.com/office/drawing/2014/main" xmlns=""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xmlns=""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xmlns=""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xmlns="" id="{26927DBB-6E79-4F87-A7E2-B1AF9FC2FF95}"/>
              </a:ext>
            </a:extLst>
          </p:cNvPr>
          <p:cNvSpPr/>
          <p:nvPr/>
        </p:nvSpPr>
        <p:spPr>
          <a:xfrm>
            <a:off x="4139331" y="2522467"/>
            <a:ext cx="3663263" cy="1323439"/>
          </a:xfrm>
          <a:prstGeom prst="rect">
            <a:avLst/>
          </a:prstGeom>
        </p:spPr>
        <p:txBody>
          <a:bodyPr wrap="square">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smtClean="0">
                <a:ln>
                  <a:noFill/>
                </a:ln>
                <a:solidFill>
                  <a:srgbClr val="002060"/>
                </a:solidFill>
                <a:effectLst/>
                <a:uLnTx/>
                <a:uFillTx/>
                <a:latin typeface="Times New Roman" panose="02020603050405020304" pitchFamily="18" charset="0"/>
                <a:ea typeface="黑体"/>
                <a:cs typeface="Times New Roman" panose="02020603050405020304" pitchFamily="18" charset="0"/>
              </a:rPr>
              <a:t>AI NHANH HƠN</a:t>
            </a:r>
            <a:endParaRPr kumimoji="0" lang="en-US" sz="4000" b="1" i="0" u="none" strike="noStrike" kern="1200" cap="none" spc="0" normalizeH="0" baseline="0" noProof="0">
              <a:ln>
                <a:noFill/>
              </a:ln>
              <a:solidFill>
                <a:srgbClr val="002060"/>
              </a:solidFill>
              <a:effectLst/>
              <a:uLnTx/>
              <a:uFillTx/>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xmlns=""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59090729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16</a:t>
            </a:fld>
            <a:endParaRPr lang="en-US" dirty="0">
              <a:solidFill>
                <a:prstClr val="black">
                  <a:tint val="75000"/>
                </a:prstClr>
              </a:solidFill>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Câu 1.</a:t>
            </a:r>
            <a:r>
              <a:rPr lang="vi-VN" sz="4000">
                <a:latin typeface="Times New Roman" panose="02020603050405020304" pitchFamily="18" charset="0"/>
                <a:cs typeface="Times New Roman" panose="02020603050405020304" pitchFamily="18" charset="0"/>
              </a:rPr>
              <a:t> Dấu ngoặc kép để </a:t>
            </a:r>
            <a:r>
              <a:rPr lang="en-US" sz="4000" smtClean="0">
                <a:latin typeface="Times New Roman" panose="02020603050405020304" pitchFamily="18" charset="0"/>
                <a:cs typeface="Times New Roman" panose="02020603050405020304" pitchFamily="18" charset="0"/>
              </a:rPr>
              <a:t>……... </a:t>
            </a:r>
            <a:r>
              <a:rPr lang="vi-VN" sz="4000" smtClean="0">
                <a:latin typeface="Times New Roman" panose="02020603050405020304" pitchFamily="18" charset="0"/>
                <a:cs typeface="Times New Roman" panose="02020603050405020304" pitchFamily="18" charset="0"/>
              </a:rPr>
              <a:t>không </a:t>
            </a:r>
            <a:r>
              <a:rPr lang="vi-VN" sz="4000">
                <a:latin typeface="Times New Roman" panose="02020603050405020304" pitchFamily="18" charset="0"/>
                <a:cs typeface="Times New Roman" panose="02020603050405020304" pitchFamily="18" charset="0"/>
              </a:rPr>
              <a:t>theo nghĩa thông thường</a:t>
            </a:r>
            <a:r>
              <a:rPr lang="en-US" sz="4000" smtClean="0">
                <a:latin typeface="Times New Roman" panose="02020603050405020304" pitchFamily="18" charset="0"/>
                <a:cs typeface="Times New Roman" panose="02020603050405020304" pitchFamily="18" charset="0"/>
              </a:rPr>
              <a:t> </a:t>
            </a:r>
            <a:endParaRPr lang="en-US" sz="4000">
              <a:latin typeface="Times New Roman" panose="02020603050405020304" pitchFamily="18" charset="0"/>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D. để ghi nhớ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B. liệt kê các ý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C. kết thúc đoạn văn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A</a:t>
            </a:r>
            <a:r>
              <a:rPr lang="en-US" sz="4000">
                <a:solidFill>
                  <a:srgbClr val="FFFFFF"/>
                </a:solidFill>
                <a:latin typeface="Times New Roman" panose="02020603050405020304" pitchFamily="18" charset="0"/>
                <a:cs typeface="Times New Roman" panose="02020603050405020304" pitchFamily="18" charset="0"/>
              </a:rPr>
              <a:t>. đánh dấu cách hiểu một từ ngữ </a:t>
            </a:r>
          </a:p>
        </p:txBody>
      </p:sp>
    </p:spTree>
    <p:extLst>
      <p:ext uri="{BB962C8B-B14F-4D97-AF65-F5344CB8AC3E}">
        <p14:creationId xmlns:p14="http://schemas.microsoft.com/office/powerpoint/2010/main" val="3753410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17</a:t>
            </a:fld>
            <a:endParaRPr lang="en-US" dirty="0">
              <a:solidFill>
                <a:prstClr val="black">
                  <a:tint val="75000"/>
                </a:prstClr>
              </a:solidFill>
            </a:endParaRPr>
          </a:p>
        </p:txBody>
      </p:sp>
      <p:sp>
        <p:nvSpPr>
          <p:cNvPr id="3" name="Rounded Rectangle 2"/>
          <p:cNvSpPr/>
          <p:nvPr/>
        </p:nvSpPr>
        <p:spPr>
          <a:xfrm>
            <a:off x="1922418" y="339633"/>
            <a:ext cx="8347166" cy="16197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Câu 2. Văn bản là sản phẩm của …… bằng ngôn ngữ. </a:t>
            </a:r>
            <a:endParaRPr lang="en-US" sz="4000">
              <a:latin typeface="Times New Roman" panose="02020603050405020304" pitchFamily="18" charset="0"/>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D. hoạt động giao tiếp.</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B. hoạt động trao đổi.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C. hoạt động đọc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A. hoạt động trao gửi</a:t>
            </a:r>
            <a:endParaRPr lang="en-US" sz="40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076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18</a:t>
            </a:fld>
            <a:endParaRPr lang="en-US" dirty="0">
              <a:solidFill>
                <a:prstClr val="black">
                  <a:tint val="75000"/>
                </a:prstClr>
              </a:solidFill>
            </a:endParaRPr>
          </a:p>
        </p:txBody>
      </p:sp>
      <p:sp>
        <p:nvSpPr>
          <p:cNvPr id="3" name="Rounded Rectangle 2"/>
          <p:cNvSpPr/>
          <p:nvPr/>
        </p:nvSpPr>
        <p:spPr>
          <a:xfrm>
            <a:off x="1922418" y="339633"/>
            <a:ext cx="8347166" cy="161979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just"/>
            <a:r>
              <a:rPr lang="en-US" sz="4000" smtClean="0">
                <a:latin typeface="Times New Roman" panose="02020603050405020304" pitchFamily="18" charset="0"/>
                <a:cs typeface="Times New Roman" panose="02020603050405020304" pitchFamily="18" charset="0"/>
              </a:rPr>
              <a:t>Câu 3. Các câu, các đoạn trong văn bản có tính ………………. </a:t>
            </a:r>
            <a:endParaRPr lang="en-US" sz="4000">
              <a:latin typeface="Times New Roman" panose="02020603050405020304" pitchFamily="18" charset="0"/>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D. Kết dính.</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B. Giao tiếp </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C.Liên kết chặt chẽ.</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smtClean="0">
                <a:solidFill>
                  <a:srgbClr val="FFFFFF"/>
                </a:solidFill>
                <a:latin typeface="Times New Roman" panose="02020603050405020304" pitchFamily="18" charset="0"/>
                <a:cs typeface="Times New Roman" panose="02020603050405020304" pitchFamily="18" charset="0"/>
              </a:rPr>
              <a:t>A. Giao lưu </a:t>
            </a:r>
            <a:endParaRPr lang="en-US" sz="40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22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a:t>
            </a:r>
            <a:r>
              <a:rPr kumimoji="0" lang="en-US" sz="40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vi-VN" sz="40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4</a:t>
            </a:r>
            <a:r>
              <a:rPr kumimoji="0" lang="en-US" sz="40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Đoạn</a:t>
            </a:r>
            <a:r>
              <a:rPr kumimoji="0" lang="en-US" sz="4000" b="0"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văn</a:t>
            </a:r>
            <a:r>
              <a:rPr kumimoji="0" lang="en-US" sz="4000" b="0"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thường</a:t>
            </a:r>
            <a:r>
              <a:rPr kumimoji="0" lang="en-US" sz="4000" b="0"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do …….. </a:t>
            </a:r>
            <a:r>
              <a:rPr kumimoji="0" lang="en-US" sz="4000" b="0" i="0" u="none" strike="noStrike" kern="1200" cap="none" spc="0" normalizeH="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Tạo</a:t>
            </a:r>
            <a:r>
              <a:rPr kumimoji="0" lang="en-US" sz="4000" b="0"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thành</a:t>
            </a:r>
            <a:r>
              <a:rPr kumimoji="0" lang="en-US" sz="4000" b="0"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en-US" sz="40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văn</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bản.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nhiều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câu.</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tiếng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từ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68702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2</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xmlns="" id="{468826E0-7A31-44C3-B4BF-CB0C0E7DFDF2}"/>
              </a:ext>
            </a:extLst>
          </p:cNvPr>
          <p:cNvGrpSpPr/>
          <p:nvPr/>
        </p:nvGrpSpPr>
        <p:grpSpPr>
          <a:xfrm>
            <a:off x="5513755" y="3853774"/>
            <a:ext cx="4356573" cy="324283"/>
            <a:chOff x="4531763" y="904319"/>
            <a:chExt cx="3274666" cy="206375"/>
          </a:xfrm>
        </p:grpSpPr>
        <p:sp>
          <p:nvSpPr>
            <p:cNvPr id="6" name="Freeform 139">
              <a:extLst>
                <a:ext uri="{FF2B5EF4-FFF2-40B4-BE49-F238E27FC236}">
                  <a16:creationId xmlns:a16="http://schemas.microsoft.com/office/drawing/2014/main" xmlns=""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xmlns=""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xmlns=""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xmlns=""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xmlns=""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xmlns=""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xmlns=""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xmlns=""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xmlns=""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xmlns=""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pic>
        <p:nvPicPr>
          <p:cNvPr id="5" name="图片 68">
            <a:extLst>
              <a:ext uri="{FF2B5EF4-FFF2-40B4-BE49-F238E27FC236}">
                <a16:creationId xmlns:a16="http://schemas.microsoft.com/office/drawing/2014/main" xmlns="" id="{182AC1EC-00BC-4BF0-A841-749EADF55F6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32292" y="1137888"/>
            <a:ext cx="3167669" cy="5150808"/>
          </a:xfrm>
          <a:prstGeom prst="rect">
            <a:avLst/>
          </a:prstGeom>
        </p:spPr>
      </p:pic>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10172673" y="5045895"/>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xmlns="" id="{25EFD4B2-71A3-4CE8-8336-8C143AADE4EF}"/>
              </a:ext>
            </a:extLst>
          </p:cNvPr>
          <p:cNvSpPr txBox="1"/>
          <p:nvPr/>
        </p:nvSpPr>
        <p:spPr>
          <a:xfrm>
            <a:off x="4510501" y="1214495"/>
            <a:ext cx="7469558" cy="2584725"/>
          </a:xfrm>
          <a:prstGeom prst="rect">
            <a:avLst/>
          </a:prstGeom>
          <a:noFill/>
        </p:spPr>
        <p:txBody>
          <a:bodyPr vert="horz" wrap="square" rtlCol="0">
            <a:spAutoFit/>
          </a:bodyPr>
          <a:lstStyle/>
          <a:p>
            <a:pPr defTabSz="914217"/>
            <a:endPar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5399" b="1" smtClean="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I. Tìm </a:t>
            </a:r>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hiểu tri thức </a:t>
            </a:r>
          </a:p>
          <a:p>
            <a:pPr defTabSz="914217"/>
            <a:r>
              <a:rPr lang="en-US" altLang="zh-CN" sz="53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tiếng Việt</a:t>
            </a:r>
            <a:endParaRPr lang="zh-CN" altLang="en-US" sz="53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77889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500"/>
                                        <p:tgtEl>
                                          <p:spTgt spid="1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par>
                                <p:cTn id="23" presetID="14"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par>
                                <p:cTn id="26" presetID="14"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randombar(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lvl="0" algn="just"/>
            <a:r>
              <a:rPr lang="en-US" sz="4000" dirty="0" err="1">
                <a:solidFill>
                  <a:srgbClr val="FFFFFF"/>
                </a:solidFill>
                <a:latin typeface="Times New Roman" panose="02020603050405020304" pitchFamily="18" charset="0"/>
                <a:cs typeface="Times New Roman" panose="02020603050405020304" pitchFamily="18" charset="0"/>
              </a:rPr>
              <a:t>Câu</a:t>
            </a:r>
            <a:r>
              <a:rPr lang="en-US" sz="4000" dirty="0">
                <a:solidFill>
                  <a:srgbClr val="FFFFFF"/>
                </a:solidFill>
                <a:latin typeface="Times New Roman" panose="02020603050405020304" pitchFamily="18" charset="0"/>
                <a:cs typeface="Times New Roman" panose="02020603050405020304" pitchFamily="18" charset="0"/>
              </a:rPr>
              <a:t> </a:t>
            </a:r>
            <a:r>
              <a:rPr lang="vi-VN" sz="4000" dirty="0" smtClean="0">
                <a:solidFill>
                  <a:srgbClr val="FFFFFF"/>
                </a:solidFill>
                <a:latin typeface="Times New Roman" panose="02020603050405020304" pitchFamily="18" charset="0"/>
                <a:cs typeface="Times New Roman" panose="02020603050405020304" pitchFamily="18" charset="0"/>
              </a:rPr>
              <a:t>5</a:t>
            </a:r>
            <a:r>
              <a:rPr lang="en-US" sz="4000" dirty="0" smtClean="0">
                <a:solidFill>
                  <a:srgbClr val="FFFFFF"/>
                </a:solidFill>
                <a:latin typeface="Times New Roman" panose="02020603050405020304" pitchFamily="18" charset="0"/>
                <a:cs typeface="Times New Roman" panose="02020603050405020304" pitchFamily="18" charset="0"/>
              </a:rPr>
              <a:t>. </a:t>
            </a:r>
            <a:r>
              <a:rPr lang="en-US" sz="4000" dirty="0" err="1" smtClean="0">
                <a:solidFill>
                  <a:srgbClr val="FFFFFF"/>
                </a:solidFill>
                <a:latin typeface="Times New Roman" panose="02020603050405020304" pitchFamily="18" charset="0"/>
                <a:cs typeface="Times New Roman" panose="02020603050405020304" pitchFamily="18" charset="0"/>
              </a:rPr>
              <a:t>Đoạn</a:t>
            </a:r>
            <a:r>
              <a:rPr lang="en-US" sz="4000" dirty="0" smtClean="0">
                <a:solidFill>
                  <a:srgbClr val="FFFFFF"/>
                </a:solidFill>
                <a:latin typeface="Times New Roman" panose="02020603050405020304" pitchFamily="18" charset="0"/>
                <a:cs typeface="Times New Roman" panose="02020603050405020304" pitchFamily="18" charset="0"/>
              </a:rPr>
              <a:t> </a:t>
            </a:r>
            <a:r>
              <a:rPr lang="en-US" sz="4000" dirty="0" err="1" smtClean="0">
                <a:solidFill>
                  <a:srgbClr val="FFFFFF"/>
                </a:solidFill>
                <a:latin typeface="Times New Roman" panose="02020603050405020304" pitchFamily="18" charset="0"/>
                <a:cs typeface="Times New Roman" panose="02020603050405020304" pitchFamily="18" charset="0"/>
              </a:rPr>
              <a:t>văn</a:t>
            </a:r>
            <a:r>
              <a:rPr lang="en-US" sz="4000" dirty="0" smtClean="0">
                <a:solidFill>
                  <a:srgbClr val="FFFFFF"/>
                </a:solidFill>
                <a:latin typeface="Times New Roman" panose="02020603050405020304" pitchFamily="18" charset="0"/>
                <a:cs typeface="Times New Roman" panose="02020603050405020304" pitchFamily="18" charset="0"/>
              </a:rPr>
              <a:t> </a:t>
            </a:r>
            <a:r>
              <a:rPr lang="en-US" sz="4000" dirty="0" err="1" smtClean="0">
                <a:solidFill>
                  <a:srgbClr val="FFFFFF"/>
                </a:solidFill>
                <a:latin typeface="Times New Roman" panose="02020603050405020304" pitchFamily="18" charset="0"/>
                <a:cs typeface="Times New Roman" panose="02020603050405020304" pitchFamily="18" charset="0"/>
              </a:rPr>
              <a:t>bắt</a:t>
            </a:r>
            <a:r>
              <a:rPr lang="en-US" sz="4000" dirty="0" smtClean="0">
                <a:solidFill>
                  <a:srgbClr val="FFFFFF"/>
                </a:solidFill>
                <a:latin typeface="Times New Roman" panose="02020603050405020304" pitchFamily="18" charset="0"/>
                <a:cs typeface="Times New Roman" panose="02020603050405020304" pitchFamily="18" charset="0"/>
              </a:rPr>
              <a:t> </a:t>
            </a:r>
            <a:r>
              <a:rPr lang="en-US" sz="4000" dirty="0" err="1">
                <a:solidFill>
                  <a:srgbClr val="FFFFFF"/>
                </a:solidFill>
                <a:latin typeface="Times New Roman" panose="02020603050405020304" pitchFamily="18" charset="0"/>
                <a:cs typeface="Times New Roman" panose="02020603050405020304" pitchFamily="18" charset="0"/>
              </a:rPr>
              <a:t>đầu</a:t>
            </a:r>
            <a:r>
              <a:rPr lang="en-US" sz="4000" dirty="0">
                <a:solidFill>
                  <a:srgbClr val="FFFFFF"/>
                </a:solidFill>
                <a:latin typeface="Times New Roman" panose="02020603050405020304" pitchFamily="18" charset="0"/>
                <a:cs typeface="Times New Roman" panose="02020603050405020304" pitchFamily="18" charset="0"/>
              </a:rPr>
              <a:t> </a:t>
            </a:r>
            <a:r>
              <a:rPr lang="en-US" sz="4000" dirty="0" err="1">
                <a:solidFill>
                  <a:srgbClr val="FFFFFF"/>
                </a:solidFill>
                <a:latin typeface="Times New Roman" panose="02020603050405020304" pitchFamily="18" charset="0"/>
                <a:cs typeface="Times New Roman" panose="02020603050405020304" pitchFamily="18" charset="0"/>
              </a:rPr>
              <a:t>từ</a:t>
            </a:r>
            <a:r>
              <a:rPr lang="en-US" sz="4000" dirty="0">
                <a:solidFill>
                  <a:srgbClr val="FFFFFF"/>
                </a:solidFill>
                <a:latin typeface="Times New Roman" panose="02020603050405020304" pitchFamily="18" charset="0"/>
                <a:cs typeface="Times New Roman" panose="02020603050405020304" pitchFamily="18" charset="0"/>
              </a:rPr>
              <a:t> </a:t>
            </a:r>
            <a:r>
              <a:rPr lang="en-US" sz="4000" dirty="0" err="1">
                <a:solidFill>
                  <a:srgbClr val="FFFFFF"/>
                </a:solidFill>
                <a:latin typeface="Times New Roman" panose="02020603050405020304" pitchFamily="18" charset="0"/>
                <a:cs typeface="Times New Roman" panose="02020603050405020304" pitchFamily="18" charset="0"/>
              </a:rPr>
              <a:t>chỗ</a:t>
            </a:r>
            <a:r>
              <a:rPr lang="en-US" sz="4000" dirty="0">
                <a:solidFill>
                  <a:srgbClr val="FFFFFF"/>
                </a:solidFill>
                <a:latin typeface="Times New Roman" panose="02020603050405020304" pitchFamily="18" charset="0"/>
                <a:cs typeface="Times New Roman" panose="02020603050405020304" pitchFamily="18" charset="0"/>
              </a:rPr>
              <a:t> </a:t>
            </a:r>
            <a:r>
              <a:rPr lang="en-US" sz="4000" dirty="0" smtClean="0">
                <a:solidFill>
                  <a:srgbClr val="FFFFFF"/>
                </a:solidFill>
                <a:latin typeface="Times New Roman" panose="02020603050405020304" pitchFamily="18" charset="0"/>
                <a:cs typeface="Times New Roman" panose="02020603050405020304" pitchFamily="18" charset="0"/>
              </a:rPr>
              <a:t>………….. </a:t>
            </a:r>
            <a:r>
              <a:rPr lang="en-US" sz="4000" dirty="0" err="1" smtClean="0">
                <a:solidFill>
                  <a:srgbClr val="FFFFFF"/>
                </a:solidFill>
                <a:latin typeface="Times New Roman" panose="02020603050405020304" pitchFamily="18" charset="0"/>
                <a:cs typeface="Times New Roman" panose="02020603050405020304" pitchFamily="18" charset="0"/>
              </a:rPr>
              <a:t>và</a:t>
            </a:r>
            <a:r>
              <a:rPr lang="en-US" sz="4000" dirty="0" smtClean="0">
                <a:solidFill>
                  <a:srgbClr val="FFFFFF"/>
                </a:solidFill>
                <a:latin typeface="Times New Roman" panose="02020603050405020304" pitchFamily="18" charset="0"/>
                <a:cs typeface="Times New Roman" panose="02020603050405020304" pitchFamily="18" charset="0"/>
              </a:rPr>
              <a:t> </a:t>
            </a:r>
            <a:r>
              <a:rPr lang="en-US" sz="4000" dirty="0" err="1">
                <a:solidFill>
                  <a:srgbClr val="FFFFFF"/>
                </a:solidFill>
                <a:latin typeface="Times New Roman" panose="02020603050405020304" pitchFamily="18" charset="0"/>
                <a:cs typeface="Times New Roman" panose="02020603050405020304" pitchFamily="18" charset="0"/>
              </a:rPr>
              <a:t>kết</a:t>
            </a:r>
            <a:r>
              <a:rPr lang="en-US" sz="4000" dirty="0">
                <a:solidFill>
                  <a:srgbClr val="FFFFFF"/>
                </a:solidFill>
                <a:latin typeface="Times New Roman" panose="02020603050405020304" pitchFamily="18" charset="0"/>
                <a:cs typeface="Times New Roman" panose="02020603050405020304" pitchFamily="18" charset="0"/>
              </a:rPr>
              <a:t> </a:t>
            </a:r>
            <a:r>
              <a:rPr lang="en-US" sz="4000" dirty="0" err="1">
                <a:solidFill>
                  <a:srgbClr val="FFFFFF"/>
                </a:solidFill>
                <a:latin typeface="Times New Roman" panose="02020603050405020304" pitchFamily="18" charset="0"/>
                <a:cs typeface="Times New Roman" panose="02020603050405020304" pitchFamily="18" charset="0"/>
              </a:rPr>
              <a:t>thúc</a:t>
            </a:r>
            <a:r>
              <a:rPr lang="en-US" sz="4000" dirty="0">
                <a:solidFill>
                  <a:srgbClr val="FFFFFF"/>
                </a:solidFill>
                <a:latin typeface="Times New Roman" panose="02020603050405020304" pitchFamily="18" charset="0"/>
                <a:cs typeface="Times New Roman" panose="02020603050405020304" pitchFamily="18" charset="0"/>
              </a:rPr>
              <a:t> </a:t>
            </a:r>
            <a:r>
              <a:rPr lang="en-US" sz="4000" dirty="0" err="1">
                <a:solidFill>
                  <a:srgbClr val="FFFFFF"/>
                </a:solidFill>
                <a:latin typeface="Times New Roman" panose="02020603050405020304" pitchFamily="18" charset="0"/>
                <a:cs typeface="Times New Roman" panose="02020603050405020304" pitchFamily="18" charset="0"/>
              </a:rPr>
              <a:t>bằng</a:t>
            </a:r>
            <a:r>
              <a:rPr lang="en-US" sz="4000" dirty="0">
                <a:solidFill>
                  <a:srgbClr val="FFFFFF"/>
                </a:solidFill>
                <a:latin typeface="Times New Roman" panose="02020603050405020304" pitchFamily="18" charset="0"/>
                <a:cs typeface="Times New Roman" panose="02020603050405020304" pitchFamily="18" charset="0"/>
              </a:rPr>
              <a:t> </a:t>
            </a:r>
            <a:r>
              <a:rPr lang="en-US" sz="4000" dirty="0" err="1">
                <a:solidFill>
                  <a:srgbClr val="FFFFFF"/>
                </a:solidFill>
                <a:latin typeface="Times New Roman" panose="02020603050405020304" pitchFamily="18" charset="0"/>
                <a:cs typeface="Times New Roman" panose="02020603050405020304" pitchFamily="18" charset="0"/>
              </a:rPr>
              <a:t>dấu</a:t>
            </a:r>
            <a:r>
              <a:rPr lang="en-US" sz="4000" dirty="0">
                <a:solidFill>
                  <a:srgbClr val="FFFFFF"/>
                </a:solidFill>
                <a:latin typeface="Times New Roman" panose="02020603050405020304" pitchFamily="18" charset="0"/>
                <a:cs typeface="Times New Roman" panose="02020603050405020304" pitchFamily="18" charset="0"/>
              </a:rPr>
              <a:t> </a:t>
            </a:r>
            <a:r>
              <a:rPr lang="en-US" sz="4000" dirty="0" err="1">
                <a:solidFill>
                  <a:srgbClr val="FFFFFF"/>
                </a:solidFill>
                <a:latin typeface="Times New Roman" panose="02020603050405020304" pitchFamily="18" charset="0"/>
                <a:cs typeface="Times New Roman" panose="02020603050405020304" pitchFamily="18" charset="0"/>
              </a:rPr>
              <a:t>câu</a:t>
            </a:r>
            <a:r>
              <a:rPr lang="en-US" sz="4000" dirty="0">
                <a:solidFill>
                  <a:srgbClr val="FFFFFF"/>
                </a:solidFill>
                <a:latin typeface="Times New Roman" panose="02020603050405020304" pitchFamily="18" charset="0"/>
                <a:cs typeface="Times New Roman" panose="02020603050405020304" pitchFamily="18" charset="0"/>
              </a:rPr>
              <a:t> </a:t>
            </a:r>
            <a:r>
              <a:rPr lang="en-US" sz="4000" dirty="0" err="1">
                <a:solidFill>
                  <a:srgbClr val="FFFFFF"/>
                </a:solidFill>
                <a:latin typeface="Times New Roman" panose="02020603050405020304" pitchFamily="18" charset="0"/>
                <a:cs typeface="Times New Roman" panose="02020603050405020304" pitchFamily="18" charset="0"/>
              </a:rPr>
              <a:t>dùng</a:t>
            </a:r>
            <a:r>
              <a:rPr lang="en-US" sz="4000" dirty="0">
                <a:solidFill>
                  <a:srgbClr val="FFFFFF"/>
                </a:solidFill>
                <a:latin typeface="Times New Roman" panose="02020603050405020304" pitchFamily="18" charset="0"/>
                <a:cs typeface="Times New Roman" panose="02020603050405020304" pitchFamily="18" charset="0"/>
              </a:rPr>
              <a:t> </a:t>
            </a:r>
            <a:r>
              <a:rPr lang="en-US" sz="4000" dirty="0" err="1">
                <a:solidFill>
                  <a:srgbClr val="FFFFFF"/>
                </a:solidFill>
                <a:latin typeface="Times New Roman" panose="02020603050405020304" pitchFamily="18" charset="0"/>
                <a:cs typeface="Times New Roman" panose="02020603050405020304" pitchFamily="18" charset="0"/>
              </a:rPr>
              <a:t>để</a:t>
            </a:r>
            <a:r>
              <a:rPr lang="en-US" sz="4000" dirty="0">
                <a:solidFill>
                  <a:srgbClr val="FFFFFF"/>
                </a:solidFill>
                <a:latin typeface="Times New Roman" panose="02020603050405020304" pitchFamily="18" charset="0"/>
                <a:cs typeface="Times New Roman" panose="02020603050405020304" pitchFamily="18" charset="0"/>
              </a:rPr>
              <a:t> </a:t>
            </a:r>
            <a:r>
              <a:rPr lang="en-US" sz="4000" dirty="0" err="1">
                <a:solidFill>
                  <a:srgbClr val="FFFFFF"/>
                </a:solidFill>
                <a:latin typeface="Times New Roman" panose="02020603050405020304" pitchFamily="18" charset="0"/>
                <a:cs typeface="Times New Roman" panose="02020603050405020304" pitchFamily="18" charset="0"/>
              </a:rPr>
              <a:t>ngắt</a:t>
            </a:r>
            <a:r>
              <a:rPr lang="en-US" sz="4000" dirty="0">
                <a:solidFill>
                  <a:srgbClr val="FFFFFF"/>
                </a:solidFill>
                <a:latin typeface="Times New Roman" panose="02020603050405020304" pitchFamily="18" charset="0"/>
                <a:cs typeface="Times New Roman" panose="02020603050405020304" pitchFamily="18" charset="0"/>
              </a:rPr>
              <a:t> </a:t>
            </a:r>
            <a:r>
              <a:rPr lang="en-US" sz="4000" dirty="0" err="1">
                <a:solidFill>
                  <a:srgbClr val="FFFFFF"/>
                </a:solidFill>
                <a:latin typeface="Times New Roman" panose="02020603050405020304" pitchFamily="18" charset="0"/>
                <a:cs typeface="Times New Roman" panose="02020603050405020304" pitchFamily="18" charset="0"/>
              </a:rPr>
              <a:t>đoạn</a:t>
            </a:r>
            <a:r>
              <a:rPr lang="en-US" sz="4000" dirty="0">
                <a:solidFill>
                  <a:srgbClr val="FFFFFF"/>
                </a:solidFill>
                <a:latin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viết</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tắt</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dấu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phẩy</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311374"/>
            <a:ext cx="5917474" cy="1449978"/>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 dấu</a:t>
            </a:r>
            <a:r>
              <a:rPr lang="en-US" sz="4000">
                <a:solidFill>
                  <a:srgbClr val="FFFFFF"/>
                </a:solidFill>
                <a:latin typeface="Times New Roman" panose="02020603050405020304" pitchFamily="18" charset="0"/>
                <a:cs typeface="Times New Roman" panose="02020603050405020304" pitchFamily="18" charset="0"/>
              </a:rPr>
              <a:t> </a:t>
            </a:r>
            <a:r>
              <a:rPr lang="en-US" sz="4000" smtClean="0">
                <a:solidFill>
                  <a:srgbClr val="FFFFFF"/>
                </a:solidFill>
                <a:latin typeface="Times New Roman" panose="02020603050405020304" pitchFamily="18" charset="0"/>
                <a:cs typeface="Times New Roman" panose="02020603050405020304" pitchFamily="18" charset="0"/>
              </a:rPr>
              <a:t>hỏi</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lvl="0" algn="just"/>
            <a:r>
              <a:rPr lang="en-US" sz="4000">
                <a:solidFill>
                  <a:srgbClr val="FFFFFF"/>
                </a:solidFill>
                <a:latin typeface="Times New Roman" panose="02020603050405020304" pitchFamily="18" charset="0"/>
                <a:cs typeface="Times New Roman" panose="02020603050405020304" pitchFamily="18" charset="0"/>
              </a:rPr>
              <a:t>A. viết hoa lùi vào đầu dòng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06919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Rounded Rectangle 2"/>
          <p:cNvSpPr/>
          <p:nvPr/>
        </p:nvSpPr>
        <p:spPr>
          <a:xfrm>
            <a:off x="1922418" y="339633"/>
            <a:ext cx="8347166" cy="161979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a:t>
            </a:r>
            <a:r>
              <a:rPr kumimoji="0" lang="en-US" sz="40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vi-VN" sz="40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6</a:t>
            </a:r>
            <a:r>
              <a:rPr kumimoji="0" lang="en-US" sz="4000" b="0" i="0" u="none" strike="noStrike" kern="1200" cap="none" spc="0"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Câu</a:t>
            </a:r>
            <a:r>
              <a:rPr kumimoji="0" lang="en-US" sz="4000" b="0"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chủ</a:t>
            </a:r>
            <a:r>
              <a:rPr kumimoji="0" lang="en-US" sz="4000" b="0"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đề</a:t>
            </a:r>
            <a:r>
              <a:rPr kumimoji="0" lang="en-US" sz="4000" b="0"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thường</a:t>
            </a:r>
            <a:r>
              <a:rPr kumimoji="0" lang="en-US" sz="4000" b="0"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đặt</a:t>
            </a:r>
            <a:r>
              <a:rPr kumimoji="0" lang="en-US" sz="4000" b="0"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ở </a:t>
            </a:r>
            <a:r>
              <a:rPr kumimoji="0" lang="en-US" sz="4000" b="0" i="0" u="none" strike="noStrike" kern="1200" cap="none" spc="0" normalizeH="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vị</a:t>
            </a:r>
            <a:r>
              <a:rPr kumimoji="0" lang="en-US" sz="4000" b="0"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smtClean="0">
                <a:ln>
                  <a:noFill/>
                </a:ln>
                <a:solidFill>
                  <a:srgbClr val="FFFFFF"/>
                </a:solidFill>
                <a:effectLst/>
                <a:uLnTx/>
                <a:uFillTx/>
                <a:latin typeface="Times New Roman" panose="02020603050405020304" pitchFamily="18" charset="0"/>
                <a:ea typeface="+mn-ea"/>
                <a:cs typeface="Times New Roman" panose="02020603050405020304" pitchFamily="18" charset="0"/>
              </a:rPr>
              <a:t>trí</a:t>
            </a:r>
            <a:r>
              <a:rPr kumimoji="0" lang="en-US" sz="4000" b="0" i="0" u="none" strike="noStrike" kern="1200" cap="none" spc="0" normalizeH="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p:cNvSpPr/>
          <p:nvPr/>
        </p:nvSpPr>
        <p:spPr>
          <a:xfrm>
            <a:off x="6420393" y="5311374"/>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D. Tất</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cả đều đúng.</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6420393" y="3549486"/>
            <a:ext cx="5771607"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B. giữa</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đoạn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a:xfrm>
            <a:off x="0" y="5408022"/>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C.cuối đoạn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7" name="Rounded Rectangle 6"/>
          <p:cNvSpPr/>
          <p:nvPr/>
        </p:nvSpPr>
        <p:spPr>
          <a:xfrm>
            <a:off x="0" y="3549486"/>
            <a:ext cx="5917474" cy="1449978"/>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A. đầu</a:t>
            </a:r>
            <a:r>
              <a:rPr kumimoji="0" lang="en-US" sz="4000" b="0" i="0" u="none" strike="noStrike" kern="1200" cap="none" spc="0" normalizeH="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đoạn</a:t>
            </a:r>
            <a:r>
              <a:rPr kumimoji="0" lang="en-US" sz="40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48720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6"/>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xmlns="" id="{F7669892-921E-4C06-8E87-4D7BEE52D011}"/>
              </a:ext>
            </a:extLst>
          </p:cNvPr>
          <p:cNvGrpSpPr/>
          <p:nvPr/>
        </p:nvGrpSpPr>
        <p:grpSpPr>
          <a:xfrm>
            <a:off x="3239162" y="1213162"/>
            <a:ext cx="5713677" cy="2337529"/>
            <a:chOff x="3238500" y="1789966"/>
            <a:chExt cx="5715000" cy="2338070"/>
          </a:xfrm>
        </p:grpSpPr>
        <p:sp>
          <p:nvSpPr>
            <p:cNvPr id="13" name="文本框 283">
              <a:extLst>
                <a:ext uri="{FF2B5EF4-FFF2-40B4-BE49-F238E27FC236}">
                  <a16:creationId xmlns:a16="http://schemas.microsoft.com/office/drawing/2014/main" xmlns="" id="{192A6D67-F623-4427-AD7F-F91A32D1486D}"/>
                </a:ext>
              </a:extLst>
            </p:cNvPr>
            <p:cNvSpPr txBox="1"/>
            <p:nvPr/>
          </p:nvSpPr>
          <p:spPr>
            <a:xfrm>
              <a:off x="3750834" y="3019913"/>
              <a:ext cx="4720655"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VẬN DỤNG</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xmlns=""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xmlns=""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 name="文本框 283">
              <a:extLst>
                <a:ext uri="{FF2B5EF4-FFF2-40B4-BE49-F238E27FC236}">
                  <a16:creationId xmlns:a16="http://schemas.microsoft.com/office/drawing/2014/main" xmlns="" id="{9C6ACA75-01C4-483A-8EA7-A8C0D2092203}"/>
                </a:ext>
              </a:extLst>
            </p:cNvPr>
            <p:cNvSpPr txBox="1"/>
            <p:nvPr/>
          </p:nvSpPr>
          <p:spPr>
            <a:xfrm>
              <a:off x="6027435" y="1789966"/>
              <a:ext cx="184773" cy="1108123"/>
            </a:xfrm>
            <a:prstGeom prst="rect">
              <a:avLst/>
            </a:prstGeom>
            <a:noFill/>
          </p:spPr>
          <p:txBody>
            <a:bodyPr wrap="none" rtlCol="0">
              <a:spAutoFit/>
            </a:bodyPr>
            <a:lstStyle/>
            <a:p>
              <a:pPr algn="ctr" defTabSz="914217"/>
              <a:endParaRPr lang="zh-CN" altLang="en-US" sz="6599" b="1" spc="600"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Tree>
    <p:extLst>
      <p:ext uri="{BB962C8B-B14F-4D97-AF65-F5344CB8AC3E}">
        <p14:creationId xmlns:p14="http://schemas.microsoft.com/office/powerpoint/2010/main" val="29157972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xmlns=""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xmlns=""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xmlns=""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xmlns=""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xmlns=""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xmlns="" id="{26927DBB-6E79-4F87-A7E2-B1AF9FC2FF95}"/>
              </a:ext>
            </a:extLst>
          </p:cNvPr>
          <p:cNvSpPr/>
          <p:nvPr/>
        </p:nvSpPr>
        <p:spPr>
          <a:xfrm>
            <a:off x="2649143" y="2172132"/>
            <a:ext cx="7370112" cy="2553954"/>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ea typeface="黑体"/>
                <a:cs typeface="Times New Roman" panose="02020603050405020304" pitchFamily="18" charset="0"/>
              </a:rPr>
              <a:t>Viết đoạn văn (khoảng 150 đến 200 chữ) kể về một kỉ niệm của em với người  thân mà em xem là điểm tựa tinh thần của mình. Trong đoạn văn có sử dụng dấu ngoặc kép.</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xmlns=""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46301903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xmlns=""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xmlns=""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xmlns=""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xmlns=""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xmlns=""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xmlns="" id="{26927DBB-6E79-4F87-A7E2-B1AF9FC2FF95}"/>
              </a:ext>
            </a:extLst>
          </p:cNvPr>
          <p:cNvSpPr/>
          <p:nvPr/>
        </p:nvSpPr>
        <p:spPr>
          <a:xfrm>
            <a:off x="2649143" y="2172132"/>
            <a:ext cx="7370112" cy="2061590"/>
          </a:xfrm>
          <a:prstGeom prst="rect">
            <a:avLst/>
          </a:prstGeom>
        </p:spPr>
        <p:txBody>
          <a:bodyPr wrap="square">
            <a:spAutoFit/>
          </a:bodyPr>
          <a:lstStyle/>
          <a:p>
            <a:pPr algn="just" defTabSz="914217"/>
            <a:r>
              <a:rPr lang="en-US" sz="3199" b="1" i="1" smtClean="0">
                <a:solidFill>
                  <a:srgbClr val="002060"/>
                </a:solidFill>
                <a:latin typeface="Times New Roman" panose="02020603050405020304" pitchFamily="18" charset="0"/>
                <a:ea typeface="黑体"/>
                <a:cs typeface="Times New Roman" panose="02020603050405020304" pitchFamily="18" charset="0"/>
              </a:rPr>
              <a:t>* Về hình thức: đảm bảo hình thức của đoạn văn, đúng dung lượng; đảm bảo quy tắc chính tả, cấu trúc câu; có sử dụng dấu ngoặc kép.</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xmlns=""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Tree>
    <p:extLst>
      <p:ext uri="{BB962C8B-B14F-4D97-AF65-F5344CB8AC3E}">
        <p14:creationId xmlns:p14="http://schemas.microsoft.com/office/powerpoint/2010/main" val="38237350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3298706" y="4128466"/>
            <a:ext cx="2287228" cy="2287228"/>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xmlns=""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a:solidFill>
                <a:srgbClr val="FFFFFF"/>
              </a:solidFill>
              <a:latin typeface="Arial Unicode MS"/>
              <a:ea typeface="黑体"/>
            </a:endParaRPr>
          </a:p>
        </p:txBody>
      </p:sp>
      <p:pic>
        <p:nvPicPr>
          <p:cNvPr id="15" name="图片 59">
            <a:extLst>
              <a:ext uri="{FF2B5EF4-FFF2-40B4-BE49-F238E27FC236}">
                <a16:creationId xmlns:a16="http://schemas.microsoft.com/office/drawing/2014/main" xmlns="" id="{0D2EF722-AC9E-4C65-A690-2FDDAAAD6CF9}"/>
              </a:ext>
            </a:extLst>
          </p:cNvPr>
          <p:cNvPicPr>
            <a:picLocks noChangeAspect="1"/>
          </p:cNvPicPr>
          <p:nvPr/>
        </p:nvPicPr>
        <p:blipFill>
          <a:blip r:embed="rId4"/>
          <a:stretch>
            <a:fillRect/>
          </a:stretch>
        </p:blipFill>
        <p:spPr>
          <a:xfrm>
            <a:off x="1389231" y="1261238"/>
            <a:ext cx="9413539" cy="4335524"/>
          </a:xfrm>
          <a:prstGeom prst="rect">
            <a:avLst/>
          </a:prstGeom>
        </p:spPr>
      </p:pic>
      <p:pic>
        <p:nvPicPr>
          <p:cNvPr id="21" name="图片 69">
            <a:extLst>
              <a:ext uri="{FF2B5EF4-FFF2-40B4-BE49-F238E27FC236}">
                <a16:creationId xmlns:a16="http://schemas.microsoft.com/office/drawing/2014/main" xmlns="" id="{65B8F962-2975-4A85-B4F0-12371E730A9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377994" y="730614"/>
            <a:ext cx="1104692" cy="781721"/>
          </a:xfrm>
          <a:prstGeom prst="rect">
            <a:avLst/>
          </a:prstGeom>
        </p:spPr>
      </p:pic>
      <p:pic>
        <p:nvPicPr>
          <p:cNvPr id="25" name="图片 74">
            <a:extLst>
              <a:ext uri="{FF2B5EF4-FFF2-40B4-BE49-F238E27FC236}">
                <a16:creationId xmlns:a16="http://schemas.microsoft.com/office/drawing/2014/main" xmlns="" id="{CE565F27-2DB3-464F-887A-824D0FF1F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567128" y="436544"/>
            <a:ext cx="1246880" cy="1620501"/>
          </a:xfrm>
          <a:prstGeom prst="rect">
            <a:avLst/>
          </a:prstGeom>
        </p:spPr>
      </p:pic>
      <p:pic>
        <p:nvPicPr>
          <p:cNvPr id="26" name="图片 75">
            <a:extLst>
              <a:ext uri="{FF2B5EF4-FFF2-40B4-BE49-F238E27FC236}">
                <a16:creationId xmlns:a16="http://schemas.microsoft.com/office/drawing/2014/main" xmlns="" id="{A6985571-C6E0-40B5-9EF9-5E1A78EED10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041645" y="5121488"/>
            <a:ext cx="1837058" cy="1299970"/>
          </a:xfrm>
          <a:prstGeom prst="rect">
            <a:avLst/>
          </a:prstGeom>
        </p:spPr>
      </p:pic>
      <p:sp>
        <p:nvSpPr>
          <p:cNvPr id="2" name="Rectangle 1">
            <a:extLst>
              <a:ext uri="{FF2B5EF4-FFF2-40B4-BE49-F238E27FC236}">
                <a16:creationId xmlns:a16="http://schemas.microsoft.com/office/drawing/2014/main" xmlns="" id="{26927DBB-6E79-4F87-A7E2-B1AF9FC2FF95}"/>
              </a:ext>
            </a:extLst>
          </p:cNvPr>
          <p:cNvSpPr/>
          <p:nvPr/>
        </p:nvSpPr>
        <p:spPr>
          <a:xfrm>
            <a:off x="2593400" y="3080010"/>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Giới thiệu về kỉ niệm.</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pic>
        <p:nvPicPr>
          <p:cNvPr id="27" name="图片 2">
            <a:extLst>
              <a:ext uri="{FF2B5EF4-FFF2-40B4-BE49-F238E27FC236}">
                <a16:creationId xmlns:a16="http://schemas.microsoft.com/office/drawing/2014/main" xmlns="" id="{03F0522A-2427-410F-8DD0-9EB80E452C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05" y="4056942"/>
            <a:ext cx="1387026" cy="2632816"/>
          </a:xfrm>
          <a:prstGeom prst="rect">
            <a:avLst/>
          </a:prstGeom>
          <a:noFill/>
          <a:ln>
            <a:noFill/>
          </a:ln>
        </p:spPr>
      </p:pic>
      <p:sp>
        <p:nvSpPr>
          <p:cNvPr id="16" name="Rectangle 15">
            <a:extLst>
              <a:ext uri="{FF2B5EF4-FFF2-40B4-BE49-F238E27FC236}">
                <a16:creationId xmlns:a16="http://schemas.microsoft.com/office/drawing/2014/main" xmlns="" id="{26927DBB-6E79-4F87-A7E2-B1AF9FC2FF95}"/>
              </a:ext>
            </a:extLst>
          </p:cNvPr>
          <p:cNvSpPr/>
          <p:nvPr/>
        </p:nvSpPr>
        <p:spPr>
          <a:xfrm>
            <a:off x="2593400" y="1638253"/>
            <a:ext cx="7370112" cy="1569276"/>
          </a:xfrm>
          <a:prstGeom prst="rect">
            <a:avLst/>
          </a:prstGeom>
        </p:spPr>
        <p:txBody>
          <a:bodyPr wrap="square">
            <a:spAutoFit/>
          </a:bodyPr>
          <a:lstStyle/>
          <a:p>
            <a:pPr algn="just" defTabSz="914217"/>
            <a:r>
              <a:rPr lang="en-US" sz="3199" b="1" i="1" smtClean="0">
                <a:solidFill>
                  <a:srgbClr val="002060"/>
                </a:solidFill>
                <a:latin typeface="Times New Roman" panose="02020603050405020304" pitchFamily="18" charset="0"/>
                <a:ea typeface="黑体"/>
                <a:cs typeface="Times New Roman" panose="02020603050405020304" pitchFamily="18" charset="0"/>
              </a:rPr>
              <a:t>* Về nội dung: </a:t>
            </a:r>
            <a:r>
              <a:rPr lang="vi-VN" sz="3199" b="1" i="1" smtClean="0">
                <a:solidFill>
                  <a:srgbClr val="002060"/>
                </a:solidFill>
                <a:latin typeface="Times New Roman" panose="02020603050405020304" pitchFamily="18" charset="0"/>
                <a:cs typeface="Times New Roman" panose="02020603050405020304" pitchFamily="18" charset="0"/>
              </a:rPr>
              <a:t>kể </a:t>
            </a:r>
            <a:r>
              <a:rPr lang="vi-VN" sz="3199" b="1" i="1">
                <a:solidFill>
                  <a:srgbClr val="002060"/>
                </a:solidFill>
                <a:latin typeface="Times New Roman" panose="02020603050405020304" pitchFamily="18" charset="0"/>
                <a:cs typeface="Times New Roman" panose="02020603050405020304" pitchFamily="18" charset="0"/>
              </a:rPr>
              <a:t>về một kỉ niệm của em với người  thân mà em xem là điểm tựa tinh thần của mình</a:t>
            </a:r>
            <a:r>
              <a:rPr lang="vi-VN" sz="3199" b="1" i="1" smtClean="0">
                <a:solidFill>
                  <a:srgbClr val="002060"/>
                </a:solidFill>
                <a:latin typeface="Times New Roman" panose="02020603050405020304" pitchFamily="18" charset="0"/>
                <a:cs typeface="Times New Roman" panose="02020603050405020304" pitchFamily="18" charset="0"/>
              </a:rPr>
              <a:t>.</a:t>
            </a:r>
            <a:endParaRPr lang="en-US" sz="3199" b="1" i="1" smtClean="0">
              <a:solidFill>
                <a:srgbClr val="00206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26927DBB-6E79-4F87-A7E2-B1AF9FC2FF95}"/>
              </a:ext>
            </a:extLst>
          </p:cNvPr>
          <p:cNvSpPr/>
          <p:nvPr/>
        </p:nvSpPr>
        <p:spPr>
          <a:xfrm>
            <a:off x="2593400" y="3683168"/>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cs typeface="Times New Roman" panose="02020603050405020304" pitchFamily="18" charset="0"/>
              </a:rPr>
              <a:t>Kể diễn biến các sự kiện.</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
        <p:nvSpPr>
          <p:cNvPr id="18" name="Rectangle 17">
            <a:extLst>
              <a:ext uri="{FF2B5EF4-FFF2-40B4-BE49-F238E27FC236}">
                <a16:creationId xmlns:a16="http://schemas.microsoft.com/office/drawing/2014/main" xmlns="" id="{26927DBB-6E79-4F87-A7E2-B1AF9FC2FF95}"/>
              </a:ext>
            </a:extLst>
          </p:cNvPr>
          <p:cNvSpPr/>
          <p:nvPr/>
        </p:nvSpPr>
        <p:spPr>
          <a:xfrm>
            <a:off x="2633926" y="4311846"/>
            <a:ext cx="7370112" cy="584647"/>
          </a:xfrm>
          <a:prstGeom prst="rect">
            <a:avLst/>
          </a:prstGeom>
        </p:spPr>
        <p:txBody>
          <a:bodyPr wrap="square">
            <a:spAutoFit/>
          </a:bodyPr>
          <a:lstStyle/>
          <a:p>
            <a:pPr algn="just" defTabSz="914217"/>
            <a:r>
              <a:rPr lang="en-US" sz="3199" b="1" i="1">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cs typeface="Times New Roman" panose="02020603050405020304" pitchFamily="18" charset="0"/>
              </a:rPr>
              <a:t>Khẳng định tình cảm của bản thân.</a:t>
            </a:r>
            <a:r>
              <a:rPr lang="vi-VN" sz="3199" b="1" i="1" smtClean="0">
                <a:solidFill>
                  <a:srgbClr val="002060"/>
                </a:solidFill>
                <a:latin typeface="Times New Roman" panose="02020603050405020304" pitchFamily="18" charset="0"/>
                <a:cs typeface="Times New Roman" panose="02020603050405020304" pitchFamily="18" charset="0"/>
              </a:rPr>
              <a:t> </a:t>
            </a:r>
            <a:r>
              <a:rPr lang="en-US" sz="3199" b="1" i="1" smtClean="0">
                <a:solidFill>
                  <a:srgbClr val="002060"/>
                </a:solidFill>
                <a:latin typeface="Times New Roman" panose="02020603050405020304" pitchFamily="18" charset="0"/>
                <a:ea typeface="黑体"/>
                <a:cs typeface="Times New Roman" panose="02020603050405020304" pitchFamily="18" charset="0"/>
              </a:rPr>
              <a:t>                  </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Tree>
    <p:extLst>
      <p:ext uri="{BB962C8B-B14F-4D97-AF65-F5344CB8AC3E}">
        <p14:creationId xmlns:p14="http://schemas.microsoft.com/office/powerpoint/2010/main" val="39652315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par>
                                <p:cTn id="58" presetID="42"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01EE9E8-4134-49B0-9AA7-3089E6521627}" type="slidenum">
              <a:rPr kumimoji="0" lang="en-US" sz="1600" b="0" i="0" u="none" strike="noStrike" kern="1200" cap="none" spc="0" normalizeH="0" baseline="0" noProof="0" smtClean="0">
                <a:ln>
                  <a:noFill/>
                </a:ln>
                <a:solidFill>
                  <a:prstClr val="black">
                    <a:tint val="75000"/>
                  </a:prstClr>
                </a:solidFill>
                <a:effectLst/>
                <a:uLnTx/>
                <a:uFillTx/>
                <a:latin typeface="ITC Avant Garde Std Bk" panose="020B0502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prstClr val="black">
                  <a:tint val="75000"/>
                </a:prstClr>
              </a:solidFill>
              <a:effectLst/>
              <a:uLnTx/>
              <a:uFillTx/>
              <a:latin typeface="ITC Avant Garde Std Bk" panose="020B0502020202020204" pitchFamily="34" charset="0"/>
              <a:ea typeface="+mn-ea"/>
              <a:cs typeface="+mn-cs"/>
            </a:endParaRPr>
          </a:p>
        </p:txBody>
      </p:sp>
      <p:sp>
        <p:nvSpPr>
          <p:cNvPr id="3" name="TextBox 2">
            <a:extLst>
              <a:ext uri="{FF2B5EF4-FFF2-40B4-BE49-F238E27FC236}">
                <a16:creationId xmlns:a16="http://schemas.microsoft.com/office/drawing/2014/main" xmlns="" id="{F877874D-0A72-48B5-A4C2-63E4B1A9DBF2}"/>
              </a:ext>
            </a:extLst>
          </p:cNvPr>
          <p:cNvSpPr txBox="1"/>
          <p:nvPr/>
        </p:nvSpPr>
        <p:spPr>
          <a:xfrm>
            <a:off x="1812128" y="154978"/>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HƯỚNG</a:t>
            </a:r>
            <a:r>
              <a:rPr kumimoji="0" lang="en-US" sz="5999"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DẪN TỰ HỌC</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1193075" y="1067831"/>
            <a:ext cx="6096000" cy="584647"/>
          </a:xfrm>
          <a:prstGeom prst="rect">
            <a:avLst/>
          </a:prstGeom>
        </p:spPr>
        <p:txBody>
          <a:bodyPr>
            <a:spAutoFit/>
          </a:bodyPr>
          <a:lstStyle/>
          <a:p>
            <a:pPr lvl="0" algn="just" defTabSz="914217"/>
            <a:r>
              <a:rPr lang="en-US" sz="3199" b="1" smtClean="0">
                <a:solidFill>
                  <a:srgbClr val="002060"/>
                </a:solidFill>
                <a:latin typeface="Times New Roman" panose="02020603050405020304" pitchFamily="18" charset="0"/>
                <a:ea typeface="黑体"/>
                <a:cs typeface="Times New Roman" panose="02020603050405020304" pitchFamily="18" charset="0"/>
              </a:rPr>
              <a:t>* Bài cũ: </a:t>
            </a:r>
          </a:p>
        </p:txBody>
      </p:sp>
      <p:sp>
        <p:nvSpPr>
          <p:cNvPr id="5" name="Rectangle 4"/>
          <p:cNvSpPr/>
          <p:nvPr/>
        </p:nvSpPr>
        <p:spPr>
          <a:xfrm>
            <a:off x="1201784" y="1597072"/>
            <a:ext cx="6096000" cy="584647"/>
          </a:xfrm>
          <a:prstGeom prst="rect">
            <a:avLst/>
          </a:prstGeom>
        </p:spPr>
        <p:txBody>
          <a:bodyPr>
            <a:spAutoFit/>
          </a:bodyPr>
          <a:lstStyle/>
          <a:p>
            <a:pPr marL="457200" lvl="0" indent="-457200" algn="just" defTabSz="914217">
              <a:buFontTx/>
              <a:buChar char="-"/>
            </a:pPr>
            <a:r>
              <a:rPr lang="en-US" sz="3199" b="1">
                <a:solidFill>
                  <a:srgbClr val="002060"/>
                </a:solidFill>
                <a:latin typeface="Times New Roman" panose="02020603050405020304" pitchFamily="18" charset="0"/>
                <a:ea typeface="黑体"/>
                <a:cs typeface="Times New Roman" panose="02020603050405020304" pitchFamily="18" charset="0"/>
              </a:rPr>
              <a:t>Hoàn thành các bài tập vào vở</a:t>
            </a:r>
            <a:r>
              <a:rPr lang="en-US" sz="3199" b="1" smtClean="0">
                <a:solidFill>
                  <a:srgbClr val="002060"/>
                </a:solidFill>
                <a:latin typeface="Times New Roman" panose="02020603050405020304" pitchFamily="18" charset="0"/>
                <a:ea typeface="黑体"/>
                <a:cs typeface="Times New Roman" panose="02020603050405020304" pitchFamily="18" charset="0"/>
              </a:rPr>
              <a:t>.</a:t>
            </a:r>
            <a:endParaRPr lang="en-US" sz="3199" b="1">
              <a:solidFill>
                <a:srgbClr val="002060"/>
              </a:solidFill>
              <a:latin typeface="Times New Roman" panose="02020603050405020304" pitchFamily="18" charset="0"/>
              <a:ea typeface="黑体"/>
              <a:cs typeface="Times New Roman" panose="02020603050405020304" pitchFamily="18" charset="0"/>
            </a:endParaRPr>
          </a:p>
        </p:txBody>
      </p:sp>
      <p:sp>
        <p:nvSpPr>
          <p:cNvPr id="6" name="Rectangle 5"/>
          <p:cNvSpPr/>
          <p:nvPr/>
        </p:nvSpPr>
        <p:spPr>
          <a:xfrm>
            <a:off x="1193075" y="2200804"/>
            <a:ext cx="7872548" cy="584647"/>
          </a:xfrm>
          <a:prstGeom prst="rect">
            <a:avLst/>
          </a:prstGeom>
        </p:spPr>
        <p:txBody>
          <a:bodyPr wrap="square">
            <a:spAutoFit/>
          </a:bodyPr>
          <a:lstStyle/>
          <a:p>
            <a:pPr marL="457200" lvl="0" indent="-457200" algn="just" defTabSz="914217">
              <a:buFontTx/>
              <a:buChar char="-"/>
            </a:pPr>
            <a:r>
              <a:rPr lang="en-US" sz="3199" b="1" dirty="0" err="1">
                <a:solidFill>
                  <a:srgbClr val="002060"/>
                </a:solidFill>
                <a:latin typeface="Times New Roman" panose="02020603050405020304" pitchFamily="18" charset="0"/>
                <a:ea typeface="黑体"/>
                <a:cs typeface="Times New Roman" panose="02020603050405020304" pitchFamily="18" charset="0"/>
              </a:rPr>
              <a:t>Sưu</a:t>
            </a:r>
            <a:r>
              <a:rPr lang="en-US" sz="3199" b="1" dirty="0">
                <a:solidFill>
                  <a:srgbClr val="002060"/>
                </a:solidFill>
                <a:latin typeface="Times New Roman" panose="02020603050405020304" pitchFamily="18" charset="0"/>
                <a:ea typeface="黑体"/>
                <a:cs typeface="Times New Roman" panose="02020603050405020304" pitchFamily="18" charset="0"/>
              </a:rPr>
              <a:t> </a:t>
            </a:r>
            <a:r>
              <a:rPr lang="en-US" sz="3199" b="1" dirty="0" err="1">
                <a:solidFill>
                  <a:srgbClr val="002060"/>
                </a:solidFill>
                <a:latin typeface="Times New Roman" panose="02020603050405020304" pitchFamily="18" charset="0"/>
                <a:ea typeface="黑体"/>
                <a:cs typeface="Times New Roman" panose="02020603050405020304" pitchFamily="18" charset="0"/>
              </a:rPr>
              <a:t>tầm</a:t>
            </a:r>
            <a:r>
              <a:rPr lang="en-US" sz="3199" b="1" dirty="0">
                <a:solidFill>
                  <a:srgbClr val="002060"/>
                </a:solidFill>
                <a:latin typeface="Times New Roman" panose="02020603050405020304" pitchFamily="18" charset="0"/>
                <a:ea typeface="黑体"/>
                <a:cs typeface="Times New Roman" panose="02020603050405020304" pitchFamily="18" charset="0"/>
              </a:rPr>
              <a:t> </a:t>
            </a:r>
            <a:r>
              <a:rPr lang="en-US" sz="3199" b="1" dirty="0" err="1">
                <a:solidFill>
                  <a:srgbClr val="002060"/>
                </a:solidFill>
                <a:latin typeface="Times New Roman" panose="02020603050405020304" pitchFamily="18" charset="0"/>
                <a:ea typeface="黑体"/>
                <a:cs typeface="Times New Roman" panose="02020603050405020304" pitchFamily="18" charset="0"/>
              </a:rPr>
              <a:t>các</a:t>
            </a:r>
            <a:r>
              <a:rPr lang="en-US" sz="3199" b="1" dirty="0">
                <a:solidFill>
                  <a:srgbClr val="002060"/>
                </a:solidFill>
                <a:latin typeface="Times New Roman" panose="02020603050405020304" pitchFamily="18" charset="0"/>
                <a:ea typeface="黑体"/>
                <a:cs typeface="Times New Roman" panose="02020603050405020304" pitchFamily="18" charset="0"/>
              </a:rPr>
              <a:t> </a:t>
            </a:r>
            <a:r>
              <a:rPr lang="en-US" sz="3199" b="1" dirty="0" err="1">
                <a:solidFill>
                  <a:srgbClr val="002060"/>
                </a:solidFill>
                <a:latin typeface="Times New Roman" panose="02020603050405020304" pitchFamily="18" charset="0"/>
                <a:ea typeface="黑体"/>
                <a:cs typeface="Times New Roman" panose="02020603050405020304" pitchFamily="18" charset="0"/>
              </a:rPr>
              <a:t>đoạn</a:t>
            </a:r>
            <a:r>
              <a:rPr lang="en-US" sz="3199" b="1" dirty="0">
                <a:solidFill>
                  <a:srgbClr val="002060"/>
                </a:solidFill>
                <a:latin typeface="Times New Roman" panose="02020603050405020304" pitchFamily="18" charset="0"/>
                <a:ea typeface="黑体"/>
                <a:cs typeface="Times New Roman" panose="02020603050405020304" pitchFamily="18" charset="0"/>
              </a:rPr>
              <a:t> </a:t>
            </a:r>
            <a:r>
              <a:rPr lang="en-US" sz="3199" b="1" dirty="0" err="1">
                <a:solidFill>
                  <a:srgbClr val="002060"/>
                </a:solidFill>
                <a:latin typeface="Times New Roman" panose="02020603050405020304" pitchFamily="18" charset="0"/>
                <a:ea typeface="黑体"/>
                <a:cs typeface="Times New Roman" panose="02020603050405020304" pitchFamily="18" charset="0"/>
              </a:rPr>
              <a:t>văn</a:t>
            </a:r>
            <a:r>
              <a:rPr lang="en-US" sz="3199" b="1" dirty="0">
                <a:solidFill>
                  <a:srgbClr val="002060"/>
                </a:solidFill>
                <a:latin typeface="Times New Roman" panose="02020603050405020304" pitchFamily="18" charset="0"/>
                <a:ea typeface="黑体"/>
                <a:cs typeface="Times New Roman" panose="02020603050405020304" pitchFamily="18" charset="0"/>
              </a:rPr>
              <a:t> </a:t>
            </a:r>
            <a:r>
              <a:rPr lang="en-US" sz="3199" b="1" dirty="0" err="1">
                <a:solidFill>
                  <a:srgbClr val="002060"/>
                </a:solidFill>
                <a:latin typeface="Times New Roman" panose="02020603050405020304" pitchFamily="18" charset="0"/>
                <a:ea typeface="黑体"/>
                <a:cs typeface="Times New Roman" panose="02020603050405020304" pitchFamily="18" charset="0"/>
              </a:rPr>
              <a:t>có</a:t>
            </a:r>
            <a:r>
              <a:rPr lang="en-US" sz="3199" b="1" dirty="0">
                <a:solidFill>
                  <a:srgbClr val="002060"/>
                </a:solidFill>
                <a:latin typeface="Times New Roman" panose="02020603050405020304" pitchFamily="18" charset="0"/>
                <a:ea typeface="黑体"/>
                <a:cs typeface="Times New Roman" panose="02020603050405020304" pitchFamily="18" charset="0"/>
              </a:rPr>
              <a:t> </a:t>
            </a:r>
            <a:r>
              <a:rPr lang="en-US" sz="3199" b="1" dirty="0" err="1">
                <a:solidFill>
                  <a:srgbClr val="002060"/>
                </a:solidFill>
                <a:latin typeface="Times New Roman" panose="02020603050405020304" pitchFamily="18" charset="0"/>
                <a:ea typeface="黑体"/>
                <a:cs typeface="Times New Roman" panose="02020603050405020304" pitchFamily="18" charset="0"/>
              </a:rPr>
              <a:t>câu</a:t>
            </a:r>
            <a:r>
              <a:rPr lang="en-US" sz="3199" b="1" dirty="0">
                <a:solidFill>
                  <a:srgbClr val="002060"/>
                </a:solidFill>
                <a:latin typeface="Times New Roman" panose="02020603050405020304" pitchFamily="18" charset="0"/>
                <a:ea typeface="黑体"/>
                <a:cs typeface="Times New Roman" panose="02020603050405020304" pitchFamily="18" charset="0"/>
              </a:rPr>
              <a:t> </a:t>
            </a:r>
            <a:r>
              <a:rPr lang="en-US" sz="3199" b="1" dirty="0" err="1">
                <a:solidFill>
                  <a:srgbClr val="002060"/>
                </a:solidFill>
                <a:latin typeface="Times New Roman" panose="02020603050405020304" pitchFamily="18" charset="0"/>
                <a:ea typeface="黑体"/>
                <a:cs typeface="Times New Roman" panose="02020603050405020304" pitchFamily="18" charset="0"/>
              </a:rPr>
              <a:t>chủ</a:t>
            </a:r>
            <a:r>
              <a:rPr lang="en-US" sz="3199" b="1" dirty="0">
                <a:solidFill>
                  <a:srgbClr val="002060"/>
                </a:solidFill>
                <a:latin typeface="Times New Roman" panose="02020603050405020304" pitchFamily="18" charset="0"/>
                <a:ea typeface="黑体"/>
                <a:cs typeface="Times New Roman" panose="02020603050405020304" pitchFamily="18" charset="0"/>
              </a:rPr>
              <a:t> </a:t>
            </a:r>
            <a:r>
              <a:rPr lang="en-US" sz="3199" b="1" dirty="0" err="1">
                <a:solidFill>
                  <a:srgbClr val="002060"/>
                </a:solidFill>
                <a:latin typeface="Times New Roman" panose="02020603050405020304" pitchFamily="18" charset="0"/>
                <a:ea typeface="黑体"/>
                <a:cs typeface="Times New Roman" panose="02020603050405020304" pitchFamily="18" charset="0"/>
              </a:rPr>
              <a:t>đề</a:t>
            </a:r>
            <a:r>
              <a:rPr lang="en-US" sz="3199" b="1" dirty="0">
                <a:solidFill>
                  <a:srgbClr val="002060"/>
                </a:solidFill>
                <a:latin typeface="Times New Roman" panose="02020603050405020304" pitchFamily="18" charset="0"/>
                <a:ea typeface="黑体"/>
                <a:cs typeface="Times New Roman" panose="02020603050405020304" pitchFamily="18" charset="0"/>
              </a:rPr>
              <a:t>.</a:t>
            </a:r>
          </a:p>
        </p:txBody>
      </p:sp>
      <p:sp>
        <p:nvSpPr>
          <p:cNvPr id="7" name="Rectangle 6"/>
          <p:cNvSpPr/>
          <p:nvPr/>
        </p:nvSpPr>
        <p:spPr>
          <a:xfrm>
            <a:off x="1201783" y="3317165"/>
            <a:ext cx="8682445" cy="584647"/>
          </a:xfrm>
          <a:prstGeom prst="rect">
            <a:avLst/>
          </a:prstGeom>
        </p:spPr>
        <p:txBody>
          <a:bodyPr wrap="square">
            <a:spAutoFit/>
          </a:bodyPr>
          <a:lstStyle/>
          <a:p>
            <a:pPr lvl="0" algn="just" defTabSz="914217"/>
            <a:r>
              <a:rPr lang="en-US" sz="3199" b="1" dirty="0" smtClean="0">
                <a:solidFill>
                  <a:srgbClr val="002060"/>
                </a:solidFill>
                <a:latin typeface="Times New Roman" panose="02020603050405020304" pitchFamily="18" charset="0"/>
                <a:ea typeface="黑体"/>
                <a:cs typeface="Times New Roman" panose="02020603050405020304" pitchFamily="18" charset="0"/>
              </a:rPr>
              <a:t>* </a:t>
            </a:r>
            <a:r>
              <a:rPr lang="vi-VN" sz="3199" b="1" dirty="0" smtClean="0">
                <a:solidFill>
                  <a:srgbClr val="002060"/>
                </a:solidFill>
                <a:latin typeface="Times New Roman" panose="02020603050405020304" pitchFamily="18" charset="0"/>
                <a:ea typeface="黑体"/>
                <a:cs typeface="Times New Roman" panose="02020603050405020304" pitchFamily="18" charset="0"/>
              </a:rPr>
              <a:t>Chuẩn bị bài</a:t>
            </a:r>
            <a:r>
              <a:rPr lang="en-US" sz="3199" b="1" dirty="0" smtClean="0">
                <a:solidFill>
                  <a:srgbClr val="002060"/>
                </a:solidFill>
                <a:latin typeface="Times New Roman" panose="02020603050405020304" pitchFamily="18" charset="0"/>
                <a:ea typeface="黑体"/>
                <a:cs typeface="Times New Roman" panose="02020603050405020304" pitchFamily="18" charset="0"/>
              </a:rPr>
              <a:t> </a:t>
            </a:r>
            <a:r>
              <a:rPr lang="en-US" sz="3199" b="1" dirty="0" err="1" smtClean="0">
                <a:solidFill>
                  <a:srgbClr val="002060"/>
                </a:solidFill>
                <a:latin typeface="Times New Roman" panose="02020603050405020304" pitchFamily="18" charset="0"/>
                <a:ea typeface="黑体"/>
                <a:cs typeface="Times New Roman" panose="02020603050405020304" pitchFamily="18" charset="0"/>
              </a:rPr>
              <a:t>mới</a:t>
            </a:r>
            <a:r>
              <a:rPr lang="en-US" sz="3199" b="1" dirty="0" smtClean="0">
                <a:solidFill>
                  <a:srgbClr val="002060"/>
                </a:solidFill>
                <a:latin typeface="Times New Roman" panose="02020603050405020304" pitchFamily="18" charset="0"/>
                <a:ea typeface="黑体"/>
                <a:cs typeface="Times New Roman" panose="02020603050405020304" pitchFamily="18" charset="0"/>
              </a:rPr>
              <a:t>: </a:t>
            </a:r>
            <a:r>
              <a:rPr lang="en-US" sz="3199" b="1" i="1" dirty="0" err="1" smtClean="0">
                <a:solidFill>
                  <a:srgbClr val="002060"/>
                </a:solidFill>
                <a:latin typeface="Times New Roman" panose="02020603050405020304" pitchFamily="18" charset="0"/>
                <a:ea typeface="黑体"/>
                <a:cs typeface="Times New Roman" panose="02020603050405020304" pitchFamily="18" charset="0"/>
              </a:rPr>
              <a:t>Chiếc</a:t>
            </a:r>
            <a:r>
              <a:rPr lang="en-US" sz="3199" b="1" i="1" dirty="0" smtClean="0">
                <a:solidFill>
                  <a:srgbClr val="002060"/>
                </a:solidFill>
                <a:latin typeface="Times New Roman" panose="02020603050405020304" pitchFamily="18" charset="0"/>
                <a:ea typeface="黑体"/>
                <a:cs typeface="Times New Roman" panose="02020603050405020304" pitchFamily="18" charset="0"/>
              </a:rPr>
              <a:t> </a:t>
            </a:r>
            <a:r>
              <a:rPr lang="en-US" sz="3199" b="1" i="1" dirty="0" err="1" smtClean="0">
                <a:solidFill>
                  <a:srgbClr val="002060"/>
                </a:solidFill>
                <a:latin typeface="Times New Roman" panose="02020603050405020304" pitchFamily="18" charset="0"/>
                <a:ea typeface="黑体"/>
                <a:cs typeface="Times New Roman" panose="02020603050405020304" pitchFamily="18" charset="0"/>
              </a:rPr>
              <a:t>lá</a:t>
            </a:r>
            <a:r>
              <a:rPr lang="en-US" sz="3199" b="1" i="1" dirty="0" smtClean="0">
                <a:solidFill>
                  <a:srgbClr val="002060"/>
                </a:solidFill>
                <a:latin typeface="Times New Roman" panose="02020603050405020304" pitchFamily="18" charset="0"/>
                <a:ea typeface="黑体"/>
                <a:cs typeface="Times New Roman" panose="02020603050405020304" pitchFamily="18" charset="0"/>
              </a:rPr>
              <a:t> </a:t>
            </a:r>
            <a:r>
              <a:rPr lang="en-US" sz="3199" b="1" i="1" dirty="0" err="1" smtClean="0">
                <a:solidFill>
                  <a:srgbClr val="002060"/>
                </a:solidFill>
                <a:latin typeface="Times New Roman" panose="02020603050405020304" pitchFamily="18" charset="0"/>
                <a:ea typeface="黑体"/>
                <a:cs typeface="Times New Roman" panose="02020603050405020304" pitchFamily="18" charset="0"/>
              </a:rPr>
              <a:t>cuối</a:t>
            </a:r>
            <a:r>
              <a:rPr lang="en-US" sz="3199" b="1" i="1" dirty="0" smtClean="0">
                <a:solidFill>
                  <a:srgbClr val="002060"/>
                </a:solidFill>
                <a:latin typeface="Times New Roman" panose="02020603050405020304" pitchFamily="18" charset="0"/>
                <a:ea typeface="黑体"/>
                <a:cs typeface="Times New Roman" panose="02020603050405020304" pitchFamily="18" charset="0"/>
              </a:rPr>
              <a:t> </a:t>
            </a:r>
            <a:r>
              <a:rPr lang="en-US" sz="3199" b="1" i="1" dirty="0" err="1" smtClean="0">
                <a:solidFill>
                  <a:srgbClr val="002060"/>
                </a:solidFill>
                <a:latin typeface="Times New Roman" panose="02020603050405020304" pitchFamily="18" charset="0"/>
                <a:ea typeface="黑体"/>
                <a:cs typeface="Times New Roman" panose="02020603050405020304" pitchFamily="18" charset="0"/>
              </a:rPr>
              <a:t>cùng</a:t>
            </a:r>
            <a:r>
              <a:rPr lang="en-US" sz="3199" b="1" i="1" dirty="0" smtClean="0">
                <a:solidFill>
                  <a:srgbClr val="002060"/>
                </a:solidFill>
                <a:latin typeface="Times New Roman" panose="02020603050405020304" pitchFamily="18" charset="0"/>
                <a:ea typeface="黑体"/>
                <a:cs typeface="Times New Roman" panose="02020603050405020304" pitchFamily="18" charset="0"/>
              </a:rPr>
              <a:t>. </a:t>
            </a:r>
          </a:p>
        </p:txBody>
      </p:sp>
    </p:spTree>
    <p:extLst>
      <p:ext uri="{BB962C8B-B14F-4D97-AF65-F5344CB8AC3E}">
        <p14:creationId xmlns:p14="http://schemas.microsoft.com/office/powerpoint/2010/main" val="157381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BABA815-2EC0-4698-B31D-75D66391D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 y="11589"/>
            <a:ext cx="12187592" cy="6855520"/>
          </a:xfrm>
          <a:prstGeom prst="rect">
            <a:avLst/>
          </a:prstGeom>
        </p:spPr>
      </p:pic>
      <p:grpSp>
        <p:nvGrpSpPr>
          <p:cNvPr id="15" name="组合 14">
            <a:extLst>
              <a:ext uri="{FF2B5EF4-FFF2-40B4-BE49-F238E27FC236}">
                <a16:creationId xmlns:a16="http://schemas.microsoft.com/office/drawing/2014/main" xmlns="" id="{9F928D08-CBC1-47DA-8C48-8196F1B2EEA6}"/>
              </a:ext>
            </a:extLst>
          </p:cNvPr>
          <p:cNvGrpSpPr/>
          <p:nvPr/>
        </p:nvGrpSpPr>
        <p:grpSpPr>
          <a:xfrm>
            <a:off x="3915620" y="3772295"/>
            <a:ext cx="4295235" cy="182228"/>
            <a:chOff x="1839287" y="5184146"/>
            <a:chExt cx="2767715" cy="95254"/>
          </a:xfrm>
        </p:grpSpPr>
        <p:grpSp>
          <p:nvGrpSpPr>
            <p:cNvPr id="16" name="组合 15">
              <a:extLst>
                <a:ext uri="{FF2B5EF4-FFF2-40B4-BE49-F238E27FC236}">
                  <a16:creationId xmlns:a16="http://schemas.microsoft.com/office/drawing/2014/main" xmlns="" id="{D577B934-137D-471F-92A8-745622A85719}"/>
                </a:ext>
              </a:extLst>
            </p:cNvPr>
            <p:cNvGrpSpPr/>
            <p:nvPr/>
          </p:nvGrpSpPr>
          <p:grpSpPr>
            <a:xfrm>
              <a:off x="2591031" y="5184150"/>
              <a:ext cx="2015971" cy="95250"/>
              <a:chOff x="2425983" y="5170170"/>
              <a:chExt cx="2015971" cy="156210"/>
            </a:xfrm>
          </p:grpSpPr>
          <p:grpSp>
            <p:nvGrpSpPr>
              <p:cNvPr id="28" name="组合 27">
                <a:extLst>
                  <a:ext uri="{FF2B5EF4-FFF2-40B4-BE49-F238E27FC236}">
                    <a16:creationId xmlns:a16="http://schemas.microsoft.com/office/drawing/2014/main" xmlns="" id="{3A04EEC0-C353-4807-9231-1E063470048C}"/>
                  </a:ext>
                </a:extLst>
              </p:cNvPr>
              <p:cNvGrpSpPr/>
              <p:nvPr/>
            </p:nvGrpSpPr>
            <p:grpSpPr>
              <a:xfrm>
                <a:off x="2425983" y="5179695"/>
                <a:ext cx="1009343" cy="146685"/>
                <a:chOff x="2425983" y="5179695"/>
                <a:chExt cx="1009343" cy="146685"/>
              </a:xfrm>
            </p:grpSpPr>
            <p:grpSp>
              <p:nvGrpSpPr>
                <p:cNvPr id="44" name="组合 43">
                  <a:extLst>
                    <a:ext uri="{FF2B5EF4-FFF2-40B4-BE49-F238E27FC236}">
                      <a16:creationId xmlns:a16="http://schemas.microsoft.com/office/drawing/2014/main" xmlns="" id="{E3168D90-88BF-4838-96ED-600CB882BAE9}"/>
                    </a:ext>
                  </a:extLst>
                </p:cNvPr>
                <p:cNvGrpSpPr/>
                <p:nvPr/>
              </p:nvGrpSpPr>
              <p:grpSpPr>
                <a:xfrm>
                  <a:off x="2425983" y="5186045"/>
                  <a:ext cx="504518" cy="140335"/>
                  <a:chOff x="2425983" y="5186045"/>
                  <a:chExt cx="504518" cy="140335"/>
                </a:xfrm>
              </p:grpSpPr>
              <p:grpSp>
                <p:nvGrpSpPr>
                  <p:cNvPr id="52" name="组合 51">
                    <a:extLst>
                      <a:ext uri="{FF2B5EF4-FFF2-40B4-BE49-F238E27FC236}">
                        <a16:creationId xmlns:a16="http://schemas.microsoft.com/office/drawing/2014/main" xmlns="" id="{ABC0AB3A-61F2-4CC9-8F76-A9B55C054955}"/>
                      </a:ext>
                    </a:extLst>
                  </p:cNvPr>
                  <p:cNvGrpSpPr/>
                  <p:nvPr/>
                </p:nvGrpSpPr>
                <p:grpSpPr>
                  <a:xfrm>
                    <a:off x="2425983" y="5189220"/>
                    <a:ext cx="253693" cy="137160"/>
                    <a:chOff x="2425983" y="5189220"/>
                    <a:chExt cx="253693" cy="137160"/>
                  </a:xfrm>
                </p:grpSpPr>
                <p:cxnSp>
                  <p:nvCxnSpPr>
                    <p:cNvPr id="56" name="直接连接符 55">
                      <a:extLst>
                        <a:ext uri="{FF2B5EF4-FFF2-40B4-BE49-F238E27FC236}">
                          <a16:creationId xmlns:a16="http://schemas.microsoft.com/office/drawing/2014/main" xmlns="" id="{BA278040-AE0D-4B79-9A0B-3937FFB327A5}"/>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xmlns="" id="{4B97F930-11FE-4B76-B9EA-6F360ED937B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xmlns="" id="{8BC2509A-32C5-47D8-A144-AF79AB805221}"/>
                      </a:ext>
                    </a:extLst>
                  </p:cNvPr>
                  <p:cNvGrpSpPr/>
                  <p:nvPr/>
                </p:nvGrpSpPr>
                <p:grpSpPr>
                  <a:xfrm>
                    <a:off x="2676808" y="5186045"/>
                    <a:ext cx="253693" cy="137160"/>
                    <a:chOff x="2425983" y="5189220"/>
                    <a:chExt cx="253693" cy="137160"/>
                  </a:xfrm>
                </p:grpSpPr>
                <p:cxnSp>
                  <p:nvCxnSpPr>
                    <p:cNvPr id="54" name="直接连接符 53">
                      <a:extLst>
                        <a:ext uri="{FF2B5EF4-FFF2-40B4-BE49-F238E27FC236}">
                          <a16:creationId xmlns:a16="http://schemas.microsoft.com/office/drawing/2014/main" xmlns="" id="{8FB7C591-8E2E-48EB-A211-BD5B74B8EEB1}"/>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3D991750-E596-42DE-9919-241299CBDB3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a:extLst>
                    <a:ext uri="{FF2B5EF4-FFF2-40B4-BE49-F238E27FC236}">
                      <a16:creationId xmlns:a16="http://schemas.microsoft.com/office/drawing/2014/main" xmlns="" id="{5B35DF56-71FE-448A-838A-CFB36F4682E0}"/>
                    </a:ext>
                  </a:extLst>
                </p:cNvPr>
                <p:cNvGrpSpPr/>
                <p:nvPr/>
              </p:nvGrpSpPr>
              <p:grpSpPr>
                <a:xfrm>
                  <a:off x="2930808" y="5179695"/>
                  <a:ext cx="504518" cy="140335"/>
                  <a:chOff x="2425983" y="5186045"/>
                  <a:chExt cx="504518" cy="140335"/>
                </a:xfrm>
              </p:grpSpPr>
              <p:grpSp>
                <p:nvGrpSpPr>
                  <p:cNvPr id="46" name="组合 45">
                    <a:extLst>
                      <a:ext uri="{FF2B5EF4-FFF2-40B4-BE49-F238E27FC236}">
                        <a16:creationId xmlns:a16="http://schemas.microsoft.com/office/drawing/2014/main" xmlns="" id="{A1C008D4-5B1E-4E08-A537-4A6ED56F4EF3}"/>
                      </a:ext>
                    </a:extLst>
                  </p:cNvPr>
                  <p:cNvGrpSpPr/>
                  <p:nvPr/>
                </p:nvGrpSpPr>
                <p:grpSpPr>
                  <a:xfrm>
                    <a:off x="2425983" y="5189220"/>
                    <a:ext cx="253693" cy="137160"/>
                    <a:chOff x="2425983" y="5189220"/>
                    <a:chExt cx="253693" cy="137160"/>
                  </a:xfrm>
                </p:grpSpPr>
                <p:cxnSp>
                  <p:nvCxnSpPr>
                    <p:cNvPr id="50" name="直接连接符 49">
                      <a:extLst>
                        <a:ext uri="{FF2B5EF4-FFF2-40B4-BE49-F238E27FC236}">
                          <a16:creationId xmlns:a16="http://schemas.microsoft.com/office/drawing/2014/main" xmlns="" id="{8962AF4E-C2B4-4C61-A64D-16D369D4101B}"/>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xmlns="" id="{AF01E6DB-BD06-4F3E-B418-8E4431EEBED1}"/>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xmlns="" id="{A41ED293-A4FC-4106-8EC7-5EE00D610F94}"/>
                      </a:ext>
                    </a:extLst>
                  </p:cNvPr>
                  <p:cNvGrpSpPr/>
                  <p:nvPr/>
                </p:nvGrpSpPr>
                <p:grpSpPr>
                  <a:xfrm>
                    <a:off x="2676808" y="5186045"/>
                    <a:ext cx="253693" cy="137160"/>
                    <a:chOff x="2425983" y="5189220"/>
                    <a:chExt cx="253693" cy="137160"/>
                  </a:xfrm>
                </p:grpSpPr>
                <p:cxnSp>
                  <p:nvCxnSpPr>
                    <p:cNvPr id="48" name="直接连接符 47">
                      <a:extLst>
                        <a:ext uri="{FF2B5EF4-FFF2-40B4-BE49-F238E27FC236}">
                          <a16:creationId xmlns:a16="http://schemas.microsoft.com/office/drawing/2014/main" xmlns="" id="{65C60AB7-0C14-4587-BD87-C8D88AD31F6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xmlns="" id="{2F5AFBF0-84AA-4E7C-8096-B330C6905734}"/>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nvGrpSpPr>
              <p:cNvPr id="29" name="组合 28">
                <a:extLst>
                  <a:ext uri="{FF2B5EF4-FFF2-40B4-BE49-F238E27FC236}">
                    <a16:creationId xmlns:a16="http://schemas.microsoft.com/office/drawing/2014/main" xmlns="" id="{43F09D8A-7AA2-4647-BFD1-CEFCDB814F50}"/>
                  </a:ext>
                </a:extLst>
              </p:cNvPr>
              <p:cNvGrpSpPr/>
              <p:nvPr/>
            </p:nvGrpSpPr>
            <p:grpSpPr>
              <a:xfrm>
                <a:off x="3432611" y="5170170"/>
                <a:ext cx="1009343" cy="146685"/>
                <a:chOff x="2425983" y="5179695"/>
                <a:chExt cx="1009343" cy="146685"/>
              </a:xfrm>
            </p:grpSpPr>
            <p:grpSp>
              <p:nvGrpSpPr>
                <p:cNvPr id="30" name="组合 29">
                  <a:extLst>
                    <a:ext uri="{FF2B5EF4-FFF2-40B4-BE49-F238E27FC236}">
                      <a16:creationId xmlns:a16="http://schemas.microsoft.com/office/drawing/2014/main" xmlns="" id="{AF08E449-FEC8-43DE-A7B3-E0E30FECBDB0}"/>
                    </a:ext>
                  </a:extLst>
                </p:cNvPr>
                <p:cNvGrpSpPr/>
                <p:nvPr/>
              </p:nvGrpSpPr>
              <p:grpSpPr>
                <a:xfrm>
                  <a:off x="2425983" y="5186045"/>
                  <a:ext cx="504518" cy="140335"/>
                  <a:chOff x="2425983" y="5186045"/>
                  <a:chExt cx="504518" cy="140335"/>
                </a:xfrm>
              </p:grpSpPr>
              <p:grpSp>
                <p:nvGrpSpPr>
                  <p:cNvPr id="38" name="组合 37">
                    <a:extLst>
                      <a:ext uri="{FF2B5EF4-FFF2-40B4-BE49-F238E27FC236}">
                        <a16:creationId xmlns:a16="http://schemas.microsoft.com/office/drawing/2014/main" xmlns="" id="{5C6A4EC3-7785-4A60-853B-9E56F0893C38}"/>
                      </a:ext>
                    </a:extLst>
                  </p:cNvPr>
                  <p:cNvGrpSpPr/>
                  <p:nvPr/>
                </p:nvGrpSpPr>
                <p:grpSpPr>
                  <a:xfrm>
                    <a:off x="2425983" y="5189220"/>
                    <a:ext cx="253693" cy="137160"/>
                    <a:chOff x="2425983" y="5189220"/>
                    <a:chExt cx="253693" cy="137160"/>
                  </a:xfrm>
                </p:grpSpPr>
                <p:cxnSp>
                  <p:nvCxnSpPr>
                    <p:cNvPr id="42" name="直接连接符 41">
                      <a:extLst>
                        <a:ext uri="{FF2B5EF4-FFF2-40B4-BE49-F238E27FC236}">
                          <a16:creationId xmlns:a16="http://schemas.microsoft.com/office/drawing/2014/main" xmlns="" id="{2B1BBD35-240F-4421-B5CA-7D522002850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xmlns="" id="{8FEF4AEA-A4A4-4420-AAA0-631E396565D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xmlns="" id="{71182518-79A1-4254-B4DD-5F03D89FA7A3}"/>
                      </a:ext>
                    </a:extLst>
                  </p:cNvPr>
                  <p:cNvGrpSpPr/>
                  <p:nvPr/>
                </p:nvGrpSpPr>
                <p:grpSpPr>
                  <a:xfrm>
                    <a:off x="2676808" y="5186045"/>
                    <a:ext cx="253693" cy="137160"/>
                    <a:chOff x="2425983" y="5189220"/>
                    <a:chExt cx="253693" cy="137160"/>
                  </a:xfrm>
                </p:grpSpPr>
                <p:cxnSp>
                  <p:nvCxnSpPr>
                    <p:cNvPr id="40" name="直接连接符 39">
                      <a:extLst>
                        <a:ext uri="{FF2B5EF4-FFF2-40B4-BE49-F238E27FC236}">
                          <a16:creationId xmlns:a16="http://schemas.microsoft.com/office/drawing/2014/main" xmlns="" id="{F853FC5F-0598-49A2-BCEB-9D46AA1EFC80}"/>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xmlns="" id="{45861C6C-8AAC-4546-9FED-5C6AA5B273EC}"/>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nvGrpSpPr>
                <p:cNvPr id="31" name="组合 30">
                  <a:extLst>
                    <a:ext uri="{FF2B5EF4-FFF2-40B4-BE49-F238E27FC236}">
                      <a16:creationId xmlns:a16="http://schemas.microsoft.com/office/drawing/2014/main" xmlns="" id="{13883051-94D2-4FC8-8956-00028E125C04}"/>
                    </a:ext>
                  </a:extLst>
                </p:cNvPr>
                <p:cNvGrpSpPr/>
                <p:nvPr/>
              </p:nvGrpSpPr>
              <p:grpSpPr>
                <a:xfrm>
                  <a:off x="2930808" y="5179695"/>
                  <a:ext cx="504518" cy="140335"/>
                  <a:chOff x="2425983" y="5186045"/>
                  <a:chExt cx="504518" cy="140335"/>
                </a:xfrm>
              </p:grpSpPr>
              <p:grpSp>
                <p:nvGrpSpPr>
                  <p:cNvPr id="32" name="组合 31">
                    <a:extLst>
                      <a:ext uri="{FF2B5EF4-FFF2-40B4-BE49-F238E27FC236}">
                        <a16:creationId xmlns:a16="http://schemas.microsoft.com/office/drawing/2014/main" xmlns="" id="{AA0852F7-EF8F-470F-8C46-3EEC5502928A}"/>
                      </a:ext>
                    </a:extLst>
                  </p:cNvPr>
                  <p:cNvGrpSpPr/>
                  <p:nvPr/>
                </p:nvGrpSpPr>
                <p:grpSpPr>
                  <a:xfrm>
                    <a:off x="2425983" y="5189220"/>
                    <a:ext cx="253693" cy="137160"/>
                    <a:chOff x="2425983" y="5189220"/>
                    <a:chExt cx="253693" cy="137160"/>
                  </a:xfrm>
                </p:grpSpPr>
                <p:cxnSp>
                  <p:nvCxnSpPr>
                    <p:cNvPr id="36" name="直接连接符 35">
                      <a:extLst>
                        <a:ext uri="{FF2B5EF4-FFF2-40B4-BE49-F238E27FC236}">
                          <a16:creationId xmlns:a16="http://schemas.microsoft.com/office/drawing/2014/main" xmlns="" id="{C016293A-5F02-4A33-8C03-943D25BC8B1C}"/>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954877A3-84A8-44EB-86BA-CD3619B7D870}"/>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xmlns="" id="{11D56664-0055-4964-9581-B8590E5C2168}"/>
                      </a:ext>
                    </a:extLst>
                  </p:cNvPr>
                  <p:cNvGrpSpPr/>
                  <p:nvPr/>
                </p:nvGrpSpPr>
                <p:grpSpPr>
                  <a:xfrm>
                    <a:off x="2676808" y="5186045"/>
                    <a:ext cx="253693" cy="137160"/>
                    <a:chOff x="2425983" y="5189220"/>
                    <a:chExt cx="253693" cy="137160"/>
                  </a:xfrm>
                </p:grpSpPr>
                <p:cxnSp>
                  <p:nvCxnSpPr>
                    <p:cNvPr id="34" name="直接连接符 33">
                      <a:extLst>
                        <a:ext uri="{FF2B5EF4-FFF2-40B4-BE49-F238E27FC236}">
                          <a16:creationId xmlns:a16="http://schemas.microsoft.com/office/drawing/2014/main" xmlns="" id="{F3D755C6-89D4-4AD9-9437-B3DC4B826533}"/>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4D6746C3-0B2E-46B5-8A5F-2A7065EC6002}"/>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grpSp>
          <p:nvGrpSpPr>
            <p:cNvPr id="17" name="组合 16">
              <a:extLst>
                <a:ext uri="{FF2B5EF4-FFF2-40B4-BE49-F238E27FC236}">
                  <a16:creationId xmlns:a16="http://schemas.microsoft.com/office/drawing/2014/main" xmlns="" id="{083B6EEB-1A8D-4DA8-A1F9-78A7B3C05126}"/>
                </a:ext>
              </a:extLst>
            </p:cNvPr>
            <p:cNvGrpSpPr/>
            <p:nvPr/>
          </p:nvGrpSpPr>
          <p:grpSpPr>
            <a:xfrm>
              <a:off x="1839287" y="5184146"/>
              <a:ext cx="758518" cy="87506"/>
              <a:chOff x="2676808" y="5179695"/>
              <a:chExt cx="758518" cy="143510"/>
            </a:xfrm>
          </p:grpSpPr>
          <p:grpSp>
            <p:nvGrpSpPr>
              <p:cNvPr id="18" name="组合 17">
                <a:extLst>
                  <a:ext uri="{FF2B5EF4-FFF2-40B4-BE49-F238E27FC236}">
                    <a16:creationId xmlns:a16="http://schemas.microsoft.com/office/drawing/2014/main" xmlns="" id="{45CF4E7A-635B-4350-BD21-2FFC7E3D641D}"/>
                  </a:ext>
                </a:extLst>
              </p:cNvPr>
              <p:cNvGrpSpPr/>
              <p:nvPr/>
            </p:nvGrpSpPr>
            <p:grpSpPr>
              <a:xfrm>
                <a:off x="2676808" y="5186045"/>
                <a:ext cx="253693" cy="137160"/>
                <a:chOff x="2425983" y="5189220"/>
                <a:chExt cx="253693" cy="137160"/>
              </a:xfrm>
            </p:grpSpPr>
            <p:cxnSp>
              <p:nvCxnSpPr>
                <p:cNvPr id="26" name="直接连接符 25">
                  <a:extLst>
                    <a:ext uri="{FF2B5EF4-FFF2-40B4-BE49-F238E27FC236}">
                      <a16:creationId xmlns:a16="http://schemas.microsoft.com/office/drawing/2014/main" xmlns="" id="{CB579A2F-B672-4872-A880-05766ABA687A}"/>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4A507684-B782-4CCC-9BEA-8401E4F97048}"/>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19" name="组合 18">
                <a:extLst>
                  <a:ext uri="{FF2B5EF4-FFF2-40B4-BE49-F238E27FC236}">
                    <a16:creationId xmlns:a16="http://schemas.microsoft.com/office/drawing/2014/main" xmlns="" id="{FA7EDAAB-1F76-4B0B-95B7-EDD3C99DCF62}"/>
                  </a:ext>
                </a:extLst>
              </p:cNvPr>
              <p:cNvGrpSpPr/>
              <p:nvPr/>
            </p:nvGrpSpPr>
            <p:grpSpPr>
              <a:xfrm>
                <a:off x="2930808" y="5179695"/>
                <a:ext cx="504518" cy="140335"/>
                <a:chOff x="2425983" y="5186045"/>
                <a:chExt cx="504518" cy="140335"/>
              </a:xfrm>
            </p:grpSpPr>
            <p:grpSp>
              <p:nvGrpSpPr>
                <p:cNvPr id="20" name="组合 19">
                  <a:extLst>
                    <a:ext uri="{FF2B5EF4-FFF2-40B4-BE49-F238E27FC236}">
                      <a16:creationId xmlns:a16="http://schemas.microsoft.com/office/drawing/2014/main" xmlns="" id="{834324F8-997A-4820-9FCC-F7EAC809AF94}"/>
                    </a:ext>
                  </a:extLst>
                </p:cNvPr>
                <p:cNvGrpSpPr/>
                <p:nvPr/>
              </p:nvGrpSpPr>
              <p:grpSpPr>
                <a:xfrm>
                  <a:off x="2425983" y="5189220"/>
                  <a:ext cx="253693" cy="137160"/>
                  <a:chOff x="2425983" y="5189220"/>
                  <a:chExt cx="253693" cy="137160"/>
                </a:xfrm>
              </p:grpSpPr>
              <p:cxnSp>
                <p:nvCxnSpPr>
                  <p:cNvPr id="24" name="直接连接符 23">
                    <a:extLst>
                      <a:ext uri="{FF2B5EF4-FFF2-40B4-BE49-F238E27FC236}">
                        <a16:creationId xmlns:a16="http://schemas.microsoft.com/office/drawing/2014/main" xmlns="" id="{79B0D6E4-BBCF-4986-9701-BD340734C4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49D3BFD0-7F67-407E-A629-420D0559349B}"/>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nvGrpSpPr>
                <p:cNvPr id="21" name="组合 20">
                  <a:extLst>
                    <a:ext uri="{FF2B5EF4-FFF2-40B4-BE49-F238E27FC236}">
                      <a16:creationId xmlns:a16="http://schemas.microsoft.com/office/drawing/2014/main" xmlns="" id="{2BBEAB88-9923-4EB8-A058-CF71B92027F3}"/>
                    </a:ext>
                  </a:extLst>
                </p:cNvPr>
                <p:cNvGrpSpPr/>
                <p:nvPr/>
              </p:nvGrpSpPr>
              <p:grpSpPr>
                <a:xfrm>
                  <a:off x="2676808" y="5186045"/>
                  <a:ext cx="253693" cy="137160"/>
                  <a:chOff x="2425983" y="5189220"/>
                  <a:chExt cx="253693" cy="137160"/>
                </a:xfrm>
              </p:grpSpPr>
              <p:cxnSp>
                <p:nvCxnSpPr>
                  <p:cNvPr id="22" name="直接连接符 21">
                    <a:extLst>
                      <a:ext uri="{FF2B5EF4-FFF2-40B4-BE49-F238E27FC236}">
                        <a16:creationId xmlns:a16="http://schemas.microsoft.com/office/drawing/2014/main" xmlns="" id="{D9F1A1D6-1DCF-468C-9AAC-633AECED1746}"/>
                      </a:ext>
                    </a:extLst>
                  </p:cNvPr>
                  <p:cNvCxnSpPr/>
                  <p:nvPr/>
                </p:nvCxnSpPr>
                <p:spPr>
                  <a:xfrm>
                    <a:off x="2425983"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85009E07-6E68-4671-8847-5703C04CFA6D}"/>
                      </a:ext>
                    </a:extLst>
                  </p:cNvPr>
                  <p:cNvCxnSpPr>
                    <a:cxnSpLocks/>
                  </p:cNvCxnSpPr>
                  <p:nvPr/>
                </p:nvCxnSpPr>
                <p:spPr>
                  <a:xfrm flipH="1">
                    <a:off x="2552959" y="5189220"/>
                    <a:ext cx="126717" cy="137160"/>
                  </a:xfrm>
                  <a:prstGeom prst="line">
                    <a:avLst/>
                  </a:prstGeom>
                  <a:ln>
                    <a:solidFill>
                      <a:srgbClr val="63C1BF"/>
                    </a:solidFill>
                  </a:ln>
                </p:spPr>
                <p:style>
                  <a:lnRef idx="1">
                    <a:schemeClr val="accent1"/>
                  </a:lnRef>
                  <a:fillRef idx="0">
                    <a:schemeClr val="accent1"/>
                  </a:fillRef>
                  <a:effectRef idx="0">
                    <a:schemeClr val="accent1"/>
                  </a:effectRef>
                  <a:fontRef idx="minor">
                    <a:schemeClr val="tx1"/>
                  </a:fontRef>
                </p:style>
              </p:cxnSp>
            </p:grpSp>
          </p:grpSp>
        </p:grpSp>
      </p:grpSp>
      <p:sp>
        <p:nvSpPr>
          <p:cNvPr id="58" name="TextBox 57">
            <a:extLst>
              <a:ext uri="{FF2B5EF4-FFF2-40B4-BE49-F238E27FC236}">
                <a16:creationId xmlns:a16="http://schemas.microsoft.com/office/drawing/2014/main" xmlns="" id="{F877874D-0A72-48B5-A4C2-63E4B1A9DBF2}"/>
              </a:ext>
            </a:extLst>
          </p:cNvPr>
          <p:cNvSpPr txBox="1"/>
          <p:nvPr/>
        </p:nvSpPr>
        <p:spPr>
          <a:xfrm>
            <a:off x="1642311" y="2858990"/>
            <a:ext cx="9816047" cy="1015534"/>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5999" b="1" i="0" u="none" strike="noStrike" kern="1200" cap="none" spc="0" normalizeH="0" baseline="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CHÚC</a:t>
            </a:r>
            <a:r>
              <a:rPr kumimoji="0" lang="en-US" sz="5999" b="1" i="0" u="none" strike="noStrike" kern="1200" cap="none" spc="0" normalizeH="0" noProof="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CÁC EM HỌC TỐT!</a:t>
            </a:r>
            <a:endParaRPr kumimoji="0" lang="en-US" sz="5999"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6620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3</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xmlns="" id="{468826E0-7A31-44C3-B4BF-CB0C0E7DFDF2}"/>
              </a:ext>
            </a:extLst>
          </p:cNvPr>
          <p:cNvGrpSpPr/>
          <p:nvPr/>
        </p:nvGrpSpPr>
        <p:grpSpPr>
          <a:xfrm>
            <a:off x="1997646" y="1633156"/>
            <a:ext cx="2512855" cy="179063"/>
            <a:chOff x="4531763" y="904319"/>
            <a:chExt cx="3274666" cy="206375"/>
          </a:xfrm>
        </p:grpSpPr>
        <p:sp>
          <p:nvSpPr>
            <p:cNvPr id="6" name="Freeform 139">
              <a:extLst>
                <a:ext uri="{FF2B5EF4-FFF2-40B4-BE49-F238E27FC236}">
                  <a16:creationId xmlns:a16="http://schemas.microsoft.com/office/drawing/2014/main" xmlns=""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xmlns=""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xmlns=""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xmlns=""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xmlns=""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xmlns=""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xmlns=""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xmlns=""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xmlns=""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xmlns=""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a16="http://schemas.microsoft.com/office/drawing/2014/main" xmlns="" id="{56100E42-1B9F-4C8D-B484-B237526F1280}"/>
              </a:ext>
            </a:extLst>
          </p:cNvPr>
          <p:cNvSpPr txBox="1"/>
          <p:nvPr/>
        </p:nvSpPr>
        <p:spPr>
          <a:xfrm>
            <a:off x="1225725" y="257585"/>
            <a:ext cx="7469558" cy="830805"/>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1. Dấu ngoặc kép</a:t>
            </a: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xmlns="" id="{25EFD4B2-71A3-4CE8-8336-8C143AADE4EF}"/>
              </a:ext>
            </a:extLst>
          </p:cNvPr>
          <p:cNvSpPr txBox="1"/>
          <p:nvPr/>
        </p:nvSpPr>
        <p:spPr>
          <a:xfrm>
            <a:off x="1598168" y="537792"/>
            <a:ext cx="7469558" cy="1076969"/>
          </a:xfrm>
          <a:prstGeom prst="rect">
            <a:avLst/>
          </a:prstGeom>
          <a:noFill/>
        </p:spPr>
        <p:txBody>
          <a:bodyPr vert="horz" wrap="square" rtlCol="0">
            <a:spAutoFit/>
          </a:bodyPr>
          <a:lstStyle/>
          <a:p>
            <a:pPr defTabSz="914217"/>
            <a:endPar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Xét ví dụ</a:t>
            </a:r>
            <a:endParaRPr lang="zh-CN" altLang="en-US" sz="31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6" name="组合 2">
            <a:extLst>
              <a:ext uri="{FF2B5EF4-FFF2-40B4-BE49-F238E27FC236}">
                <a16:creationId xmlns:a16="http://schemas.microsoft.com/office/drawing/2014/main" xmlns="" id="{9C1DCEB9-0956-4876-8387-3186CD050357}"/>
              </a:ext>
            </a:extLst>
          </p:cNvPr>
          <p:cNvGrpSpPr/>
          <p:nvPr/>
        </p:nvGrpSpPr>
        <p:grpSpPr>
          <a:xfrm>
            <a:off x="703140" y="2056753"/>
            <a:ext cx="3685160" cy="2730533"/>
            <a:chOff x="1949253" y="1627716"/>
            <a:chExt cx="3271491" cy="2309600"/>
          </a:xfrm>
        </p:grpSpPr>
        <p:grpSp>
          <p:nvGrpSpPr>
            <p:cNvPr id="27" name="组合 135">
              <a:extLst>
                <a:ext uri="{FF2B5EF4-FFF2-40B4-BE49-F238E27FC236}">
                  <a16:creationId xmlns:a16="http://schemas.microsoft.com/office/drawing/2014/main" xmlns=""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a16="http://schemas.microsoft.com/office/drawing/2014/main" xmlns=""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a16="http://schemas.microsoft.com/office/drawing/2014/main" xmlns=""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a16="http://schemas.microsoft.com/office/drawing/2014/main" xmlns=""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a16="http://schemas.microsoft.com/office/drawing/2014/main" xmlns=""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a16="http://schemas.microsoft.com/office/drawing/2014/main" xmlns=""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a16="http://schemas.microsoft.com/office/drawing/2014/main" xmlns=""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a16="http://schemas.microsoft.com/office/drawing/2014/main" xmlns=""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a16="http://schemas.microsoft.com/office/drawing/2014/main" xmlns=""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a16="http://schemas.microsoft.com/office/drawing/2014/main" xmlns=""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a16="http://schemas.microsoft.com/office/drawing/2014/main" xmlns=""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a16="http://schemas.microsoft.com/office/drawing/2014/main" xmlns=""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a16="http://schemas.microsoft.com/office/drawing/2014/main" xmlns=""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a16="http://schemas.microsoft.com/office/drawing/2014/main" xmlns=""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a16="http://schemas.microsoft.com/office/drawing/2014/main" xmlns=""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a16="http://schemas.microsoft.com/office/drawing/2014/main" xmlns=""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a16="http://schemas.microsoft.com/office/drawing/2014/main" xmlns=""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a16="http://schemas.microsoft.com/office/drawing/2014/main" xmlns=""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a16="http://schemas.microsoft.com/office/drawing/2014/main" xmlns=""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a16="http://schemas.microsoft.com/office/drawing/2014/main" xmlns=""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a16="http://schemas.microsoft.com/office/drawing/2014/main" xmlns=""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a16="http://schemas.microsoft.com/office/drawing/2014/main" xmlns=""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a16="http://schemas.microsoft.com/office/drawing/2014/main" xmlns=""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a16="http://schemas.microsoft.com/office/drawing/2014/main" xmlns=""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a16="http://schemas.microsoft.com/office/drawing/2014/main" xmlns=""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a16="http://schemas.microsoft.com/office/drawing/2014/main" xmlns=""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a16="http://schemas.microsoft.com/office/drawing/2014/main" xmlns=""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a16="http://schemas.microsoft.com/office/drawing/2014/main" xmlns=""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a16="http://schemas.microsoft.com/office/drawing/2014/main" xmlns=""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a16="http://schemas.microsoft.com/office/drawing/2014/main" xmlns=""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a16="http://schemas.microsoft.com/office/drawing/2014/main" xmlns=""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a16="http://schemas.microsoft.com/office/drawing/2014/main" xmlns=""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a16="http://schemas.microsoft.com/office/drawing/2014/main" xmlns=""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a16="http://schemas.microsoft.com/office/drawing/2014/main" xmlns=""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a16="http://schemas.microsoft.com/office/drawing/2014/main" xmlns=""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a16="http://schemas.microsoft.com/office/drawing/2014/main" xmlns=""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a16="http://schemas.microsoft.com/office/drawing/2014/main" xmlns=""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a16="http://schemas.microsoft.com/office/drawing/2014/main" xmlns=""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a16="http://schemas.microsoft.com/office/drawing/2014/main" xmlns=""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a16="http://schemas.microsoft.com/office/drawing/2014/main" xmlns=""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a16="http://schemas.microsoft.com/office/drawing/2014/main" xmlns=""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a16="http://schemas.microsoft.com/office/drawing/2014/main" xmlns=""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a16="http://schemas.microsoft.com/office/drawing/2014/main" xmlns=""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a16="http://schemas.microsoft.com/office/drawing/2014/main" xmlns=""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a16="http://schemas.microsoft.com/office/drawing/2014/main" xmlns=""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a16="http://schemas.microsoft.com/office/drawing/2014/main" xmlns=""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a16="http://schemas.microsoft.com/office/drawing/2014/main" xmlns=""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a16="http://schemas.microsoft.com/office/drawing/2014/main" xmlns=""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a16="http://schemas.microsoft.com/office/drawing/2014/main" xmlns=""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a16="http://schemas.microsoft.com/office/drawing/2014/main" xmlns=""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a16="http://schemas.microsoft.com/office/drawing/2014/main" xmlns=""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a16="http://schemas.microsoft.com/office/drawing/2014/main" xmlns=""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a16="http://schemas.microsoft.com/office/drawing/2014/main" xmlns=""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a16="http://schemas.microsoft.com/office/drawing/2014/main" xmlns=""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a16="http://schemas.microsoft.com/office/drawing/2014/main" xmlns=""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a16="http://schemas.microsoft.com/office/drawing/2014/main" xmlns=""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a16="http://schemas.microsoft.com/office/drawing/2014/main" xmlns=""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a16="http://schemas.microsoft.com/office/drawing/2014/main" xmlns=""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a16="http://schemas.microsoft.com/office/drawing/2014/main" xmlns=""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a16="http://schemas.microsoft.com/office/drawing/2014/main" xmlns=""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a16="http://schemas.microsoft.com/office/drawing/2014/main" xmlns=""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a16="http://schemas.microsoft.com/office/drawing/2014/main" xmlns=""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a16="http://schemas.microsoft.com/office/drawing/2014/main" xmlns=""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a16="http://schemas.microsoft.com/office/drawing/2014/main" xmlns=""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a16="http://schemas.microsoft.com/office/drawing/2014/main" xmlns=""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a16="http://schemas.microsoft.com/office/drawing/2014/main" xmlns=""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a16="http://schemas.microsoft.com/office/drawing/2014/main" xmlns=""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a16="http://schemas.microsoft.com/office/drawing/2014/main" xmlns=""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a16="http://schemas.microsoft.com/office/drawing/2014/main" xmlns=""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a16="http://schemas.microsoft.com/office/drawing/2014/main" xmlns=""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a16="http://schemas.microsoft.com/office/drawing/2014/main" xmlns=""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a16="http://schemas.microsoft.com/office/drawing/2014/main" xmlns=""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a16="http://schemas.microsoft.com/office/drawing/2014/main" xmlns=""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a16="http://schemas.microsoft.com/office/drawing/2014/main" xmlns=""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a16="http://schemas.microsoft.com/office/drawing/2014/main" xmlns=""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a16="http://schemas.microsoft.com/office/drawing/2014/main" xmlns=""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a16="http://schemas.microsoft.com/office/drawing/2014/main" xmlns=""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a16="http://schemas.microsoft.com/office/drawing/2014/main" xmlns=""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a16="http://schemas.microsoft.com/office/drawing/2014/main" xmlns=""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a16="http://schemas.microsoft.com/office/drawing/2014/main" xmlns=""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a16="http://schemas.microsoft.com/office/drawing/2014/main" xmlns=""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a16="http://schemas.microsoft.com/office/drawing/2014/main" xmlns=""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a16="http://schemas.microsoft.com/office/drawing/2014/main" xmlns=""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a16="http://schemas.microsoft.com/office/drawing/2014/main" xmlns=""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a16="http://schemas.microsoft.com/office/drawing/2014/main" xmlns=""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a16="http://schemas.microsoft.com/office/drawing/2014/main" xmlns=""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a16="http://schemas.microsoft.com/office/drawing/2014/main" xmlns=""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a16="http://schemas.microsoft.com/office/drawing/2014/main" xmlns=""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a16="http://schemas.microsoft.com/office/drawing/2014/main" xmlns=""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a16="http://schemas.microsoft.com/office/drawing/2014/main" xmlns=""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a16="http://schemas.microsoft.com/office/drawing/2014/main" xmlns="" id="{E9CF78FE-9F32-4956-898B-87BC320820CB}"/>
                </a:ext>
              </a:extLst>
            </p:cNvPr>
            <p:cNvSpPr txBox="1">
              <a:spLocks noChangeArrowheads="1"/>
            </p:cNvSpPr>
            <p:nvPr/>
          </p:nvSpPr>
          <p:spPr bwMode="auto">
            <a:xfrm>
              <a:off x="2187524" y="2051754"/>
              <a:ext cx="2909328" cy="1357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914217">
                <a:buNone/>
              </a:pPr>
              <a:r>
                <a:rPr lang="vi-VN" sz="2000" i="1" dirty="0">
                  <a:solidFill>
                    <a:srgbClr val="000000"/>
                  </a:solidFill>
                  <a:latin typeface="Times New Roman" panose="02020603050405020304" pitchFamily="18" charset="0"/>
                </a:rPr>
                <a:t>Em hiểu thế nào về từ </a:t>
              </a:r>
              <a:r>
                <a:rPr lang="en-US" sz="2000" i="1" dirty="0">
                  <a:solidFill>
                    <a:srgbClr val="000000"/>
                  </a:solidFill>
                  <a:latin typeface="Calibri"/>
                </a:rPr>
                <a:t>       </a:t>
              </a:r>
              <a:r>
                <a:rPr lang="vi-VN" sz="2000" i="1" dirty="0">
                  <a:solidFill>
                    <a:srgbClr val="000000"/>
                  </a:solidFill>
                  <a:latin typeface="Times New Roman" panose="02020603050405020304" pitchFamily="18" charset="0"/>
                </a:rPr>
                <a:t>“trả thù” được sử dụng trong câu văn sau:</a:t>
              </a:r>
              <a:endParaRPr lang="en-US" sz="2000" dirty="0">
                <a:solidFill>
                  <a:srgbClr val="000000"/>
                </a:solidFill>
                <a:latin typeface="Calibri"/>
              </a:endParaRPr>
            </a:p>
            <a:p>
              <a:pPr defTabSz="914217">
                <a:buNone/>
              </a:pPr>
              <a:r>
                <a:rPr lang="vi-VN" sz="2000" i="1" dirty="0">
                  <a:solidFill>
                    <a:srgbClr val="000000"/>
                  </a:solidFill>
                  <a:latin typeface="Times New Roman" panose="02020603050405020304" pitchFamily="18" charset="0"/>
                </a:rPr>
                <a:t>Chẳng đứa nào sung sướng </a:t>
              </a:r>
              <a:r>
                <a:rPr lang="en-US" sz="2000" i="1" dirty="0">
                  <a:solidFill>
                    <a:srgbClr val="000000"/>
                  </a:solidFill>
                  <a:latin typeface="Calibri"/>
                </a:rPr>
                <a:t>  </a:t>
              </a:r>
              <a:r>
                <a:rPr lang="vi-VN" sz="2000" i="1" dirty="0">
                  <a:solidFill>
                    <a:srgbClr val="000000"/>
                  </a:solidFill>
                  <a:latin typeface="Times New Roman" panose="02020603050405020304" pitchFamily="18" charset="0"/>
                </a:rPr>
                <a:t>vì “trả thù” được </a:t>
              </a:r>
              <a:r>
                <a:rPr lang="en-US" sz="2000" i="1" dirty="0">
                  <a:solidFill>
                    <a:srgbClr val="000000"/>
                  </a:solidFill>
                  <a:latin typeface="Calibri"/>
                </a:rPr>
                <a:t>L</a:t>
              </a:r>
              <a:r>
                <a:rPr lang="vi-VN" sz="2000" i="1" dirty="0" smtClean="0">
                  <a:solidFill>
                    <a:srgbClr val="000000"/>
                  </a:solidFill>
                  <a:latin typeface="Times New Roman" panose="02020603050405020304" pitchFamily="18" charset="0"/>
                </a:rPr>
                <a:t>ợi </a:t>
              </a:r>
              <a:r>
                <a:rPr lang="vi-VN" sz="2000" i="1" dirty="0">
                  <a:solidFill>
                    <a:srgbClr val="000000"/>
                  </a:solidFill>
                  <a:latin typeface="Times New Roman" panose="02020603050405020304" pitchFamily="18" charset="0"/>
                </a:rPr>
                <a:t>nữa.</a:t>
              </a:r>
              <a:endParaRPr lang="en-US" sz="2000" dirty="0">
                <a:solidFill>
                  <a:srgbClr val="000000"/>
                </a:solidFill>
                <a:latin typeface="Calibri"/>
              </a:endParaRPr>
            </a:p>
          </p:txBody>
        </p:sp>
      </p:grpSp>
      <p:grpSp>
        <p:nvGrpSpPr>
          <p:cNvPr id="118" name="组合 3">
            <a:extLst>
              <a:ext uri="{FF2B5EF4-FFF2-40B4-BE49-F238E27FC236}">
                <a16:creationId xmlns:a16="http://schemas.microsoft.com/office/drawing/2014/main" xmlns="" id="{5870B94D-5D36-4D10-8A3B-7BF49A7DBFA4}"/>
              </a:ext>
            </a:extLst>
          </p:cNvPr>
          <p:cNvGrpSpPr/>
          <p:nvPr/>
        </p:nvGrpSpPr>
        <p:grpSpPr>
          <a:xfrm>
            <a:off x="5255786" y="969778"/>
            <a:ext cx="2833241" cy="2417481"/>
            <a:chOff x="7522624" y="1711467"/>
            <a:chExt cx="2698523" cy="1980244"/>
          </a:xfrm>
        </p:grpSpPr>
        <p:grpSp>
          <p:nvGrpSpPr>
            <p:cNvPr id="119" name="组合 225">
              <a:extLst>
                <a:ext uri="{FF2B5EF4-FFF2-40B4-BE49-F238E27FC236}">
                  <a16:creationId xmlns:a16="http://schemas.microsoft.com/office/drawing/2014/main" xmlns="" id="{3841CF2F-5722-4672-BAC7-2BDF3E9207CF}"/>
                </a:ext>
              </a:extLst>
            </p:cNvPr>
            <p:cNvGrpSpPr/>
            <p:nvPr/>
          </p:nvGrpSpPr>
          <p:grpSpPr>
            <a:xfrm flipH="1">
              <a:off x="7522624" y="1711467"/>
              <a:ext cx="2698523" cy="1980244"/>
              <a:chOff x="3246438" y="1068388"/>
              <a:chExt cx="5711825" cy="4678363"/>
            </a:xfrm>
            <a:solidFill>
              <a:schemeClr val="tx1"/>
            </a:solidFill>
          </p:grpSpPr>
          <p:sp>
            <p:nvSpPr>
              <p:cNvPr id="121" name="Freeform 5">
                <a:extLst>
                  <a:ext uri="{FF2B5EF4-FFF2-40B4-BE49-F238E27FC236}">
                    <a16:creationId xmlns:a16="http://schemas.microsoft.com/office/drawing/2014/main" xmlns="" id="{A425AEA3-FB98-4A22-81ED-49B1CD24652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6">
                <a:extLst>
                  <a:ext uri="{FF2B5EF4-FFF2-40B4-BE49-F238E27FC236}">
                    <a16:creationId xmlns:a16="http://schemas.microsoft.com/office/drawing/2014/main" xmlns="" id="{8CE79A64-3ED4-4825-BBE6-617ABE6A10F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7">
                <a:extLst>
                  <a:ext uri="{FF2B5EF4-FFF2-40B4-BE49-F238E27FC236}">
                    <a16:creationId xmlns:a16="http://schemas.microsoft.com/office/drawing/2014/main" xmlns="" id="{2C7172BC-A7F5-4308-8D72-13DCBEBB2E2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8">
                <a:extLst>
                  <a:ext uri="{FF2B5EF4-FFF2-40B4-BE49-F238E27FC236}">
                    <a16:creationId xmlns:a16="http://schemas.microsoft.com/office/drawing/2014/main" xmlns="" id="{F034F6EF-1456-4A2E-AC0F-56A06297D50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9">
                <a:extLst>
                  <a:ext uri="{FF2B5EF4-FFF2-40B4-BE49-F238E27FC236}">
                    <a16:creationId xmlns:a16="http://schemas.microsoft.com/office/drawing/2014/main" xmlns="" id="{4A750B0B-CED0-4D12-8B70-C3C1BB56A8E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0">
                <a:extLst>
                  <a:ext uri="{FF2B5EF4-FFF2-40B4-BE49-F238E27FC236}">
                    <a16:creationId xmlns:a16="http://schemas.microsoft.com/office/drawing/2014/main" xmlns="" id="{D96CC480-C800-45CD-880F-75421D128FF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1">
                <a:extLst>
                  <a:ext uri="{FF2B5EF4-FFF2-40B4-BE49-F238E27FC236}">
                    <a16:creationId xmlns:a16="http://schemas.microsoft.com/office/drawing/2014/main" xmlns="" id="{4D32D243-A0F4-43C2-91A2-1C0069A2835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8" name="组合 233">
                <a:extLst>
                  <a:ext uri="{FF2B5EF4-FFF2-40B4-BE49-F238E27FC236}">
                    <a16:creationId xmlns:a16="http://schemas.microsoft.com/office/drawing/2014/main" xmlns="" id="{20F128F9-080E-4248-B04E-42F0242F46E7}"/>
                  </a:ext>
                </a:extLst>
              </p:cNvPr>
              <p:cNvGrpSpPr/>
              <p:nvPr/>
            </p:nvGrpSpPr>
            <p:grpSpPr>
              <a:xfrm>
                <a:off x="3517901" y="1225551"/>
                <a:ext cx="5260975" cy="4090987"/>
                <a:chOff x="3517901" y="1225551"/>
                <a:chExt cx="5260975" cy="4090987"/>
              </a:xfrm>
              <a:grpFill/>
            </p:grpSpPr>
            <p:sp>
              <p:nvSpPr>
                <p:cNvPr id="129" name="Freeform 12">
                  <a:extLst>
                    <a:ext uri="{FF2B5EF4-FFF2-40B4-BE49-F238E27FC236}">
                      <a16:creationId xmlns:a16="http://schemas.microsoft.com/office/drawing/2014/main" xmlns="" id="{E5D21414-9F55-41CE-8529-04C982F027B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3">
                  <a:extLst>
                    <a:ext uri="{FF2B5EF4-FFF2-40B4-BE49-F238E27FC236}">
                      <a16:creationId xmlns:a16="http://schemas.microsoft.com/office/drawing/2014/main" xmlns="" id="{CEC948D7-FBC4-4D52-8BD6-108E6F0F5D1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4">
                  <a:extLst>
                    <a:ext uri="{FF2B5EF4-FFF2-40B4-BE49-F238E27FC236}">
                      <a16:creationId xmlns:a16="http://schemas.microsoft.com/office/drawing/2014/main" xmlns="" id="{EEDDC0D4-4E58-44E4-BD59-4B8C43EB824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5">
                  <a:extLst>
                    <a:ext uri="{FF2B5EF4-FFF2-40B4-BE49-F238E27FC236}">
                      <a16:creationId xmlns:a16="http://schemas.microsoft.com/office/drawing/2014/main" xmlns="" id="{E12FB58C-05FF-4A42-9A6A-280B2C31BFF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16">
                  <a:extLst>
                    <a:ext uri="{FF2B5EF4-FFF2-40B4-BE49-F238E27FC236}">
                      <a16:creationId xmlns:a16="http://schemas.microsoft.com/office/drawing/2014/main" xmlns="" id="{F4354F25-5071-42D4-B5A0-1009E48B5AC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17">
                  <a:extLst>
                    <a:ext uri="{FF2B5EF4-FFF2-40B4-BE49-F238E27FC236}">
                      <a16:creationId xmlns:a16="http://schemas.microsoft.com/office/drawing/2014/main" xmlns="" id="{FE07DED5-D287-4B4A-9DE1-D728976BF9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18">
                  <a:extLst>
                    <a:ext uri="{FF2B5EF4-FFF2-40B4-BE49-F238E27FC236}">
                      <a16:creationId xmlns:a16="http://schemas.microsoft.com/office/drawing/2014/main" xmlns="" id="{38B28F73-4840-40B1-B3A9-A8FA8C8761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19">
                  <a:extLst>
                    <a:ext uri="{FF2B5EF4-FFF2-40B4-BE49-F238E27FC236}">
                      <a16:creationId xmlns:a16="http://schemas.microsoft.com/office/drawing/2014/main" xmlns="" id="{27B45940-925C-4C05-8146-72D2F846991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0">
                  <a:extLst>
                    <a:ext uri="{FF2B5EF4-FFF2-40B4-BE49-F238E27FC236}">
                      <a16:creationId xmlns:a16="http://schemas.microsoft.com/office/drawing/2014/main" xmlns="" id="{5429CC19-05FA-4162-B1AA-81F2CDA6639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1">
                  <a:extLst>
                    <a:ext uri="{FF2B5EF4-FFF2-40B4-BE49-F238E27FC236}">
                      <a16:creationId xmlns:a16="http://schemas.microsoft.com/office/drawing/2014/main" xmlns="" id="{173BC9EE-B7DF-4981-A980-D277EB0F939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2">
                  <a:extLst>
                    <a:ext uri="{FF2B5EF4-FFF2-40B4-BE49-F238E27FC236}">
                      <a16:creationId xmlns:a16="http://schemas.microsoft.com/office/drawing/2014/main" xmlns="" id="{50A2A64B-8201-461F-9A81-A4787E919E2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3">
                  <a:extLst>
                    <a:ext uri="{FF2B5EF4-FFF2-40B4-BE49-F238E27FC236}">
                      <a16:creationId xmlns:a16="http://schemas.microsoft.com/office/drawing/2014/main" xmlns="" id="{FDD5F413-3194-4BBA-B24C-FB7D19CCEC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4">
                  <a:extLst>
                    <a:ext uri="{FF2B5EF4-FFF2-40B4-BE49-F238E27FC236}">
                      <a16:creationId xmlns:a16="http://schemas.microsoft.com/office/drawing/2014/main" xmlns="" id="{CDB15970-4968-4B4A-8DD8-0CE2F92694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5">
                  <a:extLst>
                    <a:ext uri="{FF2B5EF4-FFF2-40B4-BE49-F238E27FC236}">
                      <a16:creationId xmlns:a16="http://schemas.microsoft.com/office/drawing/2014/main" xmlns="" id="{9A30AE4C-E337-4D76-911A-97902F504ED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26">
                  <a:extLst>
                    <a:ext uri="{FF2B5EF4-FFF2-40B4-BE49-F238E27FC236}">
                      <a16:creationId xmlns:a16="http://schemas.microsoft.com/office/drawing/2014/main" xmlns="" id="{8AA0208A-D690-46F9-A2C9-F8AEB7A3002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27">
                  <a:extLst>
                    <a:ext uri="{FF2B5EF4-FFF2-40B4-BE49-F238E27FC236}">
                      <a16:creationId xmlns:a16="http://schemas.microsoft.com/office/drawing/2014/main" xmlns="" id="{9CC769EB-DE12-4BD7-A55F-B3E8FE6825A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28">
                  <a:extLst>
                    <a:ext uri="{FF2B5EF4-FFF2-40B4-BE49-F238E27FC236}">
                      <a16:creationId xmlns:a16="http://schemas.microsoft.com/office/drawing/2014/main" xmlns="" id="{5EB7354D-9EB0-4642-A732-6A9A5CAA61B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29">
                  <a:extLst>
                    <a:ext uri="{FF2B5EF4-FFF2-40B4-BE49-F238E27FC236}">
                      <a16:creationId xmlns:a16="http://schemas.microsoft.com/office/drawing/2014/main" xmlns="" id="{C8EC35EF-FA74-4B6A-B8C6-77EB7C35B41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0">
                  <a:extLst>
                    <a:ext uri="{FF2B5EF4-FFF2-40B4-BE49-F238E27FC236}">
                      <a16:creationId xmlns:a16="http://schemas.microsoft.com/office/drawing/2014/main" xmlns="" id="{78FD2136-E352-47DF-B541-9540B11A32D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1">
                  <a:extLst>
                    <a:ext uri="{FF2B5EF4-FFF2-40B4-BE49-F238E27FC236}">
                      <a16:creationId xmlns:a16="http://schemas.microsoft.com/office/drawing/2014/main" xmlns="" id="{D56DE6B9-1EBE-44BB-AD25-9C816439FB1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2">
                  <a:extLst>
                    <a:ext uri="{FF2B5EF4-FFF2-40B4-BE49-F238E27FC236}">
                      <a16:creationId xmlns:a16="http://schemas.microsoft.com/office/drawing/2014/main" xmlns="" id="{090707BB-9C57-4659-8409-4701EFD441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3">
                  <a:extLst>
                    <a:ext uri="{FF2B5EF4-FFF2-40B4-BE49-F238E27FC236}">
                      <a16:creationId xmlns:a16="http://schemas.microsoft.com/office/drawing/2014/main" xmlns="" id="{8162A9B9-4042-420D-AC4B-4C29DD0519D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4">
                  <a:extLst>
                    <a:ext uri="{FF2B5EF4-FFF2-40B4-BE49-F238E27FC236}">
                      <a16:creationId xmlns:a16="http://schemas.microsoft.com/office/drawing/2014/main" xmlns="" id="{E8179D54-9264-483E-8EE1-CF809266AE5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5">
                  <a:extLst>
                    <a:ext uri="{FF2B5EF4-FFF2-40B4-BE49-F238E27FC236}">
                      <a16:creationId xmlns:a16="http://schemas.microsoft.com/office/drawing/2014/main" xmlns="" id="{1A4E1915-CBF2-4C67-8C2B-B4A55F031B2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36">
                  <a:extLst>
                    <a:ext uri="{FF2B5EF4-FFF2-40B4-BE49-F238E27FC236}">
                      <a16:creationId xmlns:a16="http://schemas.microsoft.com/office/drawing/2014/main" xmlns="" id="{8C057786-4203-4F34-B5C0-60FC6D75178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37">
                  <a:extLst>
                    <a:ext uri="{FF2B5EF4-FFF2-40B4-BE49-F238E27FC236}">
                      <a16:creationId xmlns:a16="http://schemas.microsoft.com/office/drawing/2014/main" xmlns="" id="{9CC7FA0E-CDA2-4EEF-8C8F-248340DD195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38">
                  <a:extLst>
                    <a:ext uri="{FF2B5EF4-FFF2-40B4-BE49-F238E27FC236}">
                      <a16:creationId xmlns:a16="http://schemas.microsoft.com/office/drawing/2014/main" xmlns="" id="{26495CAD-6C83-40CD-AA5D-22C17E0E29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39">
                  <a:extLst>
                    <a:ext uri="{FF2B5EF4-FFF2-40B4-BE49-F238E27FC236}">
                      <a16:creationId xmlns:a16="http://schemas.microsoft.com/office/drawing/2014/main" xmlns="" id="{C217ECB1-CEEA-4634-A3A8-911CB0D9453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0">
                  <a:extLst>
                    <a:ext uri="{FF2B5EF4-FFF2-40B4-BE49-F238E27FC236}">
                      <a16:creationId xmlns:a16="http://schemas.microsoft.com/office/drawing/2014/main" xmlns="" id="{B231DDD2-0654-4EDC-8016-EFD65970B54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1">
                  <a:extLst>
                    <a:ext uri="{FF2B5EF4-FFF2-40B4-BE49-F238E27FC236}">
                      <a16:creationId xmlns:a16="http://schemas.microsoft.com/office/drawing/2014/main" xmlns="" id="{DFB11617-362A-46EE-8201-446A84490D0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2">
                  <a:extLst>
                    <a:ext uri="{FF2B5EF4-FFF2-40B4-BE49-F238E27FC236}">
                      <a16:creationId xmlns:a16="http://schemas.microsoft.com/office/drawing/2014/main" xmlns="" id="{8B340E1D-FDF5-4389-BBEB-D4FDF939269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3">
                  <a:extLst>
                    <a:ext uri="{FF2B5EF4-FFF2-40B4-BE49-F238E27FC236}">
                      <a16:creationId xmlns:a16="http://schemas.microsoft.com/office/drawing/2014/main" xmlns="" id="{C897FFDB-D02B-48B0-AAC8-6D4D7089040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4">
                  <a:extLst>
                    <a:ext uri="{FF2B5EF4-FFF2-40B4-BE49-F238E27FC236}">
                      <a16:creationId xmlns:a16="http://schemas.microsoft.com/office/drawing/2014/main" xmlns="" id="{9A04636C-72E4-4E97-96D6-6C20665752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5">
                  <a:extLst>
                    <a:ext uri="{FF2B5EF4-FFF2-40B4-BE49-F238E27FC236}">
                      <a16:creationId xmlns:a16="http://schemas.microsoft.com/office/drawing/2014/main" xmlns="" id="{3956BB4C-92F2-4A58-8B6D-F410BAFD295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46">
                  <a:extLst>
                    <a:ext uri="{FF2B5EF4-FFF2-40B4-BE49-F238E27FC236}">
                      <a16:creationId xmlns:a16="http://schemas.microsoft.com/office/drawing/2014/main" xmlns="" id="{462B4C83-9E20-4711-9836-D30D610C8AA7}"/>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47">
                  <a:extLst>
                    <a:ext uri="{FF2B5EF4-FFF2-40B4-BE49-F238E27FC236}">
                      <a16:creationId xmlns:a16="http://schemas.microsoft.com/office/drawing/2014/main" xmlns="" id="{E4F365AD-12A5-4AEE-8EFB-FC803BBF8C1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48">
                  <a:extLst>
                    <a:ext uri="{FF2B5EF4-FFF2-40B4-BE49-F238E27FC236}">
                      <a16:creationId xmlns:a16="http://schemas.microsoft.com/office/drawing/2014/main" xmlns="" id="{DA92CD9D-36E2-4AA7-96F6-FA1886FC60C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49">
                  <a:extLst>
                    <a:ext uri="{FF2B5EF4-FFF2-40B4-BE49-F238E27FC236}">
                      <a16:creationId xmlns:a16="http://schemas.microsoft.com/office/drawing/2014/main" xmlns="" id="{9293471B-B06F-46CA-AE2C-DFE6C8DD697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0">
                  <a:extLst>
                    <a:ext uri="{FF2B5EF4-FFF2-40B4-BE49-F238E27FC236}">
                      <a16:creationId xmlns:a16="http://schemas.microsoft.com/office/drawing/2014/main" xmlns="" id="{806DA8AD-8F39-4B47-A515-4868850D1F2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1">
                  <a:extLst>
                    <a:ext uri="{FF2B5EF4-FFF2-40B4-BE49-F238E27FC236}">
                      <a16:creationId xmlns:a16="http://schemas.microsoft.com/office/drawing/2014/main" xmlns="" id="{489F3904-F911-488F-839F-3ECAA16125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2">
                  <a:extLst>
                    <a:ext uri="{FF2B5EF4-FFF2-40B4-BE49-F238E27FC236}">
                      <a16:creationId xmlns:a16="http://schemas.microsoft.com/office/drawing/2014/main" xmlns="" id="{ACB8247B-0234-473D-A613-E59F623EAE8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3">
                  <a:extLst>
                    <a:ext uri="{FF2B5EF4-FFF2-40B4-BE49-F238E27FC236}">
                      <a16:creationId xmlns:a16="http://schemas.microsoft.com/office/drawing/2014/main" xmlns="" id="{A654B7E0-D445-4F90-A3C8-0933EF9C729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4">
                  <a:extLst>
                    <a:ext uri="{FF2B5EF4-FFF2-40B4-BE49-F238E27FC236}">
                      <a16:creationId xmlns:a16="http://schemas.microsoft.com/office/drawing/2014/main" xmlns="" id="{93340EBB-33DC-4E20-AF93-4235C00AA71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5">
                  <a:extLst>
                    <a:ext uri="{FF2B5EF4-FFF2-40B4-BE49-F238E27FC236}">
                      <a16:creationId xmlns:a16="http://schemas.microsoft.com/office/drawing/2014/main" xmlns="" id="{065FFAC6-B7DC-48C2-B589-44C69D12A99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56">
                  <a:extLst>
                    <a:ext uri="{FF2B5EF4-FFF2-40B4-BE49-F238E27FC236}">
                      <a16:creationId xmlns:a16="http://schemas.microsoft.com/office/drawing/2014/main" xmlns="" id="{5AAF0A37-B864-4B05-94F0-5B23EC81DC7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57">
                  <a:extLst>
                    <a:ext uri="{FF2B5EF4-FFF2-40B4-BE49-F238E27FC236}">
                      <a16:creationId xmlns:a16="http://schemas.microsoft.com/office/drawing/2014/main" xmlns="" id="{AEDD4440-F31D-4A2E-B2C3-52695AA41335}"/>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58">
                  <a:extLst>
                    <a:ext uri="{FF2B5EF4-FFF2-40B4-BE49-F238E27FC236}">
                      <a16:creationId xmlns:a16="http://schemas.microsoft.com/office/drawing/2014/main" xmlns="" id="{4005BC86-0E79-42FD-9863-0F2DA91B85C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59">
                  <a:extLst>
                    <a:ext uri="{FF2B5EF4-FFF2-40B4-BE49-F238E27FC236}">
                      <a16:creationId xmlns:a16="http://schemas.microsoft.com/office/drawing/2014/main" xmlns="" id="{9EC8486C-BDF4-4A94-A468-42389EF1D3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0">
                  <a:extLst>
                    <a:ext uri="{FF2B5EF4-FFF2-40B4-BE49-F238E27FC236}">
                      <a16:creationId xmlns:a16="http://schemas.microsoft.com/office/drawing/2014/main" xmlns="" id="{90AC8B8B-F209-42B5-A5A1-BAC17677491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1">
                  <a:extLst>
                    <a:ext uri="{FF2B5EF4-FFF2-40B4-BE49-F238E27FC236}">
                      <a16:creationId xmlns:a16="http://schemas.microsoft.com/office/drawing/2014/main" xmlns="" id="{AFEE6515-CA08-4DD3-AA24-F240B14CB7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2">
                  <a:extLst>
                    <a:ext uri="{FF2B5EF4-FFF2-40B4-BE49-F238E27FC236}">
                      <a16:creationId xmlns:a16="http://schemas.microsoft.com/office/drawing/2014/main" xmlns="" id="{84E465AD-49F2-417A-8CB9-868EABC56D6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3">
                  <a:extLst>
                    <a:ext uri="{FF2B5EF4-FFF2-40B4-BE49-F238E27FC236}">
                      <a16:creationId xmlns:a16="http://schemas.microsoft.com/office/drawing/2014/main" xmlns="" id="{ED711285-517A-47E2-986B-D34CF26DE53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4">
                  <a:extLst>
                    <a:ext uri="{FF2B5EF4-FFF2-40B4-BE49-F238E27FC236}">
                      <a16:creationId xmlns:a16="http://schemas.microsoft.com/office/drawing/2014/main" xmlns="" id="{7AA94D49-2F82-4A89-AFE4-82FA88AB2F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5">
                  <a:extLst>
                    <a:ext uri="{FF2B5EF4-FFF2-40B4-BE49-F238E27FC236}">
                      <a16:creationId xmlns:a16="http://schemas.microsoft.com/office/drawing/2014/main" xmlns="" id="{72CC4A7F-C091-4AC8-86F4-82B775A06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66">
                  <a:extLst>
                    <a:ext uri="{FF2B5EF4-FFF2-40B4-BE49-F238E27FC236}">
                      <a16:creationId xmlns:a16="http://schemas.microsoft.com/office/drawing/2014/main" xmlns="" id="{27C4EB60-AD50-43EE-8E92-7A9FA69A721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67">
                  <a:extLst>
                    <a:ext uri="{FF2B5EF4-FFF2-40B4-BE49-F238E27FC236}">
                      <a16:creationId xmlns:a16="http://schemas.microsoft.com/office/drawing/2014/main" xmlns="" id="{F6212A2B-821D-4FA9-B2BB-2B287B2C49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68">
                  <a:extLst>
                    <a:ext uri="{FF2B5EF4-FFF2-40B4-BE49-F238E27FC236}">
                      <a16:creationId xmlns:a16="http://schemas.microsoft.com/office/drawing/2014/main" xmlns="" id="{8E4B7047-7A76-49A0-88D4-2CAF7D8C5F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69">
                  <a:extLst>
                    <a:ext uri="{FF2B5EF4-FFF2-40B4-BE49-F238E27FC236}">
                      <a16:creationId xmlns:a16="http://schemas.microsoft.com/office/drawing/2014/main" xmlns="" id="{4131A23A-7932-4BF7-92F4-62B6C107CE6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0">
                  <a:extLst>
                    <a:ext uri="{FF2B5EF4-FFF2-40B4-BE49-F238E27FC236}">
                      <a16:creationId xmlns:a16="http://schemas.microsoft.com/office/drawing/2014/main" xmlns="" id="{E12494F1-3375-44DD-9C29-BED241921D7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1">
                  <a:extLst>
                    <a:ext uri="{FF2B5EF4-FFF2-40B4-BE49-F238E27FC236}">
                      <a16:creationId xmlns:a16="http://schemas.microsoft.com/office/drawing/2014/main" xmlns="" id="{9FB39C3D-7886-4FD6-BE4C-27EA2F2F1D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2">
                  <a:extLst>
                    <a:ext uri="{FF2B5EF4-FFF2-40B4-BE49-F238E27FC236}">
                      <a16:creationId xmlns:a16="http://schemas.microsoft.com/office/drawing/2014/main" xmlns="" id="{86E6E586-F42D-4C73-9CBB-03658097A25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3">
                  <a:extLst>
                    <a:ext uri="{FF2B5EF4-FFF2-40B4-BE49-F238E27FC236}">
                      <a16:creationId xmlns:a16="http://schemas.microsoft.com/office/drawing/2014/main" xmlns="" id="{13EE3B66-F362-4E25-83C8-23A75108B67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4">
                  <a:extLst>
                    <a:ext uri="{FF2B5EF4-FFF2-40B4-BE49-F238E27FC236}">
                      <a16:creationId xmlns:a16="http://schemas.microsoft.com/office/drawing/2014/main" xmlns="" id="{1E184FE9-8C89-4A93-A931-D3F8A4606ED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5">
                  <a:extLst>
                    <a:ext uri="{FF2B5EF4-FFF2-40B4-BE49-F238E27FC236}">
                      <a16:creationId xmlns:a16="http://schemas.microsoft.com/office/drawing/2014/main" xmlns="" id="{664C3A9A-0B8C-4279-BB23-E7D101B9F7A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76">
                  <a:extLst>
                    <a:ext uri="{FF2B5EF4-FFF2-40B4-BE49-F238E27FC236}">
                      <a16:creationId xmlns:a16="http://schemas.microsoft.com/office/drawing/2014/main" xmlns="" id="{5C93BD2C-1919-4CF2-8338-2F0420DA1C9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77">
                  <a:extLst>
                    <a:ext uri="{FF2B5EF4-FFF2-40B4-BE49-F238E27FC236}">
                      <a16:creationId xmlns:a16="http://schemas.microsoft.com/office/drawing/2014/main" xmlns="" id="{AB8C4CBD-77BC-49CA-9D6B-E6DAD86D46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78">
                  <a:extLst>
                    <a:ext uri="{FF2B5EF4-FFF2-40B4-BE49-F238E27FC236}">
                      <a16:creationId xmlns:a16="http://schemas.microsoft.com/office/drawing/2014/main" xmlns="" id="{27AE42BD-98AB-4D24-AA35-A0FEFC838E4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79">
                  <a:extLst>
                    <a:ext uri="{FF2B5EF4-FFF2-40B4-BE49-F238E27FC236}">
                      <a16:creationId xmlns:a16="http://schemas.microsoft.com/office/drawing/2014/main" xmlns="" id="{A7490DF0-A5B7-4166-BFE3-3F6ED26F3A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0">
                  <a:extLst>
                    <a:ext uri="{FF2B5EF4-FFF2-40B4-BE49-F238E27FC236}">
                      <a16:creationId xmlns:a16="http://schemas.microsoft.com/office/drawing/2014/main" xmlns="" id="{5C300F4C-174A-4685-8081-21E1C649B77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1">
                  <a:extLst>
                    <a:ext uri="{FF2B5EF4-FFF2-40B4-BE49-F238E27FC236}">
                      <a16:creationId xmlns:a16="http://schemas.microsoft.com/office/drawing/2014/main" xmlns="" id="{05CD3B65-6329-4BE7-B20B-951BCB397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2">
                  <a:extLst>
                    <a:ext uri="{FF2B5EF4-FFF2-40B4-BE49-F238E27FC236}">
                      <a16:creationId xmlns:a16="http://schemas.microsoft.com/office/drawing/2014/main" xmlns="" id="{A52979EE-C015-4C6C-9BD7-46B36F6C8F5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3">
                  <a:extLst>
                    <a:ext uri="{FF2B5EF4-FFF2-40B4-BE49-F238E27FC236}">
                      <a16:creationId xmlns:a16="http://schemas.microsoft.com/office/drawing/2014/main" xmlns="" id="{D6DEC8AC-9991-4FB4-977B-0BFAC9AAFE2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4">
                  <a:extLst>
                    <a:ext uri="{FF2B5EF4-FFF2-40B4-BE49-F238E27FC236}">
                      <a16:creationId xmlns:a16="http://schemas.microsoft.com/office/drawing/2014/main" xmlns="" id="{17FB778A-4C98-479C-9EFC-8F2F1838167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5">
                  <a:extLst>
                    <a:ext uri="{FF2B5EF4-FFF2-40B4-BE49-F238E27FC236}">
                      <a16:creationId xmlns:a16="http://schemas.microsoft.com/office/drawing/2014/main" xmlns="" id="{330BEC31-0476-4E12-8F8F-423277A4209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86">
                  <a:extLst>
                    <a:ext uri="{FF2B5EF4-FFF2-40B4-BE49-F238E27FC236}">
                      <a16:creationId xmlns:a16="http://schemas.microsoft.com/office/drawing/2014/main" xmlns="" id="{01E38696-6DA7-40A1-9DB6-9851FC7A3A0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87">
                  <a:extLst>
                    <a:ext uri="{FF2B5EF4-FFF2-40B4-BE49-F238E27FC236}">
                      <a16:creationId xmlns:a16="http://schemas.microsoft.com/office/drawing/2014/main" xmlns="" id="{66D1D82B-BECF-40A7-BC56-4A01241E84F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88">
                  <a:extLst>
                    <a:ext uri="{FF2B5EF4-FFF2-40B4-BE49-F238E27FC236}">
                      <a16:creationId xmlns:a16="http://schemas.microsoft.com/office/drawing/2014/main" xmlns="" id="{694364E0-FEF2-4CFA-B4BA-011B93FED90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89">
                  <a:extLst>
                    <a:ext uri="{FF2B5EF4-FFF2-40B4-BE49-F238E27FC236}">
                      <a16:creationId xmlns:a16="http://schemas.microsoft.com/office/drawing/2014/main" xmlns="" id="{2E085FC5-EEB3-4289-ADA4-7EC6BA502A90}"/>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90">
                  <a:extLst>
                    <a:ext uri="{FF2B5EF4-FFF2-40B4-BE49-F238E27FC236}">
                      <a16:creationId xmlns:a16="http://schemas.microsoft.com/office/drawing/2014/main" xmlns="" id="{D08301CA-E976-418C-AB19-01D36A2E1D9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91">
                  <a:extLst>
                    <a:ext uri="{FF2B5EF4-FFF2-40B4-BE49-F238E27FC236}">
                      <a16:creationId xmlns:a16="http://schemas.microsoft.com/office/drawing/2014/main" xmlns="" id="{7AD4FC00-59D8-4210-856B-1C07267B1F6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92">
                  <a:extLst>
                    <a:ext uri="{FF2B5EF4-FFF2-40B4-BE49-F238E27FC236}">
                      <a16:creationId xmlns:a16="http://schemas.microsoft.com/office/drawing/2014/main" xmlns="" id="{A67D8390-7EFA-4392-9B1E-95EE4957D74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20" name="文本框 49">
              <a:extLst>
                <a:ext uri="{FF2B5EF4-FFF2-40B4-BE49-F238E27FC236}">
                  <a16:creationId xmlns:a16="http://schemas.microsoft.com/office/drawing/2014/main" xmlns="" id="{FF155A2C-BDA6-462B-ABBC-AE448B3691CE}"/>
                </a:ext>
              </a:extLst>
            </p:cNvPr>
            <p:cNvSpPr txBox="1">
              <a:spLocks noChangeArrowheads="1"/>
            </p:cNvSpPr>
            <p:nvPr/>
          </p:nvSpPr>
          <p:spPr bwMode="auto">
            <a:xfrm>
              <a:off x="7848015" y="2052728"/>
              <a:ext cx="2095630" cy="1209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vi-VN" sz="2000" i="1" dirty="0">
                  <a:solidFill>
                    <a:srgbClr val="000000"/>
                  </a:solidFill>
                  <a:latin typeface="Times New Roman" panose="02020603050405020304" pitchFamily="18" charset="0"/>
                </a:rPr>
                <a:t>Qua đó em hãy rút ra nhận xét công dụng của dấu ngoặc </a:t>
              </a:r>
              <a:r>
                <a:rPr lang="vi-VN" sz="2000" i="1" dirty="0" smtClean="0">
                  <a:solidFill>
                    <a:srgbClr val="000000"/>
                  </a:solidFill>
                  <a:latin typeface="Times New Roman" panose="02020603050405020304" pitchFamily="18" charset="0"/>
                </a:rPr>
                <a:t>ké</a:t>
              </a:r>
              <a:r>
                <a:rPr lang="en-GB" sz="2000" i="1" dirty="0" smtClean="0">
                  <a:solidFill>
                    <a:srgbClr val="000000"/>
                  </a:solidFill>
                  <a:latin typeface="Times New Roman" panose="02020603050405020304" pitchFamily="18" charset="0"/>
                </a:rPr>
                <a:t>p</a:t>
              </a:r>
              <a:r>
                <a:rPr lang="vi-VN" sz="2000" i="1" dirty="0" smtClean="0">
                  <a:solidFill>
                    <a:srgbClr val="000000"/>
                  </a:solidFill>
                  <a:latin typeface="Times New Roman" panose="02020603050405020304" pitchFamily="18" charset="0"/>
                </a:rPr>
                <a:t> </a:t>
              </a:r>
              <a:r>
                <a:rPr lang="vi-VN" sz="2000" i="1" dirty="0">
                  <a:solidFill>
                    <a:srgbClr val="000000"/>
                  </a:solidFill>
                  <a:latin typeface="Times New Roman" panose="02020603050405020304" pitchFamily="18" charset="0"/>
                </a:rPr>
                <a:t>trong trường hợp trên?</a:t>
              </a:r>
              <a:endParaRPr lang="en-US" sz="2000" dirty="0">
                <a:solidFill>
                  <a:srgbClr val="000000"/>
                </a:solidFill>
                <a:latin typeface="Calibri"/>
              </a:endParaRPr>
            </a:p>
          </p:txBody>
        </p:sp>
      </p:grpSp>
      <p:grpSp>
        <p:nvGrpSpPr>
          <p:cNvPr id="394" name="组合 452">
            <a:extLst>
              <a:ext uri="{FF2B5EF4-FFF2-40B4-BE49-F238E27FC236}">
                <a16:creationId xmlns:a16="http://schemas.microsoft.com/office/drawing/2014/main" xmlns="" id="{1CC5315A-8666-4C7A-9C69-0A07748C31D1}"/>
              </a:ext>
            </a:extLst>
          </p:cNvPr>
          <p:cNvGrpSpPr/>
          <p:nvPr/>
        </p:nvGrpSpPr>
        <p:grpSpPr>
          <a:xfrm>
            <a:off x="4193066" y="3015100"/>
            <a:ext cx="3005355" cy="3217518"/>
            <a:chOff x="4427538" y="954088"/>
            <a:chExt cx="3333750" cy="3729038"/>
          </a:xfrm>
        </p:grpSpPr>
        <p:sp>
          <p:nvSpPr>
            <p:cNvPr id="395" name="Freeform 5">
              <a:extLst>
                <a:ext uri="{FF2B5EF4-FFF2-40B4-BE49-F238E27FC236}">
                  <a16:creationId xmlns:a16="http://schemas.microsoft.com/office/drawing/2014/main" xmlns=""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xmlns=""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xmlns=""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xmlns=""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xmlns=""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xmlns=""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xmlns=""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xmlns=""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xmlns=""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xmlns=""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xmlns=""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xmlns=""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xmlns=""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xmlns=""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xmlns=""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xmlns=""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xmlns=""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xmlns=""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xmlns=""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xmlns=""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xmlns=""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xmlns=""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xmlns=""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xmlns=""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xmlns=""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xmlns=""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xmlns=""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xmlns=""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xmlns=""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xmlns=""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xmlns=""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xmlns=""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xmlns=""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xmlns=""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xmlns=""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xmlns=""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xmlns=""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xmlns=""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xmlns=""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xmlns=""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xmlns=""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xmlns=""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417665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394"/>
                                        </p:tgtEl>
                                        <p:attrNameLst>
                                          <p:attrName>style.visibility</p:attrName>
                                        </p:attrNameLst>
                                      </p:cBhvr>
                                      <p:to>
                                        <p:strVal val="visible"/>
                                      </p:to>
                                    </p:set>
                                    <p:animEffect transition="in" filter="randombar(horizontal)">
                                      <p:cBhvr>
                                        <p:cTn id="42" dur="750"/>
                                        <p:tgtEl>
                                          <p:spTgt spid="394"/>
                                        </p:tgtEl>
                                      </p:cBhvr>
                                    </p:animEffect>
                                  </p:childTnLst>
                                </p:cTn>
                              </p:par>
                            </p:childTnLst>
                          </p:cTn>
                        </p:par>
                        <p:par>
                          <p:cTn id="43" fill="hold">
                            <p:stCondLst>
                              <p:cond delay="125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4</a:t>
            </a:fld>
            <a:endParaRPr lang="en-US" dirty="0">
              <a:solidFill>
                <a:prstClr val="black">
                  <a:tint val="75000"/>
                </a:prstClr>
              </a:solidFill>
            </a:endParaRPr>
          </a:p>
        </p:txBody>
      </p:sp>
      <p:grpSp>
        <p:nvGrpSpPr>
          <p:cNvPr id="4" name="组合 44">
            <a:extLst>
              <a:ext uri="{FF2B5EF4-FFF2-40B4-BE49-F238E27FC236}">
                <a16:creationId xmlns:a16="http://schemas.microsoft.com/office/drawing/2014/main" xmlns="" id="{468826E0-7A31-44C3-B4BF-CB0C0E7DFDF2}"/>
              </a:ext>
            </a:extLst>
          </p:cNvPr>
          <p:cNvGrpSpPr/>
          <p:nvPr/>
        </p:nvGrpSpPr>
        <p:grpSpPr>
          <a:xfrm>
            <a:off x="1997646" y="1633156"/>
            <a:ext cx="2512855" cy="179063"/>
            <a:chOff x="4531763" y="904319"/>
            <a:chExt cx="3274666" cy="206375"/>
          </a:xfrm>
        </p:grpSpPr>
        <p:sp>
          <p:nvSpPr>
            <p:cNvPr id="6" name="Freeform 139">
              <a:extLst>
                <a:ext uri="{FF2B5EF4-FFF2-40B4-BE49-F238E27FC236}">
                  <a16:creationId xmlns:a16="http://schemas.microsoft.com/office/drawing/2014/main" xmlns="" id="{3334795B-D984-482A-8725-2D89E833542B}"/>
                </a:ext>
              </a:extLst>
            </p:cNvPr>
            <p:cNvSpPr>
              <a:spLocks/>
            </p:cNvSpPr>
            <p:nvPr/>
          </p:nvSpPr>
          <p:spPr bwMode="auto">
            <a:xfrm rot="18376794">
              <a:off x="4548432"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7" name="Freeform 139">
              <a:extLst>
                <a:ext uri="{FF2B5EF4-FFF2-40B4-BE49-F238E27FC236}">
                  <a16:creationId xmlns:a16="http://schemas.microsoft.com/office/drawing/2014/main" xmlns="" id="{84A03756-DF49-49BE-82EC-BA836447529E}"/>
                </a:ext>
              </a:extLst>
            </p:cNvPr>
            <p:cNvSpPr>
              <a:spLocks/>
            </p:cNvSpPr>
            <p:nvPr/>
          </p:nvSpPr>
          <p:spPr bwMode="auto">
            <a:xfrm rot="18376794">
              <a:off x="4885649"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8" name="Freeform 139">
              <a:extLst>
                <a:ext uri="{FF2B5EF4-FFF2-40B4-BE49-F238E27FC236}">
                  <a16:creationId xmlns:a16="http://schemas.microsoft.com/office/drawing/2014/main" xmlns="" id="{B534F5A7-9C12-46E3-ACF0-624A389FDC09}"/>
                </a:ext>
              </a:extLst>
            </p:cNvPr>
            <p:cNvSpPr>
              <a:spLocks/>
            </p:cNvSpPr>
            <p:nvPr/>
          </p:nvSpPr>
          <p:spPr bwMode="auto">
            <a:xfrm rot="18376794">
              <a:off x="5222866"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9" name="Freeform 139">
              <a:extLst>
                <a:ext uri="{FF2B5EF4-FFF2-40B4-BE49-F238E27FC236}">
                  <a16:creationId xmlns:a16="http://schemas.microsoft.com/office/drawing/2014/main" xmlns="" id="{ED4F990B-E02A-4CA3-AF16-01EF903809C9}"/>
                </a:ext>
              </a:extLst>
            </p:cNvPr>
            <p:cNvSpPr>
              <a:spLocks/>
            </p:cNvSpPr>
            <p:nvPr/>
          </p:nvSpPr>
          <p:spPr bwMode="auto">
            <a:xfrm rot="18376794">
              <a:off x="5560083"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0" name="Freeform 139">
              <a:extLst>
                <a:ext uri="{FF2B5EF4-FFF2-40B4-BE49-F238E27FC236}">
                  <a16:creationId xmlns:a16="http://schemas.microsoft.com/office/drawing/2014/main" xmlns="" id="{F5CD93D2-58E1-4910-BCAF-B876386704D8}"/>
                </a:ext>
              </a:extLst>
            </p:cNvPr>
            <p:cNvSpPr>
              <a:spLocks/>
            </p:cNvSpPr>
            <p:nvPr/>
          </p:nvSpPr>
          <p:spPr bwMode="auto">
            <a:xfrm rot="18376794">
              <a:off x="5897300"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1" name="Freeform 139">
              <a:extLst>
                <a:ext uri="{FF2B5EF4-FFF2-40B4-BE49-F238E27FC236}">
                  <a16:creationId xmlns:a16="http://schemas.microsoft.com/office/drawing/2014/main" xmlns="" id="{7C2AB468-64D6-4212-90F6-AFF631EA0715}"/>
                </a:ext>
              </a:extLst>
            </p:cNvPr>
            <p:cNvSpPr>
              <a:spLocks/>
            </p:cNvSpPr>
            <p:nvPr/>
          </p:nvSpPr>
          <p:spPr bwMode="auto">
            <a:xfrm rot="18376794">
              <a:off x="6234517"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2" name="Freeform 139">
              <a:extLst>
                <a:ext uri="{FF2B5EF4-FFF2-40B4-BE49-F238E27FC236}">
                  <a16:creationId xmlns:a16="http://schemas.microsoft.com/office/drawing/2014/main" xmlns="" id="{6119CB78-9CEE-49A1-B016-FFE6BE50F125}"/>
                </a:ext>
              </a:extLst>
            </p:cNvPr>
            <p:cNvSpPr>
              <a:spLocks/>
            </p:cNvSpPr>
            <p:nvPr/>
          </p:nvSpPr>
          <p:spPr bwMode="auto">
            <a:xfrm rot="18376794">
              <a:off x="6571734"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3" name="Freeform 139">
              <a:extLst>
                <a:ext uri="{FF2B5EF4-FFF2-40B4-BE49-F238E27FC236}">
                  <a16:creationId xmlns:a16="http://schemas.microsoft.com/office/drawing/2014/main" xmlns="" id="{A3569A2E-8D3B-4CFE-B5E3-3EABF6387441}"/>
                </a:ext>
              </a:extLst>
            </p:cNvPr>
            <p:cNvSpPr>
              <a:spLocks/>
            </p:cNvSpPr>
            <p:nvPr/>
          </p:nvSpPr>
          <p:spPr bwMode="auto">
            <a:xfrm rot="18376794">
              <a:off x="6908951"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4" name="Freeform 139">
              <a:extLst>
                <a:ext uri="{FF2B5EF4-FFF2-40B4-BE49-F238E27FC236}">
                  <a16:creationId xmlns:a16="http://schemas.microsoft.com/office/drawing/2014/main" xmlns="" id="{7BE8F02B-2708-4A5A-9D7B-A3F26219C71C}"/>
                </a:ext>
              </a:extLst>
            </p:cNvPr>
            <p:cNvSpPr>
              <a:spLocks/>
            </p:cNvSpPr>
            <p:nvPr/>
          </p:nvSpPr>
          <p:spPr bwMode="auto">
            <a:xfrm rot="18376794">
              <a:off x="7246168"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sp>
          <p:nvSpPr>
            <p:cNvPr id="15" name="Freeform 139">
              <a:extLst>
                <a:ext uri="{FF2B5EF4-FFF2-40B4-BE49-F238E27FC236}">
                  <a16:creationId xmlns:a16="http://schemas.microsoft.com/office/drawing/2014/main" xmlns="" id="{EBE50E00-2B9C-4370-BB08-F402DD2119E7}"/>
                </a:ext>
              </a:extLst>
            </p:cNvPr>
            <p:cNvSpPr>
              <a:spLocks/>
            </p:cNvSpPr>
            <p:nvPr/>
          </p:nvSpPr>
          <p:spPr bwMode="auto">
            <a:xfrm rot="18376794">
              <a:off x="7583385" y="887650"/>
              <a:ext cx="206375" cy="239713"/>
            </a:xfrm>
            <a:custGeom>
              <a:avLst/>
              <a:gdLst>
                <a:gd name="T0" fmla="*/ 49 w 55"/>
                <a:gd name="T1" fmla="*/ 48 h 64"/>
                <a:gd name="T2" fmla="*/ 13 w 55"/>
                <a:gd name="T3" fmla="*/ 6 h 64"/>
                <a:gd name="T4" fmla="*/ 3 w 55"/>
                <a:gd name="T5" fmla="*/ 12 h 64"/>
                <a:gd name="T6" fmla="*/ 39 w 55"/>
                <a:gd name="T7" fmla="*/ 58 h 64"/>
                <a:gd name="T8" fmla="*/ 49 w 55"/>
                <a:gd name="T9" fmla="*/ 48 h 64"/>
              </a:gdLst>
              <a:ahLst/>
              <a:cxnLst>
                <a:cxn ang="0">
                  <a:pos x="T0" y="T1"/>
                </a:cxn>
                <a:cxn ang="0">
                  <a:pos x="T2" y="T3"/>
                </a:cxn>
                <a:cxn ang="0">
                  <a:pos x="T4" y="T5"/>
                </a:cxn>
                <a:cxn ang="0">
                  <a:pos x="T6" y="T7"/>
                </a:cxn>
                <a:cxn ang="0">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grpSp>
      <p:sp>
        <p:nvSpPr>
          <p:cNvPr id="16" name="文本框 41">
            <a:extLst>
              <a:ext uri="{FF2B5EF4-FFF2-40B4-BE49-F238E27FC236}">
                <a16:creationId xmlns:a16="http://schemas.microsoft.com/office/drawing/2014/main" xmlns="" id="{56100E42-1B9F-4C8D-B484-B237526F1280}"/>
              </a:ext>
            </a:extLst>
          </p:cNvPr>
          <p:cNvSpPr txBox="1"/>
          <p:nvPr/>
        </p:nvSpPr>
        <p:spPr>
          <a:xfrm>
            <a:off x="1225725" y="257585"/>
            <a:ext cx="7469558" cy="830805"/>
          </a:xfrm>
          <a:prstGeom prst="rect">
            <a:avLst/>
          </a:prstGeom>
          <a:noFill/>
        </p:spPr>
        <p:txBody>
          <a:bodyPr vert="horz" wrap="square" rtlCol="0">
            <a:spAutoFit/>
          </a:bodyPr>
          <a:lstStyle/>
          <a:p>
            <a:pPr defTabSz="914217"/>
            <a:r>
              <a:rPr lang="en-US" altLang="zh-CN" sz="47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1. Dấu ngoặc kép</a:t>
            </a: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1636030" y="4693098"/>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sp>
        <p:nvSpPr>
          <p:cNvPr id="25" name="文本框 41">
            <a:extLst>
              <a:ext uri="{FF2B5EF4-FFF2-40B4-BE49-F238E27FC236}">
                <a16:creationId xmlns:a16="http://schemas.microsoft.com/office/drawing/2014/main" xmlns="" id="{25EFD4B2-71A3-4CE8-8336-8C143AADE4EF}"/>
              </a:ext>
            </a:extLst>
          </p:cNvPr>
          <p:cNvSpPr txBox="1"/>
          <p:nvPr/>
        </p:nvSpPr>
        <p:spPr>
          <a:xfrm>
            <a:off x="1598168" y="537792"/>
            <a:ext cx="7469558" cy="1076969"/>
          </a:xfrm>
          <a:prstGeom prst="rect">
            <a:avLst/>
          </a:prstGeom>
          <a:noFill/>
        </p:spPr>
        <p:txBody>
          <a:bodyPr vert="horz" wrap="square" rtlCol="0">
            <a:spAutoFit/>
          </a:bodyPr>
          <a:lstStyle/>
          <a:p>
            <a:pPr defTabSz="914217"/>
            <a:endPar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defTabSz="914217"/>
            <a:r>
              <a:rPr lang="en-US" altLang="zh-CN" sz="3199" b="1">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 Xét ví dụ</a:t>
            </a:r>
            <a:endParaRPr lang="zh-CN" altLang="en-US" sz="3199" b="1" dirty="0">
              <a:ln w="12700">
                <a:noFill/>
              </a:ln>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26" name="组合 2">
            <a:extLst>
              <a:ext uri="{FF2B5EF4-FFF2-40B4-BE49-F238E27FC236}">
                <a16:creationId xmlns:a16="http://schemas.microsoft.com/office/drawing/2014/main" xmlns="" id="{9C1DCEB9-0956-4876-8387-3186CD050357}"/>
              </a:ext>
            </a:extLst>
          </p:cNvPr>
          <p:cNvGrpSpPr/>
          <p:nvPr/>
        </p:nvGrpSpPr>
        <p:grpSpPr>
          <a:xfrm>
            <a:off x="548951" y="2125447"/>
            <a:ext cx="3685160" cy="2730533"/>
            <a:chOff x="1949253" y="1627716"/>
            <a:chExt cx="3271491" cy="2309600"/>
          </a:xfrm>
        </p:grpSpPr>
        <p:grpSp>
          <p:nvGrpSpPr>
            <p:cNvPr id="27" name="组合 135">
              <a:extLst>
                <a:ext uri="{FF2B5EF4-FFF2-40B4-BE49-F238E27FC236}">
                  <a16:creationId xmlns:a16="http://schemas.microsoft.com/office/drawing/2014/main" xmlns="" id="{1402207D-CBB7-427C-BF5A-10E4874000E2}"/>
                </a:ext>
              </a:extLst>
            </p:cNvPr>
            <p:cNvGrpSpPr/>
            <p:nvPr/>
          </p:nvGrpSpPr>
          <p:grpSpPr>
            <a:xfrm>
              <a:off x="1949253" y="1627716"/>
              <a:ext cx="3271491" cy="2309600"/>
              <a:chOff x="3246438" y="1068388"/>
              <a:chExt cx="5711825" cy="4678363"/>
            </a:xfrm>
            <a:solidFill>
              <a:schemeClr val="tx1"/>
            </a:solidFill>
          </p:grpSpPr>
          <p:sp>
            <p:nvSpPr>
              <p:cNvPr id="29" name="Freeform 5">
                <a:extLst>
                  <a:ext uri="{FF2B5EF4-FFF2-40B4-BE49-F238E27FC236}">
                    <a16:creationId xmlns:a16="http://schemas.microsoft.com/office/drawing/2014/main" xmlns="" id="{701E2887-6ABA-48C5-BE20-199CEFE6512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6">
                <a:extLst>
                  <a:ext uri="{FF2B5EF4-FFF2-40B4-BE49-F238E27FC236}">
                    <a16:creationId xmlns:a16="http://schemas.microsoft.com/office/drawing/2014/main" xmlns="" id="{FEC9D7C9-93D5-4739-AFFE-8040BA6CC217}"/>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7">
                <a:extLst>
                  <a:ext uri="{FF2B5EF4-FFF2-40B4-BE49-F238E27FC236}">
                    <a16:creationId xmlns:a16="http://schemas.microsoft.com/office/drawing/2014/main" xmlns="" id="{281FD407-A2BD-466C-B194-8B144655D8D1}"/>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8">
                <a:extLst>
                  <a:ext uri="{FF2B5EF4-FFF2-40B4-BE49-F238E27FC236}">
                    <a16:creationId xmlns:a16="http://schemas.microsoft.com/office/drawing/2014/main" xmlns="" id="{BEE6043B-26CB-4A02-A61F-D54DCA348DBD}"/>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9">
                <a:extLst>
                  <a:ext uri="{FF2B5EF4-FFF2-40B4-BE49-F238E27FC236}">
                    <a16:creationId xmlns:a16="http://schemas.microsoft.com/office/drawing/2014/main" xmlns="" id="{23FBEF70-9206-482A-834F-13124F07B0A6}"/>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10">
                <a:extLst>
                  <a:ext uri="{FF2B5EF4-FFF2-40B4-BE49-F238E27FC236}">
                    <a16:creationId xmlns:a16="http://schemas.microsoft.com/office/drawing/2014/main" xmlns="" id="{6B69A711-8366-4A40-B126-2B7D4B09CB0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11">
                <a:extLst>
                  <a:ext uri="{FF2B5EF4-FFF2-40B4-BE49-F238E27FC236}">
                    <a16:creationId xmlns:a16="http://schemas.microsoft.com/office/drawing/2014/main" xmlns="" id="{449C6D7B-31B9-4A11-9433-50B7CE0F90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36" name="组合 143">
                <a:extLst>
                  <a:ext uri="{FF2B5EF4-FFF2-40B4-BE49-F238E27FC236}">
                    <a16:creationId xmlns:a16="http://schemas.microsoft.com/office/drawing/2014/main" xmlns="" id="{EE171D6A-3ACD-4978-9415-A984A59E9474}"/>
                  </a:ext>
                </a:extLst>
              </p:cNvPr>
              <p:cNvGrpSpPr/>
              <p:nvPr/>
            </p:nvGrpSpPr>
            <p:grpSpPr>
              <a:xfrm>
                <a:off x="3517901" y="1225551"/>
                <a:ext cx="5260975" cy="4090987"/>
                <a:chOff x="3517901" y="1225551"/>
                <a:chExt cx="5260975" cy="4090987"/>
              </a:xfrm>
              <a:grpFill/>
            </p:grpSpPr>
            <p:sp>
              <p:nvSpPr>
                <p:cNvPr id="37" name="Freeform 12">
                  <a:extLst>
                    <a:ext uri="{FF2B5EF4-FFF2-40B4-BE49-F238E27FC236}">
                      <a16:creationId xmlns:a16="http://schemas.microsoft.com/office/drawing/2014/main" xmlns="" id="{E015D9C1-A573-4E07-B619-F8F9CDD2D7E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13">
                  <a:extLst>
                    <a:ext uri="{FF2B5EF4-FFF2-40B4-BE49-F238E27FC236}">
                      <a16:creationId xmlns:a16="http://schemas.microsoft.com/office/drawing/2014/main" xmlns="" id="{7C07ABB5-BA6E-4F7D-902B-CD32DDB41B56}"/>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14">
                  <a:extLst>
                    <a:ext uri="{FF2B5EF4-FFF2-40B4-BE49-F238E27FC236}">
                      <a16:creationId xmlns:a16="http://schemas.microsoft.com/office/drawing/2014/main" xmlns="" id="{44AAD421-E009-4F6A-AD56-381D1DE3145B}"/>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15">
                  <a:extLst>
                    <a:ext uri="{FF2B5EF4-FFF2-40B4-BE49-F238E27FC236}">
                      <a16:creationId xmlns:a16="http://schemas.microsoft.com/office/drawing/2014/main" xmlns="" id="{9AA74B08-8CB5-4728-9BA0-48BEC60983B1}"/>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16">
                  <a:extLst>
                    <a:ext uri="{FF2B5EF4-FFF2-40B4-BE49-F238E27FC236}">
                      <a16:creationId xmlns:a16="http://schemas.microsoft.com/office/drawing/2014/main" xmlns="" id="{0E1B772E-09AB-479A-90B6-786FE0E9C50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17">
                  <a:extLst>
                    <a:ext uri="{FF2B5EF4-FFF2-40B4-BE49-F238E27FC236}">
                      <a16:creationId xmlns:a16="http://schemas.microsoft.com/office/drawing/2014/main" xmlns="" id="{BD4D0207-0475-4316-A452-0D5A326A1D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18">
                  <a:extLst>
                    <a:ext uri="{FF2B5EF4-FFF2-40B4-BE49-F238E27FC236}">
                      <a16:creationId xmlns:a16="http://schemas.microsoft.com/office/drawing/2014/main" xmlns="" id="{48834AB3-5E24-49A5-8A8C-AE7180BA2D27}"/>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19">
                  <a:extLst>
                    <a:ext uri="{FF2B5EF4-FFF2-40B4-BE49-F238E27FC236}">
                      <a16:creationId xmlns:a16="http://schemas.microsoft.com/office/drawing/2014/main" xmlns="" id="{0770A82D-6F9B-4A7A-97E3-D945D75215C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20">
                  <a:extLst>
                    <a:ext uri="{FF2B5EF4-FFF2-40B4-BE49-F238E27FC236}">
                      <a16:creationId xmlns:a16="http://schemas.microsoft.com/office/drawing/2014/main" xmlns="" id="{3099E63C-2A25-47C4-BA51-88F2633CAAE3}"/>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21">
                  <a:extLst>
                    <a:ext uri="{FF2B5EF4-FFF2-40B4-BE49-F238E27FC236}">
                      <a16:creationId xmlns:a16="http://schemas.microsoft.com/office/drawing/2014/main" xmlns="" id="{0590627B-1471-484E-8B06-F8AE402C946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22">
                  <a:extLst>
                    <a:ext uri="{FF2B5EF4-FFF2-40B4-BE49-F238E27FC236}">
                      <a16:creationId xmlns:a16="http://schemas.microsoft.com/office/drawing/2014/main" xmlns="" id="{1DFDADF5-D0AA-4367-8AFB-4A8DDA3A78EC}"/>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23">
                  <a:extLst>
                    <a:ext uri="{FF2B5EF4-FFF2-40B4-BE49-F238E27FC236}">
                      <a16:creationId xmlns:a16="http://schemas.microsoft.com/office/drawing/2014/main" xmlns="" id="{E20125AD-5077-4C4C-98B3-47A40958016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24">
                  <a:extLst>
                    <a:ext uri="{FF2B5EF4-FFF2-40B4-BE49-F238E27FC236}">
                      <a16:creationId xmlns:a16="http://schemas.microsoft.com/office/drawing/2014/main" xmlns="" id="{D88DC943-DD10-4969-A9C0-C71A8BBCFA16}"/>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25">
                  <a:extLst>
                    <a:ext uri="{FF2B5EF4-FFF2-40B4-BE49-F238E27FC236}">
                      <a16:creationId xmlns:a16="http://schemas.microsoft.com/office/drawing/2014/main" xmlns="" id="{0A2B48AC-0E32-46F3-A039-0F1C3FFE04BE}"/>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26">
                  <a:extLst>
                    <a:ext uri="{FF2B5EF4-FFF2-40B4-BE49-F238E27FC236}">
                      <a16:creationId xmlns:a16="http://schemas.microsoft.com/office/drawing/2014/main" xmlns="" id="{35229857-2090-4812-9F3D-E418AB82DF6A}"/>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27">
                  <a:extLst>
                    <a:ext uri="{FF2B5EF4-FFF2-40B4-BE49-F238E27FC236}">
                      <a16:creationId xmlns:a16="http://schemas.microsoft.com/office/drawing/2014/main" xmlns="" id="{E54BB5CE-5791-49E7-A07D-DB26C45173C9}"/>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28">
                  <a:extLst>
                    <a:ext uri="{FF2B5EF4-FFF2-40B4-BE49-F238E27FC236}">
                      <a16:creationId xmlns:a16="http://schemas.microsoft.com/office/drawing/2014/main" xmlns="" id="{F277204C-B5F8-470B-A492-CE8AC03F1EC5}"/>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29">
                  <a:extLst>
                    <a:ext uri="{FF2B5EF4-FFF2-40B4-BE49-F238E27FC236}">
                      <a16:creationId xmlns:a16="http://schemas.microsoft.com/office/drawing/2014/main" xmlns="" id="{5928E602-5813-4F8E-A664-109FEB1436F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30">
                  <a:extLst>
                    <a:ext uri="{FF2B5EF4-FFF2-40B4-BE49-F238E27FC236}">
                      <a16:creationId xmlns:a16="http://schemas.microsoft.com/office/drawing/2014/main" xmlns="" id="{4C173127-D346-4DF7-8A5E-4C211C694362}"/>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31">
                  <a:extLst>
                    <a:ext uri="{FF2B5EF4-FFF2-40B4-BE49-F238E27FC236}">
                      <a16:creationId xmlns:a16="http://schemas.microsoft.com/office/drawing/2014/main" xmlns="" id="{75733073-D4F7-42DC-9E83-4F7A36786E6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32">
                  <a:extLst>
                    <a:ext uri="{FF2B5EF4-FFF2-40B4-BE49-F238E27FC236}">
                      <a16:creationId xmlns:a16="http://schemas.microsoft.com/office/drawing/2014/main" xmlns="" id="{FF42CD20-5BEC-4D54-A36C-A6432F483895}"/>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33">
                  <a:extLst>
                    <a:ext uri="{FF2B5EF4-FFF2-40B4-BE49-F238E27FC236}">
                      <a16:creationId xmlns:a16="http://schemas.microsoft.com/office/drawing/2014/main" xmlns="" id="{9EAD28BE-35E7-4344-B647-DB40F303FFA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34">
                  <a:extLst>
                    <a:ext uri="{FF2B5EF4-FFF2-40B4-BE49-F238E27FC236}">
                      <a16:creationId xmlns:a16="http://schemas.microsoft.com/office/drawing/2014/main" xmlns="" id="{9711B4D5-3997-4B99-8D48-B923E531E3BD}"/>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35">
                  <a:extLst>
                    <a:ext uri="{FF2B5EF4-FFF2-40B4-BE49-F238E27FC236}">
                      <a16:creationId xmlns:a16="http://schemas.microsoft.com/office/drawing/2014/main" xmlns="" id="{F9BE8954-CB1D-4C11-9495-096C154028B3}"/>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36">
                  <a:extLst>
                    <a:ext uri="{FF2B5EF4-FFF2-40B4-BE49-F238E27FC236}">
                      <a16:creationId xmlns:a16="http://schemas.microsoft.com/office/drawing/2014/main" xmlns="" id="{8F2ECA86-31D8-4CE9-9FD2-9888148E6A3E}"/>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37">
                  <a:extLst>
                    <a:ext uri="{FF2B5EF4-FFF2-40B4-BE49-F238E27FC236}">
                      <a16:creationId xmlns:a16="http://schemas.microsoft.com/office/drawing/2014/main" xmlns="" id="{EF6FBDA4-50E8-42CA-967E-07746015AE22}"/>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38">
                  <a:extLst>
                    <a:ext uri="{FF2B5EF4-FFF2-40B4-BE49-F238E27FC236}">
                      <a16:creationId xmlns:a16="http://schemas.microsoft.com/office/drawing/2014/main" xmlns="" id="{E788B09E-8EED-4546-8DFE-27080633707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39">
                  <a:extLst>
                    <a:ext uri="{FF2B5EF4-FFF2-40B4-BE49-F238E27FC236}">
                      <a16:creationId xmlns:a16="http://schemas.microsoft.com/office/drawing/2014/main" xmlns="" id="{E0F306DA-482F-41EC-AC53-ECEA31E2F8EA}"/>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40">
                  <a:extLst>
                    <a:ext uri="{FF2B5EF4-FFF2-40B4-BE49-F238E27FC236}">
                      <a16:creationId xmlns:a16="http://schemas.microsoft.com/office/drawing/2014/main" xmlns="" id="{F9019F41-AA79-450E-AC9C-AB827DFF75FF}"/>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41">
                  <a:extLst>
                    <a:ext uri="{FF2B5EF4-FFF2-40B4-BE49-F238E27FC236}">
                      <a16:creationId xmlns:a16="http://schemas.microsoft.com/office/drawing/2014/main" xmlns="" id="{625F3391-9DA9-41E6-B0D7-FD43E352D4E6}"/>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42">
                  <a:extLst>
                    <a:ext uri="{FF2B5EF4-FFF2-40B4-BE49-F238E27FC236}">
                      <a16:creationId xmlns:a16="http://schemas.microsoft.com/office/drawing/2014/main" xmlns="" id="{3E12A41F-9891-4277-B659-FF45D196EAB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43">
                  <a:extLst>
                    <a:ext uri="{FF2B5EF4-FFF2-40B4-BE49-F238E27FC236}">
                      <a16:creationId xmlns:a16="http://schemas.microsoft.com/office/drawing/2014/main" xmlns="" id="{FD8A6B80-FA46-42D6-A716-CDAE76BA4CD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44">
                  <a:extLst>
                    <a:ext uri="{FF2B5EF4-FFF2-40B4-BE49-F238E27FC236}">
                      <a16:creationId xmlns:a16="http://schemas.microsoft.com/office/drawing/2014/main" xmlns="" id="{21F30691-6933-4867-8106-7E6980A66413}"/>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45">
                  <a:extLst>
                    <a:ext uri="{FF2B5EF4-FFF2-40B4-BE49-F238E27FC236}">
                      <a16:creationId xmlns:a16="http://schemas.microsoft.com/office/drawing/2014/main" xmlns="" id="{84AFA11C-6335-457E-BEC4-67776333663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46">
                  <a:extLst>
                    <a:ext uri="{FF2B5EF4-FFF2-40B4-BE49-F238E27FC236}">
                      <a16:creationId xmlns:a16="http://schemas.microsoft.com/office/drawing/2014/main" xmlns="" id="{B03A00FE-B39F-43FE-8E05-DF90D97257C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47">
                  <a:extLst>
                    <a:ext uri="{FF2B5EF4-FFF2-40B4-BE49-F238E27FC236}">
                      <a16:creationId xmlns:a16="http://schemas.microsoft.com/office/drawing/2014/main" xmlns="" id="{EF4CFE13-535A-44CE-88FC-19F5A7491C7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48">
                  <a:extLst>
                    <a:ext uri="{FF2B5EF4-FFF2-40B4-BE49-F238E27FC236}">
                      <a16:creationId xmlns:a16="http://schemas.microsoft.com/office/drawing/2014/main" xmlns="" id="{031AC784-A262-48A8-ACE9-77E8E2D8D385}"/>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49">
                  <a:extLst>
                    <a:ext uri="{FF2B5EF4-FFF2-40B4-BE49-F238E27FC236}">
                      <a16:creationId xmlns:a16="http://schemas.microsoft.com/office/drawing/2014/main" xmlns="" id="{8C8A3B5C-4EF0-4EC9-8521-7B1FCCD78B75}"/>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50">
                  <a:extLst>
                    <a:ext uri="{FF2B5EF4-FFF2-40B4-BE49-F238E27FC236}">
                      <a16:creationId xmlns:a16="http://schemas.microsoft.com/office/drawing/2014/main" xmlns="" id="{26E05434-E6DA-4B13-BCF3-DC5AB3FA52A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51">
                  <a:extLst>
                    <a:ext uri="{FF2B5EF4-FFF2-40B4-BE49-F238E27FC236}">
                      <a16:creationId xmlns:a16="http://schemas.microsoft.com/office/drawing/2014/main" xmlns="" id="{45CDB74D-A396-4F48-ACFD-4E80D575D1B3}"/>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52">
                  <a:extLst>
                    <a:ext uri="{FF2B5EF4-FFF2-40B4-BE49-F238E27FC236}">
                      <a16:creationId xmlns:a16="http://schemas.microsoft.com/office/drawing/2014/main" xmlns="" id="{4659356A-B39A-4FAC-A59F-3A26FDC2F165}"/>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53">
                  <a:extLst>
                    <a:ext uri="{FF2B5EF4-FFF2-40B4-BE49-F238E27FC236}">
                      <a16:creationId xmlns:a16="http://schemas.microsoft.com/office/drawing/2014/main" xmlns="" id="{F48D0C0B-F4BF-4019-8847-ECC9AFFF8A17}"/>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54">
                  <a:extLst>
                    <a:ext uri="{FF2B5EF4-FFF2-40B4-BE49-F238E27FC236}">
                      <a16:creationId xmlns:a16="http://schemas.microsoft.com/office/drawing/2014/main" xmlns="" id="{59767D5B-32F8-4FBF-9CD7-83B218A036F1}"/>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55">
                  <a:extLst>
                    <a:ext uri="{FF2B5EF4-FFF2-40B4-BE49-F238E27FC236}">
                      <a16:creationId xmlns:a16="http://schemas.microsoft.com/office/drawing/2014/main" xmlns="" id="{5B35165E-E984-47BD-BF06-F8B0318BA62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56">
                  <a:extLst>
                    <a:ext uri="{FF2B5EF4-FFF2-40B4-BE49-F238E27FC236}">
                      <a16:creationId xmlns:a16="http://schemas.microsoft.com/office/drawing/2014/main" xmlns="" id="{370AB6F0-8D5C-4953-A7A4-CC8CBD552BD0}"/>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57">
                  <a:extLst>
                    <a:ext uri="{FF2B5EF4-FFF2-40B4-BE49-F238E27FC236}">
                      <a16:creationId xmlns:a16="http://schemas.microsoft.com/office/drawing/2014/main" xmlns="" id="{C6A30B16-EBCF-4FA3-B34B-2393C74F7189}"/>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58">
                  <a:extLst>
                    <a:ext uri="{FF2B5EF4-FFF2-40B4-BE49-F238E27FC236}">
                      <a16:creationId xmlns:a16="http://schemas.microsoft.com/office/drawing/2014/main" xmlns="" id="{6C655FF5-9E07-4B98-85AA-856BBBA2504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59">
                  <a:extLst>
                    <a:ext uri="{FF2B5EF4-FFF2-40B4-BE49-F238E27FC236}">
                      <a16:creationId xmlns:a16="http://schemas.microsoft.com/office/drawing/2014/main" xmlns="" id="{7D2ADCC3-0D5F-4975-84F0-73F917F3DDC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60">
                  <a:extLst>
                    <a:ext uri="{FF2B5EF4-FFF2-40B4-BE49-F238E27FC236}">
                      <a16:creationId xmlns:a16="http://schemas.microsoft.com/office/drawing/2014/main" xmlns="" id="{D00201DB-CD9D-4006-BE16-557729C3901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61">
                  <a:extLst>
                    <a:ext uri="{FF2B5EF4-FFF2-40B4-BE49-F238E27FC236}">
                      <a16:creationId xmlns:a16="http://schemas.microsoft.com/office/drawing/2014/main" xmlns="" id="{87DCB535-D733-4AC2-8297-C1155E86D07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62">
                  <a:extLst>
                    <a:ext uri="{FF2B5EF4-FFF2-40B4-BE49-F238E27FC236}">
                      <a16:creationId xmlns:a16="http://schemas.microsoft.com/office/drawing/2014/main" xmlns="" id="{6FFC27E7-AA98-467B-995B-2D8008AB1C3B}"/>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63">
                  <a:extLst>
                    <a:ext uri="{FF2B5EF4-FFF2-40B4-BE49-F238E27FC236}">
                      <a16:creationId xmlns:a16="http://schemas.microsoft.com/office/drawing/2014/main" xmlns="" id="{C73E76C2-A3CA-44D2-A491-D5D8489F2CEC}"/>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64">
                  <a:extLst>
                    <a:ext uri="{FF2B5EF4-FFF2-40B4-BE49-F238E27FC236}">
                      <a16:creationId xmlns:a16="http://schemas.microsoft.com/office/drawing/2014/main" xmlns="" id="{C1E92A81-0537-4950-A01D-3E678BBCEE5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65">
                  <a:extLst>
                    <a:ext uri="{FF2B5EF4-FFF2-40B4-BE49-F238E27FC236}">
                      <a16:creationId xmlns:a16="http://schemas.microsoft.com/office/drawing/2014/main" xmlns="" id="{7F0ECE0B-FC3C-4177-9475-C57F5BBA056E}"/>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66">
                  <a:extLst>
                    <a:ext uri="{FF2B5EF4-FFF2-40B4-BE49-F238E27FC236}">
                      <a16:creationId xmlns:a16="http://schemas.microsoft.com/office/drawing/2014/main" xmlns="" id="{31B7DC14-8E39-4838-809D-6EDCA7EC2A7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2" name="Freeform 67">
                  <a:extLst>
                    <a:ext uri="{FF2B5EF4-FFF2-40B4-BE49-F238E27FC236}">
                      <a16:creationId xmlns:a16="http://schemas.microsoft.com/office/drawing/2014/main" xmlns="" id="{88EC3E88-0DC8-47F7-9ECC-D664E9F1F4AB}"/>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3" name="Freeform 68">
                  <a:extLst>
                    <a:ext uri="{FF2B5EF4-FFF2-40B4-BE49-F238E27FC236}">
                      <a16:creationId xmlns:a16="http://schemas.microsoft.com/office/drawing/2014/main" xmlns="" id="{727FE61F-1EF3-4CFF-950E-138EBA1F8DD2}"/>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4" name="Freeform 69">
                  <a:extLst>
                    <a:ext uri="{FF2B5EF4-FFF2-40B4-BE49-F238E27FC236}">
                      <a16:creationId xmlns:a16="http://schemas.microsoft.com/office/drawing/2014/main" xmlns="" id="{0CC78F17-B147-48D5-ADE2-2AAB21B6688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5" name="Freeform 70">
                  <a:extLst>
                    <a:ext uri="{FF2B5EF4-FFF2-40B4-BE49-F238E27FC236}">
                      <a16:creationId xmlns:a16="http://schemas.microsoft.com/office/drawing/2014/main" xmlns="" id="{092C0303-A9CA-4A61-9DF4-2D557394D2D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6" name="Freeform 71">
                  <a:extLst>
                    <a:ext uri="{FF2B5EF4-FFF2-40B4-BE49-F238E27FC236}">
                      <a16:creationId xmlns:a16="http://schemas.microsoft.com/office/drawing/2014/main" xmlns="" id="{E2E3840E-B749-4F33-9B8F-DAB926778159}"/>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7" name="Freeform 72">
                  <a:extLst>
                    <a:ext uri="{FF2B5EF4-FFF2-40B4-BE49-F238E27FC236}">
                      <a16:creationId xmlns:a16="http://schemas.microsoft.com/office/drawing/2014/main" xmlns="" id="{6D33B346-6B13-49B8-ADDA-31C2BC1A2388}"/>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8" name="Freeform 73">
                  <a:extLst>
                    <a:ext uri="{FF2B5EF4-FFF2-40B4-BE49-F238E27FC236}">
                      <a16:creationId xmlns:a16="http://schemas.microsoft.com/office/drawing/2014/main" xmlns="" id="{0FCB5350-3E26-4F8F-822B-C058391A60CB}"/>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9" name="Freeform 74">
                  <a:extLst>
                    <a:ext uri="{FF2B5EF4-FFF2-40B4-BE49-F238E27FC236}">
                      <a16:creationId xmlns:a16="http://schemas.microsoft.com/office/drawing/2014/main" xmlns="" id="{33B22136-E893-448D-A4F1-228546CD65F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0" name="Freeform 75">
                  <a:extLst>
                    <a:ext uri="{FF2B5EF4-FFF2-40B4-BE49-F238E27FC236}">
                      <a16:creationId xmlns:a16="http://schemas.microsoft.com/office/drawing/2014/main" xmlns="" id="{D909AA22-AD8D-47E6-8FCF-64C26CB58D2B}"/>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1" name="Freeform 76">
                  <a:extLst>
                    <a:ext uri="{FF2B5EF4-FFF2-40B4-BE49-F238E27FC236}">
                      <a16:creationId xmlns:a16="http://schemas.microsoft.com/office/drawing/2014/main" xmlns="" id="{9C7E1E9C-3B65-4066-802F-6F955D7C7E6C}"/>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2" name="Freeform 77">
                  <a:extLst>
                    <a:ext uri="{FF2B5EF4-FFF2-40B4-BE49-F238E27FC236}">
                      <a16:creationId xmlns:a16="http://schemas.microsoft.com/office/drawing/2014/main" xmlns="" id="{1317837A-0F99-4001-B1AC-5419250C6DF8}"/>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3" name="Freeform 78">
                  <a:extLst>
                    <a:ext uri="{FF2B5EF4-FFF2-40B4-BE49-F238E27FC236}">
                      <a16:creationId xmlns:a16="http://schemas.microsoft.com/office/drawing/2014/main" xmlns="" id="{A418E24D-F8DE-44FC-8D94-91D3EB1DCFA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4" name="Freeform 79">
                  <a:extLst>
                    <a:ext uri="{FF2B5EF4-FFF2-40B4-BE49-F238E27FC236}">
                      <a16:creationId xmlns:a16="http://schemas.microsoft.com/office/drawing/2014/main" xmlns="" id="{08CC5617-2940-4195-9B1A-7E16960335A8}"/>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5" name="Freeform 80">
                  <a:extLst>
                    <a:ext uri="{FF2B5EF4-FFF2-40B4-BE49-F238E27FC236}">
                      <a16:creationId xmlns:a16="http://schemas.microsoft.com/office/drawing/2014/main" xmlns="" id="{DBB2C5BA-07CF-4786-9AE7-3D303CDD6CB2}"/>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6" name="Freeform 81">
                  <a:extLst>
                    <a:ext uri="{FF2B5EF4-FFF2-40B4-BE49-F238E27FC236}">
                      <a16:creationId xmlns:a16="http://schemas.microsoft.com/office/drawing/2014/main" xmlns="" id="{6F1FB5D3-9525-4605-A64A-77CC4255E1D8}"/>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7" name="Freeform 82">
                  <a:extLst>
                    <a:ext uri="{FF2B5EF4-FFF2-40B4-BE49-F238E27FC236}">
                      <a16:creationId xmlns:a16="http://schemas.microsoft.com/office/drawing/2014/main" xmlns="" id="{025C32E8-9426-4A96-8BFB-A970BF38B61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8" name="Freeform 83">
                  <a:extLst>
                    <a:ext uri="{FF2B5EF4-FFF2-40B4-BE49-F238E27FC236}">
                      <a16:creationId xmlns:a16="http://schemas.microsoft.com/office/drawing/2014/main" xmlns="" id="{10D58B64-B393-46DF-9CBC-27908868F37B}"/>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09" name="Freeform 84">
                  <a:extLst>
                    <a:ext uri="{FF2B5EF4-FFF2-40B4-BE49-F238E27FC236}">
                      <a16:creationId xmlns:a16="http://schemas.microsoft.com/office/drawing/2014/main" xmlns="" id="{69E6EE21-34C1-4A7B-857B-B6EF1B5D61E0}"/>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0" name="Freeform 85">
                  <a:extLst>
                    <a:ext uri="{FF2B5EF4-FFF2-40B4-BE49-F238E27FC236}">
                      <a16:creationId xmlns:a16="http://schemas.microsoft.com/office/drawing/2014/main" xmlns="" id="{E67F3BEB-A6BA-4A1A-B0C2-F537BD189CC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1" name="Freeform 86">
                  <a:extLst>
                    <a:ext uri="{FF2B5EF4-FFF2-40B4-BE49-F238E27FC236}">
                      <a16:creationId xmlns:a16="http://schemas.microsoft.com/office/drawing/2014/main" xmlns="" id="{3CC4357A-9137-490E-A509-E2EFBFAF906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2" name="Freeform 87">
                  <a:extLst>
                    <a:ext uri="{FF2B5EF4-FFF2-40B4-BE49-F238E27FC236}">
                      <a16:creationId xmlns:a16="http://schemas.microsoft.com/office/drawing/2014/main" xmlns="" id="{58A21A22-0D62-4E6B-9EE8-83BFF2A10556}"/>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3" name="Freeform 88">
                  <a:extLst>
                    <a:ext uri="{FF2B5EF4-FFF2-40B4-BE49-F238E27FC236}">
                      <a16:creationId xmlns:a16="http://schemas.microsoft.com/office/drawing/2014/main" xmlns="" id="{0F7E0899-EA21-44AF-AA29-A27137A5C749}"/>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4" name="Freeform 89">
                  <a:extLst>
                    <a:ext uri="{FF2B5EF4-FFF2-40B4-BE49-F238E27FC236}">
                      <a16:creationId xmlns:a16="http://schemas.microsoft.com/office/drawing/2014/main" xmlns="" id="{39842D9D-13CA-4F31-A223-2E64F48399C4}"/>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5" name="Freeform 90">
                  <a:extLst>
                    <a:ext uri="{FF2B5EF4-FFF2-40B4-BE49-F238E27FC236}">
                      <a16:creationId xmlns:a16="http://schemas.microsoft.com/office/drawing/2014/main" xmlns="" id="{38751A6F-21CA-4ADD-87BE-A54C6B2C3735}"/>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6" name="Freeform 91">
                  <a:extLst>
                    <a:ext uri="{FF2B5EF4-FFF2-40B4-BE49-F238E27FC236}">
                      <a16:creationId xmlns:a16="http://schemas.microsoft.com/office/drawing/2014/main" xmlns="" id="{904119BD-1E4B-4A66-B1C6-3816BB68300F}"/>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17" name="Freeform 92">
                  <a:extLst>
                    <a:ext uri="{FF2B5EF4-FFF2-40B4-BE49-F238E27FC236}">
                      <a16:creationId xmlns:a16="http://schemas.microsoft.com/office/drawing/2014/main" xmlns="" id="{DAB246D2-320B-477F-96F2-C12020B397F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28" name="文本框 49">
              <a:extLst>
                <a:ext uri="{FF2B5EF4-FFF2-40B4-BE49-F238E27FC236}">
                  <a16:creationId xmlns:a16="http://schemas.microsoft.com/office/drawing/2014/main" xmlns="" id="{E9CF78FE-9F32-4956-898B-87BC320820CB}"/>
                </a:ext>
              </a:extLst>
            </p:cNvPr>
            <p:cNvSpPr txBox="1">
              <a:spLocks noChangeArrowheads="1"/>
            </p:cNvSpPr>
            <p:nvPr/>
          </p:nvSpPr>
          <p:spPr bwMode="auto">
            <a:xfrm>
              <a:off x="2187524" y="2136122"/>
              <a:ext cx="2563249" cy="120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en-US" sz="2400" i="1">
                  <a:solidFill>
                    <a:srgbClr val="000000"/>
                  </a:solidFill>
                  <a:latin typeface="Times New Roman" panose="02020603050405020304" pitchFamily="18" charset="0"/>
                  <a:cs typeface="Times New Roman" panose="02020603050405020304" pitchFamily="18" charset="0"/>
                </a:rPr>
                <a:t>T</a:t>
              </a:r>
              <a:r>
                <a:rPr lang="vi-VN" sz="2400">
                  <a:solidFill>
                    <a:srgbClr val="000000"/>
                  </a:solidFill>
                  <a:latin typeface="Times New Roman" panose="02020603050405020304" pitchFamily="18" charset="0"/>
                  <a:cs typeface="Times New Roman" panose="02020603050405020304" pitchFamily="18" charset="0"/>
                </a:rPr>
                <a:t>ừ “trả thù” trong câu trên  là cách nói thể hiện sự đùa nghịch, vô tư của trẻ thơ.</a:t>
              </a:r>
              <a:endParaRPr lang="en-US" sz="2400">
                <a:solidFill>
                  <a:srgbClr val="000000"/>
                </a:solidFill>
                <a:latin typeface="Times New Roman" panose="02020603050405020304" pitchFamily="18" charset="0"/>
                <a:cs typeface="Times New Roman" panose="02020603050405020304" pitchFamily="18" charset="0"/>
              </a:endParaRPr>
            </a:p>
          </p:txBody>
        </p:sp>
      </p:grpSp>
      <p:grpSp>
        <p:nvGrpSpPr>
          <p:cNvPr id="118" name="组合 3">
            <a:extLst>
              <a:ext uri="{FF2B5EF4-FFF2-40B4-BE49-F238E27FC236}">
                <a16:creationId xmlns:a16="http://schemas.microsoft.com/office/drawing/2014/main" xmlns="" id="{5870B94D-5D36-4D10-8A3B-7BF49A7DBFA4}"/>
              </a:ext>
            </a:extLst>
          </p:cNvPr>
          <p:cNvGrpSpPr/>
          <p:nvPr/>
        </p:nvGrpSpPr>
        <p:grpSpPr>
          <a:xfrm>
            <a:off x="7279926" y="1386767"/>
            <a:ext cx="3975585" cy="2861621"/>
            <a:chOff x="7522624" y="1711467"/>
            <a:chExt cx="2698523" cy="1980244"/>
          </a:xfrm>
        </p:grpSpPr>
        <p:grpSp>
          <p:nvGrpSpPr>
            <p:cNvPr id="119" name="组合 225">
              <a:extLst>
                <a:ext uri="{FF2B5EF4-FFF2-40B4-BE49-F238E27FC236}">
                  <a16:creationId xmlns:a16="http://schemas.microsoft.com/office/drawing/2014/main" xmlns="" id="{3841CF2F-5722-4672-BAC7-2BDF3E9207CF}"/>
                </a:ext>
              </a:extLst>
            </p:cNvPr>
            <p:cNvGrpSpPr/>
            <p:nvPr/>
          </p:nvGrpSpPr>
          <p:grpSpPr>
            <a:xfrm flipH="1">
              <a:off x="7522624" y="1711467"/>
              <a:ext cx="2698523" cy="1980244"/>
              <a:chOff x="3246438" y="1068388"/>
              <a:chExt cx="5711825" cy="4678363"/>
            </a:xfrm>
            <a:solidFill>
              <a:schemeClr val="tx1"/>
            </a:solidFill>
          </p:grpSpPr>
          <p:sp>
            <p:nvSpPr>
              <p:cNvPr id="121" name="Freeform 5">
                <a:extLst>
                  <a:ext uri="{FF2B5EF4-FFF2-40B4-BE49-F238E27FC236}">
                    <a16:creationId xmlns:a16="http://schemas.microsoft.com/office/drawing/2014/main" xmlns="" id="{A425AEA3-FB98-4A22-81ED-49B1CD246527}"/>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2" name="Freeform 6">
                <a:extLst>
                  <a:ext uri="{FF2B5EF4-FFF2-40B4-BE49-F238E27FC236}">
                    <a16:creationId xmlns:a16="http://schemas.microsoft.com/office/drawing/2014/main" xmlns="" id="{8CE79A64-3ED4-4825-BBE6-617ABE6A10FF}"/>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3" name="Freeform 7">
                <a:extLst>
                  <a:ext uri="{FF2B5EF4-FFF2-40B4-BE49-F238E27FC236}">
                    <a16:creationId xmlns:a16="http://schemas.microsoft.com/office/drawing/2014/main" xmlns="" id="{2C7172BC-A7F5-4308-8D72-13DCBEBB2E2D}"/>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4" name="Freeform 8">
                <a:extLst>
                  <a:ext uri="{FF2B5EF4-FFF2-40B4-BE49-F238E27FC236}">
                    <a16:creationId xmlns:a16="http://schemas.microsoft.com/office/drawing/2014/main" xmlns="" id="{F034F6EF-1456-4A2E-AC0F-56A06297D50B}"/>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5" name="Freeform 9">
                <a:extLst>
                  <a:ext uri="{FF2B5EF4-FFF2-40B4-BE49-F238E27FC236}">
                    <a16:creationId xmlns:a16="http://schemas.microsoft.com/office/drawing/2014/main" xmlns="" id="{4A750B0B-CED0-4D12-8B70-C3C1BB56A8EC}"/>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6" name="Freeform 10">
                <a:extLst>
                  <a:ext uri="{FF2B5EF4-FFF2-40B4-BE49-F238E27FC236}">
                    <a16:creationId xmlns:a16="http://schemas.microsoft.com/office/drawing/2014/main" xmlns="" id="{D96CC480-C800-45CD-880F-75421D128FFC}"/>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7" name="Freeform 11">
                <a:extLst>
                  <a:ext uri="{FF2B5EF4-FFF2-40B4-BE49-F238E27FC236}">
                    <a16:creationId xmlns:a16="http://schemas.microsoft.com/office/drawing/2014/main" xmlns="" id="{4D32D243-A0F4-43C2-91A2-1C0069A28353}"/>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28" name="组合 233">
                <a:extLst>
                  <a:ext uri="{FF2B5EF4-FFF2-40B4-BE49-F238E27FC236}">
                    <a16:creationId xmlns:a16="http://schemas.microsoft.com/office/drawing/2014/main" xmlns="" id="{20F128F9-080E-4248-B04E-42F0242F46E7}"/>
                  </a:ext>
                </a:extLst>
              </p:cNvPr>
              <p:cNvGrpSpPr/>
              <p:nvPr/>
            </p:nvGrpSpPr>
            <p:grpSpPr>
              <a:xfrm>
                <a:off x="3517901" y="1225551"/>
                <a:ext cx="5260975" cy="4090987"/>
                <a:chOff x="3517901" y="1225551"/>
                <a:chExt cx="5260975" cy="4090987"/>
              </a:xfrm>
              <a:grpFill/>
            </p:grpSpPr>
            <p:sp>
              <p:nvSpPr>
                <p:cNvPr id="129" name="Freeform 12">
                  <a:extLst>
                    <a:ext uri="{FF2B5EF4-FFF2-40B4-BE49-F238E27FC236}">
                      <a16:creationId xmlns:a16="http://schemas.microsoft.com/office/drawing/2014/main" xmlns="" id="{E5D21414-9F55-41CE-8529-04C982F027BF}"/>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0" name="Freeform 13">
                  <a:extLst>
                    <a:ext uri="{FF2B5EF4-FFF2-40B4-BE49-F238E27FC236}">
                      <a16:creationId xmlns:a16="http://schemas.microsoft.com/office/drawing/2014/main" xmlns="" id="{CEC948D7-FBC4-4D52-8BD6-108E6F0F5D1C}"/>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1" name="Freeform 14">
                  <a:extLst>
                    <a:ext uri="{FF2B5EF4-FFF2-40B4-BE49-F238E27FC236}">
                      <a16:creationId xmlns:a16="http://schemas.microsoft.com/office/drawing/2014/main" xmlns="" id="{EEDDC0D4-4E58-44E4-BD59-4B8C43EB824E}"/>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2" name="Freeform 15">
                  <a:extLst>
                    <a:ext uri="{FF2B5EF4-FFF2-40B4-BE49-F238E27FC236}">
                      <a16:creationId xmlns:a16="http://schemas.microsoft.com/office/drawing/2014/main" xmlns="" id="{E12FB58C-05FF-4A42-9A6A-280B2C31BFF8}"/>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3" name="Freeform 16">
                  <a:extLst>
                    <a:ext uri="{FF2B5EF4-FFF2-40B4-BE49-F238E27FC236}">
                      <a16:creationId xmlns:a16="http://schemas.microsoft.com/office/drawing/2014/main" xmlns="" id="{F4354F25-5071-42D4-B5A0-1009E48B5AC8}"/>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4" name="Freeform 17">
                  <a:extLst>
                    <a:ext uri="{FF2B5EF4-FFF2-40B4-BE49-F238E27FC236}">
                      <a16:creationId xmlns:a16="http://schemas.microsoft.com/office/drawing/2014/main" xmlns="" id="{FE07DED5-D287-4B4A-9DE1-D728976BF992}"/>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5" name="Freeform 18">
                  <a:extLst>
                    <a:ext uri="{FF2B5EF4-FFF2-40B4-BE49-F238E27FC236}">
                      <a16:creationId xmlns:a16="http://schemas.microsoft.com/office/drawing/2014/main" xmlns="" id="{38B28F73-4840-40B1-B3A9-A8FA8C87619B}"/>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6" name="Freeform 19">
                  <a:extLst>
                    <a:ext uri="{FF2B5EF4-FFF2-40B4-BE49-F238E27FC236}">
                      <a16:creationId xmlns:a16="http://schemas.microsoft.com/office/drawing/2014/main" xmlns="" id="{27B45940-925C-4C05-8146-72D2F8469911}"/>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7" name="Freeform 20">
                  <a:extLst>
                    <a:ext uri="{FF2B5EF4-FFF2-40B4-BE49-F238E27FC236}">
                      <a16:creationId xmlns:a16="http://schemas.microsoft.com/office/drawing/2014/main" xmlns="" id="{5429CC19-05FA-4162-B1AA-81F2CDA66390}"/>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8" name="Freeform 21">
                  <a:extLst>
                    <a:ext uri="{FF2B5EF4-FFF2-40B4-BE49-F238E27FC236}">
                      <a16:creationId xmlns:a16="http://schemas.microsoft.com/office/drawing/2014/main" xmlns="" id="{173BC9EE-B7DF-4981-A980-D277EB0F9390}"/>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9" name="Freeform 22">
                  <a:extLst>
                    <a:ext uri="{FF2B5EF4-FFF2-40B4-BE49-F238E27FC236}">
                      <a16:creationId xmlns:a16="http://schemas.microsoft.com/office/drawing/2014/main" xmlns="" id="{50A2A64B-8201-461F-9A81-A4787E919E2E}"/>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0" name="Freeform 23">
                  <a:extLst>
                    <a:ext uri="{FF2B5EF4-FFF2-40B4-BE49-F238E27FC236}">
                      <a16:creationId xmlns:a16="http://schemas.microsoft.com/office/drawing/2014/main" xmlns="" id="{FDD5F413-3194-4BBA-B24C-FB7D19CCECB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1" name="Freeform 24">
                  <a:extLst>
                    <a:ext uri="{FF2B5EF4-FFF2-40B4-BE49-F238E27FC236}">
                      <a16:creationId xmlns:a16="http://schemas.microsoft.com/office/drawing/2014/main" xmlns="" id="{CDB15970-4968-4B4A-8DD8-0CE2F92694D8}"/>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2" name="Freeform 25">
                  <a:extLst>
                    <a:ext uri="{FF2B5EF4-FFF2-40B4-BE49-F238E27FC236}">
                      <a16:creationId xmlns:a16="http://schemas.microsoft.com/office/drawing/2014/main" xmlns="" id="{9A30AE4C-E337-4D76-911A-97902F504ED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3" name="Freeform 26">
                  <a:extLst>
                    <a:ext uri="{FF2B5EF4-FFF2-40B4-BE49-F238E27FC236}">
                      <a16:creationId xmlns:a16="http://schemas.microsoft.com/office/drawing/2014/main" xmlns="" id="{8AA0208A-D690-46F9-A2C9-F8AEB7A3002B}"/>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4" name="Freeform 27">
                  <a:extLst>
                    <a:ext uri="{FF2B5EF4-FFF2-40B4-BE49-F238E27FC236}">
                      <a16:creationId xmlns:a16="http://schemas.microsoft.com/office/drawing/2014/main" xmlns="" id="{9CC769EB-DE12-4BD7-A55F-B3E8FE6825A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5" name="Freeform 28">
                  <a:extLst>
                    <a:ext uri="{FF2B5EF4-FFF2-40B4-BE49-F238E27FC236}">
                      <a16:creationId xmlns:a16="http://schemas.microsoft.com/office/drawing/2014/main" xmlns="" id="{5EB7354D-9EB0-4642-A732-6A9A5CAA61BD}"/>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6" name="Freeform 29">
                  <a:extLst>
                    <a:ext uri="{FF2B5EF4-FFF2-40B4-BE49-F238E27FC236}">
                      <a16:creationId xmlns:a16="http://schemas.microsoft.com/office/drawing/2014/main" xmlns="" id="{C8EC35EF-FA74-4B6A-B8C6-77EB7C35B41F}"/>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7" name="Freeform 30">
                  <a:extLst>
                    <a:ext uri="{FF2B5EF4-FFF2-40B4-BE49-F238E27FC236}">
                      <a16:creationId xmlns:a16="http://schemas.microsoft.com/office/drawing/2014/main" xmlns="" id="{78FD2136-E352-47DF-B541-9540B11A32D1}"/>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8" name="Freeform 31">
                  <a:extLst>
                    <a:ext uri="{FF2B5EF4-FFF2-40B4-BE49-F238E27FC236}">
                      <a16:creationId xmlns:a16="http://schemas.microsoft.com/office/drawing/2014/main" xmlns="" id="{D56DE6B9-1EBE-44BB-AD25-9C816439FB1E}"/>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9" name="Freeform 32">
                  <a:extLst>
                    <a:ext uri="{FF2B5EF4-FFF2-40B4-BE49-F238E27FC236}">
                      <a16:creationId xmlns:a16="http://schemas.microsoft.com/office/drawing/2014/main" xmlns="" id="{090707BB-9C57-4659-8409-4701EFD44170}"/>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0" name="Freeform 33">
                  <a:extLst>
                    <a:ext uri="{FF2B5EF4-FFF2-40B4-BE49-F238E27FC236}">
                      <a16:creationId xmlns:a16="http://schemas.microsoft.com/office/drawing/2014/main" xmlns="" id="{8162A9B9-4042-420D-AC4B-4C29DD0519D0}"/>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1" name="Freeform 34">
                  <a:extLst>
                    <a:ext uri="{FF2B5EF4-FFF2-40B4-BE49-F238E27FC236}">
                      <a16:creationId xmlns:a16="http://schemas.microsoft.com/office/drawing/2014/main" xmlns="" id="{E8179D54-9264-483E-8EE1-CF809266AE59}"/>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2" name="Freeform 35">
                  <a:extLst>
                    <a:ext uri="{FF2B5EF4-FFF2-40B4-BE49-F238E27FC236}">
                      <a16:creationId xmlns:a16="http://schemas.microsoft.com/office/drawing/2014/main" xmlns="" id="{1A4E1915-CBF2-4C67-8C2B-B4A55F031B21}"/>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3" name="Freeform 36">
                  <a:extLst>
                    <a:ext uri="{FF2B5EF4-FFF2-40B4-BE49-F238E27FC236}">
                      <a16:creationId xmlns:a16="http://schemas.microsoft.com/office/drawing/2014/main" xmlns="" id="{8C057786-4203-4F34-B5C0-60FC6D75178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4" name="Freeform 37">
                  <a:extLst>
                    <a:ext uri="{FF2B5EF4-FFF2-40B4-BE49-F238E27FC236}">
                      <a16:creationId xmlns:a16="http://schemas.microsoft.com/office/drawing/2014/main" xmlns="" id="{9CC7FA0E-CDA2-4EEF-8C8F-248340DD195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5" name="Freeform 38">
                  <a:extLst>
                    <a:ext uri="{FF2B5EF4-FFF2-40B4-BE49-F238E27FC236}">
                      <a16:creationId xmlns:a16="http://schemas.microsoft.com/office/drawing/2014/main" xmlns="" id="{26495CAD-6C83-40CD-AA5D-22C17E0E29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6" name="Freeform 39">
                  <a:extLst>
                    <a:ext uri="{FF2B5EF4-FFF2-40B4-BE49-F238E27FC236}">
                      <a16:creationId xmlns:a16="http://schemas.microsoft.com/office/drawing/2014/main" xmlns="" id="{C217ECB1-CEEA-4634-A3A8-911CB0D9453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7" name="Freeform 40">
                  <a:extLst>
                    <a:ext uri="{FF2B5EF4-FFF2-40B4-BE49-F238E27FC236}">
                      <a16:creationId xmlns:a16="http://schemas.microsoft.com/office/drawing/2014/main" xmlns="" id="{B231DDD2-0654-4EDC-8016-EFD65970B54B}"/>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8" name="Freeform 41">
                  <a:extLst>
                    <a:ext uri="{FF2B5EF4-FFF2-40B4-BE49-F238E27FC236}">
                      <a16:creationId xmlns:a16="http://schemas.microsoft.com/office/drawing/2014/main" xmlns="" id="{DFB11617-362A-46EE-8201-446A84490D0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9" name="Freeform 42">
                  <a:extLst>
                    <a:ext uri="{FF2B5EF4-FFF2-40B4-BE49-F238E27FC236}">
                      <a16:creationId xmlns:a16="http://schemas.microsoft.com/office/drawing/2014/main" xmlns="" id="{8B340E1D-FDF5-4389-BBEB-D4FDF9392693}"/>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0" name="Freeform 43">
                  <a:extLst>
                    <a:ext uri="{FF2B5EF4-FFF2-40B4-BE49-F238E27FC236}">
                      <a16:creationId xmlns:a16="http://schemas.microsoft.com/office/drawing/2014/main" xmlns="" id="{C897FFDB-D02B-48B0-AAC8-6D4D70890405}"/>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1" name="Freeform 44">
                  <a:extLst>
                    <a:ext uri="{FF2B5EF4-FFF2-40B4-BE49-F238E27FC236}">
                      <a16:creationId xmlns:a16="http://schemas.microsoft.com/office/drawing/2014/main" xmlns="" id="{9A04636C-72E4-4E97-96D6-6C20665752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2" name="Freeform 45">
                  <a:extLst>
                    <a:ext uri="{FF2B5EF4-FFF2-40B4-BE49-F238E27FC236}">
                      <a16:creationId xmlns:a16="http://schemas.microsoft.com/office/drawing/2014/main" xmlns="" id="{3956BB4C-92F2-4A58-8B6D-F410BAFD2954}"/>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3" name="Freeform 46">
                  <a:extLst>
                    <a:ext uri="{FF2B5EF4-FFF2-40B4-BE49-F238E27FC236}">
                      <a16:creationId xmlns:a16="http://schemas.microsoft.com/office/drawing/2014/main" xmlns="" id="{462B4C83-9E20-4711-9836-D30D610C8AA7}"/>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4" name="Freeform 47">
                  <a:extLst>
                    <a:ext uri="{FF2B5EF4-FFF2-40B4-BE49-F238E27FC236}">
                      <a16:creationId xmlns:a16="http://schemas.microsoft.com/office/drawing/2014/main" xmlns="" id="{E4F365AD-12A5-4AEE-8EFB-FC803BBF8C19}"/>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5" name="Freeform 48">
                  <a:extLst>
                    <a:ext uri="{FF2B5EF4-FFF2-40B4-BE49-F238E27FC236}">
                      <a16:creationId xmlns:a16="http://schemas.microsoft.com/office/drawing/2014/main" xmlns="" id="{DA92CD9D-36E2-4AA7-96F6-FA1886FC60C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6" name="Freeform 49">
                  <a:extLst>
                    <a:ext uri="{FF2B5EF4-FFF2-40B4-BE49-F238E27FC236}">
                      <a16:creationId xmlns:a16="http://schemas.microsoft.com/office/drawing/2014/main" xmlns="" id="{9293471B-B06F-46CA-AE2C-DFE6C8DD697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7" name="Freeform 50">
                  <a:extLst>
                    <a:ext uri="{FF2B5EF4-FFF2-40B4-BE49-F238E27FC236}">
                      <a16:creationId xmlns:a16="http://schemas.microsoft.com/office/drawing/2014/main" xmlns="" id="{806DA8AD-8F39-4B47-A515-4868850D1F2F}"/>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8" name="Freeform 51">
                  <a:extLst>
                    <a:ext uri="{FF2B5EF4-FFF2-40B4-BE49-F238E27FC236}">
                      <a16:creationId xmlns:a16="http://schemas.microsoft.com/office/drawing/2014/main" xmlns="" id="{489F3904-F911-488F-839F-3ECAA16125EC}"/>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9" name="Freeform 52">
                  <a:extLst>
                    <a:ext uri="{FF2B5EF4-FFF2-40B4-BE49-F238E27FC236}">
                      <a16:creationId xmlns:a16="http://schemas.microsoft.com/office/drawing/2014/main" xmlns="" id="{ACB8247B-0234-473D-A613-E59F623EAE87}"/>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0" name="Freeform 53">
                  <a:extLst>
                    <a:ext uri="{FF2B5EF4-FFF2-40B4-BE49-F238E27FC236}">
                      <a16:creationId xmlns:a16="http://schemas.microsoft.com/office/drawing/2014/main" xmlns="" id="{A654B7E0-D445-4F90-A3C8-0933EF9C729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1" name="Freeform 54">
                  <a:extLst>
                    <a:ext uri="{FF2B5EF4-FFF2-40B4-BE49-F238E27FC236}">
                      <a16:creationId xmlns:a16="http://schemas.microsoft.com/office/drawing/2014/main" xmlns="" id="{93340EBB-33DC-4E20-AF93-4235C00AA712}"/>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2" name="Freeform 55">
                  <a:extLst>
                    <a:ext uri="{FF2B5EF4-FFF2-40B4-BE49-F238E27FC236}">
                      <a16:creationId xmlns:a16="http://schemas.microsoft.com/office/drawing/2014/main" xmlns="" id="{065FFAC6-B7DC-48C2-B589-44C69D12A99B}"/>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3" name="Freeform 56">
                  <a:extLst>
                    <a:ext uri="{FF2B5EF4-FFF2-40B4-BE49-F238E27FC236}">
                      <a16:creationId xmlns:a16="http://schemas.microsoft.com/office/drawing/2014/main" xmlns="" id="{5AAF0A37-B864-4B05-94F0-5B23EC81DC78}"/>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4" name="Freeform 57">
                  <a:extLst>
                    <a:ext uri="{FF2B5EF4-FFF2-40B4-BE49-F238E27FC236}">
                      <a16:creationId xmlns:a16="http://schemas.microsoft.com/office/drawing/2014/main" xmlns="" id="{AEDD4440-F31D-4A2E-B2C3-52695AA41335}"/>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5" name="Freeform 58">
                  <a:extLst>
                    <a:ext uri="{FF2B5EF4-FFF2-40B4-BE49-F238E27FC236}">
                      <a16:creationId xmlns:a16="http://schemas.microsoft.com/office/drawing/2014/main" xmlns="" id="{4005BC86-0E79-42FD-9863-0F2DA91B85C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6" name="Freeform 59">
                  <a:extLst>
                    <a:ext uri="{FF2B5EF4-FFF2-40B4-BE49-F238E27FC236}">
                      <a16:creationId xmlns:a16="http://schemas.microsoft.com/office/drawing/2014/main" xmlns="" id="{9EC8486C-BDF4-4A94-A468-42389EF1D3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7" name="Freeform 60">
                  <a:extLst>
                    <a:ext uri="{FF2B5EF4-FFF2-40B4-BE49-F238E27FC236}">
                      <a16:creationId xmlns:a16="http://schemas.microsoft.com/office/drawing/2014/main" xmlns="" id="{90AC8B8B-F209-42B5-A5A1-BAC176774911}"/>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8" name="Freeform 61">
                  <a:extLst>
                    <a:ext uri="{FF2B5EF4-FFF2-40B4-BE49-F238E27FC236}">
                      <a16:creationId xmlns:a16="http://schemas.microsoft.com/office/drawing/2014/main" xmlns="" id="{AFEE6515-CA08-4DD3-AA24-F240B14CB7F5}"/>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9" name="Freeform 62">
                  <a:extLst>
                    <a:ext uri="{FF2B5EF4-FFF2-40B4-BE49-F238E27FC236}">
                      <a16:creationId xmlns:a16="http://schemas.microsoft.com/office/drawing/2014/main" xmlns="" id="{84E465AD-49F2-417A-8CB9-868EABC56D64}"/>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0" name="Freeform 63">
                  <a:extLst>
                    <a:ext uri="{FF2B5EF4-FFF2-40B4-BE49-F238E27FC236}">
                      <a16:creationId xmlns:a16="http://schemas.microsoft.com/office/drawing/2014/main" xmlns="" id="{ED711285-517A-47E2-986B-D34CF26DE534}"/>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1" name="Freeform 64">
                  <a:extLst>
                    <a:ext uri="{FF2B5EF4-FFF2-40B4-BE49-F238E27FC236}">
                      <a16:creationId xmlns:a16="http://schemas.microsoft.com/office/drawing/2014/main" xmlns="" id="{7AA94D49-2F82-4A89-AFE4-82FA88AB2F4A}"/>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2" name="Freeform 65">
                  <a:extLst>
                    <a:ext uri="{FF2B5EF4-FFF2-40B4-BE49-F238E27FC236}">
                      <a16:creationId xmlns:a16="http://schemas.microsoft.com/office/drawing/2014/main" xmlns="" id="{72CC4A7F-C091-4AC8-86F4-82B775A06331}"/>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3" name="Freeform 66">
                  <a:extLst>
                    <a:ext uri="{FF2B5EF4-FFF2-40B4-BE49-F238E27FC236}">
                      <a16:creationId xmlns:a16="http://schemas.microsoft.com/office/drawing/2014/main" xmlns="" id="{27C4EB60-AD50-43EE-8E92-7A9FA69A7219}"/>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4" name="Freeform 67">
                  <a:extLst>
                    <a:ext uri="{FF2B5EF4-FFF2-40B4-BE49-F238E27FC236}">
                      <a16:creationId xmlns:a16="http://schemas.microsoft.com/office/drawing/2014/main" xmlns="" id="{F6212A2B-821D-4FA9-B2BB-2B287B2C49AC}"/>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5" name="Freeform 68">
                  <a:extLst>
                    <a:ext uri="{FF2B5EF4-FFF2-40B4-BE49-F238E27FC236}">
                      <a16:creationId xmlns:a16="http://schemas.microsoft.com/office/drawing/2014/main" xmlns="" id="{8E4B7047-7A76-49A0-88D4-2CAF7D8C5F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6" name="Freeform 69">
                  <a:extLst>
                    <a:ext uri="{FF2B5EF4-FFF2-40B4-BE49-F238E27FC236}">
                      <a16:creationId xmlns:a16="http://schemas.microsoft.com/office/drawing/2014/main" xmlns="" id="{4131A23A-7932-4BF7-92F4-62B6C107CE6B}"/>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7" name="Freeform 70">
                  <a:extLst>
                    <a:ext uri="{FF2B5EF4-FFF2-40B4-BE49-F238E27FC236}">
                      <a16:creationId xmlns:a16="http://schemas.microsoft.com/office/drawing/2014/main" xmlns="" id="{E12494F1-3375-44DD-9C29-BED241921D70}"/>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8" name="Freeform 71">
                  <a:extLst>
                    <a:ext uri="{FF2B5EF4-FFF2-40B4-BE49-F238E27FC236}">
                      <a16:creationId xmlns:a16="http://schemas.microsoft.com/office/drawing/2014/main" xmlns="" id="{9FB39C3D-7886-4FD6-BE4C-27EA2F2F1DF6}"/>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9" name="Freeform 72">
                  <a:extLst>
                    <a:ext uri="{FF2B5EF4-FFF2-40B4-BE49-F238E27FC236}">
                      <a16:creationId xmlns:a16="http://schemas.microsoft.com/office/drawing/2014/main" xmlns="" id="{86E6E586-F42D-4C73-9CBB-03658097A253}"/>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0" name="Freeform 73">
                  <a:extLst>
                    <a:ext uri="{FF2B5EF4-FFF2-40B4-BE49-F238E27FC236}">
                      <a16:creationId xmlns:a16="http://schemas.microsoft.com/office/drawing/2014/main" xmlns="" id="{13EE3B66-F362-4E25-83C8-23A75108B67D}"/>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1" name="Freeform 74">
                  <a:extLst>
                    <a:ext uri="{FF2B5EF4-FFF2-40B4-BE49-F238E27FC236}">
                      <a16:creationId xmlns:a16="http://schemas.microsoft.com/office/drawing/2014/main" xmlns="" id="{1E184FE9-8C89-4A93-A931-D3F8A4606ED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2" name="Freeform 75">
                  <a:extLst>
                    <a:ext uri="{FF2B5EF4-FFF2-40B4-BE49-F238E27FC236}">
                      <a16:creationId xmlns:a16="http://schemas.microsoft.com/office/drawing/2014/main" xmlns="" id="{664C3A9A-0B8C-4279-BB23-E7D101B9F7A9}"/>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3" name="Freeform 76">
                  <a:extLst>
                    <a:ext uri="{FF2B5EF4-FFF2-40B4-BE49-F238E27FC236}">
                      <a16:creationId xmlns:a16="http://schemas.microsoft.com/office/drawing/2014/main" xmlns="" id="{5C93BD2C-1919-4CF2-8338-2F0420DA1C9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4" name="Freeform 77">
                  <a:extLst>
                    <a:ext uri="{FF2B5EF4-FFF2-40B4-BE49-F238E27FC236}">
                      <a16:creationId xmlns:a16="http://schemas.microsoft.com/office/drawing/2014/main" xmlns="" id="{AB8C4CBD-77BC-49CA-9D6B-E6DAD86D4682}"/>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5" name="Freeform 78">
                  <a:extLst>
                    <a:ext uri="{FF2B5EF4-FFF2-40B4-BE49-F238E27FC236}">
                      <a16:creationId xmlns:a16="http://schemas.microsoft.com/office/drawing/2014/main" xmlns="" id="{27AE42BD-98AB-4D24-AA35-A0FEFC838E48}"/>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6" name="Freeform 79">
                  <a:extLst>
                    <a:ext uri="{FF2B5EF4-FFF2-40B4-BE49-F238E27FC236}">
                      <a16:creationId xmlns:a16="http://schemas.microsoft.com/office/drawing/2014/main" xmlns="" id="{A7490DF0-A5B7-4166-BFE3-3F6ED26F3AB6}"/>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7" name="Freeform 80">
                  <a:extLst>
                    <a:ext uri="{FF2B5EF4-FFF2-40B4-BE49-F238E27FC236}">
                      <a16:creationId xmlns:a16="http://schemas.microsoft.com/office/drawing/2014/main" xmlns="" id="{5C300F4C-174A-4685-8081-21E1C649B77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8" name="Freeform 81">
                  <a:extLst>
                    <a:ext uri="{FF2B5EF4-FFF2-40B4-BE49-F238E27FC236}">
                      <a16:creationId xmlns:a16="http://schemas.microsoft.com/office/drawing/2014/main" xmlns="" id="{05CD3B65-6329-4BE7-B20B-951BCB397DB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9" name="Freeform 82">
                  <a:extLst>
                    <a:ext uri="{FF2B5EF4-FFF2-40B4-BE49-F238E27FC236}">
                      <a16:creationId xmlns:a16="http://schemas.microsoft.com/office/drawing/2014/main" xmlns="" id="{A52979EE-C015-4C6C-9BD7-46B36F6C8F5B}"/>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0" name="Freeform 83">
                  <a:extLst>
                    <a:ext uri="{FF2B5EF4-FFF2-40B4-BE49-F238E27FC236}">
                      <a16:creationId xmlns:a16="http://schemas.microsoft.com/office/drawing/2014/main" xmlns="" id="{D6DEC8AC-9991-4FB4-977B-0BFAC9AAFE2A}"/>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1" name="Freeform 84">
                  <a:extLst>
                    <a:ext uri="{FF2B5EF4-FFF2-40B4-BE49-F238E27FC236}">
                      <a16:creationId xmlns:a16="http://schemas.microsoft.com/office/drawing/2014/main" xmlns="" id="{17FB778A-4C98-479C-9EFC-8F2F1838167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2" name="Freeform 85">
                  <a:extLst>
                    <a:ext uri="{FF2B5EF4-FFF2-40B4-BE49-F238E27FC236}">
                      <a16:creationId xmlns:a16="http://schemas.microsoft.com/office/drawing/2014/main" xmlns="" id="{330BEC31-0476-4E12-8F8F-423277A4209B}"/>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3" name="Freeform 86">
                  <a:extLst>
                    <a:ext uri="{FF2B5EF4-FFF2-40B4-BE49-F238E27FC236}">
                      <a16:creationId xmlns:a16="http://schemas.microsoft.com/office/drawing/2014/main" xmlns="" id="{01E38696-6DA7-40A1-9DB6-9851FC7A3A08}"/>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4" name="Freeform 87">
                  <a:extLst>
                    <a:ext uri="{FF2B5EF4-FFF2-40B4-BE49-F238E27FC236}">
                      <a16:creationId xmlns:a16="http://schemas.microsoft.com/office/drawing/2014/main" xmlns="" id="{66D1D82B-BECF-40A7-BC56-4A01241E84F5}"/>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5" name="Freeform 88">
                  <a:extLst>
                    <a:ext uri="{FF2B5EF4-FFF2-40B4-BE49-F238E27FC236}">
                      <a16:creationId xmlns:a16="http://schemas.microsoft.com/office/drawing/2014/main" xmlns="" id="{694364E0-FEF2-4CFA-B4BA-011B93FED90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6" name="Freeform 89">
                  <a:extLst>
                    <a:ext uri="{FF2B5EF4-FFF2-40B4-BE49-F238E27FC236}">
                      <a16:creationId xmlns:a16="http://schemas.microsoft.com/office/drawing/2014/main" xmlns="" id="{2E085FC5-EEB3-4289-ADA4-7EC6BA502A90}"/>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7" name="Freeform 90">
                  <a:extLst>
                    <a:ext uri="{FF2B5EF4-FFF2-40B4-BE49-F238E27FC236}">
                      <a16:creationId xmlns:a16="http://schemas.microsoft.com/office/drawing/2014/main" xmlns="" id="{D08301CA-E976-418C-AB19-01D36A2E1D97}"/>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8" name="Freeform 91">
                  <a:extLst>
                    <a:ext uri="{FF2B5EF4-FFF2-40B4-BE49-F238E27FC236}">
                      <a16:creationId xmlns:a16="http://schemas.microsoft.com/office/drawing/2014/main" xmlns="" id="{7AD4FC00-59D8-4210-856B-1C07267B1F66}"/>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9" name="Freeform 92">
                  <a:extLst>
                    <a:ext uri="{FF2B5EF4-FFF2-40B4-BE49-F238E27FC236}">
                      <a16:creationId xmlns:a16="http://schemas.microsoft.com/office/drawing/2014/main" xmlns="" id="{A67D8390-7EFA-4392-9B1E-95EE4957D749}"/>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sp>
          <p:nvSpPr>
            <p:cNvPr id="120" name="文本框 49">
              <a:extLst>
                <a:ext uri="{FF2B5EF4-FFF2-40B4-BE49-F238E27FC236}">
                  <a16:creationId xmlns:a16="http://schemas.microsoft.com/office/drawing/2014/main" xmlns="" id="{FF155A2C-BDA6-462B-ABBC-AE448B3691CE}"/>
                </a:ext>
              </a:extLst>
            </p:cNvPr>
            <p:cNvSpPr txBox="1">
              <a:spLocks noChangeArrowheads="1"/>
            </p:cNvSpPr>
            <p:nvPr/>
          </p:nvSpPr>
          <p:spPr bwMode="auto">
            <a:xfrm>
              <a:off x="7887017" y="2190569"/>
              <a:ext cx="2046128" cy="983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defTabSz="914217">
                <a:buNone/>
              </a:pPr>
              <a:r>
                <a:rPr lang="vi-VN" sz="2400">
                  <a:solidFill>
                    <a:srgbClr val="000000"/>
                  </a:solidFill>
                  <a:latin typeface="Times New Roman" panose="02020603050405020304" pitchFamily="18" charset="0"/>
                </a:rPr>
                <a:t>Dấu ngoặc kép để đánh dấu cách hiểu một từ ngữ không theo nghĩa thông thườn</a:t>
              </a:r>
              <a:r>
                <a:rPr lang="en-US" sz="2400">
                  <a:solidFill>
                    <a:srgbClr val="000000"/>
                  </a:solidFill>
                  <a:latin typeface="Calibri"/>
                </a:rPr>
                <a:t>g.</a:t>
              </a:r>
            </a:p>
          </p:txBody>
        </p:sp>
      </p:grpSp>
      <p:grpSp>
        <p:nvGrpSpPr>
          <p:cNvPr id="394" name="组合 452">
            <a:extLst>
              <a:ext uri="{FF2B5EF4-FFF2-40B4-BE49-F238E27FC236}">
                <a16:creationId xmlns:a16="http://schemas.microsoft.com/office/drawing/2014/main" xmlns="" id="{1CC5315A-8666-4C7A-9C69-0A07748C31D1}"/>
              </a:ext>
            </a:extLst>
          </p:cNvPr>
          <p:cNvGrpSpPr/>
          <p:nvPr/>
        </p:nvGrpSpPr>
        <p:grpSpPr>
          <a:xfrm>
            <a:off x="4473460" y="2539340"/>
            <a:ext cx="3005355" cy="3217518"/>
            <a:chOff x="4427538" y="954088"/>
            <a:chExt cx="3333750" cy="3729038"/>
          </a:xfrm>
        </p:grpSpPr>
        <p:sp>
          <p:nvSpPr>
            <p:cNvPr id="395" name="Freeform 5">
              <a:extLst>
                <a:ext uri="{FF2B5EF4-FFF2-40B4-BE49-F238E27FC236}">
                  <a16:creationId xmlns:a16="http://schemas.microsoft.com/office/drawing/2014/main" xmlns="" id="{E79A76EF-2CD8-4188-91BF-4FF2970D5C54}"/>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dirty="0">
                <a:solidFill>
                  <a:prstClr val="black"/>
                </a:solidFill>
                <a:latin typeface="Calibri"/>
                <a:ea typeface="宋体" panose="02010600030101010101" pitchFamily="2" charset="-122"/>
              </a:endParaRPr>
            </a:p>
          </p:txBody>
        </p:sp>
        <p:sp>
          <p:nvSpPr>
            <p:cNvPr id="396" name="Freeform 6">
              <a:extLst>
                <a:ext uri="{FF2B5EF4-FFF2-40B4-BE49-F238E27FC236}">
                  <a16:creationId xmlns:a16="http://schemas.microsoft.com/office/drawing/2014/main" xmlns="" id="{F0B1D970-C775-4683-80A1-E120537D6879}"/>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7" name="Freeform 7">
              <a:extLst>
                <a:ext uri="{FF2B5EF4-FFF2-40B4-BE49-F238E27FC236}">
                  <a16:creationId xmlns:a16="http://schemas.microsoft.com/office/drawing/2014/main" xmlns="" id="{89D0A322-08DC-4EA1-8B58-2B5D238C9232}"/>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8" name="Freeform 8">
              <a:extLst>
                <a:ext uri="{FF2B5EF4-FFF2-40B4-BE49-F238E27FC236}">
                  <a16:creationId xmlns:a16="http://schemas.microsoft.com/office/drawing/2014/main" xmlns="" id="{4F626CD4-A78C-4E5E-BE38-CC27BE1D7C9A}"/>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399" name="Freeform 9">
              <a:extLst>
                <a:ext uri="{FF2B5EF4-FFF2-40B4-BE49-F238E27FC236}">
                  <a16:creationId xmlns:a16="http://schemas.microsoft.com/office/drawing/2014/main" xmlns="" id="{CA857226-FC1A-48A3-9161-051FCC1DCC14}"/>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0" name="Freeform 10">
              <a:extLst>
                <a:ext uri="{FF2B5EF4-FFF2-40B4-BE49-F238E27FC236}">
                  <a16:creationId xmlns:a16="http://schemas.microsoft.com/office/drawing/2014/main" xmlns="" id="{C8F89B50-1B88-45F2-B1AD-366CC34D1379}"/>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1" name="Freeform 11">
              <a:extLst>
                <a:ext uri="{FF2B5EF4-FFF2-40B4-BE49-F238E27FC236}">
                  <a16:creationId xmlns:a16="http://schemas.microsoft.com/office/drawing/2014/main" xmlns="" id="{A4B426C5-DE0B-43F9-AD47-C3F58716B471}"/>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2" name="Freeform 12">
              <a:extLst>
                <a:ext uri="{FF2B5EF4-FFF2-40B4-BE49-F238E27FC236}">
                  <a16:creationId xmlns:a16="http://schemas.microsoft.com/office/drawing/2014/main" xmlns="" id="{2257FCC4-602F-428F-989F-0A6FF3E19E43}"/>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3" name="Freeform 13">
              <a:extLst>
                <a:ext uri="{FF2B5EF4-FFF2-40B4-BE49-F238E27FC236}">
                  <a16:creationId xmlns:a16="http://schemas.microsoft.com/office/drawing/2014/main" xmlns="" id="{B6528C68-3C3E-49C0-915F-7BB689F25B82}"/>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4" name="Freeform 14">
              <a:extLst>
                <a:ext uri="{FF2B5EF4-FFF2-40B4-BE49-F238E27FC236}">
                  <a16:creationId xmlns:a16="http://schemas.microsoft.com/office/drawing/2014/main" xmlns="" id="{5B342AE4-E0E2-4B38-B583-61542F6AD0A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5" name="Freeform 15">
              <a:extLst>
                <a:ext uri="{FF2B5EF4-FFF2-40B4-BE49-F238E27FC236}">
                  <a16:creationId xmlns:a16="http://schemas.microsoft.com/office/drawing/2014/main" xmlns="" id="{46035631-53A1-4AFE-B6A2-D015DFFCA331}"/>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6" name="Freeform 16">
              <a:extLst>
                <a:ext uri="{FF2B5EF4-FFF2-40B4-BE49-F238E27FC236}">
                  <a16:creationId xmlns:a16="http://schemas.microsoft.com/office/drawing/2014/main" xmlns="" id="{796F8C6B-2A9D-4033-90F2-EE1C5DDC45C4}"/>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7" name="Freeform 17">
              <a:extLst>
                <a:ext uri="{FF2B5EF4-FFF2-40B4-BE49-F238E27FC236}">
                  <a16:creationId xmlns:a16="http://schemas.microsoft.com/office/drawing/2014/main" xmlns="" id="{848209AA-1776-40D3-AD06-46CF81312757}"/>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8" name="Freeform 18">
              <a:extLst>
                <a:ext uri="{FF2B5EF4-FFF2-40B4-BE49-F238E27FC236}">
                  <a16:creationId xmlns:a16="http://schemas.microsoft.com/office/drawing/2014/main" xmlns="" id="{41656028-BDE1-442A-ABC9-66A0A874DE0B}"/>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09" name="Freeform 19">
              <a:extLst>
                <a:ext uri="{FF2B5EF4-FFF2-40B4-BE49-F238E27FC236}">
                  <a16:creationId xmlns:a16="http://schemas.microsoft.com/office/drawing/2014/main" xmlns="" id="{85DDCF2F-4AC0-4DFC-9A00-A957E55C9576}"/>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0" name="Freeform 20">
              <a:extLst>
                <a:ext uri="{FF2B5EF4-FFF2-40B4-BE49-F238E27FC236}">
                  <a16:creationId xmlns:a16="http://schemas.microsoft.com/office/drawing/2014/main" xmlns="" id="{4E75387D-DAE6-4088-BD57-1E7C6DCD3DA4}"/>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1" name="Freeform 21">
              <a:extLst>
                <a:ext uri="{FF2B5EF4-FFF2-40B4-BE49-F238E27FC236}">
                  <a16:creationId xmlns:a16="http://schemas.microsoft.com/office/drawing/2014/main" xmlns="" id="{ABD5A0EF-58D0-4EF6-83C5-6E2A041A5D50}"/>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2" name="Freeform 22">
              <a:extLst>
                <a:ext uri="{FF2B5EF4-FFF2-40B4-BE49-F238E27FC236}">
                  <a16:creationId xmlns:a16="http://schemas.microsoft.com/office/drawing/2014/main" xmlns="" id="{56AEE24B-3C4E-48C3-A9FB-5545117D7E72}"/>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3" name="Freeform 23">
              <a:extLst>
                <a:ext uri="{FF2B5EF4-FFF2-40B4-BE49-F238E27FC236}">
                  <a16:creationId xmlns:a16="http://schemas.microsoft.com/office/drawing/2014/main" xmlns="" id="{156E13D7-2C18-4CAB-B5BD-79C3A1DE1123}"/>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4" name="Freeform 24">
              <a:extLst>
                <a:ext uri="{FF2B5EF4-FFF2-40B4-BE49-F238E27FC236}">
                  <a16:creationId xmlns:a16="http://schemas.microsoft.com/office/drawing/2014/main" xmlns="" id="{0922EF87-4A02-4F61-99D1-553DC7CFCDEE}"/>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5" name="Freeform 25">
              <a:extLst>
                <a:ext uri="{FF2B5EF4-FFF2-40B4-BE49-F238E27FC236}">
                  <a16:creationId xmlns:a16="http://schemas.microsoft.com/office/drawing/2014/main" xmlns="" id="{81B4E36B-4A37-4673-A8ED-74B792229C27}"/>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6" name="Freeform 26">
              <a:extLst>
                <a:ext uri="{FF2B5EF4-FFF2-40B4-BE49-F238E27FC236}">
                  <a16:creationId xmlns:a16="http://schemas.microsoft.com/office/drawing/2014/main" xmlns="" id="{1E0FDCD0-DA79-4286-8F15-8FB7239C800E}"/>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7" name="Freeform 27">
              <a:extLst>
                <a:ext uri="{FF2B5EF4-FFF2-40B4-BE49-F238E27FC236}">
                  <a16:creationId xmlns:a16="http://schemas.microsoft.com/office/drawing/2014/main" xmlns="" id="{634C9249-EC66-4D9E-AEF9-390D002D6F0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8" name="Freeform 28">
              <a:extLst>
                <a:ext uri="{FF2B5EF4-FFF2-40B4-BE49-F238E27FC236}">
                  <a16:creationId xmlns:a16="http://schemas.microsoft.com/office/drawing/2014/main" xmlns="" id="{DB90FEEB-06F7-408D-8FFA-AB82E1F6215F}"/>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19" name="Freeform 29">
              <a:extLst>
                <a:ext uri="{FF2B5EF4-FFF2-40B4-BE49-F238E27FC236}">
                  <a16:creationId xmlns:a16="http://schemas.microsoft.com/office/drawing/2014/main" xmlns="" id="{5CCED121-00DE-4A17-86BC-73F827002D84}"/>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0" name="Freeform 30">
              <a:extLst>
                <a:ext uri="{FF2B5EF4-FFF2-40B4-BE49-F238E27FC236}">
                  <a16:creationId xmlns:a16="http://schemas.microsoft.com/office/drawing/2014/main" xmlns="" id="{331E2E25-DD7C-4CAE-A8A0-8A93DA2F5299}"/>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1" name="Freeform 31">
              <a:extLst>
                <a:ext uri="{FF2B5EF4-FFF2-40B4-BE49-F238E27FC236}">
                  <a16:creationId xmlns:a16="http://schemas.microsoft.com/office/drawing/2014/main" xmlns="" id="{B800B7D6-F948-4CB0-B654-6FC7E2297909}"/>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2" name="Freeform 32">
              <a:extLst>
                <a:ext uri="{FF2B5EF4-FFF2-40B4-BE49-F238E27FC236}">
                  <a16:creationId xmlns:a16="http://schemas.microsoft.com/office/drawing/2014/main" xmlns="" id="{FD195AFE-D9E2-40C6-B010-1A1E4F5906A8}"/>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3" name="Freeform 33">
              <a:extLst>
                <a:ext uri="{FF2B5EF4-FFF2-40B4-BE49-F238E27FC236}">
                  <a16:creationId xmlns:a16="http://schemas.microsoft.com/office/drawing/2014/main" xmlns="" id="{059F4D8C-58EF-4041-B59D-AD5955F0F845}"/>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4" name="Freeform 34">
              <a:extLst>
                <a:ext uri="{FF2B5EF4-FFF2-40B4-BE49-F238E27FC236}">
                  <a16:creationId xmlns:a16="http://schemas.microsoft.com/office/drawing/2014/main" xmlns="" id="{D485D28D-3EF0-4877-91DA-C7355BB45C2E}"/>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5" name="Freeform 35">
              <a:extLst>
                <a:ext uri="{FF2B5EF4-FFF2-40B4-BE49-F238E27FC236}">
                  <a16:creationId xmlns:a16="http://schemas.microsoft.com/office/drawing/2014/main" xmlns="" id="{B457AB6C-E8B4-46AE-88B6-DEAFD4E8BC8E}"/>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6" name="Freeform 36">
              <a:extLst>
                <a:ext uri="{FF2B5EF4-FFF2-40B4-BE49-F238E27FC236}">
                  <a16:creationId xmlns:a16="http://schemas.microsoft.com/office/drawing/2014/main" xmlns="" id="{0D65005D-EE0E-4AAE-95D8-7406DA8DB5B4}"/>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7" name="Freeform 37">
              <a:extLst>
                <a:ext uri="{FF2B5EF4-FFF2-40B4-BE49-F238E27FC236}">
                  <a16:creationId xmlns:a16="http://schemas.microsoft.com/office/drawing/2014/main" xmlns="" id="{02422BDB-6B6F-47ED-B4A8-4C0421EFDFB4}"/>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8" name="Freeform 38">
              <a:extLst>
                <a:ext uri="{FF2B5EF4-FFF2-40B4-BE49-F238E27FC236}">
                  <a16:creationId xmlns:a16="http://schemas.microsoft.com/office/drawing/2014/main" xmlns="" id="{51567F7B-293F-4A8F-B979-68F20994C84F}"/>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29" name="Freeform 39">
              <a:extLst>
                <a:ext uri="{FF2B5EF4-FFF2-40B4-BE49-F238E27FC236}">
                  <a16:creationId xmlns:a16="http://schemas.microsoft.com/office/drawing/2014/main" xmlns="" id="{AD2C84D3-A787-4EC0-B601-4C6633C2F600}"/>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0" name="Freeform 40">
              <a:extLst>
                <a:ext uri="{FF2B5EF4-FFF2-40B4-BE49-F238E27FC236}">
                  <a16:creationId xmlns:a16="http://schemas.microsoft.com/office/drawing/2014/main" xmlns="" id="{8F6F4A9F-FA55-44E7-ABF8-038BACE4E67D}"/>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1" name="Freeform 41">
              <a:extLst>
                <a:ext uri="{FF2B5EF4-FFF2-40B4-BE49-F238E27FC236}">
                  <a16:creationId xmlns:a16="http://schemas.microsoft.com/office/drawing/2014/main" xmlns="" id="{EB513C5F-FE2A-4ABB-B75D-1C68767347DA}"/>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2" name="Freeform 42">
              <a:extLst>
                <a:ext uri="{FF2B5EF4-FFF2-40B4-BE49-F238E27FC236}">
                  <a16:creationId xmlns:a16="http://schemas.microsoft.com/office/drawing/2014/main" xmlns="" id="{7917BDEE-763C-478E-B44C-3D5394FEFD16}"/>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3" name="Freeform 43">
              <a:extLst>
                <a:ext uri="{FF2B5EF4-FFF2-40B4-BE49-F238E27FC236}">
                  <a16:creationId xmlns:a16="http://schemas.microsoft.com/office/drawing/2014/main" xmlns="" id="{C830BC44-1EAE-407A-92DF-FB10D884DE6E}"/>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4" name="Freeform 44">
              <a:extLst>
                <a:ext uri="{FF2B5EF4-FFF2-40B4-BE49-F238E27FC236}">
                  <a16:creationId xmlns:a16="http://schemas.microsoft.com/office/drawing/2014/main" xmlns="" id="{D88B1D2F-F526-41C2-ACB6-D4B46074220A}"/>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5" name="Freeform 45">
              <a:extLst>
                <a:ext uri="{FF2B5EF4-FFF2-40B4-BE49-F238E27FC236}">
                  <a16:creationId xmlns:a16="http://schemas.microsoft.com/office/drawing/2014/main" xmlns="" id="{F9128FBA-668C-4634-AD5C-33E36CC407A8}"/>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sp>
          <p:nvSpPr>
            <p:cNvPr id="436" name="Freeform 46">
              <a:extLst>
                <a:ext uri="{FF2B5EF4-FFF2-40B4-BE49-F238E27FC236}">
                  <a16:creationId xmlns:a16="http://schemas.microsoft.com/office/drawing/2014/main" xmlns="" id="{46500CDA-CF4A-4CF9-9C19-766DB260922B}"/>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defTabSz="914126"/>
              <a:endParaRPr lang="zh-CN" altLang="en-US">
                <a:solidFill>
                  <a:prstClr val="black"/>
                </a:solidFill>
                <a:latin typeface="Calibri"/>
                <a:ea typeface="宋体" panose="02010600030101010101" pitchFamily="2" charset="-122"/>
              </a:endParaRPr>
            </a:p>
          </p:txBody>
        </p:sp>
      </p:grpSp>
    </p:spTree>
    <p:extLst>
      <p:ext uri="{BB962C8B-B14F-4D97-AF65-F5344CB8AC3E}">
        <p14:creationId xmlns:p14="http://schemas.microsoft.com/office/powerpoint/2010/main" val="1296801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394"/>
                                        </p:tgtEl>
                                        <p:attrNameLst>
                                          <p:attrName>style.visibility</p:attrName>
                                        </p:attrNameLst>
                                      </p:cBhvr>
                                      <p:to>
                                        <p:strVal val="visible"/>
                                      </p:to>
                                    </p:set>
                                    <p:animEffect transition="in" filter="randombar(horizontal)">
                                      <p:cBhvr>
                                        <p:cTn id="42" dur="750"/>
                                        <p:tgtEl>
                                          <p:spTgt spid="394"/>
                                        </p:tgtEl>
                                      </p:cBhvr>
                                    </p:animEffect>
                                  </p:childTnLst>
                                </p:cTn>
                              </p:par>
                            </p:childTnLst>
                          </p:cTn>
                        </p:par>
                        <p:par>
                          <p:cTn id="43" fill="hold">
                            <p:stCondLst>
                              <p:cond delay="125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5</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xmlns="" id="{56100E42-1B9F-4C8D-B484-B237526F1280}"/>
              </a:ext>
            </a:extLst>
          </p:cNvPr>
          <p:cNvSpPr txBox="1"/>
          <p:nvPr/>
        </p:nvSpPr>
        <p:spPr>
          <a:xfrm>
            <a:off x="1225725" y="257586"/>
            <a:ext cx="7469558" cy="769263"/>
          </a:xfrm>
          <a:prstGeom prst="rect">
            <a:avLst/>
          </a:prstGeom>
          <a:noFill/>
        </p:spPr>
        <p:txBody>
          <a:bodyPr vert="horz" wrap="square" rtlCol="0">
            <a:spAutoFit/>
          </a:bodyPr>
          <a:lstStyle/>
          <a:p>
            <a:pPr defTabSz="914217"/>
            <a:r>
              <a:rPr lang="en-US" altLang="zh-CN" sz="43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2. Văn bản và đoạn văn</a:t>
            </a: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251" name="组合 13">
            <a:extLst>
              <a:ext uri="{FF2B5EF4-FFF2-40B4-BE49-F238E27FC236}">
                <a16:creationId xmlns:a16="http://schemas.microsoft.com/office/drawing/2014/main" xmlns="" id="{923FF8E7-03BD-44CE-8E16-D269DF86F231}"/>
              </a:ext>
            </a:extLst>
          </p:cNvPr>
          <p:cNvGrpSpPr/>
          <p:nvPr/>
        </p:nvGrpSpPr>
        <p:grpSpPr>
          <a:xfrm>
            <a:off x="6765433" y="1434692"/>
            <a:ext cx="4602208" cy="2880584"/>
            <a:chOff x="1451314" y="2141289"/>
            <a:chExt cx="3523458" cy="2575421"/>
          </a:xfrm>
        </p:grpSpPr>
        <p:pic>
          <p:nvPicPr>
            <p:cNvPr id="252" name="图片 1">
              <a:extLst>
                <a:ext uri="{FF2B5EF4-FFF2-40B4-BE49-F238E27FC236}">
                  <a16:creationId xmlns:a16="http://schemas.microsoft.com/office/drawing/2014/main" xmlns="" id="{C5FA09B3-0729-4C55-9062-C1D5C596EA6A}"/>
                </a:ext>
              </a:extLst>
            </p:cNvPr>
            <p:cNvPicPr>
              <a:picLocks noChangeAspect="1"/>
            </p:cNvPicPr>
            <p:nvPr/>
          </p:nvPicPr>
          <p:blipFill>
            <a:blip r:embed="rId3"/>
            <a:stretch>
              <a:fillRect/>
            </a:stretch>
          </p:blipFill>
          <p:spPr>
            <a:xfrm>
              <a:off x="1451314" y="2141289"/>
              <a:ext cx="3523458" cy="2575421"/>
            </a:xfrm>
            <a:prstGeom prst="rect">
              <a:avLst/>
            </a:prstGeom>
          </p:spPr>
        </p:pic>
        <p:grpSp>
          <p:nvGrpSpPr>
            <p:cNvPr id="253" name="组合 2">
              <a:extLst>
                <a:ext uri="{FF2B5EF4-FFF2-40B4-BE49-F238E27FC236}">
                  <a16:creationId xmlns:a16="http://schemas.microsoft.com/office/drawing/2014/main" xmlns="" id="{F0882434-99D0-45D0-BDA4-0D9E30840023}"/>
                </a:ext>
              </a:extLst>
            </p:cNvPr>
            <p:cNvGrpSpPr/>
            <p:nvPr/>
          </p:nvGrpSpPr>
          <p:grpSpPr>
            <a:xfrm>
              <a:off x="1892496" y="2285104"/>
              <a:ext cx="2789543" cy="2130743"/>
              <a:chOff x="1149989" y="3194004"/>
              <a:chExt cx="2789543" cy="2130743"/>
            </a:xfrm>
          </p:grpSpPr>
          <p:sp>
            <p:nvSpPr>
              <p:cNvPr id="262" name="文本框 11">
                <a:extLst>
                  <a:ext uri="{FF2B5EF4-FFF2-40B4-BE49-F238E27FC236}">
                    <a16:creationId xmlns:a16="http://schemas.microsoft.com/office/drawing/2014/main" xmlns="" id="{658BC00C-2FC6-4FD3-9EC6-680F4C9DF3F9}"/>
                  </a:ext>
                </a:extLst>
              </p:cNvPr>
              <p:cNvSpPr txBox="1"/>
              <p:nvPr/>
            </p:nvSpPr>
            <p:spPr>
              <a:xfrm>
                <a:off x="1657516" y="3591569"/>
                <a:ext cx="2282016" cy="1733178"/>
              </a:xfrm>
              <a:prstGeom prst="rect">
                <a:avLst/>
              </a:prstGeom>
              <a:noFill/>
            </p:spPr>
            <p:txBody>
              <a:bodyPr wrap="square" rtlCol="0">
                <a:spAutoFit/>
              </a:bodyPr>
              <a:lstStyle/>
              <a:p>
                <a:pPr algn="just" defTabSz="914217"/>
                <a:r>
                  <a:rPr lang="vi-VN" sz="2400" i="1">
                    <a:solidFill>
                      <a:srgbClr val="000000"/>
                    </a:solidFill>
                    <a:latin typeface="Times New Roman" panose="02020603050405020304" pitchFamily="18" charset="0"/>
                  </a:rPr>
                  <a:t>Để tạo thành các văn bản, sẽ có nhiều đoạn văn, vậy đoạn văn là gì? Đoạn văn có những đặc điểm gì?</a:t>
                </a:r>
                <a:endParaRPr lang="en-US" sz="2400">
                  <a:solidFill>
                    <a:srgbClr val="000000"/>
                  </a:solidFill>
                  <a:latin typeface="Calibri"/>
                </a:endParaRPr>
              </a:p>
            </p:txBody>
          </p:sp>
          <p:grpSp>
            <p:nvGrpSpPr>
              <p:cNvPr id="255" name="组合 4">
                <a:extLst>
                  <a:ext uri="{FF2B5EF4-FFF2-40B4-BE49-F238E27FC236}">
                    <a16:creationId xmlns:a16="http://schemas.microsoft.com/office/drawing/2014/main" xmlns="" id="{CBDCF15A-7CA3-4B29-9B61-594641CEDC5E}"/>
                  </a:ext>
                </a:extLst>
              </p:cNvPr>
              <p:cNvGrpSpPr/>
              <p:nvPr/>
            </p:nvGrpSpPr>
            <p:grpSpPr>
              <a:xfrm rot="19663740">
                <a:off x="1149989" y="3194004"/>
                <a:ext cx="654790" cy="845387"/>
                <a:chOff x="10766636" y="3941730"/>
                <a:chExt cx="1047922" cy="1352954"/>
              </a:xfrm>
            </p:grpSpPr>
            <p:sp>
              <p:nvSpPr>
                <p:cNvPr id="256" name="Freeform 108">
                  <a:extLst>
                    <a:ext uri="{FF2B5EF4-FFF2-40B4-BE49-F238E27FC236}">
                      <a16:creationId xmlns:a16="http://schemas.microsoft.com/office/drawing/2014/main" xmlns="" id="{7BC8C9EF-CEBE-4DF1-B3CE-F1C69B09202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57" name="Freeform 109">
                  <a:extLst>
                    <a:ext uri="{FF2B5EF4-FFF2-40B4-BE49-F238E27FC236}">
                      <a16:creationId xmlns:a16="http://schemas.microsoft.com/office/drawing/2014/main" xmlns="" id="{977462CA-1F27-416E-B31C-6E686B0FBC0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58" name="Freeform 110">
                  <a:extLst>
                    <a:ext uri="{FF2B5EF4-FFF2-40B4-BE49-F238E27FC236}">
                      <a16:creationId xmlns:a16="http://schemas.microsoft.com/office/drawing/2014/main" xmlns="" id="{E215937E-CA59-4367-9931-961890CBBB67}"/>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59" name="Freeform 111">
                  <a:extLst>
                    <a:ext uri="{FF2B5EF4-FFF2-40B4-BE49-F238E27FC236}">
                      <a16:creationId xmlns:a16="http://schemas.microsoft.com/office/drawing/2014/main" xmlns="" id="{E61E1EC1-494C-4D44-8EF0-95EB2E66D1E5}"/>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60" name="Freeform 112">
                  <a:extLst>
                    <a:ext uri="{FF2B5EF4-FFF2-40B4-BE49-F238E27FC236}">
                      <a16:creationId xmlns:a16="http://schemas.microsoft.com/office/drawing/2014/main" xmlns="" id="{B55C3FAF-0272-432E-A28A-9182FE3BCB9F}"/>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61" name="Freeform 113">
                  <a:extLst>
                    <a:ext uri="{FF2B5EF4-FFF2-40B4-BE49-F238E27FC236}">
                      <a16:creationId xmlns:a16="http://schemas.microsoft.com/office/drawing/2014/main" xmlns="" id="{E6D06358-CF3F-42A8-91F6-AAA63141BAB5}"/>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grpSp>
        </p:grpSp>
      </p:grpSp>
      <p:grpSp>
        <p:nvGrpSpPr>
          <p:cNvPr id="264" name="组合 14">
            <a:extLst>
              <a:ext uri="{FF2B5EF4-FFF2-40B4-BE49-F238E27FC236}">
                <a16:creationId xmlns:a16="http://schemas.microsoft.com/office/drawing/2014/main" xmlns="" id="{8ABEF6F9-0E37-40F0-993D-5401AB3B0AF4}"/>
              </a:ext>
            </a:extLst>
          </p:cNvPr>
          <p:cNvGrpSpPr/>
          <p:nvPr/>
        </p:nvGrpSpPr>
        <p:grpSpPr>
          <a:xfrm>
            <a:off x="1022253" y="2139350"/>
            <a:ext cx="4140418" cy="2949394"/>
            <a:chOff x="1451314" y="2141289"/>
            <a:chExt cx="3523458" cy="2575421"/>
          </a:xfrm>
        </p:grpSpPr>
        <p:pic>
          <p:nvPicPr>
            <p:cNvPr id="265" name="图片 15">
              <a:extLst>
                <a:ext uri="{FF2B5EF4-FFF2-40B4-BE49-F238E27FC236}">
                  <a16:creationId xmlns:a16="http://schemas.microsoft.com/office/drawing/2014/main" xmlns="" id="{316F57E5-03D9-4648-B0CD-61D063A3BA48}"/>
                </a:ext>
              </a:extLst>
            </p:cNvPr>
            <p:cNvPicPr>
              <a:picLocks noChangeAspect="1"/>
            </p:cNvPicPr>
            <p:nvPr/>
          </p:nvPicPr>
          <p:blipFill>
            <a:blip r:embed="rId3"/>
            <a:stretch>
              <a:fillRect/>
            </a:stretch>
          </p:blipFill>
          <p:spPr>
            <a:xfrm>
              <a:off x="1451314" y="2141289"/>
              <a:ext cx="3523458" cy="2575421"/>
            </a:xfrm>
            <a:prstGeom prst="rect">
              <a:avLst/>
            </a:prstGeom>
          </p:spPr>
        </p:pic>
        <p:grpSp>
          <p:nvGrpSpPr>
            <p:cNvPr id="266" name="组合 16">
              <a:extLst>
                <a:ext uri="{FF2B5EF4-FFF2-40B4-BE49-F238E27FC236}">
                  <a16:creationId xmlns:a16="http://schemas.microsoft.com/office/drawing/2014/main" xmlns="" id="{F52DF1FC-8575-4950-87EC-6F270D5FE13C}"/>
                </a:ext>
              </a:extLst>
            </p:cNvPr>
            <p:cNvGrpSpPr/>
            <p:nvPr/>
          </p:nvGrpSpPr>
          <p:grpSpPr>
            <a:xfrm>
              <a:off x="1892496" y="2285104"/>
              <a:ext cx="2917940" cy="2146404"/>
              <a:chOff x="1149989" y="3194004"/>
              <a:chExt cx="2917940" cy="2146404"/>
            </a:xfrm>
          </p:grpSpPr>
          <p:sp>
            <p:nvSpPr>
              <p:cNvPr id="275" name="文本框 25">
                <a:extLst>
                  <a:ext uri="{FF2B5EF4-FFF2-40B4-BE49-F238E27FC236}">
                    <a16:creationId xmlns:a16="http://schemas.microsoft.com/office/drawing/2014/main" xmlns="" id="{AE432247-82AF-4A3B-B89B-E5F219D6BE61}"/>
                  </a:ext>
                </a:extLst>
              </p:cNvPr>
              <p:cNvSpPr txBox="1"/>
              <p:nvPr/>
            </p:nvSpPr>
            <p:spPr>
              <a:xfrm>
                <a:off x="1551695" y="3647665"/>
                <a:ext cx="2516234" cy="1692743"/>
              </a:xfrm>
              <a:prstGeom prst="rect">
                <a:avLst/>
              </a:prstGeom>
              <a:noFill/>
            </p:spPr>
            <p:txBody>
              <a:bodyPr wrap="square" rtlCol="0">
                <a:spAutoFit/>
              </a:bodyPr>
              <a:lstStyle/>
              <a:p>
                <a:pPr algn="just" defTabSz="914217"/>
                <a:r>
                  <a:rPr lang="vi-VN" sz="2400" i="1">
                    <a:solidFill>
                      <a:srgbClr val="000000"/>
                    </a:solidFill>
                    <a:latin typeface="Times New Roman" panose="02020603050405020304" pitchFamily="18" charset="0"/>
                  </a:rPr>
                  <a:t>Em đã được học các văn bản trong chương trình kì 1 và kì 2, vậy em hiểu văn bản là gì?</a:t>
                </a:r>
                <a:endParaRPr lang="en-US" sz="2400">
                  <a:solidFill>
                    <a:srgbClr val="000000"/>
                  </a:solidFill>
                  <a:latin typeface="Calibri"/>
                </a:endParaRPr>
              </a:p>
            </p:txBody>
          </p:sp>
          <p:grpSp>
            <p:nvGrpSpPr>
              <p:cNvPr id="268" name="组合 18">
                <a:extLst>
                  <a:ext uri="{FF2B5EF4-FFF2-40B4-BE49-F238E27FC236}">
                    <a16:creationId xmlns:a16="http://schemas.microsoft.com/office/drawing/2014/main" xmlns="" id="{A0AEEFF0-2611-453E-9F4E-CD8073A3AF94}"/>
                  </a:ext>
                </a:extLst>
              </p:cNvPr>
              <p:cNvGrpSpPr/>
              <p:nvPr/>
            </p:nvGrpSpPr>
            <p:grpSpPr>
              <a:xfrm rot="19663740">
                <a:off x="1149989" y="3194004"/>
                <a:ext cx="654790" cy="845387"/>
                <a:chOff x="10766636" y="3941730"/>
                <a:chExt cx="1047922" cy="1352954"/>
              </a:xfrm>
            </p:grpSpPr>
            <p:sp>
              <p:nvSpPr>
                <p:cNvPr id="269" name="Freeform 108">
                  <a:extLst>
                    <a:ext uri="{FF2B5EF4-FFF2-40B4-BE49-F238E27FC236}">
                      <a16:creationId xmlns:a16="http://schemas.microsoft.com/office/drawing/2014/main" xmlns="" id="{FF1DC9F5-369B-49B2-A7D7-4B6A060B806A}"/>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0" name="Freeform 109">
                  <a:extLst>
                    <a:ext uri="{FF2B5EF4-FFF2-40B4-BE49-F238E27FC236}">
                      <a16:creationId xmlns:a16="http://schemas.microsoft.com/office/drawing/2014/main" xmlns="" id="{744BB57B-984F-434C-B3F1-B055DB78AEA4}"/>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1" name="Freeform 110">
                  <a:extLst>
                    <a:ext uri="{FF2B5EF4-FFF2-40B4-BE49-F238E27FC236}">
                      <a16:creationId xmlns:a16="http://schemas.microsoft.com/office/drawing/2014/main" xmlns="" id="{7AE8304E-9142-420F-9C25-5397070DE08F}"/>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2" name="Freeform 111">
                  <a:extLst>
                    <a:ext uri="{FF2B5EF4-FFF2-40B4-BE49-F238E27FC236}">
                      <a16:creationId xmlns:a16="http://schemas.microsoft.com/office/drawing/2014/main" xmlns="" id="{2E96CA9B-A3AB-43B5-9B25-4F66CD4B1F91}"/>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3" name="Freeform 112">
                  <a:extLst>
                    <a:ext uri="{FF2B5EF4-FFF2-40B4-BE49-F238E27FC236}">
                      <a16:creationId xmlns:a16="http://schemas.microsoft.com/office/drawing/2014/main" xmlns="" id="{C76948F1-B684-42C0-B599-3F9661299F3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sp>
              <p:nvSpPr>
                <p:cNvPr id="274" name="Freeform 113">
                  <a:extLst>
                    <a:ext uri="{FF2B5EF4-FFF2-40B4-BE49-F238E27FC236}">
                      <a16:creationId xmlns:a16="http://schemas.microsoft.com/office/drawing/2014/main" xmlns="" id="{79A10970-FC47-450D-9F1C-1F388B63B06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a:endParaRPr lang="zh-CN" altLang="en-US">
                    <a:solidFill>
                      <a:srgbClr val="000000"/>
                    </a:solidFill>
                    <a:latin typeface="Calibri"/>
                    <a:ea typeface="宋体" panose="02010600030101010101" pitchFamily="2" charset="-122"/>
                  </a:endParaRPr>
                </a:p>
              </p:txBody>
            </p:sp>
          </p:grpSp>
        </p:grpSp>
      </p:grpSp>
    </p:spTree>
    <p:extLst>
      <p:ext uri="{BB962C8B-B14F-4D97-AF65-F5344CB8AC3E}">
        <p14:creationId xmlns:p14="http://schemas.microsoft.com/office/powerpoint/2010/main" val="2172509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64"/>
                                        </p:tgtEl>
                                        <p:attrNameLst>
                                          <p:attrName>style.visibility</p:attrName>
                                        </p:attrNameLst>
                                      </p:cBhvr>
                                      <p:to>
                                        <p:strVal val="visible"/>
                                      </p:to>
                                    </p:set>
                                    <p:animEffect transition="in" filter="wheel(1)">
                                      <p:cBhvr>
                                        <p:cTn id="38" dur="2000"/>
                                        <p:tgtEl>
                                          <p:spTgt spid="264"/>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251"/>
                                        </p:tgtEl>
                                        <p:attrNameLst>
                                          <p:attrName>style.visibility</p:attrName>
                                        </p:attrNameLst>
                                      </p:cBhvr>
                                      <p:to>
                                        <p:strVal val="visible"/>
                                      </p:to>
                                    </p:set>
                                    <p:animEffect transition="in" filter="wheel(1)">
                                      <p:cBhvr>
                                        <p:cTn id="43" dur="2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6</a:t>
            </a:fld>
            <a:endParaRPr lang="en-US" dirty="0">
              <a:solidFill>
                <a:prstClr val="black">
                  <a:tint val="75000"/>
                </a:prstClr>
              </a:solidFill>
            </a:endParaRPr>
          </a:p>
        </p:txBody>
      </p:sp>
      <p:sp>
        <p:nvSpPr>
          <p:cNvPr id="4" name="Rounded Rectangle 3"/>
          <p:cNvSpPr/>
          <p:nvPr/>
        </p:nvSpPr>
        <p:spPr>
          <a:xfrm>
            <a:off x="169817" y="2560320"/>
            <a:ext cx="240356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bg1"/>
                </a:solidFill>
                <a:latin typeface="Times New Roman" panose="02020603050405020304" pitchFamily="18" charset="0"/>
              </a:rPr>
              <a:t>Văn bản</a:t>
            </a:r>
            <a:endParaRPr lang="en-US" sz="4000">
              <a:solidFill>
                <a:schemeClr val="bg1"/>
              </a:solidFill>
            </a:endParaRPr>
          </a:p>
        </p:txBody>
      </p:sp>
      <p:sp>
        <p:nvSpPr>
          <p:cNvPr id="5" name="Rounded Rectangle 4"/>
          <p:cNvSpPr/>
          <p:nvPr/>
        </p:nvSpPr>
        <p:spPr>
          <a:xfrm>
            <a:off x="3873135" y="129427"/>
            <a:ext cx="5630091"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L</a:t>
            </a:r>
            <a:r>
              <a:rPr lang="vi-VN" sz="2800" smtClean="0">
                <a:solidFill>
                  <a:schemeClr val="bg1"/>
                </a:solidFill>
                <a:latin typeface="Times New Roman" panose="02020603050405020304" pitchFamily="18" charset="0"/>
              </a:rPr>
              <a:t>à </a:t>
            </a:r>
            <a:r>
              <a:rPr lang="vi-VN" sz="2800">
                <a:solidFill>
                  <a:schemeClr val="bg1"/>
                </a:solidFill>
                <a:latin typeface="Times New Roman" panose="02020603050405020304" pitchFamily="18" charset="0"/>
              </a:rPr>
              <a:t>sản phẩm của hoạt động giao tiếp bằng ngôn ngữ</a:t>
            </a:r>
            <a:endParaRPr lang="en-US" sz="2800">
              <a:solidFill>
                <a:schemeClr val="bg1"/>
              </a:solidFill>
            </a:endParaRPr>
          </a:p>
        </p:txBody>
      </p:sp>
      <p:sp>
        <p:nvSpPr>
          <p:cNvPr id="6" name="Rounded Rectangle 5"/>
          <p:cNvSpPr/>
          <p:nvPr/>
        </p:nvSpPr>
        <p:spPr>
          <a:xfrm>
            <a:off x="3873135" y="1410789"/>
            <a:ext cx="5630091" cy="9144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T</a:t>
            </a:r>
            <a:r>
              <a:rPr lang="vi-VN" sz="2800" smtClean="0">
                <a:solidFill>
                  <a:schemeClr val="bg1"/>
                </a:solidFill>
                <a:latin typeface="Times New Roman" panose="02020603050405020304" pitchFamily="18" charset="0"/>
              </a:rPr>
              <a:t>hường </a:t>
            </a:r>
            <a:r>
              <a:rPr lang="vi-VN" sz="2800">
                <a:solidFill>
                  <a:schemeClr val="bg1"/>
                </a:solidFill>
                <a:latin typeface="Times New Roman" panose="02020603050405020304" pitchFamily="18" charset="0"/>
              </a:rPr>
              <a:t>là tập hợp của các câu, đoạn</a:t>
            </a:r>
            <a:endParaRPr lang="en-US" sz="2800">
              <a:solidFill>
                <a:schemeClr val="bg1"/>
              </a:solidFill>
            </a:endParaRPr>
          </a:p>
        </p:txBody>
      </p:sp>
      <p:sp>
        <p:nvSpPr>
          <p:cNvPr id="8" name="Rounded Rectangle 7"/>
          <p:cNvSpPr/>
          <p:nvPr/>
        </p:nvSpPr>
        <p:spPr>
          <a:xfrm>
            <a:off x="3873135" y="2930964"/>
            <a:ext cx="5519059"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Hoàn </a:t>
            </a:r>
            <a:r>
              <a:rPr lang="en-US" sz="2800">
                <a:solidFill>
                  <a:schemeClr val="bg1"/>
                </a:solidFill>
                <a:latin typeface="Times New Roman" panose="02020603050405020304" pitchFamily="18" charset="0"/>
              </a:rPr>
              <a:t>chỉnh về nội dung và hình thức</a:t>
            </a:r>
            <a:endParaRPr lang="en-US" sz="2800">
              <a:solidFill>
                <a:schemeClr val="bg1"/>
              </a:solidFill>
            </a:endParaRPr>
          </a:p>
        </p:txBody>
      </p:sp>
      <p:sp>
        <p:nvSpPr>
          <p:cNvPr id="10" name="Rounded Rectangle 9"/>
          <p:cNvSpPr/>
          <p:nvPr/>
        </p:nvSpPr>
        <p:spPr>
          <a:xfrm>
            <a:off x="3873135" y="4669526"/>
            <a:ext cx="5630091" cy="1169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Có </a:t>
            </a:r>
            <a:r>
              <a:rPr lang="en-US" sz="2800">
                <a:solidFill>
                  <a:schemeClr val="bg1"/>
                </a:solidFill>
                <a:latin typeface="Times New Roman" panose="02020603050405020304" pitchFamily="18" charset="0"/>
              </a:rPr>
              <a:t>tính liên kết chặt chẽ và nhằm đạt một mục tiêu giao tiếp nhất định.</a:t>
            </a:r>
          </a:p>
        </p:txBody>
      </p:sp>
      <p:cxnSp>
        <p:nvCxnSpPr>
          <p:cNvPr id="12" name="Straight Arrow Connector 11"/>
          <p:cNvCxnSpPr>
            <a:stCxn id="4" idx="3"/>
          </p:cNvCxnSpPr>
          <p:nvPr/>
        </p:nvCxnSpPr>
        <p:spPr>
          <a:xfrm flipV="1">
            <a:off x="2573383" y="1043827"/>
            <a:ext cx="1175657"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p:cNvCxnSpPr>
          <p:nvPr/>
        </p:nvCxnSpPr>
        <p:spPr>
          <a:xfrm flipV="1">
            <a:off x="2573383" y="1670846"/>
            <a:ext cx="1237704" cy="1346674"/>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3"/>
            <a:endCxn id="8" idx="1"/>
          </p:cNvCxnSpPr>
          <p:nvPr/>
        </p:nvCxnSpPr>
        <p:spPr>
          <a:xfrm>
            <a:off x="2573383" y="3017520"/>
            <a:ext cx="1299752" cy="370644"/>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p:cNvCxnSpPr>
          <p:nvPr/>
        </p:nvCxnSpPr>
        <p:spPr>
          <a:xfrm>
            <a:off x="2573383" y="3017520"/>
            <a:ext cx="1299752"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0266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arn(inVertical)">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7</a:t>
            </a:fld>
            <a:endParaRPr lang="en-US" dirty="0">
              <a:solidFill>
                <a:prstClr val="black">
                  <a:tint val="75000"/>
                </a:prstClr>
              </a:solidFill>
            </a:endParaRPr>
          </a:p>
        </p:txBody>
      </p:sp>
      <p:sp>
        <p:nvSpPr>
          <p:cNvPr id="4" name="Rounded Rectangle 3"/>
          <p:cNvSpPr/>
          <p:nvPr/>
        </p:nvSpPr>
        <p:spPr>
          <a:xfrm>
            <a:off x="169817" y="2560320"/>
            <a:ext cx="2403566"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bg1"/>
                </a:solidFill>
                <a:latin typeface="Times New Roman" panose="02020603050405020304" pitchFamily="18" charset="0"/>
              </a:rPr>
              <a:t>Đoạn văn </a:t>
            </a:r>
            <a:endParaRPr lang="en-US" sz="4000">
              <a:solidFill>
                <a:schemeClr val="bg1"/>
              </a:solidFill>
            </a:endParaRPr>
          </a:p>
        </p:txBody>
      </p:sp>
      <p:sp>
        <p:nvSpPr>
          <p:cNvPr id="5" name="Rounded Rectangle 4"/>
          <p:cNvSpPr/>
          <p:nvPr/>
        </p:nvSpPr>
        <p:spPr>
          <a:xfrm>
            <a:off x="3749040" y="486697"/>
            <a:ext cx="5630091"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L</a:t>
            </a:r>
            <a:r>
              <a:rPr lang="vi-VN" sz="2800" smtClean="0">
                <a:solidFill>
                  <a:schemeClr val="bg1"/>
                </a:solidFill>
                <a:latin typeface="Times New Roman" panose="02020603050405020304" pitchFamily="18" charset="0"/>
              </a:rPr>
              <a:t>à </a:t>
            </a:r>
            <a:r>
              <a:rPr lang="vi-VN" sz="2800">
                <a:solidFill>
                  <a:schemeClr val="bg1"/>
                </a:solidFill>
                <a:latin typeface="Times New Roman" panose="02020603050405020304" pitchFamily="18" charset="0"/>
              </a:rPr>
              <a:t>đơn vị trực tiếp tạo nên văn bản</a:t>
            </a:r>
            <a:endParaRPr lang="en-US" sz="2800">
              <a:solidFill>
                <a:schemeClr val="bg1"/>
              </a:solidFill>
            </a:endParaRPr>
          </a:p>
        </p:txBody>
      </p:sp>
      <p:sp>
        <p:nvSpPr>
          <p:cNvPr id="10" name="Rounded Rectangle 9"/>
          <p:cNvSpPr/>
          <p:nvPr/>
        </p:nvSpPr>
        <p:spPr>
          <a:xfrm>
            <a:off x="3873135" y="4669526"/>
            <a:ext cx="5630091" cy="1169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bg1"/>
                </a:solidFill>
                <a:latin typeface="Times New Roman" panose="02020603050405020304" pitchFamily="18" charset="0"/>
              </a:rPr>
              <a:t>T</a:t>
            </a:r>
            <a:r>
              <a:rPr lang="vi-VN" sz="2800" smtClean="0">
                <a:solidFill>
                  <a:schemeClr val="bg1"/>
                </a:solidFill>
                <a:latin typeface="Times New Roman" panose="02020603050405020304" pitchFamily="18" charset="0"/>
              </a:rPr>
              <a:t>hường </a:t>
            </a:r>
            <a:r>
              <a:rPr lang="vi-VN" sz="2800">
                <a:solidFill>
                  <a:schemeClr val="bg1"/>
                </a:solidFill>
                <a:latin typeface="Times New Roman" panose="02020603050405020304" pitchFamily="18" charset="0"/>
              </a:rPr>
              <a:t>do nhiều câu tạo </a:t>
            </a:r>
            <a:r>
              <a:rPr lang="vi-VN" sz="2800" smtClean="0">
                <a:solidFill>
                  <a:schemeClr val="bg1"/>
                </a:solidFill>
                <a:latin typeface="Times New Roman" panose="02020603050405020304" pitchFamily="18" charset="0"/>
              </a:rPr>
              <a:t>thành</a:t>
            </a:r>
            <a:endParaRPr lang="en-US" sz="2800">
              <a:solidFill>
                <a:schemeClr val="bg1"/>
              </a:solidFill>
              <a:latin typeface="Times New Roman" panose="02020603050405020304" pitchFamily="18" charset="0"/>
            </a:endParaRPr>
          </a:p>
        </p:txBody>
      </p:sp>
      <p:cxnSp>
        <p:nvCxnSpPr>
          <p:cNvPr id="12" name="Straight Arrow Connector 11"/>
          <p:cNvCxnSpPr>
            <a:stCxn id="4" idx="3"/>
          </p:cNvCxnSpPr>
          <p:nvPr/>
        </p:nvCxnSpPr>
        <p:spPr>
          <a:xfrm flipV="1">
            <a:off x="2573383" y="1043827"/>
            <a:ext cx="1175657"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p:cNvCxnSpPr>
          <p:nvPr/>
        </p:nvCxnSpPr>
        <p:spPr>
          <a:xfrm>
            <a:off x="2573383" y="3017520"/>
            <a:ext cx="1299752" cy="1973693"/>
          </a:xfrm>
          <a:prstGeom prst="straightConnector1">
            <a:avLst/>
          </a:prstGeom>
          <a:ln w="57150">
            <a:solidFill>
              <a:schemeClr val="tx1"/>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119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8C9E6F7-ED01-4857-BBCF-E7782D6AE007}"/>
              </a:ext>
            </a:extLst>
          </p:cNvPr>
          <p:cNvSpPr>
            <a:spLocks noGrp="1"/>
          </p:cNvSpPr>
          <p:nvPr>
            <p:ph type="sldNum" sz="quarter" idx="12"/>
          </p:nvPr>
        </p:nvSpPr>
        <p:spPr/>
        <p:txBody>
          <a:bodyPr/>
          <a:lstStyle/>
          <a:p>
            <a:pPr defTabSz="914217">
              <a:defRPr/>
            </a:pPr>
            <a:fld id="{601EE9E8-4134-49B0-9AA7-3089E6521627}" type="slidenum">
              <a:rPr lang="en-US">
                <a:solidFill>
                  <a:prstClr val="black">
                    <a:tint val="75000"/>
                  </a:prstClr>
                </a:solidFill>
              </a:rPr>
              <a:pPr defTabSz="914217">
                <a:defRPr/>
              </a:pPr>
              <a:t>8</a:t>
            </a:fld>
            <a:endParaRPr lang="en-US" dirty="0">
              <a:solidFill>
                <a:prstClr val="black">
                  <a:tint val="75000"/>
                </a:prstClr>
              </a:solidFill>
            </a:endParaRPr>
          </a:p>
        </p:txBody>
      </p:sp>
      <p:sp>
        <p:nvSpPr>
          <p:cNvPr id="16" name="文本框 41">
            <a:extLst>
              <a:ext uri="{FF2B5EF4-FFF2-40B4-BE49-F238E27FC236}">
                <a16:creationId xmlns:a16="http://schemas.microsoft.com/office/drawing/2014/main" xmlns="" id="{56100E42-1B9F-4C8D-B484-B237526F1280}"/>
              </a:ext>
            </a:extLst>
          </p:cNvPr>
          <p:cNvSpPr txBox="1"/>
          <p:nvPr/>
        </p:nvSpPr>
        <p:spPr>
          <a:xfrm>
            <a:off x="1225725" y="257585"/>
            <a:ext cx="7469558" cy="707722"/>
          </a:xfrm>
          <a:prstGeom prst="rect">
            <a:avLst/>
          </a:prstGeom>
          <a:noFill/>
        </p:spPr>
        <p:txBody>
          <a:bodyPr vert="horz" wrap="square" rtlCol="0">
            <a:spAutoFit/>
          </a:bodyPr>
          <a:lstStyle/>
          <a:p>
            <a:pPr defTabSz="914217"/>
            <a:r>
              <a:rPr lang="en-US" altLang="zh-CN" sz="3999" b="1">
                <a:ln w="12700">
                  <a:noFill/>
                </a:ln>
                <a:solidFill>
                  <a:srgbClr val="FFBF53">
                    <a:lumMod val="50000"/>
                  </a:srgbClr>
                </a:solidFill>
                <a:latin typeface="Times New Roman" panose="02020603050405020304" pitchFamily="18" charset="0"/>
                <a:ea typeface="微软雅黑" panose="020B0503020204020204" pitchFamily="34" charset="-122"/>
                <a:cs typeface="Times New Roman" panose="02020603050405020304" pitchFamily="18" charset="0"/>
              </a:rPr>
              <a:t>Đặc điểm của đoạn văn</a:t>
            </a:r>
          </a:p>
        </p:txBody>
      </p:sp>
      <p:pic>
        <p:nvPicPr>
          <p:cNvPr id="17" name="图片 11">
            <a:extLst>
              <a:ext uri="{FF2B5EF4-FFF2-40B4-BE49-F238E27FC236}">
                <a16:creationId xmlns:a16="http://schemas.microsoft.com/office/drawing/2014/main" xmlns=""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xmlns=""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xmlns=""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sp>
        <p:nvSpPr>
          <p:cNvPr id="20" name="Freeform 123">
            <a:extLst>
              <a:ext uri="{FF2B5EF4-FFF2-40B4-BE49-F238E27FC236}">
                <a16:creationId xmlns:a16="http://schemas.microsoft.com/office/drawing/2014/main" xmlns="" id="{541BEC1A-4E02-4ED4-8E23-A40B767C9C57}"/>
              </a:ext>
            </a:extLst>
          </p:cNvPr>
          <p:cNvSpPr>
            <a:spLocks noEditPoints="1"/>
          </p:cNvSpPr>
          <p:nvPr/>
        </p:nvSpPr>
        <p:spPr bwMode="auto">
          <a:xfrm rot="3896716" flipH="1">
            <a:off x="8464574" y="-171557"/>
            <a:ext cx="421912" cy="1258115"/>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1218926">
              <a:defRPr/>
            </a:pPr>
            <a:endParaRPr lang="zh-CN" altLang="en-US" sz="2400">
              <a:solidFill>
                <a:prstClr val="black"/>
              </a:solidFill>
              <a:latin typeface="等线" panose="020F0502020204030204"/>
              <a:ea typeface="等线" panose="02010600030101010101" pitchFamily="2" charset="-122"/>
            </a:endParaRPr>
          </a:p>
        </p:txBody>
      </p:sp>
      <p:pic>
        <p:nvPicPr>
          <p:cNvPr id="21" name="图片 32">
            <a:extLst>
              <a:ext uri="{FF2B5EF4-FFF2-40B4-BE49-F238E27FC236}">
                <a16:creationId xmlns:a16="http://schemas.microsoft.com/office/drawing/2014/main" xmlns=""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xmlns=""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xmlns=""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xmlns=""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34" name="Group 44">
            <a:extLst>
              <a:ext uri="{FF2B5EF4-FFF2-40B4-BE49-F238E27FC236}">
                <a16:creationId xmlns:a16="http://schemas.microsoft.com/office/drawing/2014/main" xmlns="" id="{A851A25E-6F4B-4CE0-8E19-717F34A0DB2F}"/>
              </a:ext>
            </a:extLst>
          </p:cNvPr>
          <p:cNvGrpSpPr/>
          <p:nvPr/>
        </p:nvGrpSpPr>
        <p:grpSpPr>
          <a:xfrm>
            <a:off x="976363" y="1627586"/>
            <a:ext cx="657357" cy="738321"/>
            <a:chOff x="0" y="0"/>
            <a:chExt cx="807366" cy="906807"/>
          </a:xfrm>
          <a:noFill/>
        </p:grpSpPr>
        <p:sp>
          <p:nvSpPr>
            <p:cNvPr id="35" name="Shape 42">
              <a:extLst>
                <a:ext uri="{FF2B5EF4-FFF2-40B4-BE49-F238E27FC236}">
                  <a16:creationId xmlns:a16="http://schemas.microsoft.com/office/drawing/2014/main" xmlns="" id="{D6817EE2-0F86-43EE-959A-A965DF9D25F6}"/>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6" name="Shape 43">
              <a:extLst>
                <a:ext uri="{FF2B5EF4-FFF2-40B4-BE49-F238E27FC236}">
                  <a16:creationId xmlns:a16="http://schemas.microsoft.com/office/drawing/2014/main" xmlns="" id="{8F865E5B-DCF7-4619-A16C-31E5000CC65E}"/>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37" name="Group 44">
            <a:extLst>
              <a:ext uri="{FF2B5EF4-FFF2-40B4-BE49-F238E27FC236}">
                <a16:creationId xmlns:a16="http://schemas.microsoft.com/office/drawing/2014/main" xmlns="" id="{6CBA95BA-80E0-44A0-BE19-2808F6BE2E4F}"/>
              </a:ext>
            </a:extLst>
          </p:cNvPr>
          <p:cNvGrpSpPr/>
          <p:nvPr/>
        </p:nvGrpSpPr>
        <p:grpSpPr>
          <a:xfrm>
            <a:off x="961822" y="2979081"/>
            <a:ext cx="657357" cy="738321"/>
            <a:chOff x="0" y="0"/>
            <a:chExt cx="807366" cy="906807"/>
          </a:xfrm>
        </p:grpSpPr>
        <p:sp>
          <p:nvSpPr>
            <p:cNvPr id="38" name="Shape 42">
              <a:extLst>
                <a:ext uri="{FF2B5EF4-FFF2-40B4-BE49-F238E27FC236}">
                  <a16:creationId xmlns:a16="http://schemas.microsoft.com/office/drawing/2014/main" xmlns="" id="{DDE897DB-A487-436D-8C96-07F990F8E72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39" name="Shape 43">
              <a:extLst>
                <a:ext uri="{FF2B5EF4-FFF2-40B4-BE49-F238E27FC236}">
                  <a16:creationId xmlns:a16="http://schemas.microsoft.com/office/drawing/2014/main" xmlns="" id="{D6B13673-62B1-4638-9F5F-B3E71D6487C0}"/>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40" name="Group 44">
            <a:extLst>
              <a:ext uri="{FF2B5EF4-FFF2-40B4-BE49-F238E27FC236}">
                <a16:creationId xmlns:a16="http://schemas.microsoft.com/office/drawing/2014/main" xmlns="" id="{5BA945B7-B42D-4AA0-B325-FFFF95A83140}"/>
              </a:ext>
            </a:extLst>
          </p:cNvPr>
          <p:cNvGrpSpPr/>
          <p:nvPr/>
        </p:nvGrpSpPr>
        <p:grpSpPr>
          <a:xfrm>
            <a:off x="949980" y="4624788"/>
            <a:ext cx="657357" cy="738321"/>
            <a:chOff x="0" y="0"/>
            <a:chExt cx="807366" cy="906807"/>
          </a:xfrm>
        </p:grpSpPr>
        <p:sp>
          <p:nvSpPr>
            <p:cNvPr id="41" name="Shape 42">
              <a:extLst>
                <a:ext uri="{FF2B5EF4-FFF2-40B4-BE49-F238E27FC236}">
                  <a16:creationId xmlns:a16="http://schemas.microsoft.com/office/drawing/2014/main" xmlns="" id="{24EF9114-FDC1-4DCB-A697-1A83EE4921E9}"/>
                </a:ext>
              </a:extLst>
            </p:cNvPr>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2" name="Shape 43">
              <a:extLst>
                <a:ext uri="{FF2B5EF4-FFF2-40B4-BE49-F238E27FC236}">
                  <a16:creationId xmlns:a16="http://schemas.microsoft.com/office/drawing/2014/main" xmlns="" id="{72E38792-1AD5-439A-B407-7416ECD54C51}"/>
                </a:ext>
              </a:extLst>
            </p:cNvPr>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nvGrpSpPr>
          <p:cNvPr id="43" name="Group 55">
            <a:extLst>
              <a:ext uri="{FF2B5EF4-FFF2-40B4-BE49-F238E27FC236}">
                <a16:creationId xmlns:a16="http://schemas.microsoft.com/office/drawing/2014/main" xmlns="" id="{A294A436-52C1-4F65-95AE-EB3DD2AF0CC0}"/>
              </a:ext>
            </a:extLst>
          </p:cNvPr>
          <p:cNvGrpSpPr/>
          <p:nvPr/>
        </p:nvGrpSpPr>
        <p:grpSpPr>
          <a:xfrm rot="473564">
            <a:off x="9436909" y="1971316"/>
            <a:ext cx="2589969" cy="2551521"/>
            <a:chOff x="0" y="0"/>
            <a:chExt cx="1149595" cy="1132530"/>
          </a:xfrm>
        </p:grpSpPr>
        <p:sp>
          <p:nvSpPr>
            <p:cNvPr id="44" name="Shape 50">
              <a:extLst>
                <a:ext uri="{FF2B5EF4-FFF2-40B4-BE49-F238E27FC236}">
                  <a16:creationId xmlns:a16="http://schemas.microsoft.com/office/drawing/2014/main" xmlns="" id="{BFB1AC1E-DDF6-40AD-A06E-433850673F9E}"/>
                </a:ext>
              </a:extLst>
            </p:cNvPr>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nvGrpSpPr>
            <p:cNvPr id="45" name="Group 54">
              <a:extLst>
                <a:ext uri="{FF2B5EF4-FFF2-40B4-BE49-F238E27FC236}">
                  <a16:creationId xmlns:a16="http://schemas.microsoft.com/office/drawing/2014/main" xmlns="" id="{EA43BD8E-1ADD-40B9-89B1-47CDE6DDD569}"/>
                </a:ext>
              </a:extLst>
            </p:cNvPr>
            <p:cNvGrpSpPr/>
            <p:nvPr/>
          </p:nvGrpSpPr>
          <p:grpSpPr>
            <a:xfrm>
              <a:off x="-1" y="0"/>
              <a:ext cx="1149597" cy="1132531"/>
              <a:chOff x="0" y="0"/>
              <a:chExt cx="1149595" cy="1132530"/>
            </a:xfrm>
          </p:grpSpPr>
          <p:sp>
            <p:nvSpPr>
              <p:cNvPr id="46" name="Shape 51">
                <a:extLst>
                  <a:ext uri="{FF2B5EF4-FFF2-40B4-BE49-F238E27FC236}">
                    <a16:creationId xmlns:a16="http://schemas.microsoft.com/office/drawing/2014/main" xmlns="" id="{286BA6E2-F40B-4308-9850-C7E1CBDB8BF4}"/>
                  </a:ext>
                </a:extLst>
              </p:cNvPr>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7" name="Shape 52">
                <a:extLst>
                  <a:ext uri="{FF2B5EF4-FFF2-40B4-BE49-F238E27FC236}">
                    <a16:creationId xmlns:a16="http://schemas.microsoft.com/office/drawing/2014/main" xmlns="" id="{C6A13E03-6EED-4440-86C8-1A16BB5B5743}"/>
                  </a:ext>
                </a:extLst>
              </p:cNvPr>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48" name="Shape 53">
                <a:extLst>
                  <a:ext uri="{FF2B5EF4-FFF2-40B4-BE49-F238E27FC236}">
                    <a16:creationId xmlns:a16="http://schemas.microsoft.com/office/drawing/2014/main" xmlns="" id="{145D73E7-48F5-4B0D-A81D-8C43DABBB99A}"/>
                  </a:ext>
                </a:extLst>
              </p:cNvPr>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grpSp>
      <p:grpSp>
        <p:nvGrpSpPr>
          <p:cNvPr id="49" name="Group 58">
            <a:extLst>
              <a:ext uri="{FF2B5EF4-FFF2-40B4-BE49-F238E27FC236}">
                <a16:creationId xmlns:a16="http://schemas.microsoft.com/office/drawing/2014/main" xmlns="" id="{CCDCCE70-B292-41E5-88B4-B0B14DB4A978}"/>
              </a:ext>
            </a:extLst>
          </p:cNvPr>
          <p:cNvGrpSpPr/>
          <p:nvPr/>
        </p:nvGrpSpPr>
        <p:grpSpPr>
          <a:xfrm rot="473564">
            <a:off x="8804252" y="3097236"/>
            <a:ext cx="1809424" cy="1871911"/>
            <a:chOff x="0" y="0"/>
            <a:chExt cx="803139" cy="830875"/>
          </a:xfrm>
        </p:grpSpPr>
        <p:sp>
          <p:nvSpPr>
            <p:cNvPr id="50" name="Shape 56">
              <a:extLst>
                <a:ext uri="{FF2B5EF4-FFF2-40B4-BE49-F238E27FC236}">
                  <a16:creationId xmlns:a16="http://schemas.microsoft.com/office/drawing/2014/main" xmlns="" id="{124CA865-203A-4DFE-98CC-B68666F0E220}"/>
                </a:ext>
              </a:extLst>
            </p:cNvPr>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sp>
          <p:nvSpPr>
            <p:cNvPr id="51" name="Shape 57">
              <a:extLst>
                <a:ext uri="{FF2B5EF4-FFF2-40B4-BE49-F238E27FC236}">
                  <a16:creationId xmlns:a16="http://schemas.microsoft.com/office/drawing/2014/main" xmlns="" id="{7C43CB23-7BB0-4D60-AFCF-FA7BE44D575E}"/>
                </a:ext>
              </a:extLst>
            </p:cNvPr>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091" tIns="38091" rIns="38091" bIns="38091" numCol="1" anchor="ctr">
              <a:noAutofit/>
            </a:bodyPr>
            <a:lstStyle/>
            <a:p>
              <a:pPr defTabSz="457109">
                <a:defRPr sz="3000">
                  <a:solidFill>
                    <a:srgbClr val="FFFFFF"/>
                  </a:solidFill>
                  <a:effectLst>
                    <a:outerShdw blurRad="38100" dist="12700" dir="5400000" rotWithShape="0">
                      <a:srgbClr val="000000">
                        <a:alpha val="50000"/>
                      </a:srgbClr>
                    </a:outerShdw>
                  </a:effectLst>
                </a:defRPr>
              </a:pPr>
              <a:endParaRPr sz="2999">
                <a:solidFill>
                  <a:srgbClr val="FFFFFF"/>
                </a:solidFill>
                <a:effectLst>
                  <a:outerShdw blurRad="38100" dist="12700" dir="5400000" rotWithShape="0">
                    <a:srgbClr val="000000">
                      <a:alpha val="50000"/>
                    </a:srgbClr>
                  </a:outerShdw>
                </a:effectLst>
                <a:latin typeface="Calibri"/>
              </a:endParaRPr>
            </a:p>
          </p:txBody>
        </p:sp>
      </p:grpSp>
      <p:sp>
        <p:nvSpPr>
          <p:cNvPr id="52" name="文本框 23">
            <a:extLst>
              <a:ext uri="{FF2B5EF4-FFF2-40B4-BE49-F238E27FC236}">
                <a16:creationId xmlns:a16="http://schemas.microsoft.com/office/drawing/2014/main" xmlns="" id="{17590673-AC80-44F1-B5A1-549D9F074A94}"/>
              </a:ext>
            </a:extLst>
          </p:cNvPr>
          <p:cNvSpPr txBox="1"/>
          <p:nvPr/>
        </p:nvSpPr>
        <p:spPr>
          <a:xfrm>
            <a:off x="1889368" y="1827529"/>
            <a:ext cx="6936969" cy="51777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a:solidFill>
                  <a:srgbClr val="002060"/>
                </a:solidFill>
                <a:latin typeface="Times New Roman" panose="02020603050405020304" pitchFamily="18" charset="0"/>
              </a:rPr>
              <a:t>Biểu đạt một nội dung tương đối trọn vẹn.</a:t>
            </a:r>
            <a:endParaRPr lang="en-US" sz="2400">
              <a:solidFill>
                <a:srgbClr val="002060"/>
              </a:solidFill>
              <a:latin typeface="Calibri"/>
            </a:endParaRPr>
          </a:p>
        </p:txBody>
      </p:sp>
      <p:sp>
        <p:nvSpPr>
          <p:cNvPr id="53" name="文本框 24">
            <a:extLst>
              <a:ext uri="{FF2B5EF4-FFF2-40B4-BE49-F238E27FC236}">
                <a16:creationId xmlns:a16="http://schemas.microsoft.com/office/drawing/2014/main" xmlns="" id="{B53622B7-ABBE-4E0A-9085-A8E9D4C81976}"/>
              </a:ext>
            </a:extLst>
          </p:cNvPr>
          <p:cNvSpPr txBox="1"/>
          <p:nvPr/>
        </p:nvSpPr>
        <p:spPr>
          <a:xfrm>
            <a:off x="1903956" y="2939396"/>
            <a:ext cx="6936969" cy="979337"/>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a:solidFill>
                  <a:srgbClr val="002060"/>
                </a:solidFill>
                <a:latin typeface="Times New Roman" panose="02020603050405020304" pitchFamily="18" charset="0"/>
              </a:rPr>
              <a:t>Bắt đầu từ chỗ viết hoa lùi vào đầu dòng và kết thúc bằng dấu câu dùng để ngắt đoạn.</a:t>
            </a:r>
            <a:endParaRPr lang="en-US" sz="2400">
              <a:solidFill>
                <a:srgbClr val="002060"/>
              </a:solidFill>
              <a:latin typeface="Calibri"/>
            </a:endParaRPr>
          </a:p>
        </p:txBody>
      </p:sp>
      <p:sp>
        <p:nvSpPr>
          <p:cNvPr id="54" name="文本框 25">
            <a:extLst>
              <a:ext uri="{FF2B5EF4-FFF2-40B4-BE49-F238E27FC236}">
                <a16:creationId xmlns:a16="http://schemas.microsoft.com/office/drawing/2014/main" xmlns="" id="{0FF0441A-D995-4E94-BF02-535555E9C93D}"/>
              </a:ext>
            </a:extLst>
          </p:cNvPr>
          <p:cNvSpPr txBox="1"/>
          <p:nvPr/>
        </p:nvSpPr>
        <p:spPr>
          <a:xfrm>
            <a:off x="1889368" y="4407601"/>
            <a:ext cx="6690468" cy="1440894"/>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defTabSz="914217"/>
            <a:r>
              <a:rPr lang="vi-VN" sz="2400">
                <a:solidFill>
                  <a:srgbClr val="002060"/>
                </a:solidFill>
                <a:latin typeface="Times New Roman" panose="02020603050405020304" pitchFamily="18" charset="0"/>
              </a:rPr>
              <a:t>Có thể có câu chủ đề hoặc không có câu chủ đề. Câu chủ đề nêu ý chính trong đoạn. Câu chủ đề có thể đứng đầu hoặc cuối đoạn văn.</a:t>
            </a:r>
            <a:endParaRPr lang="zh-CN" altLang="en-US" sz="2400" dirty="0">
              <a:solidFill>
                <a:srgbClr val="002060"/>
              </a:solidFill>
              <a:latin typeface="Calibri"/>
              <a:ea typeface="方正静蕾简体" panose="02000000000000000000" pitchFamily="2" charset="-122"/>
            </a:endParaRPr>
          </a:p>
        </p:txBody>
      </p:sp>
    </p:spTree>
    <p:extLst>
      <p:ext uri="{BB962C8B-B14F-4D97-AF65-F5344CB8AC3E}">
        <p14:creationId xmlns:p14="http://schemas.microsoft.com/office/powerpoint/2010/main" val="2185837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par>
                                <p:cTn id="25" presetID="14"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par>
                                <p:cTn id="28" presetID="14" presetClass="entr" presetSubtype="1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randombar(horizontal)">
                                      <p:cBhvr>
                                        <p:cTn id="30" dur="500"/>
                                        <p:tgtEl>
                                          <p:spTgt spid="23"/>
                                        </p:tgtEl>
                                      </p:cBhvr>
                                    </p:animEffect>
                                  </p:childTnLst>
                                </p:cTn>
                              </p:par>
                              <p:par>
                                <p:cTn id="31" presetID="14"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randombar(horizontal)">
                                      <p:cBhvr>
                                        <p:cTn id="33" dur="50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1000" fill="hold"/>
                                        <p:tgtEl>
                                          <p:spTgt spid="43"/>
                                        </p:tgtEl>
                                        <p:attrNameLst>
                                          <p:attrName>ppt_w</p:attrName>
                                        </p:attrNameLst>
                                      </p:cBhvr>
                                      <p:tavLst>
                                        <p:tav tm="0">
                                          <p:val>
                                            <p:fltVal val="0"/>
                                          </p:val>
                                        </p:tav>
                                        <p:tav tm="100000">
                                          <p:val>
                                            <p:strVal val="#ppt_w"/>
                                          </p:val>
                                        </p:tav>
                                      </p:tavLst>
                                    </p:anim>
                                    <p:anim calcmode="lin" valueType="num">
                                      <p:cBhvr>
                                        <p:cTn id="37" dur="1000" fill="hold"/>
                                        <p:tgtEl>
                                          <p:spTgt spid="43"/>
                                        </p:tgtEl>
                                        <p:attrNameLst>
                                          <p:attrName>ppt_h</p:attrName>
                                        </p:attrNameLst>
                                      </p:cBhvr>
                                      <p:tavLst>
                                        <p:tav tm="0">
                                          <p:val>
                                            <p:fltVal val="0"/>
                                          </p:val>
                                        </p:tav>
                                        <p:tav tm="100000">
                                          <p:val>
                                            <p:strVal val="#ppt_h"/>
                                          </p:val>
                                        </p:tav>
                                      </p:tavLst>
                                    </p:anim>
                                    <p:animEffect transition="in" filter="fade">
                                      <p:cBhvr>
                                        <p:cTn id="38" dur="1000"/>
                                        <p:tgtEl>
                                          <p:spTgt spid="43"/>
                                        </p:tgtEl>
                                      </p:cBhvr>
                                    </p:animEffect>
                                  </p:childTnLst>
                                </p:cTn>
                              </p:par>
                            </p:childTnLst>
                          </p:cTn>
                        </p:par>
                        <p:par>
                          <p:cTn id="39" fill="hold">
                            <p:stCondLst>
                              <p:cond delay="1000"/>
                            </p:stCondLst>
                            <p:childTnLst>
                              <p:par>
                                <p:cTn id="40" presetID="2" presetClass="entr" presetSubtype="12"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750" fill="hold"/>
                                        <p:tgtEl>
                                          <p:spTgt spid="49"/>
                                        </p:tgtEl>
                                        <p:attrNameLst>
                                          <p:attrName>ppt_x</p:attrName>
                                        </p:attrNameLst>
                                      </p:cBhvr>
                                      <p:tavLst>
                                        <p:tav tm="0">
                                          <p:val>
                                            <p:strVal val="0-#ppt_w/2"/>
                                          </p:val>
                                        </p:tav>
                                        <p:tav tm="100000">
                                          <p:val>
                                            <p:strVal val="#ppt_x"/>
                                          </p:val>
                                        </p:tav>
                                      </p:tavLst>
                                    </p:anim>
                                    <p:anim calcmode="lin" valueType="num">
                                      <p:cBhvr additive="base">
                                        <p:cTn id="43" dur="750" fill="hold"/>
                                        <p:tgtEl>
                                          <p:spTgt spid="49"/>
                                        </p:tgtEl>
                                        <p:attrNameLst>
                                          <p:attrName>ppt_y</p:attrName>
                                        </p:attrNameLst>
                                      </p:cBhvr>
                                      <p:tavLst>
                                        <p:tav tm="0">
                                          <p:val>
                                            <p:strVal val="1+#ppt_h/2"/>
                                          </p:val>
                                        </p:tav>
                                        <p:tav tm="100000">
                                          <p:val>
                                            <p:strVal val="#ppt_y"/>
                                          </p:val>
                                        </p:tav>
                                      </p:tavLst>
                                    </p:anim>
                                  </p:childTnLst>
                                </p:cTn>
                              </p:par>
                              <p:par>
                                <p:cTn id="44" presetID="42" presetClass="entr" presetSubtype="0" fill="hold" nodeType="withEffect">
                                  <p:stCondLst>
                                    <p:cond delay="30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anim calcmode="lin" valueType="num">
                                      <p:cBhvr>
                                        <p:cTn id="47" dur="500" fill="hold"/>
                                        <p:tgtEl>
                                          <p:spTgt spid="34"/>
                                        </p:tgtEl>
                                        <p:attrNameLst>
                                          <p:attrName>ppt_x</p:attrName>
                                        </p:attrNameLst>
                                      </p:cBhvr>
                                      <p:tavLst>
                                        <p:tav tm="0">
                                          <p:val>
                                            <p:strVal val="#ppt_x"/>
                                          </p:val>
                                        </p:tav>
                                        <p:tav tm="100000">
                                          <p:val>
                                            <p:strVal val="#ppt_x"/>
                                          </p:val>
                                        </p:tav>
                                      </p:tavLst>
                                    </p:anim>
                                    <p:anim calcmode="lin" valueType="num">
                                      <p:cBhvr>
                                        <p:cTn id="48"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left)">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left)">
                                      <p:cBhvr>
                                        <p:cTn id="61" dur="500"/>
                                        <p:tgtEl>
                                          <p:spTgt spid="53"/>
                                        </p:tgtEl>
                                      </p:cBhvr>
                                    </p:animEffec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anim calcmode="lin" valueType="num">
                                      <p:cBhvr>
                                        <p:cTn id="67" dur="500" fill="hold"/>
                                        <p:tgtEl>
                                          <p:spTgt spid="40"/>
                                        </p:tgtEl>
                                        <p:attrNameLst>
                                          <p:attrName>ppt_x</p:attrName>
                                        </p:attrNameLst>
                                      </p:cBhvr>
                                      <p:tavLst>
                                        <p:tav tm="0">
                                          <p:val>
                                            <p:strVal val="#ppt_x"/>
                                          </p:val>
                                        </p:tav>
                                        <p:tav tm="100000">
                                          <p:val>
                                            <p:strVal val="#ppt_x"/>
                                          </p:val>
                                        </p:tav>
                                      </p:tavLst>
                                    </p:anim>
                                    <p:anim calcmode="lin" valueType="num">
                                      <p:cBhvr>
                                        <p:cTn id="68" dur="500" fill="hold"/>
                                        <p:tgtEl>
                                          <p:spTgt spid="40"/>
                                        </p:tgtEl>
                                        <p:attrNameLst>
                                          <p:attrName>ppt_y</p:attrName>
                                        </p:attrNameLst>
                                      </p:cBhvr>
                                      <p:tavLst>
                                        <p:tav tm="0">
                                          <p:val>
                                            <p:strVal val="#ppt_y-.1"/>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B86284D-B57D-4787-9CFE-598548A20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grpSp>
        <p:nvGrpSpPr>
          <p:cNvPr id="12" name="组合 11">
            <a:extLst>
              <a:ext uri="{FF2B5EF4-FFF2-40B4-BE49-F238E27FC236}">
                <a16:creationId xmlns:a16="http://schemas.microsoft.com/office/drawing/2014/main" xmlns="" id="{F7669892-921E-4C06-8E87-4D7BEE52D011}"/>
              </a:ext>
            </a:extLst>
          </p:cNvPr>
          <p:cNvGrpSpPr/>
          <p:nvPr/>
        </p:nvGrpSpPr>
        <p:grpSpPr>
          <a:xfrm>
            <a:off x="3239162" y="2342288"/>
            <a:ext cx="5713677" cy="1208402"/>
            <a:chOff x="3238500" y="2919354"/>
            <a:chExt cx="5715000" cy="1208682"/>
          </a:xfrm>
        </p:grpSpPr>
        <p:sp>
          <p:nvSpPr>
            <p:cNvPr id="13" name="文本框 283">
              <a:extLst>
                <a:ext uri="{FF2B5EF4-FFF2-40B4-BE49-F238E27FC236}">
                  <a16:creationId xmlns:a16="http://schemas.microsoft.com/office/drawing/2014/main" xmlns="" id="{192A6D67-F623-4427-AD7F-F91A32D1486D}"/>
                </a:ext>
              </a:extLst>
            </p:cNvPr>
            <p:cNvSpPr txBox="1"/>
            <p:nvPr/>
          </p:nvSpPr>
          <p:spPr>
            <a:xfrm>
              <a:off x="3594117" y="3019913"/>
              <a:ext cx="5034082" cy="1108123"/>
            </a:xfrm>
            <a:prstGeom prst="rect">
              <a:avLst/>
            </a:prstGeom>
            <a:noFill/>
          </p:spPr>
          <p:txBody>
            <a:bodyPr wrap="none" rtlCol="0">
              <a:spAutoFit/>
            </a:bodyPr>
            <a:lstStyle/>
            <a:p>
              <a:pPr algn="ctr" defTabSz="914217"/>
              <a:r>
                <a:rPr lang="en-US" altLang="zh-CN" sz="6599" b="1" smtClean="0">
                  <a:solidFill>
                    <a:srgbClr val="002060"/>
                  </a:solidFill>
                  <a:latin typeface="Times New Roman" panose="02020603050405020304" pitchFamily="18" charset="0"/>
                  <a:ea typeface="华文新魏" panose="02010800040101010101" pitchFamily="2" charset="-122"/>
                  <a:cs typeface="Times New Roman" panose="02020603050405020304" pitchFamily="18" charset="0"/>
                </a:rPr>
                <a:t>LUYỆN TẬP</a:t>
              </a:r>
              <a:endParaRPr lang="zh-CN" altLang="en-US" sz="6599" b="1" dirty="0">
                <a:solidFill>
                  <a:srgbClr val="00206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4" name="组合 13">
              <a:extLst>
                <a:ext uri="{FF2B5EF4-FFF2-40B4-BE49-F238E27FC236}">
                  <a16:creationId xmlns:a16="http://schemas.microsoft.com/office/drawing/2014/main" xmlns="" id="{5F37DA67-2B19-40B2-8914-1F2B01AE222F}"/>
                </a:ext>
              </a:extLst>
            </p:cNvPr>
            <p:cNvGrpSpPr/>
            <p:nvPr/>
          </p:nvGrpSpPr>
          <p:grpSpPr>
            <a:xfrm>
              <a:off x="3238500" y="2919354"/>
              <a:ext cx="5715000" cy="1155700"/>
              <a:chOff x="3200400" y="2919354"/>
              <a:chExt cx="5715000" cy="1155700"/>
            </a:xfrm>
          </p:grpSpPr>
          <p:cxnSp>
            <p:nvCxnSpPr>
              <p:cNvPr id="16" name="直接连接符 15">
                <a:extLst>
                  <a:ext uri="{FF2B5EF4-FFF2-40B4-BE49-F238E27FC236}">
                    <a16:creationId xmlns:a16="http://schemas.microsoft.com/office/drawing/2014/main" xmlns="" id="{18B1C8CB-7B25-480F-BD9C-857ACA24BCE1}"/>
                  </a:ext>
                </a:extLst>
              </p:cNvPr>
              <p:cNvCxnSpPr/>
              <p:nvPr/>
            </p:nvCxnSpPr>
            <p:spPr>
              <a:xfrm>
                <a:off x="3200400" y="29193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xmlns="" id="{E3C1D5F9-47DE-4F73-9961-26EC5267FC8E}"/>
                  </a:ext>
                </a:extLst>
              </p:cNvPr>
              <p:cNvCxnSpPr/>
              <p:nvPr/>
            </p:nvCxnSpPr>
            <p:spPr>
              <a:xfrm>
                <a:off x="3200400" y="4075054"/>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45865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p:tgtEl>
                                          <p:spTgt spid="12"/>
                                        </p:tgtEl>
                                        <p:attrNameLst>
                                          <p:attrName>ppt_y</p:attrName>
                                        </p:attrNameLst>
                                      </p:cBhvr>
                                      <p:tavLst>
                                        <p:tav tm="0">
                                          <p:val>
                                            <p:strVal val="#ppt_y+#ppt_h*1.125000"/>
                                          </p:val>
                                        </p:tav>
                                        <p:tav tm="100000">
                                          <p:val>
                                            <p:strVal val="#ppt_y"/>
                                          </p:val>
                                        </p:tav>
                                      </p:tavLst>
                                    </p:anim>
                                    <p:animEffect transition="in" filter="wipe(up)">
                                      <p:cBhvr>
                                        <p:cTn id="1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409</TotalTime>
  <Words>1004</Words>
  <Application>Microsoft Office PowerPoint</Application>
  <PresentationFormat>Custom</PresentationFormat>
  <Paragraphs>148</Paragraphs>
  <Slides>27</Slides>
  <Notes>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USER</cp:lastModifiedBy>
  <cp:revision>57</cp:revision>
  <dcterms:created xsi:type="dcterms:W3CDTF">2021-11-30T15:42:07Z</dcterms:created>
  <dcterms:modified xsi:type="dcterms:W3CDTF">2024-02-21T07:39:40Z</dcterms:modified>
</cp:coreProperties>
</file>