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9" r:id="rId3"/>
    <p:sldId id="258" r:id="rId4"/>
    <p:sldId id="259" r:id="rId5"/>
    <p:sldId id="260" r:id="rId6"/>
    <p:sldId id="261" r:id="rId7"/>
    <p:sldId id="262" r:id="rId8"/>
    <p:sldId id="271" r:id="rId9"/>
    <p:sldId id="273" r:id="rId10"/>
    <p:sldId id="263" r:id="rId11"/>
    <p:sldId id="272" r:id="rId12"/>
    <p:sldId id="275" r:id="rId13"/>
    <p:sldId id="264" r:id="rId14"/>
    <p:sldId id="265" r:id="rId15"/>
    <p:sldId id="267" r:id="rId16"/>
    <p:sldId id="310" r:id="rId17"/>
    <p:sldId id="279" r:id="rId18"/>
    <p:sldId id="276" r:id="rId19"/>
    <p:sldId id="277" r:id="rId20"/>
    <p:sldId id="280" r:id="rId21"/>
    <p:sldId id="282" r:id="rId22"/>
    <p:sldId id="283" r:id="rId23"/>
    <p:sldId id="302" r:id="rId24"/>
    <p:sldId id="311" r:id="rId25"/>
    <p:sldId id="303" r:id="rId26"/>
    <p:sldId id="306" r:id="rId27"/>
    <p:sldId id="307" r:id="rId28"/>
    <p:sldId id="308" r:id="rId29"/>
    <p:sldId id="309" r:id="rId30"/>
    <p:sldId id="284" r:id="rId31"/>
    <p:sldId id="289" r:id="rId32"/>
    <p:sldId id="290" r:id="rId33"/>
    <p:sldId id="293"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9F268-1711-4071-8388-21A005F8D6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4541ECBC-BC82-4248-BD33-3BDE116271A3}">
      <dgm:prSet phldrT="[Text]" custT="1">
        <dgm:style>
          <a:lnRef idx="1">
            <a:schemeClr val="accent1"/>
          </a:lnRef>
          <a:fillRef idx="2">
            <a:schemeClr val="accent1"/>
          </a:fillRef>
          <a:effectRef idx="1">
            <a:schemeClr val="accent1"/>
          </a:effectRef>
          <a:fontRef idx="minor">
            <a:schemeClr val="dk1"/>
          </a:fontRef>
        </dgm:style>
      </dgm:prSet>
      <dgm:spPr>
        <a:ln w="38100"/>
      </dgm:spPr>
      <dgm:t>
        <a:bodyPr/>
        <a:lstStyle/>
        <a:p>
          <a:r>
            <a:rPr lang="en-US" sz="3600" dirty="0" err="1">
              <a:latin typeface="Times New Roman" panose="02020603050405020304" pitchFamily="18" charset="0"/>
              <a:cs typeface="Times New Roman" panose="02020603050405020304" pitchFamily="18" charset="0"/>
            </a:rPr>
            <a:t>Thuyết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vấn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endParaRPr lang="en-US" sz="3600" dirty="0">
            <a:latin typeface="Times New Roman" panose="02020603050405020304" pitchFamily="18" charset="0"/>
            <a:cs typeface="Times New Roman" panose="02020603050405020304" pitchFamily="18" charset="0"/>
          </a:endParaRPr>
        </a:p>
      </dgm:t>
    </dgm:pt>
    <dgm:pt modelId="{4FE4B91B-A1E2-404C-8C00-10B83D9A31AD}" type="parTrans" cxnId="{6F19E1BC-9B75-4025-86C5-EECAAA165C3D}">
      <dgm:prSet/>
      <dgm:spPr/>
      <dgm:t>
        <a:bodyPr/>
        <a:lstStyle/>
        <a:p>
          <a:endParaRPr lang="en-US"/>
        </a:p>
      </dgm:t>
    </dgm:pt>
    <dgm:pt modelId="{03F81262-F1FB-4969-9DFF-6DB1EF235943}" type="sibTrans" cxnId="{6F19E1BC-9B75-4025-86C5-EECAAA165C3D}">
      <dgm:prSet/>
      <dgm:spPr/>
      <dgm:t>
        <a:bodyPr/>
        <a:lstStyle/>
        <a:p>
          <a:endParaRPr lang="en-US"/>
        </a:p>
      </dgm:t>
    </dgm:pt>
    <dgm:pt modelId="{6FA8AA0F-AA69-466F-A840-5CE44348C96D}">
      <dgm:prSet phldrT="[Text]">
        <dgm:style>
          <a:lnRef idx="1">
            <a:schemeClr val="accent2"/>
          </a:lnRef>
          <a:fillRef idx="2">
            <a:schemeClr val="accent2"/>
          </a:fillRef>
          <a:effectRef idx="1">
            <a:schemeClr val="accent2"/>
          </a:effectRef>
          <a:fontRef idx="minor">
            <a:schemeClr val="dk1"/>
          </a:fontRef>
        </dgm:style>
      </dgm:prSet>
      <dgm:spPr/>
      <dgm:t>
        <a:bodyPr/>
        <a:lstStyle/>
        <a:p>
          <a:r>
            <a:rPr lang="vi-VN" dirty="0">
              <a:latin typeface="Times New Roman" panose="02020603050405020304" pitchFamily="18" charset="0"/>
              <a:cs typeface="Times New Roman" panose="02020603050405020304" pitchFamily="18" charset="0"/>
            </a:rPr>
            <a:t>(1) Tầm quan trọng của việc đọc sách</a:t>
          </a:r>
          <a:r>
            <a:rPr lang="en-US" dirty="0">
              <a:latin typeface="Times New Roman" panose="02020603050405020304" pitchFamily="18" charset="0"/>
              <a:cs typeface="Times New Roman" panose="02020603050405020304" pitchFamily="18" charset="0"/>
            </a:rPr>
            <a:t>.</a:t>
          </a:r>
        </a:p>
      </dgm:t>
    </dgm:pt>
    <dgm:pt modelId="{082CD72D-3755-4BCA-B403-5805C20BB918}" type="parTrans" cxnId="{A5142EB0-F795-484B-8D12-ED676C121740}">
      <dgm:prSet/>
      <dgm:spPr>
        <a:ln w="38100"/>
      </dgm:spPr>
      <dgm:t>
        <a:bodyPr/>
        <a:lstStyle/>
        <a:p>
          <a:endParaRPr lang="en-US"/>
        </a:p>
      </dgm:t>
    </dgm:pt>
    <dgm:pt modelId="{8DC09FDC-9F58-453F-BA83-D9D35C7943BD}" type="sibTrans" cxnId="{A5142EB0-F795-484B-8D12-ED676C121740}">
      <dgm:prSet/>
      <dgm:spPr/>
      <dgm:t>
        <a:bodyPr/>
        <a:lstStyle/>
        <a:p>
          <a:endParaRPr lang="en-US"/>
        </a:p>
      </dgm:t>
    </dgm:pt>
    <dgm:pt modelId="{81C67073-7356-497D-8F88-B6D18C4036F3}">
      <dgm:prSet phldrT="[Text]">
        <dgm:style>
          <a:lnRef idx="1">
            <a:schemeClr val="accent4"/>
          </a:lnRef>
          <a:fillRef idx="2">
            <a:schemeClr val="accent4"/>
          </a:fillRef>
          <a:effectRef idx="1">
            <a:schemeClr val="accent4"/>
          </a:effectRef>
          <a:fontRef idx="minor">
            <a:schemeClr val="dk1"/>
          </a:fontRef>
        </dgm:style>
      </dgm:prSet>
      <dgm:spPr/>
      <dgm:t>
        <a:bodyPr/>
        <a:lstStyle/>
        <a:p>
          <a:r>
            <a:rPr lang="vi-VN" dirty="0">
              <a:latin typeface="Times New Roman" panose="02020603050405020304" pitchFamily="18" charset="0"/>
              <a:cs typeface="Times New Roman" panose="02020603050405020304" pitchFamily="18" charset="0"/>
            </a:rPr>
            <a:t>(2) Sự cần thiết của việc đọc sâu, nghiền ngẫm kĩ khi đọc.</a:t>
          </a:r>
          <a:endParaRPr lang="en-US" dirty="0">
            <a:latin typeface="Times New Roman" panose="02020603050405020304" pitchFamily="18" charset="0"/>
            <a:cs typeface="Times New Roman" panose="02020603050405020304" pitchFamily="18" charset="0"/>
          </a:endParaRPr>
        </a:p>
      </dgm:t>
    </dgm:pt>
    <dgm:pt modelId="{D87FE38B-443A-4243-918D-2FFA2BB9F286}" type="parTrans" cxnId="{6875908E-4CB2-4840-91C0-134CD2CB58AC}">
      <dgm:prSet/>
      <dgm:spPr>
        <a:ln w="38100"/>
      </dgm:spPr>
      <dgm:t>
        <a:bodyPr/>
        <a:lstStyle/>
        <a:p>
          <a:endParaRPr lang="en-US"/>
        </a:p>
      </dgm:t>
    </dgm:pt>
    <dgm:pt modelId="{76698CD1-B360-45B9-A937-AD9AFF0CB414}" type="sibTrans" cxnId="{6875908E-4CB2-4840-91C0-134CD2CB58AC}">
      <dgm:prSet/>
      <dgm:spPr/>
      <dgm:t>
        <a:bodyPr/>
        <a:lstStyle/>
        <a:p>
          <a:endParaRPr lang="en-US"/>
        </a:p>
      </dgm:t>
    </dgm:pt>
    <dgm:pt modelId="{12822F6A-312E-4494-B8A5-2C558A8B6EEB}" type="pres">
      <dgm:prSet presAssocID="{7339F268-1711-4071-8388-21A005F8D6AC}" presName="Name0" presStyleCnt="0">
        <dgm:presLayoutVars>
          <dgm:chPref val="1"/>
          <dgm:dir/>
          <dgm:animOne val="branch"/>
          <dgm:animLvl val="lvl"/>
          <dgm:resizeHandles val="exact"/>
        </dgm:presLayoutVars>
      </dgm:prSet>
      <dgm:spPr/>
    </dgm:pt>
    <dgm:pt modelId="{0CB9D2B8-1802-4025-9C46-AB19A6A13F6F}" type="pres">
      <dgm:prSet presAssocID="{4541ECBC-BC82-4248-BD33-3BDE116271A3}" presName="root1" presStyleCnt="0"/>
      <dgm:spPr/>
    </dgm:pt>
    <dgm:pt modelId="{0C4C3E51-030B-49F6-A756-15CB98E2ABDA}" type="pres">
      <dgm:prSet presAssocID="{4541ECBC-BC82-4248-BD33-3BDE116271A3}" presName="LevelOneTextNode" presStyleLbl="node0" presStyleIdx="0" presStyleCnt="1">
        <dgm:presLayoutVars>
          <dgm:chPref val="3"/>
        </dgm:presLayoutVars>
      </dgm:prSet>
      <dgm:spPr/>
    </dgm:pt>
    <dgm:pt modelId="{29DE6764-CA28-44B3-90F1-1E6EDC755DE3}" type="pres">
      <dgm:prSet presAssocID="{4541ECBC-BC82-4248-BD33-3BDE116271A3}" presName="level2hierChild" presStyleCnt="0"/>
      <dgm:spPr/>
    </dgm:pt>
    <dgm:pt modelId="{7C10776C-E84A-40E1-8EF5-21BDBE670ECB}" type="pres">
      <dgm:prSet presAssocID="{082CD72D-3755-4BCA-B403-5805C20BB918}" presName="conn2-1" presStyleLbl="parChTrans1D2" presStyleIdx="0" presStyleCnt="2"/>
      <dgm:spPr/>
    </dgm:pt>
    <dgm:pt modelId="{B4359F02-2C39-4233-A986-2CAAFAB7EDEE}" type="pres">
      <dgm:prSet presAssocID="{082CD72D-3755-4BCA-B403-5805C20BB918}" presName="connTx" presStyleLbl="parChTrans1D2" presStyleIdx="0" presStyleCnt="2"/>
      <dgm:spPr/>
    </dgm:pt>
    <dgm:pt modelId="{5A7F467F-3BB8-40B5-B781-DDFE7DD354E8}" type="pres">
      <dgm:prSet presAssocID="{6FA8AA0F-AA69-466F-A840-5CE44348C96D}" presName="root2" presStyleCnt="0"/>
      <dgm:spPr/>
    </dgm:pt>
    <dgm:pt modelId="{30134997-C578-45B5-9631-15628F2EF9BF}" type="pres">
      <dgm:prSet presAssocID="{6FA8AA0F-AA69-466F-A840-5CE44348C96D}" presName="LevelTwoTextNode" presStyleLbl="node2" presStyleIdx="0" presStyleCnt="2" custScaleX="167933" custScaleY="178507">
        <dgm:presLayoutVars>
          <dgm:chPref val="3"/>
        </dgm:presLayoutVars>
      </dgm:prSet>
      <dgm:spPr/>
    </dgm:pt>
    <dgm:pt modelId="{1D6B4B8F-7BFD-4ADA-BEE0-AD786D718159}" type="pres">
      <dgm:prSet presAssocID="{6FA8AA0F-AA69-466F-A840-5CE44348C96D}" presName="level3hierChild" presStyleCnt="0"/>
      <dgm:spPr/>
    </dgm:pt>
    <dgm:pt modelId="{D41D4013-F041-47DC-89F2-BC775B580EE3}" type="pres">
      <dgm:prSet presAssocID="{D87FE38B-443A-4243-918D-2FFA2BB9F286}" presName="conn2-1" presStyleLbl="parChTrans1D2" presStyleIdx="1" presStyleCnt="2"/>
      <dgm:spPr/>
    </dgm:pt>
    <dgm:pt modelId="{54EE3DB8-34D1-4645-9DED-0958A1C7AE83}" type="pres">
      <dgm:prSet presAssocID="{D87FE38B-443A-4243-918D-2FFA2BB9F286}" presName="connTx" presStyleLbl="parChTrans1D2" presStyleIdx="1" presStyleCnt="2"/>
      <dgm:spPr/>
    </dgm:pt>
    <dgm:pt modelId="{589832C3-B412-4D17-BDAC-1E7EDC93F314}" type="pres">
      <dgm:prSet presAssocID="{81C67073-7356-497D-8F88-B6D18C4036F3}" presName="root2" presStyleCnt="0"/>
      <dgm:spPr/>
    </dgm:pt>
    <dgm:pt modelId="{5D096063-39AA-476A-A7DB-49BEC23964E0}" type="pres">
      <dgm:prSet presAssocID="{81C67073-7356-497D-8F88-B6D18C4036F3}" presName="LevelTwoTextNode" presStyleLbl="node2" presStyleIdx="1" presStyleCnt="2" custScaleX="155966" custScaleY="187110">
        <dgm:presLayoutVars>
          <dgm:chPref val="3"/>
        </dgm:presLayoutVars>
      </dgm:prSet>
      <dgm:spPr/>
    </dgm:pt>
    <dgm:pt modelId="{471F0D8B-2D77-4EB5-986F-597270B3203B}" type="pres">
      <dgm:prSet presAssocID="{81C67073-7356-497D-8F88-B6D18C4036F3}" presName="level3hierChild" presStyleCnt="0"/>
      <dgm:spPr/>
    </dgm:pt>
  </dgm:ptLst>
  <dgm:cxnLst>
    <dgm:cxn modelId="{60D88E10-6E65-405F-A06C-9F66A40DEBBC}" type="presOf" srcId="{D87FE38B-443A-4243-918D-2FFA2BB9F286}" destId="{D41D4013-F041-47DC-89F2-BC775B580EE3}" srcOrd="0" destOrd="0" presId="urn:microsoft.com/office/officeart/2008/layout/HorizontalMultiLevelHierarchy"/>
    <dgm:cxn modelId="{76647F15-3774-4726-B00C-2F50945A5CC9}" type="presOf" srcId="{7339F268-1711-4071-8388-21A005F8D6AC}" destId="{12822F6A-312E-4494-B8A5-2C558A8B6EEB}" srcOrd="0" destOrd="0" presId="urn:microsoft.com/office/officeart/2008/layout/HorizontalMultiLevelHierarchy"/>
    <dgm:cxn modelId="{2B7BA71D-8DB4-4E32-97D9-8A28972F15E0}" type="presOf" srcId="{082CD72D-3755-4BCA-B403-5805C20BB918}" destId="{B4359F02-2C39-4233-A986-2CAAFAB7EDEE}" srcOrd="1" destOrd="0" presId="urn:microsoft.com/office/officeart/2008/layout/HorizontalMultiLevelHierarchy"/>
    <dgm:cxn modelId="{6875908E-4CB2-4840-91C0-134CD2CB58AC}" srcId="{4541ECBC-BC82-4248-BD33-3BDE116271A3}" destId="{81C67073-7356-497D-8F88-B6D18C4036F3}" srcOrd="1" destOrd="0" parTransId="{D87FE38B-443A-4243-918D-2FFA2BB9F286}" sibTransId="{76698CD1-B360-45B9-A937-AD9AFF0CB414}"/>
    <dgm:cxn modelId="{A5142EB0-F795-484B-8D12-ED676C121740}" srcId="{4541ECBC-BC82-4248-BD33-3BDE116271A3}" destId="{6FA8AA0F-AA69-466F-A840-5CE44348C96D}" srcOrd="0" destOrd="0" parTransId="{082CD72D-3755-4BCA-B403-5805C20BB918}" sibTransId="{8DC09FDC-9F58-453F-BA83-D9D35C7943BD}"/>
    <dgm:cxn modelId="{7EE358B3-AD61-4D49-B1F5-EE4B868B7FD8}" type="presOf" srcId="{082CD72D-3755-4BCA-B403-5805C20BB918}" destId="{7C10776C-E84A-40E1-8EF5-21BDBE670ECB}" srcOrd="0" destOrd="0" presId="urn:microsoft.com/office/officeart/2008/layout/HorizontalMultiLevelHierarchy"/>
    <dgm:cxn modelId="{6F19E1BC-9B75-4025-86C5-EECAAA165C3D}" srcId="{7339F268-1711-4071-8388-21A005F8D6AC}" destId="{4541ECBC-BC82-4248-BD33-3BDE116271A3}" srcOrd="0" destOrd="0" parTransId="{4FE4B91B-A1E2-404C-8C00-10B83D9A31AD}" sibTransId="{03F81262-F1FB-4969-9DFF-6DB1EF235943}"/>
    <dgm:cxn modelId="{536AF4BD-7C0A-4B57-AEA5-0410161D8C18}" type="presOf" srcId="{D87FE38B-443A-4243-918D-2FFA2BB9F286}" destId="{54EE3DB8-34D1-4645-9DED-0958A1C7AE83}" srcOrd="1" destOrd="0" presId="urn:microsoft.com/office/officeart/2008/layout/HorizontalMultiLevelHierarchy"/>
    <dgm:cxn modelId="{6440B0CB-C205-4EF2-A7E2-76F462CA6876}" type="presOf" srcId="{4541ECBC-BC82-4248-BD33-3BDE116271A3}" destId="{0C4C3E51-030B-49F6-A756-15CB98E2ABDA}" srcOrd="0" destOrd="0" presId="urn:microsoft.com/office/officeart/2008/layout/HorizontalMultiLevelHierarchy"/>
    <dgm:cxn modelId="{44C898CE-BA60-41C0-A153-422153A49C8F}" type="presOf" srcId="{6FA8AA0F-AA69-466F-A840-5CE44348C96D}" destId="{30134997-C578-45B5-9631-15628F2EF9BF}" srcOrd="0" destOrd="0" presId="urn:microsoft.com/office/officeart/2008/layout/HorizontalMultiLevelHierarchy"/>
    <dgm:cxn modelId="{9F02E2DC-7E79-41EB-8038-8F47A2FA50A8}" type="presOf" srcId="{81C67073-7356-497D-8F88-B6D18C4036F3}" destId="{5D096063-39AA-476A-A7DB-49BEC23964E0}" srcOrd="0" destOrd="0" presId="urn:microsoft.com/office/officeart/2008/layout/HorizontalMultiLevelHierarchy"/>
    <dgm:cxn modelId="{B52F1518-80BC-4372-9126-32A6F25AC4C3}" type="presParOf" srcId="{12822F6A-312E-4494-B8A5-2C558A8B6EEB}" destId="{0CB9D2B8-1802-4025-9C46-AB19A6A13F6F}" srcOrd="0" destOrd="0" presId="urn:microsoft.com/office/officeart/2008/layout/HorizontalMultiLevelHierarchy"/>
    <dgm:cxn modelId="{65F6367D-A3A8-4964-A24A-C6E0ABAC1F90}" type="presParOf" srcId="{0CB9D2B8-1802-4025-9C46-AB19A6A13F6F}" destId="{0C4C3E51-030B-49F6-A756-15CB98E2ABDA}" srcOrd="0" destOrd="0" presId="urn:microsoft.com/office/officeart/2008/layout/HorizontalMultiLevelHierarchy"/>
    <dgm:cxn modelId="{A573AA42-BBF1-467D-BD1C-A91EB84E3E88}" type="presParOf" srcId="{0CB9D2B8-1802-4025-9C46-AB19A6A13F6F}" destId="{29DE6764-CA28-44B3-90F1-1E6EDC755DE3}" srcOrd="1" destOrd="0" presId="urn:microsoft.com/office/officeart/2008/layout/HorizontalMultiLevelHierarchy"/>
    <dgm:cxn modelId="{DA6392F2-D15A-46F7-A0B2-142C34966446}" type="presParOf" srcId="{29DE6764-CA28-44B3-90F1-1E6EDC755DE3}" destId="{7C10776C-E84A-40E1-8EF5-21BDBE670ECB}" srcOrd="0" destOrd="0" presId="urn:microsoft.com/office/officeart/2008/layout/HorizontalMultiLevelHierarchy"/>
    <dgm:cxn modelId="{FD47113E-988C-4799-9AEF-9CCDA8A74336}" type="presParOf" srcId="{7C10776C-E84A-40E1-8EF5-21BDBE670ECB}" destId="{B4359F02-2C39-4233-A986-2CAAFAB7EDEE}" srcOrd="0" destOrd="0" presId="urn:microsoft.com/office/officeart/2008/layout/HorizontalMultiLevelHierarchy"/>
    <dgm:cxn modelId="{975B6789-6B21-484F-910C-4B8483AC6735}" type="presParOf" srcId="{29DE6764-CA28-44B3-90F1-1E6EDC755DE3}" destId="{5A7F467F-3BB8-40B5-B781-DDFE7DD354E8}" srcOrd="1" destOrd="0" presId="urn:microsoft.com/office/officeart/2008/layout/HorizontalMultiLevelHierarchy"/>
    <dgm:cxn modelId="{2E66BAAA-9080-42B0-804C-8C6268D73E07}" type="presParOf" srcId="{5A7F467F-3BB8-40B5-B781-DDFE7DD354E8}" destId="{30134997-C578-45B5-9631-15628F2EF9BF}" srcOrd="0" destOrd="0" presId="urn:microsoft.com/office/officeart/2008/layout/HorizontalMultiLevelHierarchy"/>
    <dgm:cxn modelId="{61F1EA06-9D58-4D4F-B2C3-B306E79A6EA1}" type="presParOf" srcId="{5A7F467F-3BB8-40B5-B781-DDFE7DD354E8}" destId="{1D6B4B8F-7BFD-4ADA-BEE0-AD786D718159}" srcOrd="1" destOrd="0" presId="urn:microsoft.com/office/officeart/2008/layout/HorizontalMultiLevelHierarchy"/>
    <dgm:cxn modelId="{DC2E728E-9BFA-4F4B-9D47-4478608B4C06}" type="presParOf" srcId="{29DE6764-CA28-44B3-90F1-1E6EDC755DE3}" destId="{D41D4013-F041-47DC-89F2-BC775B580EE3}" srcOrd="2" destOrd="0" presId="urn:microsoft.com/office/officeart/2008/layout/HorizontalMultiLevelHierarchy"/>
    <dgm:cxn modelId="{87E2522D-0E5C-403A-98DD-A1A7A89EFA2A}" type="presParOf" srcId="{D41D4013-F041-47DC-89F2-BC775B580EE3}" destId="{54EE3DB8-34D1-4645-9DED-0958A1C7AE83}" srcOrd="0" destOrd="0" presId="urn:microsoft.com/office/officeart/2008/layout/HorizontalMultiLevelHierarchy"/>
    <dgm:cxn modelId="{1DE222A9-F53E-4DF3-8476-4B25E05A8CA0}" type="presParOf" srcId="{29DE6764-CA28-44B3-90F1-1E6EDC755DE3}" destId="{589832C3-B412-4D17-BDAC-1E7EDC93F314}" srcOrd="3" destOrd="0" presId="urn:microsoft.com/office/officeart/2008/layout/HorizontalMultiLevelHierarchy"/>
    <dgm:cxn modelId="{2FC4035A-2626-4EED-916A-36A262646FC7}" type="presParOf" srcId="{589832C3-B412-4D17-BDAC-1E7EDC93F314}" destId="{5D096063-39AA-476A-A7DB-49BEC23964E0}" srcOrd="0" destOrd="0" presId="urn:microsoft.com/office/officeart/2008/layout/HorizontalMultiLevelHierarchy"/>
    <dgm:cxn modelId="{87CCA35E-70B0-4CAB-992B-2F265DA9CB40}" type="presParOf" srcId="{589832C3-B412-4D17-BDAC-1E7EDC93F314}" destId="{471F0D8B-2D77-4EB5-986F-597270B3203B}"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9F268-1711-4071-8388-21A005F8D6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4541ECBC-BC82-4248-BD33-3BDE116271A3}">
      <dgm:prSet phldrT="[Text]" custT="1">
        <dgm:style>
          <a:lnRef idx="1">
            <a:schemeClr val="accent1"/>
          </a:lnRef>
          <a:fillRef idx="2">
            <a:schemeClr val="accent1"/>
          </a:fillRef>
          <a:effectRef idx="1">
            <a:schemeClr val="accent1"/>
          </a:effectRef>
          <a:fontRef idx="minor">
            <a:schemeClr val="dk1"/>
          </a:fontRef>
        </dgm:style>
      </dgm:prSet>
      <dgm:spPr>
        <a:ln w="38100"/>
      </dgm:spPr>
      <dgm:t>
        <a:bodyPr/>
        <a:lstStyle/>
        <a:p>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xét</a:t>
          </a:r>
          <a:endParaRPr lang="en-US" sz="3600" dirty="0">
            <a:latin typeface="Times New Roman" panose="02020603050405020304" pitchFamily="18" charset="0"/>
            <a:cs typeface="Times New Roman" panose="02020603050405020304" pitchFamily="18" charset="0"/>
          </a:endParaRPr>
        </a:p>
      </dgm:t>
    </dgm:pt>
    <dgm:pt modelId="{4FE4B91B-A1E2-404C-8C00-10B83D9A31AD}" type="parTrans" cxnId="{6F19E1BC-9B75-4025-86C5-EECAAA165C3D}">
      <dgm:prSet/>
      <dgm:spPr/>
      <dgm:t>
        <a:bodyPr/>
        <a:lstStyle/>
        <a:p>
          <a:endParaRPr lang="en-US"/>
        </a:p>
      </dgm:t>
    </dgm:pt>
    <dgm:pt modelId="{03F81262-F1FB-4969-9DFF-6DB1EF235943}" type="sibTrans" cxnId="{6F19E1BC-9B75-4025-86C5-EECAAA165C3D}">
      <dgm:prSet/>
      <dgm:spPr/>
      <dgm:t>
        <a:bodyPr/>
        <a:lstStyle/>
        <a:p>
          <a:endParaRPr lang="en-US"/>
        </a:p>
      </dgm:t>
    </dgm:pt>
    <dgm:pt modelId="{6FA8AA0F-AA69-466F-A840-5CE44348C96D}">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vi-VN"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a:t>
          </a:r>
        </a:p>
      </dgm:t>
    </dgm:pt>
    <dgm:pt modelId="{082CD72D-3755-4BCA-B403-5805C20BB918}" type="parTrans" cxnId="{A5142EB0-F795-484B-8D12-ED676C121740}">
      <dgm:prSet/>
      <dgm:spPr>
        <a:ln w="38100"/>
      </dgm:spPr>
      <dgm:t>
        <a:bodyPr/>
        <a:lstStyle/>
        <a:p>
          <a:endParaRPr lang="en-US"/>
        </a:p>
      </dgm:t>
    </dgm:pt>
    <dgm:pt modelId="{8DC09FDC-9F58-453F-BA83-D9D35C7943BD}" type="sibTrans" cxnId="{A5142EB0-F795-484B-8D12-ED676C121740}">
      <dgm:prSet/>
      <dgm:spPr/>
      <dgm:t>
        <a:bodyPr/>
        <a:lstStyle/>
        <a:p>
          <a:endParaRPr lang="en-US"/>
        </a:p>
      </dgm:t>
    </dgm:pt>
    <dgm:pt modelId="{81C67073-7356-497D-8F88-B6D18C4036F3}">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vi-VN"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dgm:t>
    </dgm:pt>
    <dgm:pt modelId="{D87FE38B-443A-4243-918D-2FFA2BB9F286}" type="parTrans" cxnId="{6875908E-4CB2-4840-91C0-134CD2CB58AC}">
      <dgm:prSet/>
      <dgm:spPr>
        <a:ln w="38100"/>
      </dgm:spPr>
      <dgm:t>
        <a:bodyPr/>
        <a:lstStyle/>
        <a:p>
          <a:endParaRPr lang="en-US"/>
        </a:p>
      </dgm:t>
    </dgm:pt>
    <dgm:pt modelId="{76698CD1-B360-45B9-A937-AD9AFF0CB414}" type="sibTrans" cxnId="{6875908E-4CB2-4840-91C0-134CD2CB58AC}">
      <dgm:prSet/>
      <dgm:spPr/>
      <dgm:t>
        <a:bodyPr/>
        <a:lstStyle/>
        <a:p>
          <a:endParaRPr lang="en-US"/>
        </a:p>
      </dgm:t>
    </dgm:pt>
    <dgm:pt modelId="{EEE80F13-D96B-4111-9EFC-2BADFEDC5DB1}">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vi-VN" sz="2400" dirty="0">
              <a:latin typeface="+mj-lt"/>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a:t>
          </a:r>
          <a:r>
            <a:rPr lang="vi-VN" sz="2400" dirty="0">
              <a:latin typeface="+mj-lt"/>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Ở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dgm:t>
    </dgm:pt>
    <dgm:pt modelId="{BBFAF787-B1C7-4640-84BF-A6F04AB6C3E0}" type="parTrans" cxnId="{B912F6FC-772B-4DD2-859D-FAF3F3F68B59}">
      <dgm:prSet/>
      <dgm:spPr/>
      <dgm:t>
        <a:bodyPr/>
        <a:lstStyle/>
        <a:p>
          <a:endParaRPr lang="en-US"/>
        </a:p>
      </dgm:t>
    </dgm:pt>
    <dgm:pt modelId="{A63CE15E-F39C-498A-A2D5-D1C010553EAC}" type="sibTrans" cxnId="{B912F6FC-772B-4DD2-859D-FAF3F3F68B59}">
      <dgm:prSet/>
      <dgm:spPr/>
      <dgm:t>
        <a:bodyPr/>
        <a:lstStyle/>
        <a:p>
          <a:endParaRPr lang="en-US"/>
        </a:p>
      </dgm:t>
    </dgm:pt>
    <dgm:pt modelId="{12822F6A-312E-4494-B8A5-2C558A8B6EEB}" type="pres">
      <dgm:prSet presAssocID="{7339F268-1711-4071-8388-21A005F8D6AC}" presName="Name0" presStyleCnt="0">
        <dgm:presLayoutVars>
          <dgm:chPref val="1"/>
          <dgm:dir/>
          <dgm:animOne val="branch"/>
          <dgm:animLvl val="lvl"/>
          <dgm:resizeHandles val="exact"/>
        </dgm:presLayoutVars>
      </dgm:prSet>
      <dgm:spPr/>
    </dgm:pt>
    <dgm:pt modelId="{0CB9D2B8-1802-4025-9C46-AB19A6A13F6F}" type="pres">
      <dgm:prSet presAssocID="{4541ECBC-BC82-4248-BD33-3BDE116271A3}" presName="root1" presStyleCnt="0"/>
      <dgm:spPr/>
    </dgm:pt>
    <dgm:pt modelId="{0C4C3E51-030B-49F6-A756-15CB98E2ABDA}" type="pres">
      <dgm:prSet presAssocID="{4541ECBC-BC82-4248-BD33-3BDE116271A3}" presName="LevelOneTextNode" presStyleLbl="node0" presStyleIdx="0" presStyleCnt="1" custScaleY="51976">
        <dgm:presLayoutVars>
          <dgm:chPref val="3"/>
        </dgm:presLayoutVars>
      </dgm:prSet>
      <dgm:spPr/>
    </dgm:pt>
    <dgm:pt modelId="{29DE6764-CA28-44B3-90F1-1E6EDC755DE3}" type="pres">
      <dgm:prSet presAssocID="{4541ECBC-BC82-4248-BD33-3BDE116271A3}" presName="level2hierChild" presStyleCnt="0"/>
      <dgm:spPr/>
    </dgm:pt>
    <dgm:pt modelId="{7C10776C-E84A-40E1-8EF5-21BDBE670ECB}" type="pres">
      <dgm:prSet presAssocID="{082CD72D-3755-4BCA-B403-5805C20BB918}" presName="conn2-1" presStyleLbl="parChTrans1D2" presStyleIdx="0" presStyleCnt="3"/>
      <dgm:spPr/>
    </dgm:pt>
    <dgm:pt modelId="{B4359F02-2C39-4233-A986-2CAAFAB7EDEE}" type="pres">
      <dgm:prSet presAssocID="{082CD72D-3755-4BCA-B403-5805C20BB918}" presName="connTx" presStyleLbl="parChTrans1D2" presStyleIdx="0" presStyleCnt="3"/>
      <dgm:spPr/>
    </dgm:pt>
    <dgm:pt modelId="{5A7F467F-3BB8-40B5-B781-DDFE7DD354E8}" type="pres">
      <dgm:prSet presAssocID="{6FA8AA0F-AA69-466F-A840-5CE44348C96D}" presName="root2" presStyleCnt="0"/>
      <dgm:spPr/>
    </dgm:pt>
    <dgm:pt modelId="{30134997-C578-45B5-9631-15628F2EF9BF}" type="pres">
      <dgm:prSet presAssocID="{6FA8AA0F-AA69-466F-A840-5CE44348C96D}" presName="LevelTwoTextNode" presStyleLbl="node2" presStyleIdx="0" presStyleCnt="3" custScaleX="148342">
        <dgm:presLayoutVars>
          <dgm:chPref val="3"/>
        </dgm:presLayoutVars>
      </dgm:prSet>
      <dgm:spPr/>
    </dgm:pt>
    <dgm:pt modelId="{1D6B4B8F-7BFD-4ADA-BEE0-AD786D718159}" type="pres">
      <dgm:prSet presAssocID="{6FA8AA0F-AA69-466F-A840-5CE44348C96D}" presName="level3hierChild" presStyleCnt="0"/>
      <dgm:spPr/>
    </dgm:pt>
    <dgm:pt modelId="{D41D4013-F041-47DC-89F2-BC775B580EE3}" type="pres">
      <dgm:prSet presAssocID="{D87FE38B-443A-4243-918D-2FFA2BB9F286}" presName="conn2-1" presStyleLbl="parChTrans1D2" presStyleIdx="1" presStyleCnt="3"/>
      <dgm:spPr/>
    </dgm:pt>
    <dgm:pt modelId="{54EE3DB8-34D1-4645-9DED-0958A1C7AE83}" type="pres">
      <dgm:prSet presAssocID="{D87FE38B-443A-4243-918D-2FFA2BB9F286}" presName="connTx" presStyleLbl="parChTrans1D2" presStyleIdx="1" presStyleCnt="3"/>
      <dgm:spPr/>
    </dgm:pt>
    <dgm:pt modelId="{589832C3-B412-4D17-BDAC-1E7EDC93F314}" type="pres">
      <dgm:prSet presAssocID="{81C67073-7356-497D-8F88-B6D18C4036F3}" presName="root2" presStyleCnt="0"/>
      <dgm:spPr/>
    </dgm:pt>
    <dgm:pt modelId="{5D096063-39AA-476A-A7DB-49BEC23964E0}" type="pres">
      <dgm:prSet presAssocID="{81C67073-7356-497D-8F88-B6D18C4036F3}" presName="LevelTwoTextNode" presStyleLbl="node2" presStyleIdx="1" presStyleCnt="3" custScaleX="148342">
        <dgm:presLayoutVars>
          <dgm:chPref val="3"/>
        </dgm:presLayoutVars>
      </dgm:prSet>
      <dgm:spPr/>
    </dgm:pt>
    <dgm:pt modelId="{471F0D8B-2D77-4EB5-986F-597270B3203B}" type="pres">
      <dgm:prSet presAssocID="{81C67073-7356-497D-8F88-B6D18C4036F3}" presName="level3hierChild" presStyleCnt="0"/>
      <dgm:spPr/>
    </dgm:pt>
    <dgm:pt modelId="{57D20CC8-D532-49A0-B3F8-C2D8336F0A59}" type="pres">
      <dgm:prSet presAssocID="{BBFAF787-B1C7-4640-84BF-A6F04AB6C3E0}" presName="conn2-1" presStyleLbl="parChTrans1D2" presStyleIdx="2" presStyleCnt="3"/>
      <dgm:spPr/>
    </dgm:pt>
    <dgm:pt modelId="{73BD6ADD-5EE2-437A-864A-B2C129DC2AF4}" type="pres">
      <dgm:prSet presAssocID="{BBFAF787-B1C7-4640-84BF-A6F04AB6C3E0}" presName="connTx" presStyleLbl="parChTrans1D2" presStyleIdx="2" presStyleCnt="3"/>
      <dgm:spPr/>
    </dgm:pt>
    <dgm:pt modelId="{6568B702-69F7-4A69-8420-20700C1D6B4B}" type="pres">
      <dgm:prSet presAssocID="{EEE80F13-D96B-4111-9EFC-2BADFEDC5DB1}" presName="root2" presStyleCnt="0"/>
      <dgm:spPr/>
    </dgm:pt>
    <dgm:pt modelId="{4D52CEEF-FD37-4854-851E-E4816286BE8D}" type="pres">
      <dgm:prSet presAssocID="{EEE80F13-D96B-4111-9EFC-2BADFEDC5DB1}" presName="LevelTwoTextNode" presStyleLbl="node2" presStyleIdx="2" presStyleCnt="3" custScaleX="148342">
        <dgm:presLayoutVars>
          <dgm:chPref val="3"/>
        </dgm:presLayoutVars>
      </dgm:prSet>
      <dgm:spPr/>
    </dgm:pt>
    <dgm:pt modelId="{E6DF3955-2285-42A8-BDBE-98E7712E1B3F}" type="pres">
      <dgm:prSet presAssocID="{EEE80F13-D96B-4111-9EFC-2BADFEDC5DB1}" presName="level3hierChild" presStyleCnt="0"/>
      <dgm:spPr/>
    </dgm:pt>
  </dgm:ptLst>
  <dgm:cxnLst>
    <dgm:cxn modelId="{631F6415-EADB-46B9-80BA-DF6876D5ABCB}" type="presOf" srcId="{BBFAF787-B1C7-4640-84BF-A6F04AB6C3E0}" destId="{57D20CC8-D532-49A0-B3F8-C2D8336F0A59}" srcOrd="0" destOrd="0" presId="urn:microsoft.com/office/officeart/2008/layout/HorizontalMultiLevelHierarchy"/>
    <dgm:cxn modelId="{69642748-FC2A-4E03-A526-25526A0BCF2A}" type="presOf" srcId="{082CD72D-3755-4BCA-B403-5805C20BB918}" destId="{B4359F02-2C39-4233-A986-2CAAFAB7EDEE}" srcOrd="1" destOrd="0" presId="urn:microsoft.com/office/officeart/2008/layout/HorizontalMultiLevelHierarchy"/>
    <dgm:cxn modelId="{86309C73-E1AE-4061-B130-23386C4B7037}" type="presOf" srcId="{082CD72D-3755-4BCA-B403-5805C20BB918}" destId="{7C10776C-E84A-40E1-8EF5-21BDBE670ECB}" srcOrd="0" destOrd="0" presId="urn:microsoft.com/office/officeart/2008/layout/HorizontalMultiLevelHierarchy"/>
    <dgm:cxn modelId="{A963697A-379D-4183-B6F9-E36D8F8162EB}" type="presOf" srcId="{81C67073-7356-497D-8F88-B6D18C4036F3}" destId="{5D096063-39AA-476A-A7DB-49BEC23964E0}" srcOrd="0" destOrd="0" presId="urn:microsoft.com/office/officeart/2008/layout/HorizontalMultiLevelHierarchy"/>
    <dgm:cxn modelId="{47A5EB5A-5547-4FEA-AC75-3A370DDE75D6}" type="presOf" srcId="{EEE80F13-D96B-4111-9EFC-2BADFEDC5DB1}" destId="{4D52CEEF-FD37-4854-851E-E4816286BE8D}" srcOrd="0" destOrd="0" presId="urn:microsoft.com/office/officeart/2008/layout/HorizontalMultiLevelHierarchy"/>
    <dgm:cxn modelId="{6875908E-4CB2-4840-91C0-134CD2CB58AC}" srcId="{4541ECBC-BC82-4248-BD33-3BDE116271A3}" destId="{81C67073-7356-497D-8F88-B6D18C4036F3}" srcOrd="1" destOrd="0" parTransId="{D87FE38B-443A-4243-918D-2FFA2BB9F286}" sibTransId="{76698CD1-B360-45B9-A937-AD9AFF0CB414}"/>
    <dgm:cxn modelId="{C1908EA4-2B0D-4CA8-BE7A-899C00460CA3}" type="presOf" srcId="{D87FE38B-443A-4243-918D-2FFA2BB9F286}" destId="{54EE3DB8-34D1-4645-9DED-0958A1C7AE83}" srcOrd="1" destOrd="0" presId="urn:microsoft.com/office/officeart/2008/layout/HorizontalMultiLevelHierarchy"/>
    <dgm:cxn modelId="{A5142EB0-F795-484B-8D12-ED676C121740}" srcId="{4541ECBC-BC82-4248-BD33-3BDE116271A3}" destId="{6FA8AA0F-AA69-466F-A840-5CE44348C96D}" srcOrd="0" destOrd="0" parTransId="{082CD72D-3755-4BCA-B403-5805C20BB918}" sibTransId="{8DC09FDC-9F58-453F-BA83-D9D35C7943BD}"/>
    <dgm:cxn modelId="{881D4BB4-25B4-4ED0-BD8D-7400E578DE2A}" type="presOf" srcId="{6FA8AA0F-AA69-466F-A840-5CE44348C96D}" destId="{30134997-C578-45B5-9631-15628F2EF9BF}" srcOrd="0" destOrd="0" presId="urn:microsoft.com/office/officeart/2008/layout/HorizontalMultiLevelHierarchy"/>
    <dgm:cxn modelId="{4229B3B8-F50E-49E5-B0C4-04821C825504}" type="presOf" srcId="{BBFAF787-B1C7-4640-84BF-A6F04AB6C3E0}" destId="{73BD6ADD-5EE2-437A-864A-B2C129DC2AF4}" srcOrd="1" destOrd="0" presId="urn:microsoft.com/office/officeart/2008/layout/HorizontalMultiLevelHierarchy"/>
    <dgm:cxn modelId="{6F19E1BC-9B75-4025-86C5-EECAAA165C3D}" srcId="{7339F268-1711-4071-8388-21A005F8D6AC}" destId="{4541ECBC-BC82-4248-BD33-3BDE116271A3}" srcOrd="0" destOrd="0" parTransId="{4FE4B91B-A1E2-404C-8C00-10B83D9A31AD}" sibTransId="{03F81262-F1FB-4969-9DFF-6DB1EF235943}"/>
    <dgm:cxn modelId="{D1B240C1-5EFF-4065-B5C3-61D16E844B20}" type="presOf" srcId="{D87FE38B-443A-4243-918D-2FFA2BB9F286}" destId="{D41D4013-F041-47DC-89F2-BC775B580EE3}" srcOrd="0" destOrd="0" presId="urn:microsoft.com/office/officeart/2008/layout/HorizontalMultiLevelHierarchy"/>
    <dgm:cxn modelId="{551482C7-EB26-4225-BF6A-202C15798CE2}" type="presOf" srcId="{7339F268-1711-4071-8388-21A005F8D6AC}" destId="{12822F6A-312E-4494-B8A5-2C558A8B6EEB}" srcOrd="0" destOrd="0" presId="urn:microsoft.com/office/officeart/2008/layout/HorizontalMultiLevelHierarchy"/>
    <dgm:cxn modelId="{C7CE6FDC-F2F0-4D66-BD85-5AFBA9517B74}" type="presOf" srcId="{4541ECBC-BC82-4248-BD33-3BDE116271A3}" destId="{0C4C3E51-030B-49F6-A756-15CB98E2ABDA}" srcOrd="0" destOrd="0" presId="urn:microsoft.com/office/officeart/2008/layout/HorizontalMultiLevelHierarchy"/>
    <dgm:cxn modelId="{B912F6FC-772B-4DD2-859D-FAF3F3F68B59}" srcId="{4541ECBC-BC82-4248-BD33-3BDE116271A3}" destId="{EEE80F13-D96B-4111-9EFC-2BADFEDC5DB1}" srcOrd="2" destOrd="0" parTransId="{BBFAF787-B1C7-4640-84BF-A6F04AB6C3E0}" sibTransId="{A63CE15E-F39C-498A-A2D5-D1C010553EAC}"/>
    <dgm:cxn modelId="{9DED5D2E-AC57-431E-873C-C992A2279207}" type="presParOf" srcId="{12822F6A-312E-4494-B8A5-2C558A8B6EEB}" destId="{0CB9D2B8-1802-4025-9C46-AB19A6A13F6F}" srcOrd="0" destOrd="0" presId="urn:microsoft.com/office/officeart/2008/layout/HorizontalMultiLevelHierarchy"/>
    <dgm:cxn modelId="{BF10A4A8-25D4-404A-B6B7-3FA358EC180A}" type="presParOf" srcId="{0CB9D2B8-1802-4025-9C46-AB19A6A13F6F}" destId="{0C4C3E51-030B-49F6-A756-15CB98E2ABDA}" srcOrd="0" destOrd="0" presId="urn:microsoft.com/office/officeart/2008/layout/HorizontalMultiLevelHierarchy"/>
    <dgm:cxn modelId="{D61B0962-0013-4E7A-8C6B-215FEFFB6AC0}" type="presParOf" srcId="{0CB9D2B8-1802-4025-9C46-AB19A6A13F6F}" destId="{29DE6764-CA28-44B3-90F1-1E6EDC755DE3}" srcOrd="1" destOrd="0" presId="urn:microsoft.com/office/officeart/2008/layout/HorizontalMultiLevelHierarchy"/>
    <dgm:cxn modelId="{278A8214-2C6C-461C-90BB-AC6E194539D5}" type="presParOf" srcId="{29DE6764-CA28-44B3-90F1-1E6EDC755DE3}" destId="{7C10776C-E84A-40E1-8EF5-21BDBE670ECB}" srcOrd="0" destOrd="0" presId="urn:microsoft.com/office/officeart/2008/layout/HorizontalMultiLevelHierarchy"/>
    <dgm:cxn modelId="{D498FC97-9B2B-4E71-9882-71B2382D6411}" type="presParOf" srcId="{7C10776C-E84A-40E1-8EF5-21BDBE670ECB}" destId="{B4359F02-2C39-4233-A986-2CAAFAB7EDEE}" srcOrd="0" destOrd="0" presId="urn:microsoft.com/office/officeart/2008/layout/HorizontalMultiLevelHierarchy"/>
    <dgm:cxn modelId="{42CCE49B-D5CF-4FD8-8BF3-7BCDE724FACC}" type="presParOf" srcId="{29DE6764-CA28-44B3-90F1-1E6EDC755DE3}" destId="{5A7F467F-3BB8-40B5-B781-DDFE7DD354E8}" srcOrd="1" destOrd="0" presId="urn:microsoft.com/office/officeart/2008/layout/HorizontalMultiLevelHierarchy"/>
    <dgm:cxn modelId="{B8826D76-B6A0-41DD-8F53-A61299614C68}" type="presParOf" srcId="{5A7F467F-3BB8-40B5-B781-DDFE7DD354E8}" destId="{30134997-C578-45B5-9631-15628F2EF9BF}" srcOrd="0" destOrd="0" presId="urn:microsoft.com/office/officeart/2008/layout/HorizontalMultiLevelHierarchy"/>
    <dgm:cxn modelId="{01FA1C02-ECBB-408B-BADD-67E8A6020B69}" type="presParOf" srcId="{5A7F467F-3BB8-40B5-B781-DDFE7DD354E8}" destId="{1D6B4B8F-7BFD-4ADA-BEE0-AD786D718159}" srcOrd="1" destOrd="0" presId="urn:microsoft.com/office/officeart/2008/layout/HorizontalMultiLevelHierarchy"/>
    <dgm:cxn modelId="{19E5A4E8-A164-4CF7-9AFA-7A768E37E416}" type="presParOf" srcId="{29DE6764-CA28-44B3-90F1-1E6EDC755DE3}" destId="{D41D4013-F041-47DC-89F2-BC775B580EE3}" srcOrd="2" destOrd="0" presId="urn:microsoft.com/office/officeart/2008/layout/HorizontalMultiLevelHierarchy"/>
    <dgm:cxn modelId="{AA0C35DE-E747-4B9A-8128-82A5106271C3}" type="presParOf" srcId="{D41D4013-F041-47DC-89F2-BC775B580EE3}" destId="{54EE3DB8-34D1-4645-9DED-0958A1C7AE83}" srcOrd="0" destOrd="0" presId="urn:microsoft.com/office/officeart/2008/layout/HorizontalMultiLevelHierarchy"/>
    <dgm:cxn modelId="{9E29AE3A-45DE-45FF-B703-72DBCC321786}" type="presParOf" srcId="{29DE6764-CA28-44B3-90F1-1E6EDC755DE3}" destId="{589832C3-B412-4D17-BDAC-1E7EDC93F314}" srcOrd="3" destOrd="0" presId="urn:microsoft.com/office/officeart/2008/layout/HorizontalMultiLevelHierarchy"/>
    <dgm:cxn modelId="{2A58A18E-3242-4697-AC75-31871515DDC8}" type="presParOf" srcId="{589832C3-B412-4D17-BDAC-1E7EDC93F314}" destId="{5D096063-39AA-476A-A7DB-49BEC23964E0}" srcOrd="0" destOrd="0" presId="urn:microsoft.com/office/officeart/2008/layout/HorizontalMultiLevelHierarchy"/>
    <dgm:cxn modelId="{F367BFDF-5DE7-4A17-A7C9-E604031C7E09}" type="presParOf" srcId="{589832C3-B412-4D17-BDAC-1E7EDC93F314}" destId="{471F0D8B-2D77-4EB5-986F-597270B3203B}" srcOrd="1" destOrd="0" presId="urn:microsoft.com/office/officeart/2008/layout/HorizontalMultiLevelHierarchy"/>
    <dgm:cxn modelId="{228220E6-E6E9-4142-94ED-4F1142A96097}" type="presParOf" srcId="{29DE6764-CA28-44B3-90F1-1E6EDC755DE3}" destId="{57D20CC8-D532-49A0-B3F8-C2D8336F0A59}" srcOrd="4" destOrd="0" presId="urn:microsoft.com/office/officeart/2008/layout/HorizontalMultiLevelHierarchy"/>
    <dgm:cxn modelId="{AC65DCBF-9018-4C16-B960-6E9DE272F588}" type="presParOf" srcId="{57D20CC8-D532-49A0-B3F8-C2D8336F0A59}" destId="{73BD6ADD-5EE2-437A-864A-B2C129DC2AF4}" srcOrd="0" destOrd="0" presId="urn:microsoft.com/office/officeart/2008/layout/HorizontalMultiLevelHierarchy"/>
    <dgm:cxn modelId="{B5645D6B-917C-4A73-A0AC-8A275DDCD7F7}" type="presParOf" srcId="{29DE6764-CA28-44B3-90F1-1E6EDC755DE3}" destId="{6568B702-69F7-4A69-8420-20700C1D6B4B}" srcOrd="5" destOrd="0" presId="urn:microsoft.com/office/officeart/2008/layout/HorizontalMultiLevelHierarchy"/>
    <dgm:cxn modelId="{DB571F06-8ED8-4249-819E-0D6D4BE2C28D}" type="presParOf" srcId="{6568B702-69F7-4A69-8420-20700C1D6B4B}" destId="{4D52CEEF-FD37-4854-851E-E4816286BE8D}" srcOrd="0" destOrd="0" presId="urn:microsoft.com/office/officeart/2008/layout/HorizontalMultiLevelHierarchy"/>
    <dgm:cxn modelId="{7DD2345C-75CA-42BC-A13F-93BF6BB4281D}" type="presParOf" srcId="{6568B702-69F7-4A69-8420-20700C1D6B4B}" destId="{E6DF3955-2285-42A8-BDBE-98E7712E1B3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D4013-F041-47DC-89F2-BC775B580EE3}">
      <dsp:nvSpPr>
        <dsp:cNvPr id="0" name=""/>
        <dsp:cNvSpPr/>
      </dsp:nvSpPr>
      <dsp:spPr>
        <a:xfrm>
          <a:off x="1405606" y="2709333"/>
          <a:ext cx="675382" cy="1047599"/>
        </a:xfrm>
        <a:custGeom>
          <a:avLst/>
          <a:gdLst/>
          <a:ahLst/>
          <a:cxnLst/>
          <a:rect l="0" t="0" r="0" b="0"/>
          <a:pathLst>
            <a:path>
              <a:moveTo>
                <a:pt x="0" y="0"/>
              </a:moveTo>
              <a:lnTo>
                <a:pt x="337691" y="0"/>
              </a:lnTo>
              <a:lnTo>
                <a:pt x="337691" y="1047599"/>
              </a:lnTo>
              <a:lnTo>
                <a:pt x="675382" y="1047599"/>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12136" y="3201972"/>
        <a:ext cx="62321" cy="62321"/>
      </dsp:txXfrm>
    </dsp:sp>
    <dsp:sp modelId="{7C10776C-E84A-40E1-8EF5-21BDBE670ECB}">
      <dsp:nvSpPr>
        <dsp:cNvPr id="0" name=""/>
        <dsp:cNvSpPr/>
      </dsp:nvSpPr>
      <dsp:spPr>
        <a:xfrm>
          <a:off x="1405606" y="1617447"/>
          <a:ext cx="675382" cy="1091885"/>
        </a:xfrm>
        <a:custGeom>
          <a:avLst/>
          <a:gdLst/>
          <a:ahLst/>
          <a:cxnLst/>
          <a:rect l="0" t="0" r="0" b="0"/>
          <a:pathLst>
            <a:path>
              <a:moveTo>
                <a:pt x="0" y="1091885"/>
              </a:moveTo>
              <a:lnTo>
                <a:pt x="337691" y="1091885"/>
              </a:lnTo>
              <a:lnTo>
                <a:pt x="337691" y="0"/>
              </a:lnTo>
              <a:lnTo>
                <a:pt x="675382" y="0"/>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11200" y="2131293"/>
        <a:ext cx="64194" cy="64194"/>
      </dsp:txXfrm>
    </dsp:sp>
    <dsp:sp modelId="{0C4C3E51-030B-49F6-A756-15CB98E2ABDA}">
      <dsp:nvSpPr>
        <dsp:cNvPr id="0" name=""/>
        <dsp:cNvSpPr/>
      </dsp:nvSpPr>
      <dsp:spPr>
        <a:xfrm rot="16200000">
          <a:off x="-1818500" y="2194560"/>
          <a:ext cx="5418667" cy="1029546"/>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3810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Thuyết</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phục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người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đọc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về</a:t>
          </a:r>
          <a:r>
            <a:rPr lang="en-US" sz="3600" kern="1200" dirty="0">
              <a:latin typeface="Times New Roman" panose="02020603050405020304" pitchFamily="18" charset="0"/>
              <a:cs typeface="Times New Roman" panose="02020603050405020304" pitchFamily="18" charset="0"/>
            </a:rPr>
            <a:t> 2 </a:t>
          </a:r>
          <a:r>
            <a:rPr lang="en-US" sz="3600" kern="1200" dirty="0" err="1">
              <a:latin typeface="Times New Roman" panose="02020603050405020304" pitchFamily="18" charset="0"/>
              <a:cs typeface="Times New Roman" panose="02020603050405020304" pitchFamily="18" charset="0"/>
            </a:rPr>
            <a:t>vấn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đề</a:t>
          </a:r>
          <a:endParaRPr lang="en-US" sz="3600" kern="1200" dirty="0">
            <a:latin typeface="Times New Roman" panose="02020603050405020304" pitchFamily="18" charset="0"/>
            <a:cs typeface="Times New Roman" panose="02020603050405020304" pitchFamily="18" charset="0"/>
          </a:endParaRPr>
        </a:p>
      </dsp:txBody>
      <dsp:txXfrm>
        <a:off x="-1818500" y="2194560"/>
        <a:ext cx="5418667" cy="1029546"/>
      </dsp:txXfrm>
    </dsp:sp>
    <dsp:sp modelId="{30134997-C578-45B5-9631-15628F2EF9BF}">
      <dsp:nvSpPr>
        <dsp:cNvPr id="0" name=""/>
        <dsp:cNvSpPr/>
      </dsp:nvSpPr>
      <dsp:spPr>
        <a:xfrm>
          <a:off x="2080988" y="698541"/>
          <a:ext cx="5670951" cy="1837812"/>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vi-VN" sz="4300" kern="1200" dirty="0">
              <a:latin typeface="Times New Roman" panose="02020603050405020304" pitchFamily="18" charset="0"/>
              <a:cs typeface="Times New Roman" panose="02020603050405020304" pitchFamily="18" charset="0"/>
            </a:rPr>
            <a:t>(1) Tầm quan trọng của việc đọc sách</a:t>
          </a:r>
          <a:r>
            <a:rPr lang="en-US" sz="4300" kern="1200" dirty="0">
              <a:latin typeface="Times New Roman" panose="02020603050405020304" pitchFamily="18" charset="0"/>
              <a:cs typeface="Times New Roman" panose="02020603050405020304" pitchFamily="18" charset="0"/>
            </a:rPr>
            <a:t>.</a:t>
          </a:r>
        </a:p>
      </dsp:txBody>
      <dsp:txXfrm>
        <a:off x="2080988" y="698541"/>
        <a:ext cx="5670951" cy="1837812"/>
      </dsp:txXfrm>
    </dsp:sp>
    <dsp:sp modelId="{5D096063-39AA-476A-A7DB-49BEC23964E0}">
      <dsp:nvSpPr>
        <dsp:cNvPr id="0" name=""/>
        <dsp:cNvSpPr/>
      </dsp:nvSpPr>
      <dsp:spPr>
        <a:xfrm>
          <a:off x="2080988" y="2793740"/>
          <a:ext cx="5266836" cy="1926384"/>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vi-VN" sz="4200" kern="1200" dirty="0">
              <a:latin typeface="Times New Roman" panose="02020603050405020304" pitchFamily="18" charset="0"/>
              <a:cs typeface="Times New Roman" panose="02020603050405020304" pitchFamily="18" charset="0"/>
            </a:rPr>
            <a:t>(2) Sự cần thiết của việc đọc sâu, nghiền ngẫm kĩ khi đọc.</a:t>
          </a:r>
          <a:endParaRPr lang="en-US" sz="4200" kern="1200" dirty="0">
            <a:latin typeface="Times New Roman" panose="02020603050405020304" pitchFamily="18" charset="0"/>
            <a:cs typeface="Times New Roman" panose="02020603050405020304" pitchFamily="18" charset="0"/>
          </a:endParaRPr>
        </a:p>
      </dsp:txBody>
      <dsp:txXfrm>
        <a:off x="2080988" y="2793740"/>
        <a:ext cx="5266836" cy="1926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20CC8-D532-49A0-B3F8-C2D8336F0A59}">
      <dsp:nvSpPr>
        <dsp:cNvPr id="0" name=""/>
        <dsp:cNvSpPr/>
      </dsp:nvSpPr>
      <dsp:spPr>
        <a:xfrm>
          <a:off x="2591283" y="2709333"/>
          <a:ext cx="674064" cy="1284421"/>
        </a:xfrm>
        <a:custGeom>
          <a:avLst/>
          <a:gdLst/>
          <a:ahLst/>
          <a:cxnLst/>
          <a:rect l="0" t="0" r="0" b="0"/>
          <a:pathLst>
            <a:path>
              <a:moveTo>
                <a:pt x="0" y="0"/>
              </a:moveTo>
              <a:lnTo>
                <a:pt x="337032" y="0"/>
              </a:lnTo>
              <a:lnTo>
                <a:pt x="337032" y="1284421"/>
              </a:lnTo>
              <a:lnTo>
                <a:pt x="674064" y="1284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2051" y="3315280"/>
        <a:ext cx="72527" cy="72527"/>
      </dsp:txXfrm>
    </dsp:sp>
    <dsp:sp modelId="{D41D4013-F041-47DC-89F2-BC775B580EE3}">
      <dsp:nvSpPr>
        <dsp:cNvPr id="0" name=""/>
        <dsp:cNvSpPr/>
      </dsp:nvSpPr>
      <dsp:spPr>
        <a:xfrm>
          <a:off x="2591283" y="2663613"/>
          <a:ext cx="674064" cy="91440"/>
        </a:xfrm>
        <a:custGeom>
          <a:avLst/>
          <a:gdLst/>
          <a:ahLst/>
          <a:cxnLst/>
          <a:rect l="0" t="0" r="0" b="0"/>
          <a:pathLst>
            <a:path>
              <a:moveTo>
                <a:pt x="0" y="45720"/>
              </a:moveTo>
              <a:lnTo>
                <a:pt x="674064" y="45720"/>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1463" y="2692481"/>
        <a:ext cx="33703" cy="33703"/>
      </dsp:txXfrm>
    </dsp:sp>
    <dsp:sp modelId="{7C10776C-E84A-40E1-8EF5-21BDBE670ECB}">
      <dsp:nvSpPr>
        <dsp:cNvPr id="0" name=""/>
        <dsp:cNvSpPr/>
      </dsp:nvSpPr>
      <dsp:spPr>
        <a:xfrm>
          <a:off x="2591283" y="1424912"/>
          <a:ext cx="674064" cy="1284421"/>
        </a:xfrm>
        <a:custGeom>
          <a:avLst/>
          <a:gdLst/>
          <a:ahLst/>
          <a:cxnLst/>
          <a:rect l="0" t="0" r="0" b="0"/>
          <a:pathLst>
            <a:path>
              <a:moveTo>
                <a:pt x="0" y="1284421"/>
              </a:moveTo>
              <a:lnTo>
                <a:pt x="337032" y="1284421"/>
              </a:lnTo>
              <a:lnTo>
                <a:pt x="337032" y="0"/>
              </a:lnTo>
              <a:lnTo>
                <a:pt x="674064" y="0"/>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2051" y="2030859"/>
        <a:ext cx="72527" cy="72527"/>
      </dsp:txXfrm>
    </dsp:sp>
    <dsp:sp modelId="{0C4C3E51-030B-49F6-A756-15CB98E2ABDA}">
      <dsp:nvSpPr>
        <dsp:cNvPr id="0" name=""/>
        <dsp:cNvSpPr/>
      </dsp:nvSpPr>
      <dsp:spPr>
        <a:xfrm rot="16200000">
          <a:off x="672060" y="2195565"/>
          <a:ext cx="2810908" cy="1027536"/>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3810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Nhận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xét</a:t>
          </a:r>
          <a:endParaRPr lang="en-US" sz="3600" kern="1200" dirty="0">
            <a:latin typeface="Times New Roman" panose="02020603050405020304" pitchFamily="18" charset="0"/>
            <a:cs typeface="Times New Roman" panose="02020603050405020304" pitchFamily="18" charset="0"/>
          </a:endParaRPr>
        </a:p>
      </dsp:txBody>
      <dsp:txXfrm>
        <a:off x="672060" y="2195565"/>
        <a:ext cx="2810908" cy="1027536"/>
      </dsp:txXfrm>
    </dsp:sp>
    <dsp:sp modelId="{30134997-C578-45B5-9631-15628F2EF9BF}">
      <dsp:nvSpPr>
        <dsp:cNvPr id="0" name=""/>
        <dsp:cNvSpPr/>
      </dsp:nvSpPr>
      <dsp:spPr>
        <a:xfrm>
          <a:off x="3265347" y="911143"/>
          <a:ext cx="4999601" cy="1027536"/>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latin typeface="Times New Roman" panose="02020603050405020304" pitchFamily="18" charset="0"/>
              <a:cs typeface="Times New Roman" panose="02020603050405020304" pitchFamily="18" charset="0"/>
            </a:rPr>
            <a:t>(1) </a:t>
          </a:r>
          <a:r>
            <a:rPr lang="en-US" sz="2400" kern="1200" dirty="0" err="1">
              <a:latin typeface="Times New Roman" panose="02020603050405020304" pitchFamily="18" charset="0"/>
              <a:cs typeface="Times New Roman" panose="02020603050405020304" pitchFamily="18" charset="0"/>
            </a:rPr>
            <a:t>Việc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sắp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xếp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ý </a:t>
          </a:r>
          <a:r>
            <a:rPr lang="en-US" sz="2400" kern="1200" dirty="0" err="1">
              <a:latin typeface="Times New Roman" panose="02020603050405020304" pitchFamily="18" charset="0"/>
              <a:cs typeface="Times New Roman" panose="02020603050405020304" pitchFamily="18" charset="0"/>
            </a:rPr>
            <a:t>kiến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lẽ</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bằng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chứng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bài</a:t>
          </a:r>
          <a:r>
            <a:rPr lang="en-US" sz="2400" kern="1200" dirty="0">
              <a:latin typeface="Times New Roman" panose="02020603050405020304" pitchFamily="18" charset="0"/>
              <a:cs typeface="Times New Roman" panose="02020603050405020304" pitchFamily="18" charset="0"/>
            </a:rPr>
            <a:t>?</a:t>
          </a:r>
        </a:p>
      </dsp:txBody>
      <dsp:txXfrm>
        <a:off x="3265347" y="911143"/>
        <a:ext cx="4999601" cy="1027536"/>
      </dsp:txXfrm>
    </dsp:sp>
    <dsp:sp modelId="{5D096063-39AA-476A-A7DB-49BEC23964E0}">
      <dsp:nvSpPr>
        <dsp:cNvPr id="0" name=""/>
        <dsp:cNvSpPr/>
      </dsp:nvSpPr>
      <dsp:spPr>
        <a:xfrm>
          <a:off x="3265347" y="2195565"/>
          <a:ext cx="4999601" cy="1027536"/>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latin typeface="Times New Roman" panose="02020603050405020304" pitchFamily="18" charset="0"/>
              <a:cs typeface="Times New Roman" panose="02020603050405020304" pitchFamily="18" charset="0"/>
            </a:rPr>
            <a:t>(2) </a:t>
          </a:r>
          <a:r>
            <a:rPr lang="en-US" sz="2400" kern="1200" dirty="0" err="1">
              <a:latin typeface="Times New Roman" panose="02020603050405020304" pitchFamily="18" charset="0"/>
              <a:cs typeface="Times New Roman" panose="02020603050405020304" pitchFamily="18" charset="0"/>
            </a:rPr>
            <a:t>Việc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sắp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xếp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ý </a:t>
          </a:r>
          <a:r>
            <a:rPr lang="en-US" sz="2400" kern="1200" dirty="0" err="1">
              <a:latin typeface="Times New Roman" panose="02020603050405020304" pitchFamily="18" charset="0"/>
              <a:cs typeface="Times New Roman" panose="02020603050405020304" pitchFamily="18" charset="0"/>
            </a:rPr>
            <a:t>kiến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lẽ</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bằng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chứng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mối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liên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hệ</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gì</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việc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bản</a:t>
          </a:r>
          <a:endParaRPr lang="en-US" sz="2400" kern="1200" dirty="0">
            <a:latin typeface="Times New Roman" panose="02020603050405020304" pitchFamily="18" charset="0"/>
            <a:cs typeface="Times New Roman" panose="02020603050405020304" pitchFamily="18" charset="0"/>
          </a:endParaRPr>
        </a:p>
      </dsp:txBody>
      <dsp:txXfrm>
        <a:off x="3265347" y="2195565"/>
        <a:ext cx="4999601" cy="1027536"/>
      </dsp:txXfrm>
    </dsp:sp>
    <dsp:sp modelId="{4D52CEEF-FD37-4854-851E-E4816286BE8D}">
      <dsp:nvSpPr>
        <dsp:cNvPr id="0" name=""/>
        <dsp:cNvSpPr/>
      </dsp:nvSpPr>
      <dsp:spPr>
        <a:xfrm>
          <a:off x="3265347" y="3479986"/>
          <a:ext cx="4999601" cy="1027536"/>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latin typeface="+mj-lt"/>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3</a:t>
          </a:r>
          <a:r>
            <a:rPr lang="vi-VN" sz="2400" kern="1200" dirty="0">
              <a:latin typeface="Times New Roman" panose="02020603050405020304" pitchFamily="18" charset="0"/>
              <a:cs typeface="Times New Roman" panose="02020603050405020304" pitchFamily="18" charset="0"/>
            </a:rPr>
            <a:t>)</a:t>
          </a:r>
          <a:r>
            <a:rPr lang="vi-VN" sz="2400" kern="1200" dirty="0">
              <a:latin typeface="+mj-lt"/>
              <a:cs typeface="Times New Roman" panose="02020603050405020304" pitchFamily="18" charset="0"/>
            </a:rPr>
            <a:t> </a:t>
          </a:r>
          <a:r>
            <a:rPr lang="en-US" sz="2400" kern="1200" dirty="0">
              <a:latin typeface="Times New Roman" panose="02020603050405020304" pitchFamily="18" charset="0"/>
              <a:cs typeface="Times New Roman" panose="02020603050405020304" pitchFamily="18" charset="0"/>
            </a:rPr>
            <a:t>Ở </a:t>
          </a:r>
          <a:r>
            <a:rPr lang="en-US" sz="2400" kern="1200" dirty="0" err="1">
              <a:latin typeface="Times New Roman" panose="02020603050405020304" pitchFamily="18" charset="0"/>
              <a:cs typeface="Times New Roman" panose="02020603050405020304" pitchFamily="18" charset="0"/>
            </a:rPr>
            <a:t>đoạn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thứ</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hai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việc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sắp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xếp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lẽ</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theo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hai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gì</a:t>
          </a:r>
          <a:r>
            <a:rPr lang="en-US" sz="2400" kern="1200" dirty="0">
              <a:latin typeface="Times New Roman" panose="02020603050405020304" pitchFamily="18" charset="0"/>
              <a:cs typeface="Times New Roman" panose="02020603050405020304" pitchFamily="18" charset="0"/>
            </a:rPr>
            <a:t>?</a:t>
          </a:r>
        </a:p>
      </dsp:txBody>
      <dsp:txXfrm>
        <a:off x="3265347" y="3479986"/>
        <a:ext cx="4999601" cy="102753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74710-0316-4846-9868-06B84C6246B2}"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CFDC8-E5B3-40CA-A2F2-80C5CCBBF032}" type="slidenum">
              <a:rPr lang="en-US" smtClean="0"/>
              <a:t>‹#›</a:t>
            </a:fld>
            <a:endParaRPr lang="en-US"/>
          </a:p>
        </p:txBody>
      </p:sp>
    </p:spTree>
    <p:extLst>
      <p:ext uri="{BB962C8B-B14F-4D97-AF65-F5344CB8AC3E}">
        <p14:creationId xmlns:p14="http://schemas.microsoft.com/office/powerpoint/2010/main" val="337923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DC720E-C658-4651-AE28-4AE7B12013B2}"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42781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C720E-C658-4651-AE28-4AE7B12013B2}"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427390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C720E-C658-4651-AE28-4AE7B12013B2}"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488158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067289"/>
      </p:ext>
    </p:extLst>
  </p:cSld>
  <p:clrMapOvr>
    <a:masterClrMapping/>
  </p:clrMapOvr>
  <p:transition spd="slow">
    <p:wip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C720E-C658-4651-AE28-4AE7B12013B2}"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50233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DC720E-C658-4651-AE28-4AE7B12013B2}"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97564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C720E-C658-4651-AE28-4AE7B12013B2}"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34250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DC720E-C658-4651-AE28-4AE7B12013B2}"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9401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DC720E-C658-4651-AE28-4AE7B12013B2}"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128409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C720E-C658-4651-AE28-4AE7B12013B2}"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02333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DC720E-C658-4651-AE28-4AE7B12013B2}"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67049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DC720E-C658-4651-AE28-4AE7B12013B2}"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363898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C720E-C658-4651-AE28-4AE7B12013B2}" type="datetimeFigureOut">
              <a:rPr lang="en-US" smtClean="0"/>
              <a:t>2/22/2024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B8FBC-2BA9-4A62-A66D-659E3C8BF11B}" type="slidenum">
              <a:rPr lang="en-US" smtClean="0"/>
              <a:t>‹#›</a:t>
            </a:fld>
            <a:endParaRPr lang="en-US"/>
          </a:p>
        </p:txBody>
      </p:sp>
    </p:spTree>
    <p:extLst>
      <p:ext uri="{BB962C8B-B14F-4D97-AF65-F5344CB8AC3E}">
        <p14:creationId xmlns:p14="http://schemas.microsoft.com/office/powerpoint/2010/main" val="389118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slide" Target="slide27.xml"/><Relationship Id="rId12" Type="http://schemas.openxmlformats.org/officeDocument/2006/relationships/slide" Target="slide3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4.xml"/><Relationship Id="rId11" Type="http://schemas.openxmlformats.org/officeDocument/2006/relationships/image" Target="../media/image21.gif"/><Relationship Id="rId5" Type="http://schemas.openxmlformats.org/officeDocument/2006/relationships/slide" Target="slide25.xml"/><Relationship Id="rId10" Type="http://schemas.openxmlformats.org/officeDocument/2006/relationships/slide" Target="slide29.xml"/><Relationship Id="rId4" Type="http://schemas.openxmlformats.org/officeDocument/2006/relationships/image" Target="../media/image20.jpg"/><Relationship Id="rId9" Type="http://schemas.openxmlformats.org/officeDocument/2006/relationships/slide" Target="slide26.xml"/></Relationships>
</file>

<file path=ppt/slides/_rels/slide24.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slide" Target="slide27.xml"/><Relationship Id="rId12" Type="http://schemas.openxmlformats.org/officeDocument/2006/relationships/slide" Target="slide3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4.xml"/><Relationship Id="rId11" Type="http://schemas.openxmlformats.org/officeDocument/2006/relationships/image" Target="../media/image21.gif"/><Relationship Id="rId5" Type="http://schemas.openxmlformats.org/officeDocument/2006/relationships/slide" Target="slide25.xml"/><Relationship Id="rId10" Type="http://schemas.openxmlformats.org/officeDocument/2006/relationships/slide" Target="slide29.xml"/><Relationship Id="rId4" Type="http://schemas.openxmlformats.org/officeDocument/2006/relationships/image" Target="../media/image20.jpg"/><Relationship Id="rId9" Type="http://schemas.openxmlformats.org/officeDocument/2006/relationships/slide" Target="slide26.xml"/></Relationships>
</file>

<file path=ppt/slides/_rels/slide2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jpeg"/><Relationship Id="rId7" Type="http://schemas.openxmlformats.org/officeDocument/2006/relationships/slide" Target="slide1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gif"/><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gif"/><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gif"/><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24.gif"/><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4" name="图片 6"/>
          <p:cNvPicPr>
            <a:picLocks noChangeAspect="1"/>
          </p:cNvPicPr>
          <p:nvPr/>
        </p:nvPicPr>
        <p:blipFill rotWithShape="1">
          <a:blip r:embed="rId3">
            <a:extLst>
              <a:ext uri="{28A0092B-C50C-407E-A947-70E740481C1C}">
                <a14:useLocalDpi xmlns:a14="http://schemas.microsoft.com/office/drawing/2010/main" val="0"/>
              </a:ext>
            </a:extLst>
          </a:blip>
          <a:srcRect l="52800" t="40296"/>
          <a:stretch/>
        </p:blipFill>
        <p:spPr>
          <a:xfrm>
            <a:off x="6437376" y="2763520"/>
            <a:ext cx="5754624" cy="4094480"/>
          </a:xfrm>
          <a:prstGeom prst="rect">
            <a:avLst/>
          </a:prstGeom>
        </p:spPr>
      </p:pic>
      <p:sp>
        <p:nvSpPr>
          <p:cNvPr id="5" name="TextBox 4"/>
          <p:cNvSpPr txBox="1"/>
          <p:nvPr/>
        </p:nvSpPr>
        <p:spPr>
          <a:xfrm>
            <a:off x="5403917" y="-1371533"/>
            <a:ext cx="2031325" cy="461665"/>
          </a:xfrm>
          <a:prstGeom prst="rect">
            <a:avLst/>
          </a:prstGeom>
          <a:noFill/>
        </p:spPr>
        <p:txBody>
          <a:bodyPr wrap="none" rtlCol="0">
            <a:spAutoFit/>
          </a:bodyPr>
          <a:lstStyle/>
          <a:p>
            <a:r>
              <a:rPr lang="zh-CN" altLang="en-US" sz="2400" dirty="0"/>
              <a:t>点击输入文档</a:t>
            </a:r>
          </a:p>
        </p:txBody>
      </p:sp>
      <p:sp>
        <p:nvSpPr>
          <p:cNvPr id="6" name="Rectangle 5"/>
          <p:cNvSpPr/>
          <p:nvPr/>
        </p:nvSpPr>
        <p:spPr>
          <a:xfrm>
            <a:off x="-31382" y="1041096"/>
            <a:ext cx="12167793" cy="2031197"/>
          </a:xfrm>
          <a:prstGeom prst="rect">
            <a:avLst/>
          </a:prstGeom>
        </p:spPr>
        <p:txBody>
          <a:bodyPr wrap="square">
            <a:spAutoFit/>
          </a:bodyPr>
          <a:lstStyle/>
          <a:p>
            <a:pPr algn="ctr">
              <a:lnSpc>
                <a:spcPct val="115000"/>
              </a:lnSpc>
              <a:spcAft>
                <a:spcPts val="400"/>
              </a:spcAft>
            </a:pPr>
            <a:r>
              <a:rPr lang="en-US" sz="5333" b="1" dirty="0" err="1">
                <a:solidFill>
                  <a:schemeClr val="accent2">
                    <a:lumMod val="50000"/>
                  </a:schemeClr>
                </a:solidFill>
                <a:effectLst>
                  <a:reflection blurRad="6350" stA="55000" endA="300" endPos="455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Tiết</a:t>
            </a:r>
            <a:r>
              <a:rPr lang="en-US" sz="5333" b="1" dirty="0">
                <a:solidFill>
                  <a:schemeClr val="accent2">
                    <a:lumMod val="50000"/>
                  </a:schemeClr>
                </a:solidFill>
                <a:effectLst>
                  <a:reflection blurRad="6350" stA="55000" endA="300" endPos="455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5000"/>
              </a:lnSpc>
              <a:spcAft>
                <a:spcPts val="400"/>
              </a:spcAft>
            </a:pPr>
            <a:r>
              <a:rPr lang="en-US" sz="5333" b="1" dirty="0">
                <a:solidFill>
                  <a:schemeClr val="accent2">
                    <a:lumMod val="50000"/>
                  </a:schemeClr>
                </a:solidFill>
                <a:effectLst>
                  <a:reflection blurRad="6350" stA="55000" endA="300" endPos="455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BÀN VỀ ĐỌC SÁCH</a:t>
            </a:r>
            <a:endParaRPr lang="en-US" sz="5333" dirty="0">
              <a:solidFill>
                <a:schemeClr val="accent2">
                  <a:lumMod val="50000"/>
                </a:schemeClr>
              </a:solidFill>
              <a:effectLst>
                <a:reflection blurRad="6350" stA="55000" endA="300" endPos="455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4081528" y="3072293"/>
            <a:ext cx="3941977" cy="752963"/>
          </a:xfrm>
          <a:prstGeom prst="rect">
            <a:avLst/>
          </a:prstGeom>
        </p:spPr>
        <p:txBody>
          <a:bodyPr wrap="none">
            <a:spAutoFit/>
          </a:bodyPr>
          <a:lstStyle/>
          <a:p>
            <a:pPr algn="ctr">
              <a:lnSpc>
                <a:spcPct val="115000"/>
              </a:lnSpc>
              <a:spcAft>
                <a:spcPts val="400"/>
              </a:spcAft>
            </a:pPr>
            <a:r>
              <a:rPr lang="en-US" sz="3733" b="1" i="1" dirty="0">
                <a:ln w="0"/>
                <a:solidFill>
                  <a:srgbClr val="ED4200"/>
                </a:solidFill>
                <a:latin typeface="Times New Roman" panose="02020603050405020304" pitchFamily="18" charset="0"/>
                <a:ea typeface="Calibri" panose="020F0502020204030204" pitchFamily="34" charset="0"/>
                <a:cs typeface="Times New Roman" panose="02020603050405020304" pitchFamily="18" charset="0"/>
              </a:rPr>
              <a:t>(Chu </a:t>
            </a:r>
            <a:r>
              <a:rPr lang="en-US" sz="3733" b="1" i="1" dirty="0" err="1">
                <a:ln w="0"/>
                <a:solidFill>
                  <a:srgbClr val="ED42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3733" b="1" i="1" dirty="0">
                <a:ln w="0"/>
                <a:solidFill>
                  <a:srgbClr val="ED42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ln w="0"/>
                <a:solidFill>
                  <a:srgbClr val="ED4200"/>
                </a:solidFill>
                <a:latin typeface="Times New Roman" panose="02020603050405020304" pitchFamily="18" charset="0"/>
                <a:ea typeface="Calibri" panose="020F0502020204030204" pitchFamily="34" charset="0"/>
                <a:cs typeface="Times New Roman" panose="02020603050405020304" pitchFamily="18" charset="0"/>
              </a:rPr>
              <a:t>Tiềm</a:t>
            </a:r>
            <a:r>
              <a:rPr lang="en-US" sz="3733" b="1" i="1" dirty="0">
                <a:ln w="0"/>
                <a:solidFill>
                  <a:srgbClr val="ED42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b="1" dirty="0">
              <a:ln w="0"/>
              <a:solidFill>
                <a:srgbClr val="ED42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图片 54"/>
          <p:cNvPicPr>
            <a:picLocks noChangeAspect="1"/>
          </p:cNvPicPr>
          <p:nvPr/>
        </p:nvPicPr>
        <p:blipFill>
          <a:blip r:embed="rId4"/>
          <a:stretch>
            <a:fillRect/>
          </a:stretch>
        </p:blipFill>
        <p:spPr>
          <a:xfrm rot="20641704">
            <a:off x="284248" y="4557821"/>
            <a:ext cx="3082426" cy="2498488"/>
          </a:xfrm>
          <a:prstGeom prst="rect">
            <a:avLst/>
          </a:prstGeom>
        </p:spPr>
      </p:pic>
      <p:pic>
        <p:nvPicPr>
          <p:cNvPr id="9" name="图片 6"/>
          <p:cNvPicPr>
            <a:picLocks noChangeAspect="1"/>
          </p:cNvPicPr>
          <p:nvPr/>
        </p:nvPicPr>
        <p:blipFill>
          <a:blip r:embed="rId5"/>
          <a:stretch>
            <a:fillRect/>
          </a:stretch>
        </p:blipFill>
        <p:spPr>
          <a:xfrm>
            <a:off x="9789460" y="104820"/>
            <a:ext cx="1921132" cy="2113013"/>
          </a:xfrm>
          <a:prstGeom prst="rect">
            <a:avLst/>
          </a:prstGeom>
        </p:spPr>
      </p:pic>
    </p:spTree>
    <p:extLst>
      <p:ext uri="{BB962C8B-B14F-4D97-AF65-F5344CB8AC3E}">
        <p14:creationId xmlns:p14="http://schemas.microsoft.com/office/powerpoint/2010/main" val="2930030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 name="TextBox 48"/>
          <p:cNvSpPr txBox="1"/>
          <p:nvPr/>
        </p:nvSpPr>
        <p:spPr>
          <a:xfrm>
            <a:off x="2342155" y="2695657"/>
            <a:ext cx="8114929" cy="923330"/>
          </a:xfrm>
          <a:prstGeom prst="rect">
            <a:avLst/>
          </a:prstGeom>
          <a:noFill/>
        </p:spPr>
        <p:txBody>
          <a:bodyPr wrap="square" lIns="0" tIns="0" rIns="0" bIns="0" rtlCol="0">
            <a:spAutoFit/>
          </a:bodyPr>
          <a:lstStyle/>
          <a:p>
            <a:r>
              <a:rPr lang="en-US" altLang="zh-CN"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1. </a:t>
            </a:r>
            <a:r>
              <a:rPr lang="en-US" altLang="zh-CN" sz="6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Bàn</a:t>
            </a:r>
            <a:r>
              <a:rPr lang="en-US" altLang="zh-CN"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 </a:t>
            </a:r>
            <a:r>
              <a:rPr lang="en-US" altLang="zh-CN" sz="6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về</a:t>
            </a:r>
            <a:r>
              <a:rPr lang="en-US" altLang="zh-CN"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 </a:t>
            </a:r>
            <a:r>
              <a:rPr lang="en-US" altLang="zh-CN" sz="6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đọc</a:t>
            </a:r>
            <a:r>
              <a:rPr lang="en-US" altLang="zh-CN"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 </a:t>
            </a:r>
            <a:r>
              <a:rPr lang="en-US" altLang="zh-CN" sz="6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sách</a:t>
            </a:r>
            <a:endParaRPr lang="en-US" altLang="zh-CN"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endParaRPr>
          </a:p>
        </p:txBody>
      </p:sp>
      <p:pic>
        <p:nvPicPr>
          <p:cNvPr id="3" name="图片 7"/>
          <p:cNvPicPr>
            <a:picLocks noChangeAspect="1"/>
          </p:cNvPicPr>
          <p:nvPr/>
        </p:nvPicPr>
        <p:blipFill>
          <a:blip r:embed="rId3"/>
          <a:stretch>
            <a:fillRect/>
          </a:stretch>
        </p:blipFill>
        <p:spPr>
          <a:xfrm>
            <a:off x="9785374" y="154546"/>
            <a:ext cx="2169844" cy="2386565"/>
          </a:xfrm>
          <a:prstGeom prst="rect">
            <a:avLst/>
          </a:prstGeom>
        </p:spPr>
      </p:pic>
      <p:pic>
        <p:nvPicPr>
          <p:cNvPr id="4" name="图片 8"/>
          <p:cNvPicPr>
            <a:picLocks noChangeAspect="1"/>
          </p:cNvPicPr>
          <p:nvPr/>
        </p:nvPicPr>
        <p:blipFill>
          <a:blip r:embed="rId4"/>
          <a:stretch>
            <a:fillRect/>
          </a:stretch>
        </p:blipFill>
        <p:spPr>
          <a:xfrm rot="20641704">
            <a:off x="161177" y="4156689"/>
            <a:ext cx="3602409" cy="2919965"/>
          </a:xfrm>
          <a:prstGeom prst="rect">
            <a:avLst/>
          </a:prstGeom>
        </p:spPr>
      </p:pic>
    </p:spTree>
    <p:extLst>
      <p:ext uri="{BB962C8B-B14F-4D97-AF65-F5344CB8AC3E}">
        <p14:creationId xmlns:p14="http://schemas.microsoft.com/office/powerpoint/2010/main" val="272869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4" name="Picture 3" descr="22858PICdbgea5Gz679dY_PIC2018.png"/>
          <p:cNvPicPr>
            <a:picLocks noChangeAspect="1"/>
          </p:cNvPicPr>
          <p:nvPr/>
        </p:nvPicPr>
        <p:blipFill>
          <a:blip r:embed="rId3" cstate="print"/>
          <a:stretch>
            <a:fillRect/>
          </a:stretch>
        </p:blipFill>
        <p:spPr>
          <a:xfrm flipH="1">
            <a:off x="-286899" y="2723816"/>
            <a:ext cx="3109611" cy="4134184"/>
          </a:xfrm>
          <a:prstGeom prst="rect">
            <a:avLst/>
          </a:prstGeom>
        </p:spPr>
      </p:pic>
      <p:grpSp>
        <p:nvGrpSpPr>
          <p:cNvPr id="5" name="Group 4"/>
          <p:cNvGrpSpPr/>
          <p:nvPr/>
        </p:nvGrpSpPr>
        <p:grpSpPr>
          <a:xfrm>
            <a:off x="1604227" y="915593"/>
            <a:ext cx="7484925" cy="5257193"/>
            <a:chOff x="1604227" y="915593"/>
            <a:chExt cx="7484925" cy="5257193"/>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54388" r="49054"/>
            <a:stretch>
              <a:fillRect/>
            </a:stretch>
          </p:blipFill>
          <p:spPr>
            <a:xfrm>
              <a:off x="1604227" y="915593"/>
              <a:ext cx="7484925" cy="5257193"/>
            </a:xfrm>
            <a:prstGeom prst="rect">
              <a:avLst/>
            </a:prstGeom>
          </p:spPr>
        </p:pic>
        <p:sp>
          <p:nvSpPr>
            <p:cNvPr id="7" name="TextBox 6"/>
            <p:cNvSpPr txBox="1"/>
            <p:nvPr/>
          </p:nvSpPr>
          <p:spPr>
            <a:xfrm>
              <a:off x="3451538" y="2863142"/>
              <a:ext cx="4443211" cy="1754326"/>
            </a:xfrm>
            <a:prstGeom prst="rect">
              <a:avLst/>
            </a:prstGeom>
            <a:noFill/>
          </p:spPr>
          <p:txBody>
            <a:bodyPr wrap="square" rtlCol="0">
              <a:spAutoFit/>
            </a:bodyPr>
            <a:lstStyle/>
            <a:p>
              <a:pPr lvl="0"/>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nhằm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grpSp>
      <p:sp>
        <p:nvSpPr>
          <p:cNvPr id="3" name="TextBox 2"/>
          <p:cNvSpPr txBox="1"/>
          <p:nvPr/>
        </p:nvSpPr>
        <p:spPr>
          <a:xfrm>
            <a:off x="4343353" y="134631"/>
            <a:ext cx="646519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a. </a:t>
            </a:r>
            <a:r>
              <a:rPr lang="en-US" sz="3600" b="1" dirty="0" err="1">
                <a:solidFill>
                  <a:srgbClr val="FF0000"/>
                </a:solidFill>
                <a:latin typeface="Times New Roman" panose="02020603050405020304" pitchFamily="18" charset="0"/>
                <a:cs typeface="Times New Roman" panose="02020603050405020304" pitchFamily="18" charset="0"/>
              </a:rPr>
              <a:t>Mục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a:t>
            </a:r>
            <a:endParaRPr lang="en-US"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2112699882"/>
              </p:ext>
            </p:extLst>
          </p:nvPr>
        </p:nvGraphicFramePr>
        <p:xfrm>
          <a:off x="2138018" y="1030971"/>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5774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grpSp>
        <p:nvGrpSpPr>
          <p:cNvPr id="5" name="Group 4"/>
          <p:cNvGrpSpPr/>
          <p:nvPr/>
        </p:nvGrpSpPr>
        <p:grpSpPr>
          <a:xfrm>
            <a:off x="1604227" y="915593"/>
            <a:ext cx="9474590" cy="5829764"/>
            <a:chOff x="1604227" y="915593"/>
            <a:chExt cx="7484925" cy="5257193"/>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4388" r="49054"/>
            <a:stretch>
              <a:fillRect/>
            </a:stretch>
          </p:blipFill>
          <p:spPr>
            <a:xfrm>
              <a:off x="1604227" y="915593"/>
              <a:ext cx="7484925" cy="5257193"/>
            </a:xfrm>
            <a:prstGeom prst="rect">
              <a:avLst/>
            </a:prstGeom>
          </p:spPr>
        </p:pic>
        <p:sp>
          <p:nvSpPr>
            <p:cNvPr id="7" name="TextBox 6"/>
            <p:cNvSpPr txBox="1"/>
            <p:nvPr/>
          </p:nvSpPr>
          <p:spPr>
            <a:xfrm>
              <a:off x="3157737" y="2643783"/>
              <a:ext cx="4443211" cy="2581199"/>
            </a:xfrm>
            <a:prstGeom prst="rect">
              <a:avLst/>
            </a:prstGeom>
            <a:noFill/>
          </p:spPr>
          <p:txBody>
            <a:bodyPr wrap="square" rtlCol="0">
              <a:spAutoFit/>
            </a:bodyPr>
            <a:lstStyle/>
            <a:p>
              <a:pPr lvl="0" algn="ctr"/>
              <a:r>
                <a:rPr lang="en-US" sz="3600" dirty="0" err="1">
                  <a:latin typeface="Times New Roman" panose="02020603050405020304" pitchFamily="18" charset="0"/>
                  <a:cs typeface="Times New Roman" panose="02020603050405020304" pitchFamily="18" charset="0"/>
                </a:rPr>
                <a:t>Vẽ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thiện</a:t>
              </a:r>
              <a:r>
                <a:rPr lang="en-US" sz="3600" dirty="0">
                  <a:latin typeface="Times New Roman" panose="02020603050405020304" pitchFamily="18" charset="0"/>
                  <a:cs typeface="Times New Roman" panose="02020603050405020304" pitchFamily="18" charset="0"/>
                </a:rPr>
                <a:t> PHT 2”</a:t>
              </a:r>
            </a:p>
          </p:txBody>
        </p:sp>
      </p:grpSp>
      <p:sp>
        <p:nvSpPr>
          <p:cNvPr id="3" name="TextBox 2"/>
          <p:cNvSpPr txBox="1"/>
          <p:nvPr/>
        </p:nvSpPr>
        <p:spPr>
          <a:xfrm>
            <a:off x="1099930" y="134631"/>
            <a:ext cx="11092069"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b. MQH </a:t>
            </a:r>
            <a:r>
              <a:rPr lang="en-US" sz="3600" b="1" dirty="0" err="1">
                <a:solidFill>
                  <a:srgbClr val="FF0000"/>
                </a:solidFill>
                <a:latin typeface="Times New Roman" panose="02020603050405020304" pitchFamily="18" charset="0"/>
                <a:cs typeface="Times New Roman" panose="02020603050405020304" pitchFamily="18" charset="0"/>
              </a:rPr>
              <a:t>giữa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chứng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VB</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7" y="4074523"/>
            <a:ext cx="2727156" cy="2727156"/>
          </a:xfrm>
          <a:prstGeom prst="rect">
            <a:avLst/>
          </a:prstGeom>
        </p:spPr>
      </p:pic>
    </p:spTree>
    <p:extLst>
      <p:ext uri="{BB962C8B-B14F-4D97-AF65-F5344CB8AC3E}">
        <p14:creationId xmlns:p14="http://schemas.microsoft.com/office/powerpoint/2010/main" val="36930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 name="TextBox 6"/>
          <p:cNvSpPr txBox="1"/>
          <p:nvPr/>
        </p:nvSpPr>
        <p:spPr>
          <a:xfrm>
            <a:off x="1103446" y="-29273"/>
            <a:ext cx="9356637" cy="707887"/>
          </a:xfrm>
          <a:prstGeom prst="rect">
            <a:avLst/>
          </a:prstGeom>
          <a:noFill/>
        </p:spPr>
        <p:txBody>
          <a:bodyPr wrap="none" anchor="ctr">
            <a:normAutofit/>
          </a:bodyPr>
          <a:lstStyle/>
          <a:p>
            <a:r>
              <a:rPr lang="en-US" altLang="zh-CN" sz="3733" b="1" dirty="0">
                <a:solidFill>
                  <a:srgbClr val="FF0000"/>
                </a:solidFill>
                <a:latin typeface="Consolas" panose="020B0609020204030204" pitchFamily="49" charset="0"/>
              </a:rPr>
              <a:t>THẢO LUẬN NHÓM HOÀN THÀNH PHT SỐ 2 </a:t>
            </a:r>
          </a:p>
        </p:txBody>
      </p:sp>
      <p:grpSp>
        <p:nvGrpSpPr>
          <p:cNvPr id="3" name="Group 2">
            <a:extLst>
              <a:ext uri="{FF2B5EF4-FFF2-40B4-BE49-F238E27FC236}">
                <a16:creationId xmlns:a16="http://schemas.microsoft.com/office/drawing/2014/main" id="{90487BFE-4C81-4275-9BF1-6869CCCE1847}"/>
              </a:ext>
            </a:extLst>
          </p:cNvPr>
          <p:cNvGrpSpPr/>
          <p:nvPr/>
        </p:nvGrpSpPr>
        <p:grpSpPr>
          <a:xfrm>
            <a:off x="-19443" y="1110371"/>
            <a:ext cx="12211444" cy="5747629"/>
            <a:chOff x="82550" y="-38101"/>
            <a:chExt cx="3679825" cy="2851788"/>
          </a:xfrm>
        </p:grpSpPr>
        <p:sp>
          <p:nvSpPr>
            <p:cNvPr id="4" name="Rectangle: Rounded Corners 4">
              <a:extLst>
                <a:ext uri="{FF2B5EF4-FFF2-40B4-BE49-F238E27FC236}">
                  <a16:creationId xmlns:a16="http://schemas.microsoft.com/office/drawing/2014/main" id="{09714E88-B7BA-432D-983C-CBC2C875B114}"/>
                </a:ext>
              </a:extLst>
            </p:cNvPr>
            <p:cNvSpPr/>
            <p:nvPr/>
          </p:nvSpPr>
          <p:spPr>
            <a:xfrm>
              <a:off x="82550" y="-38100"/>
              <a:ext cx="3679825" cy="2851787"/>
            </a:xfrm>
            <a:prstGeom prst="roundRect">
              <a:avLst>
                <a:gd name="adj" fmla="val 2438"/>
              </a:avLst>
            </a:prstGeom>
            <a:solidFill>
              <a:sysClr val="window" lastClr="FFFFFF"/>
            </a:solidFill>
            <a:ln w="12700" cap="flat" cmpd="sng" algn="ctr">
              <a:solidFill>
                <a:srgbClr val="00B0F0"/>
              </a:solidFill>
              <a:prstDash val="solid"/>
              <a:miter lim="800000"/>
            </a:ln>
            <a:effectLst/>
          </p:spPr>
          <p:txBody>
            <a:bodyPr rot="0" spcFirstLastPara="0" vert="horz" wrap="square" lIns="121920" tIns="60960" rIns="121920" bIns="60960" numCol="1" spcCol="0" rtlCol="0" fromWordArt="0" anchor="t" anchorCtr="0" forceAA="0" compatLnSpc="1">
              <a:prstTxWarp prst="textNoShape">
                <a:avLst/>
              </a:prstTxWarp>
              <a:noAutofit/>
            </a:bodyPr>
            <a:lstStyle/>
            <a:p>
              <a:pPr algn="ctr" defTabSz="1219170">
                <a:defRPr/>
              </a:pPr>
              <a:endParaRPr lang="en-US" sz="2933" kern="0" dirty="0">
                <a:solidFill>
                  <a:sysClr val="window" lastClr="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E67E916E-1932-4486-AC27-AA9E389FE8E5}"/>
                </a:ext>
              </a:extLst>
            </p:cNvPr>
            <p:cNvGrpSpPr/>
            <p:nvPr/>
          </p:nvGrpSpPr>
          <p:grpSpPr>
            <a:xfrm>
              <a:off x="82550" y="-38101"/>
              <a:ext cx="3600450" cy="2484275"/>
              <a:chOff x="0" y="-374651"/>
              <a:chExt cx="3600450" cy="2484275"/>
            </a:xfrm>
          </p:grpSpPr>
          <p:sp>
            <p:nvSpPr>
              <p:cNvPr id="6" name="Rectangle: Rounded Corners 6">
                <a:extLst>
                  <a:ext uri="{FF2B5EF4-FFF2-40B4-BE49-F238E27FC236}">
                    <a16:creationId xmlns:a16="http://schemas.microsoft.com/office/drawing/2014/main" id="{76816C5A-165C-46E6-A1ED-FE5E60A5941E}"/>
                  </a:ext>
                </a:extLst>
              </p:cNvPr>
              <p:cNvSpPr/>
              <p:nvPr/>
            </p:nvSpPr>
            <p:spPr>
              <a:xfrm>
                <a:off x="1090608" y="-374651"/>
                <a:ext cx="1600200" cy="685801"/>
              </a:xfrm>
              <a:prstGeom prst="roundRect">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r>
                  <a:rPr lang="en-US" sz="2400" b="1" dirty="0">
                    <a:latin typeface="Times New Roman" panose="02020603050405020304" pitchFamily="18" charset="0"/>
                    <a:cs typeface="Times New Roman" panose="02020603050405020304" pitchFamily="18" charset="0"/>
                  </a:rPr>
                  <a:t>VẤN ĐỀ CẦN BÀN LUẬN</a:t>
                </a:r>
              </a:p>
              <a:p>
                <a:pPr algn="ctr"/>
                <a:r>
                  <a:rPr lang="en-US" sz="2400" b="1" dirty="0" err="1">
                    <a:latin typeface="Times New Roman" panose="02020603050405020304" pitchFamily="18" charset="0"/>
                    <a:cs typeface="Times New Roman" panose="02020603050405020304" pitchFamily="18" charset="0"/>
                  </a:rPr>
                  <a:t>Bàn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sách</a:t>
                </a:r>
                <a:endParaRPr lang="en-US" sz="2400" dirty="0">
                  <a:latin typeface="Times New Roman" panose="02020603050405020304" pitchFamily="18" charset="0"/>
                  <a:cs typeface="Times New Roman" panose="02020603050405020304" pitchFamily="18" charset="0"/>
                </a:endParaRPr>
              </a:p>
            </p:txBody>
          </p:sp>
          <p:sp>
            <p:nvSpPr>
              <p:cNvPr id="7" name="Rectangle: Rounded Corners 7">
                <a:extLst>
                  <a:ext uri="{FF2B5EF4-FFF2-40B4-BE49-F238E27FC236}">
                    <a16:creationId xmlns:a16="http://schemas.microsoft.com/office/drawing/2014/main" id="{972B2E14-D2FA-478E-B212-79C751542933}"/>
                  </a:ext>
                </a:extLst>
              </p:cNvPr>
              <p:cNvSpPr/>
              <p:nvPr/>
            </p:nvSpPr>
            <p:spPr>
              <a:xfrm>
                <a:off x="31750" y="749300"/>
                <a:ext cx="1104900" cy="311150"/>
              </a:xfrm>
              <a:prstGeom prst="roundRect">
                <a:avLst/>
              </a:prstGeom>
              <a:solidFill>
                <a:srgbClr val="70AD47">
                  <a:lumMod val="40000"/>
                  <a:lumOff val="60000"/>
                </a:srgbClr>
              </a:solidFill>
              <a:ln w="12700" cap="flat" cmpd="sng" algn="ctr">
                <a:solidFill>
                  <a:srgbClr val="70AD47">
                    <a:lumMod val="40000"/>
                    <a:lumOff val="60000"/>
                  </a:srgbClr>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defRPr/>
                </a:pP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1</a:t>
                </a:r>
              </a:p>
            </p:txBody>
          </p:sp>
          <p:sp>
            <p:nvSpPr>
              <p:cNvPr id="8" name="Rectangle: Rounded Corners 8">
                <a:extLst>
                  <a:ext uri="{FF2B5EF4-FFF2-40B4-BE49-F238E27FC236}">
                    <a16:creationId xmlns:a16="http://schemas.microsoft.com/office/drawing/2014/main" id="{77981233-56FC-494F-9477-4A56569DB4AF}"/>
                  </a:ext>
                </a:extLst>
              </p:cNvPr>
              <p:cNvSpPr/>
              <p:nvPr/>
            </p:nvSpPr>
            <p:spPr>
              <a:xfrm>
                <a:off x="1289050" y="768350"/>
                <a:ext cx="1066800" cy="311150"/>
              </a:xfrm>
              <a:prstGeom prst="roundRect">
                <a:avLst/>
              </a:prstGeom>
              <a:solidFill>
                <a:srgbClr val="70AD47">
                  <a:lumMod val="40000"/>
                  <a:lumOff val="60000"/>
                </a:srgbClr>
              </a:solidFill>
              <a:ln w="12700" cap="flat" cmpd="sng" algn="ctr">
                <a:solidFill>
                  <a:srgbClr val="70AD47">
                    <a:lumMod val="40000"/>
                    <a:lumOff val="60000"/>
                  </a:srgbClr>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2</a:t>
                </a:r>
              </a:p>
            </p:txBody>
          </p:sp>
          <p:sp>
            <p:nvSpPr>
              <p:cNvPr id="9" name="Rectangle: Rounded Corners 9">
                <a:extLst>
                  <a:ext uri="{FF2B5EF4-FFF2-40B4-BE49-F238E27FC236}">
                    <a16:creationId xmlns:a16="http://schemas.microsoft.com/office/drawing/2014/main" id="{4F4DA37F-94DD-4A9F-A92B-459BCD2DDF9C}"/>
                  </a:ext>
                </a:extLst>
              </p:cNvPr>
              <p:cNvSpPr/>
              <p:nvPr/>
            </p:nvSpPr>
            <p:spPr>
              <a:xfrm>
                <a:off x="2476500" y="781050"/>
                <a:ext cx="1085850" cy="311150"/>
              </a:xfrm>
              <a:prstGeom prst="roundRect">
                <a:avLst/>
              </a:prstGeom>
              <a:solidFill>
                <a:srgbClr val="70AD47">
                  <a:lumMod val="40000"/>
                  <a:lumOff val="60000"/>
                </a:srgbClr>
              </a:solidFill>
              <a:ln w="12700" cap="flat" cmpd="sng" algn="ctr">
                <a:solidFill>
                  <a:srgbClr val="70AD47">
                    <a:lumMod val="40000"/>
                    <a:lumOff val="60000"/>
                  </a:srgbClr>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3</a:t>
                </a:r>
              </a:p>
            </p:txBody>
          </p:sp>
          <p:sp>
            <p:nvSpPr>
              <p:cNvPr id="10" name="Rectangle: Rounded Corners 10">
                <a:extLst>
                  <a:ext uri="{FF2B5EF4-FFF2-40B4-BE49-F238E27FC236}">
                    <a16:creationId xmlns:a16="http://schemas.microsoft.com/office/drawing/2014/main" id="{77A23DAD-A81F-41E9-A48A-B1BDFFDA2368}"/>
                  </a:ext>
                </a:extLst>
              </p:cNvPr>
              <p:cNvSpPr/>
              <p:nvPr/>
            </p:nvSpPr>
            <p:spPr>
              <a:xfrm>
                <a:off x="0" y="1377950"/>
                <a:ext cx="1054100" cy="684037"/>
              </a:xfrm>
              <a:prstGeom prst="roundRect">
                <a:avLst/>
              </a:prstGeom>
              <a:solidFill>
                <a:srgbClr val="70AD47">
                  <a:lumMod val="20000"/>
                  <a:lumOff val="80000"/>
                </a:srgbClr>
              </a:solidFill>
              <a:ln w="12700" cap="flat" cmpd="sng" algn="ctr">
                <a:solidFill>
                  <a:srgbClr val="70AD47">
                    <a:lumMod val="20000"/>
                    <a:lumOff val="80000"/>
                  </a:srgbClr>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a:t>
                </a:r>
              </a:p>
              <a:p>
                <a:pPr algn="ct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a:t>
                </a:r>
              </a:p>
            </p:txBody>
          </p:sp>
          <p:sp>
            <p:nvSpPr>
              <p:cNvPr id="11" name="Rectangle: Rounded Corners 11">
                <a:extLst>
                  <a:ext uri="{FF2B5EF4-FFF2-40B4-BE49-F238E27FC236}">
                    <a16:creationId xmlns:a16="http://schemas.microsoft.com/office/drawing/2014/main" id="{C64D01E6-0C60-493E-ABFB-0B8A0775C75E}"/>
                  </a:ext>
                </a:extLst>
              </p:cNvPr>
              <p:cNvSpPr/>
              <p:nvPr/>
            </p:nvSpPr>
            <p:spPr>
              <a:xfrm>
                <a:off x="1257300" y="1390650"/>
                <a:ext cx="1098550" cy="671337"/>
              </a:xfrm>
              <a:prstGeom prst="roundRect">
                <a:avLst/>
              </a:prstGeom>
              <a:solidFill>
                <a:srgbClr val="70AD47">
                  <a:lumMod val="20000"/>
                  <a:lumOff val="80000"/>
                </a:srgbClr>
              </a:solidFill>
              <a:ln w="12700" cap="flat" cmpd="sng" algn="ctr">
                <a:solidFill>
                  <a:srgbClr val="70AD47">
                    <a:lumMod val="20000"/>
                    <a:lumOff val="80000"/>
                  </a:srgbClr>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a:t>
                </a:r>
              </a:p>
              <a:p>
                <a:pPr algn="ct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a:t>
                </a:r>
              </a:p>
            </p:txBody>
          </p:sp>
          <p:sp>
            <p:nvSpPr>
              <p:cNvPr id="12" name="Rectangle: Rounded Corners 12">
                <a:extLst>
                  <a:ext uri="{FF2B5EF4-FFF2-40B4-BE49-F238E27FC236}">
                    <a16:creationId xmlns:a16="http://schemas.microsoft.com/office/drawing/2014/main" id="{22B1B509-B110-4539-8320-DDB79D4E777F}"/>
                  </a:ext>
                </a:extLst>
              </p:cNvPr>
              <p:cNvSpPr/>
              <p:nvPr/>
            </p:nvSpPr>
            <p:spPr>
              <a:xfrm>
                <a:off x="2546350" y="1390650"/>
                <a:ext cx="1054100" cy="718974"/>
              </a:xfrm>
              <a:prstGeom prst="roundRect">
                <a:avLst/>
              </a:prstGeom>
              <a:solidFill>
                <a:srgbClr val="70AD47">
                  <a:lumMod val="20000"/>
                  <a:lumOff val="80000"/>
                </a:srgbClr>
              </a:solidFill>
              <a:ln w="12700" cap="flat" cmpd="sng" algn="ctr">
                <a:solidFill>
                  <a:srgbClr val="70AD47">
                    <a:lumMod val="20000"/>
                    <a:lumOff val="80000"/>
                  </a:srgbClr>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a:t>
                </a:r>
              </a:p>
              <a:p>
                <a:pPr algn="ct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a:t>
                </a:r>
              </a:p>
            </p:txBody>
          </p:sp>
          <p:cxnSp>
            <p:nvCxnSpPr>
              <p:cNvPr id="13" name="Straight Connector 12">
                <a:extLst>
                  <a:ext uri="{FF2B5EF4-FFF2-40B4-BE49-F238E27FC236}">
                    <a16:creationId xmlns:a16="http://schemas.microsoft.com/office/drawing/2014/main" id="{EEA51D1C-2BA7-488F-BB21-F30D1E394144}"/>
                  </a:ext>
                </a:extLst>
              </p:cNvPr>
              <p:cNvCxnSpPr/>
              <p:nvPr/>
            </p:nvCxnSpPr>
            <p:spPr>
              <a:xfrm>
                <a:off x="1809750" y="317500"/>
                <a:ext cx="0" cy="463550"/>
              </a:xfrm>
              <a:prstGeom prst="line">
                <a:avLst/>
              </a:prstGeom>
              <a:noFill/>
              <a:ln w="12700" cap="flat" cmpd="sng" algn="ctr">
                <a:solidFill>
                  <a:srgbClr val="70AD47">
                    <a:lumMod val="60000"/>
                    <a:lumOff val="40000"/>
                  </a:srgbClr>
                </a:solidFill>
                <a:prstDash val="solid"/>
                <a:miter lim="800000"/>
              </a:ln>
              <a:effectLst/>
            </p:spPr>
          </p:cxnSp>
          <p:cxnSp>
            <p:nvCxnSpPr>
              <p:cNvPr id="14" name="Straight Connector 13">
                <a:extLst>
                  <a:ext uri="{FF2B5EF4-FFF2-40B4-BE49-F238E27FC236}">
                    <a16:creationId xmlns:a16="http://schemas.microsoft.com/office/drawing/2014/main" id="{85FA038E-17E4-41C7-B7B6-3AAD322BBADE}"/>
                  </a:ext>
                </a:extLst>
              </p:cNvPr>
              <p:cNvCxnSpPr/>
              <p:nvPr/>
            </p:nvCxnSpPr>
            <p:spPr>
              <a:xfrm flipH="1">
                <a:off x="622300" y="317500"/>
                <a:ext cx="1187450" cy="431800"/>
              </a:xfrm>
              <a:prstGeom prst="line">
                <a:avLst/>
              </a:prstGeom>
              <a:noFill/>
              <a:ln w="12700" cap="flat" cmpd="sng" algn="ctr">
                <a:solidFill>
                  <a:srgbClr val="70AD47">
                    <a:lumMod val="60000"/>
                    <a:lumOff val="40000"/>
                  </a:srgbClr>
                </a:solidFill>
                <a:prstDash val="solid"/>
                <a:miter lim="800000"/>
              </a:ln>
              <a:effectLst/>
            </p:spPr>
          </p:cxnSp>
          <p:cxnSp>
            <p:nvCxnSpPr>
              <p:cNvPr id="15" name="Straight Connector 14">
                <a:extLst>
                  <a:ext uri="{FF2B5EF4-FFF2-40B4-BE49-F238E27FC236}">
                    <a16:creationId xmlns:a16="http://schemas.microsoft.com/office/drawing/2014/main" id="{DF5AC6F8-5517-41DE-9804-DE67A27EBFDF}"/>
                  </a:ext>
                </a:extLst>
              </p:cNvPr>
              <p:cNvCxnSpPr/>
              <p:nvPr/>
            </p:nvCxnSpPr>
            <p:spPr>
              <a:xfrm>
                <a:off x="1809750" y="317500"/>
                <a:ext cx="1231900" cy="450850"/>
              </a:xfrm>
              <a:prstGeom prst="line">
                <a:avLst/>
              </a:prstGeom>
              <a:noFill/>
              <a:ln w="12700" cap="flat" cmpd="sng" algn="ctr">
                <a:solidFill>
                  <a:srgbClr val="70AD47">
                    <a:lumMod val="60000"/>
                    <a:lumOff val="40000"/>
                  </a:srgbClr>
                </a:solidFill>
                <a:prstDash val="solid"/>
                <a:miter lim="800000"/>
              </a:ln>
              <a:effectLst/>
            </p:spPr>
          </p:cxnSp>
          <p:cxnSp>
            <p:nvCxnSpPr>
              <p:cNvPr id="16" name="Straight Connector 15">
                <a:extLst>
                  <a:ext uri="{FF2B5EF4-FFF2-40B4-BE49-F238E27FC236}">
                    <a16:creationId xmlns:a16="http://schemas.microsoft.com/office/drawing/2014/main" id="{61B7A58F-42ED-4343-8A35-46B1D72BA2D3}"/>
                  </a:ext>
                </a:extLst>
              </p:cNvPr>
              <p:cNvCxnSpPr/>
              <p:nvPr/>
            </p:nvCxnSpPr>
            <p:spPr>
              <a:xfrm>
                <a:off x="571500" y="1060450"/>
                <a:ext cx="0" cy="304800"/>
              </a:xfrm>
              <a:prstGeom prst="line">
                <a:avLst/>
              </a:prstGeom>
              <a:noFill/>
              <a:ln w="12700" cap="flat" cmpd="sng" algn="ctr">
                <a:solidFill>
                  <a:srgbClr val="70AD47">
                    <a:lumMod val="60000"/>
                    <a:lumOff val="40000"/>
                  </a:srgbClr>
                </a:solidFill>
                <a:prstDash val="solid"/>
                <a:miter lim="800000"/>
              </a:ln>
              <a:effectLst/>
            </p:spPr>
          </p:cxnSp>
          <p:cxnSp>
            <p:nvCxnSpPr>
              <p:cNvPr id="17" name="Straight Connector 16">
                <a:extLst>
                  <a:ext uri="{FF2B5EF4-FFF2-40B4-BE49-F238E27FC236}">
                    <a16:creationId xmlns:a16="http://schemas.microsoft.com/office/drawing/2014/main" id="{FEEC57B5-B959-433B-97F5-1798699C8B2A}"/>
                  </a:ext>
                </a:extLst>
              </p:cNvPr>
              <p:cNvCxnSpPr/>
              <p:nvPr/>
            </p:nvCxnSpPr>
            <p:spPr>
              <a:xfrm>
                <a:off x="1809750" y="1085850"/>
                <a:ext cx="0" cy="298450"/>
              </a:xfrm>
              <a:prstGeom prst="line">
                <a:avLst/>
              </a:prstGeom>
              <a:noFill/>
              <a:ln w="12700" cap="flat" cmpd="sng" algn="ctr">
                <a:solidFill>
                  <a:srgbClr val="70AD47">
                    <a:lumMod val="60000"/>
                    <a:lumOff val="40000"/>
                  </a:srgbClr>
                </a:solidFill>
                <a:prstDash val="solid"/>
                <a:miter lim="800000"/>
              </a:ln>
              <a:effectLst/>
            </p:spPr>
          </p:cxnSp>
          <p:cxnSp>
            <p:nvCxnSpPr>
              <p:cNvPr id="18" name="Straight Connector 17">
                <a:extLst>
                  <a:ext uri="{FF2B5EF4-FFF2-40B4-BE49-F238E27FC236}">
                    <a16:creationId xmlns:a16="http://schemas.microsoft.com/office/drawing/2014/main" id="{76D21409-B102-4CC2-BD05-C9B1F7B4C2FA}"/>
                  </a:ext>
                </a:extLst>
              </p:cNvPr>
              <p:cNvCxnSpPr/>
              <p:nvPr/>
            </p:nvCxnSpPr>
            <p:spPr>
              <a:xfrm>
                <a:off x="3041650" y="1085850"/>
                <a:ext cx="0" cy="292100"/>
              </a:xfrm>
              <a:prstGeom prst="line">
                <a:avLst/>
              </a:prstGeom>
              <a:noFill/>
              <a:ln w="12700" cap="flat" cmpd="sng" algn="ctr">
                <a:solidFill>
                  <a:srgbClr val="70AD47">
                    <a:lumMod val="60000"/>
                    <a:lumOff val="40000"/>
                  </a:srgbClr>
                </a:solidFill>
                <a:prstDash val="solid"/>
                <a:miter lim="800000"/>
              </a:ln>
              <a:effectLst/>
            </p:spPr>
          </p:cxnSp>
        </p:grpSp>
      </p:grpSp>
      <p:sp>
        <p:nvSpPr>
          <p:cNvPr id="19" name="TextBox 18"/>
          <p:cNvSpPr txBox="1"/>
          <p:nvPr/>
        </p:nvSpPr>
        <p:spPr>
          <a:xfrm>
            <a:off x="4393640" y="553667"/>
            <a:ext cx="3448829" cy="502766"/>
          </a:xfrm>
          <a:prstGeom prst="rect">
            <a:avLst/>
          </a:prstGeom>
          <a:noFill/>
        </p:spPr>
        <p:txBody>
          <a:bodyPr wrap="square" rtlCol="0">
            <a:spAutoFit/>
          </a:bodyPr>
          <a:lstStyle/>
          <a:p>
            <a:r>
              <a:rPr lang="en-US" sz="2667" dirty="0" err="1">
                <a:latin typeface="Times New Roman" panose="02020603050405020304" pitchFamily="18" charset="0"/>
                <a:ea typeface="微软雅黑" panose="020B0503020204020204" pitchFamily="34" charset="-122"/>
                <a:cs typeface="Times New Roman" panose="02020603050405020304" pitchFamily="18" charset="0"/>
              </a:rPr>
              <a:t>Hoàn</a:t>
            </a:r>
            <a:r>
              <a:rPr lang="en-US" sz="2667" dirty="0">
                <a:latin typeface="Times New Roman" panose="02020603050405020304" pitchFamily="18" charset="0"/>
                <a:ea typeface="微软雅黑" panose="020B0503020204020204" pitchFamily="34" charset="-122"/>
                <a:cs typeface="Times New Roman" panose="02020603050405020304" pitchFamily="18" charset="0"/>
              </a:rPr>
              <a:t> </a:t>
            </a:r>
            <a:r>
              <a:rPr lang="en-US" sz="2667" dirty="0" err="1">
                <a:latin typeface="Times New Roman" panose="02020603050405020304" pitchFamily="18" charset="0"/>
                <a:ea typeface="微软雅黑" panose="020B0503020204020204" pitchFamily="34" charset="-122"/>
                <a:cs typeface="Times New Roman" panose="02020603050405020304" pitchFamily="18" charset="0"/>
              </a:rPr>
              <a:t>thiện</a:t>
            </a:r>
            <a:r>
              <a:rPr lang="en-US" sz="2667" dirty="0">
                <a:latin typeface="Times New Roman" panose="02020603050405020304" pitchFamily="18" charset="0"/>
                <a:ea typeface="微软雅黑" panose="020B0503020204020204" pitchFamily="34" charset="-122"/>
                <a:cs typeface="Times New Roman" panose="02020603050405020304" pitchFamily="18" charset="0"/>
              </a:rPr>
              <a:t> </a:t>
            </a:r>
            <a:r>
              <a:rPr lang="en-US" sz="2667" dirty="0" err="1">
                <a:latin typeface="Times New Roman" panose="02020603050405020304" pitchFamily="18" charset="0"/>
                <a:ea typeface="微软雅黑" panose="020B0503020204020204" pitchFamily="34" charset="-122"/>
                <a:cs typeface="Times New Roman" panose="02020603050405020304" pitchFamily="18" charset="0"/>
              </a:rPr>
              <a:t>sơ</a:t>
            </a:r>
            <a:r>
              <a:rPr lang="en-US" sz="2667" dirty="0">
                <a:latin typeface="Times New Roman" panose="02020603050405020304" pitchFamily="18" charset="0"/>
                <a:ea typeface="微软雅黑" panose="020B0503020204020204" pitchFamily="34" charset="-122"/>
                <a:cs typeface="Times New Roman" panose="02020603050405020304" pitchFamily="18" charset="0"/>
              </a:rPr>
              <a:t> </a:t>
            </a:r>
            <a:r>
              <a:rPr lang="en-US" sz="2667" dirty="0" err="1">
                <a:latin typeface="Times New Roman" panose="02020603050405020304" pitchFamily="18" charset="0"/>
                <a:ea typeface="微软雅黑" panose="020B0503020204020204" pitchFamily="34" charset="-122"/>
                <a:cs typeface="Times New Roman" panose="02020603050405020304" pitchFamily="18" charset="0"/>
              </a:rPr>
              <a:t>đồ</a:t>
            </a:r>
            <a:r>
              <a:rPr lang="en-US" sz="2667" dirty="0">
                <a:latin typeface="Times New Roman" panose="02020603050405020304" pitchFamily="18" charset="0"/>
                <a:ea typeface="微软雅黑" panose="020B0503020204020204" pitchFamily="34" charset="-122"/>
                <a:cs typeface="Times New Roman" panose="02020603050405020304" pitchFamily="18" charset="0"/>
              </a:rPr>
              <a:t> </a:t>
            </a:r>
            <a:r>
              <a:rPr lang="en-US" sz="2667" dirty="0" err="1">
                <a:latin typeface="Times New Roman" panose="02020603050405020304" pitchFamily="18" charset="0"/>
                <a:ea typeface="微软雅黑" panose="020B0503020204020204" pitchFamily="34" charset="-122"/>
                <a:cs typeface="Times New Roman" panose="02020603050405020304" pitchFamily="18" charset="0"/>
              </a:rPr>
              <a:t>sau</a:t>
            </a:r>
            <a:r>
              <a:rPr lang="en-US" sz="2667" dirty="0">
                <a:latin typeface="Times New Roman" panose="02020603050405020304" pitchFamily="18" charset="0"/>
                <a:ea typeface="微软雅黑" panose="020B0503020204020204" pitchFamily="34" charset="-122"/>
                <a:cs typeface="Times New Roman" panose="02020603050405020304" pitchFamily="18" charset="0"/>
              </a:rPr>
              <a:t>: </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2" y="1155731"/>
            <a:ext cx="1664718" cy="1664718"/>
          </a:xfrm>
          <a:prstGeom prst="rect">
            <a:avLst/>
          </a:prstGeom>
        </p:spPr>
      </p:pic>
    </p:spTree>
    <p:extLst>
      <p:ext uri="{BB962C8B-B14F-4D97-AF65-F5344CB8AC3E}">
        <p14:creationId xmlns:p14="http://schemas.microsoft.com/office/powerpoint/2010/main" val="71274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ạn bài 6 Đọc Bàn về đọc sách"/>
          <p:cNvPicPr/>
          <p:nvPr/>
        </p:nvPicPr>
        <p:blipFill>
          <a:blip r:embed="rId2">
            <a:extLst>
              <a:ext uri="{28A0092B-C50C-407E-A947-70E740481C1C}">
                <a14:useLocalDpi xmlns:a14="http://schemas.microsoft.com/office/drawing/2010/main" val="0"/>
              </a:ext>
            </a:extLst>
          </a:blip>
          <a:srcRect/>
          <a:stretch>
            <a:fillRect/>
          </a:stretch>
        </p:blipFill>
        <p:spPr bwMode="auto">
          <a:xfrm>
            <a:off x="78766" y="707887"/>
            <a:ext cx="12040254" cy="6150114"/>
          </a:xfrm>
          <a:prstGeom prst="rect">
            <a:avLst/>
          </a:prstGeom>
          <a:noFill/>
          <a:ln>
            <a:noFill/>
          </a:ln>
        </p:spPr>
      </p:pic>
      <p:sp>
        <p:nvSpPr>
          <p:cNvPr id="3" name="TextBox 6"/>
          <p:cNvSpPr txBox="1"/>
          <p:nvPr/>
        </p:nvSpPr>
        <p:spPr>
          <a:xfrm>
            <a:off x="2694082" y="0"/>
            <a:ext cx="6410536" cy="707887"/>
          </a:xfrm>
          <a:prstGeom prst="rect">
            <a:avLst/>
          </a:prstGeom>
          <a:noFill/>
        </p:spPr>
        <p:txBody>
          <a:bodyPr wrap="none" anchor="ctr">
            <a:normAutofit/>
          </a:bodyPr>
          <a:lstStyle/>
          <a:p>
            <a:r>
              <a:rPr lang="en-US" altLang="zh-CN" sz="3733" b="1" dirty="0">
                <a:solidFill>
                  <a:srgbClr val="FF0000"/>
                </a:solidFill>
                <a:latin typeface="Times New Roman" panose="02020603050405020304" pitchFamily="18" charset="0"/>
                <a:cs typeface="Times New Roman" panose="02020603050405020304" pitchFamily="18" charset="0"/>
              </a:rPr>
              <a:t>KẾT QUẢ THẢO LUẬN NHÓM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69" y="-122054"/>
            <a:ext cx="1814429" cy="1814429"/>
          </a:xfrm>
          <a:prstGeom prst="rect">
            <a:avLst/>
          </a:prstGeom>
        </p:spPr>
      </p:pic>
    </p:spTree>
    <p:extLst>
      <p:ext uri="{BB962C8B-B14F-4D97-AF65-F5344CB8AC3E}">
        <p14:creationId xmlns:p14="http://schemas.microsoft.com/office/powerpoint/2010/main" val="2731177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graphicFrame>
        <p:nvGraphicFramePr>
          <p:cNvPr id="10" name="Diagram 9"/>
          <p:cNvGraphicFramePr/>
          <p:nvPr>
            <p:extLst>
              <p:ext uri="{D42A27DB-BD31-4B8C-83A1-F6EECF244321}">
                <p14:modId xmlns:p14="http://schemas.microsoft.com/office/powerpoint/2010/main" val="2831232975"/>
              </p:ext>
            </p:extLst>
          </p:nvPr>
        </p:nvGraphicFramePr>
        <p:xfrm>
          <a:off x="-1254543" y="1836893"/>
          <a:ext cx="982869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2504661" y="780962"/>
            <a:ext cx="3975652" cy="1882032"/>
            <a:chOff x="1604227" y="915593"/>
            <a:chExt cx="6289853" cy="4417809"/>
          </a:xfrm>
        </p:grpSpPr>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t="54388" r="49054"/>
            <a:stretch>
              <a:fillRect/>
            </a:stretch>
          </p:blipFill>
          <p:spPr>
            <a:xfrm>
              <a:off x="1604227" y="915593"/>
              <a:ext cx="6289853" cy="4417809"/>
            </a:xfrm>
            <a:prstGeom prst="rect">
              <a:avLst/>
            </a:prstGeom>
          </p:spPr>
        </p:pic>
        <p:sp>
          <p:nvSpPr>
            <p:cNvPr id="13" name="TextBox 12"/>
            <p:cNvSpPr txBox="1"/>
            <p:nvPr/>
          </p:nvSpPr>
          <p:spPr>
            <a:xfrm>
              <a:off x="2381989" y="2394921"/>
              <a:ext cx="4443211" cy="1950650"/>
            </a:xfrm>
            <a:prstGeom prst="rect">
              <a:avLst/>
            </a:prstGeom>
            <a:noFill/>
          </p:spPr>
          <p:txBody>
            <a:bodyPr wrap="square" rtlCol="0">
              <a:spAutoFit/>
            </a:bodyPr>
            <a:lstStyle/>
            <a:p>
              <a:pPr lvl="0" algn="ct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PHT2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a:t>
              </a:r>
            </a:p>
          </p:txBody>
        </p:sp>
      </p:grpSp>
      <p:sp>
        <p:nvSpPr>
          <p:cNvPr id="14" name="Right Arrow 13"/>
          <p:cNvSpPr/>
          <p:nvPr/>
        </p:nvSpPr>
        <p:spPr>
          <a:xfrm>
            <a:off x="6997144" y="3140760"/>
            <a:ext cx="543339" cy="46382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ight Arrow 14"/>
          <p:cNvSpPr/>
          <p:nvPr/>
        </p:nvSpPr>
        <p:spPr>
          <a:xfrm>
            <a:off x="7010396" y="4419595"/>
            <a:ext cx="543339" cy="46382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Right Arrow 15"/>
          <p:cNvSpPr/>
          <p:nvPr/>
        </p:nvSpPr>
        <p:spPr>
          <a:xfrm>
            <a:off x="7010396" y="5632170"/>
            <a:ext cx="543339" cy="46382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 name="TextBox 16"/>
          <p:cNvSpPr txBox="1"/>
          <p:nvPr/>
        </p:nvSpPr>
        <p:spPr>
          <a:xfrm>
            <a:off x="7566987" y="2957174"/>
            <a:ext cx="441297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endParaRPr lang="en-US" sz="24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527231" y="3995506"/>
            <a:ext cx="441297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566987" y="5376667"/>
            <a:ext cx="4412978"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1099930" y="134631"/>
            <a:ext cx="11092069"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b. MQH </a:t>
            </a:r>
            <a:r>
              <a:rPr lang="en-US" sz="3600" b="1" dirty="0" err="1">
                <a:solidFill>
                  <a:srgbClr val="FF0000"/>
                </a:solidFill>
                <a:latin typeface="Times New Roman" panose="02020603050405020304" pitchFamily="18" charset="0"/>
                <a:cs typeface="Times New Roman" panose="02020603050405020304" pitchFamily="18" charset="0"/>
              </a:rPr>
              <a:t>giữa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chứng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VB</a:t>
            </a:r>
          </a:p>
        </p:txBody>
      </p:sp>
    </p:spTree>
    <p:extLst>
      <p:ext uri="{BB962C8B-B14F-4D97-AF65-F5344CB8AC3E}">
        <p14:creationId xmlns:p14="http://schemas.microsoft.com/office/powerpoint/2010/main" val="36635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7357CC-79B7-ECAF-7726-E9899EBDBCE5}"/>
              </a:ext>
            </a:extLst>
          </p:cNvPr>
          <p:cNvSpPr>
            <a:spLocks noGrp="1"/>
          </p:cNvSpPr>
          <p:nvPr>
            <p:ph type="ctrTitle"/>
          </p:nvPr>
        </p:nvSpPr>
        <p:spPr>
          <a:xfrm>
            <a:off x="1524000" y="469233"/>
            <a:ext cx="9144000" cy="96251"/>
          </a:xfrm>
        </p:spPr>
        <p:txBody>
          <a:bodyPr>
            <a:normAutofit fontScale="90000"/>
          </a:bodyPr>
          <a:lstStyle/>
          <a:p>
            <a:endParaRPr lang="en-US" dirty="0"/>
          </a:p>
        </p:txBody>
      </p:sp>
      <p:sp>
        <p:nvSpPr>
          <p:cNvPr id="5" name="Subtitle 4">
            <a:extLst>
              <a:ext uri="{FF2B5EF4-FFF2-40B4-BE49-F238E27FC236}">
                <a16:creationId xmlns:a16="http://schemas.microsoft.com/office/drawing/2014/main" id="{536D22C1-F804-D298-FABB-A16137A7A13D}"/>
              </a:ext>
            </a:extLst>
          </p:cNvPr>
          <p:cNvSpPr>
            <a:spLocks noGrp="1"/>
          </p:cNvSpPr>
          <p:nvPr>
            <p:ph type="subTitle" idx="1"/>
          </p:nvPr>
        </p:nvSpPr>
        <p:spPr>
          <a:xfrm>
            <a:off x="625642" y="854241"/>
            <a:ext cx="11321716" cy="5859379"/>
          </a:xfrm>
        </p:spPr>
        <p:txBody>
          <a:bodyPr/>
          <a:lstStyle/>
          <a:p>
            <a:pPr algn="l"/>
            <a:r>
              <a:rPr lang="en-US" sz="3600" dirty="0">
                <a:solidFill>
                  <a:srgbClr val="FF0000"/>
                </a:solidFill>
                <a:latin typeface="Times New Roman" panose="02020603050405020304" pitchFamily="18" charset="0"/>
                <a:cs typeface="Times New Roman" panose="02020603050405020304" pitchFamily="18" charset="0"/>
              </a:rPr>
              <a:t>=&gt; </a:t>
            </a:r>
            <a:r>
              <a:rPr lang="en-US" sz="3600" dirty="0" err="1">
                <a:solidFill>
                  <a:srgbClr val="FF0000"/>
                </a:solidFill>
                <a:latin typeface="Times New Roman" panose="02020603050405020304" pitchFamily="18" charset="0"/>
                <a:cs typeface="Times New Roman" panose="02020603050405020304" pitchFamily="18" charset="0"/>
              </a:rPr>
              <a:t>Nhận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xét</a:t>
            </a:r>
            <a:r>
              <a:rPr lang="en-US" sz="3600" dirty="0">
                <a:solidFill>
                  <a:srgbClr val="FF0000"/>
                </a:solidFill>
                <a:latin typeface="Times New Roman" panose="02020603050405020304" pitchFamily="18" charset="0"/>
                <a:cs typeface="Times New Roman" panose="02020603050405020304" pitchFamily="18" charset="0"/>
              </a:rPr>
              <a:t> :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ý </a:t>
            </a:r>
            <a:r>
              <a:rPr lang="en-US" sz="4800" dirty="0" err="1">
                <a:latin typeface="Times New Roman" panose="02020603050405020304" pitchFamily="18" charset="0"/>
                <a:cs typeface="Times New Roman" panose="02020603050405020304" pitchFamily="18" charset="0"/>
              </a:rPr>
              <a:t>kiến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lẽ</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bằng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chứng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sắp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xếp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theo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-&gt; </a:t>
            </a:r>
            <a:r>
              <a:rPr lang="en-US" sz="4800" dirty="0" err="1">
                <a:latin typeface="Times New Roman" panose="02020603050405020304" pitchFamily="18" charset="0"/>
                <a:cs typeface="Times New Roman" panose="02020603050405020304" pitchFamily="18" charset="0"/>
              </a:rPr>
              <a:t>Góp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rõ</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mục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bản</a:t>
            </a:r>
            <a:endParaRPr lang="en-US" sz="4800" dirty="0">
              <a:latin typeface="Times New Roman" panose="02020603050405020304" pitchFamily="18" charset="0"/>
              <a:cs typeface="Times New Roman" panose="02020603050405020304" pitchFamily="18" charset="0"/>
            </a:endParaRPr>
          </a:p>
          <a:p>
            <a:pPr algn="l"/>
            <a:r>
              <a:rPr lang="en-US" sz="4800" dirty="0">
                <a:latin typeface="Times New Roman" panose="02020603050405020304" pitchFamily="18" charset="0"/>
                <a:cs typeface="Times New Roman" panose="02020603050405020304" pitchFamily="18" charset="0"/>
              </a:rPr>
              <a:t>=&gt; </a:t>
            </a:r>
          </a:p>
          <a:p>
            <a:r>
              <a:rPr lang="en-US" dirty="0"/>
              <a:t>- </a:t>
            </a:r>
          </a:p>
        </p:txBody>
      </p:sp>
      <p:sp>
        <p:nvSpPr>
          <p:cNvPr id="2" name="TextBox 1">
            <a:extLst>
              <a:ext uri="{FF2B5EF4-FFF2-40B4-BE49-F238E27FC236}">
                <a16:creationId xmlns:a16="http://schemas.microsoft.com/office/drawing/2014/main" id="{3985BD76-88C6-53C1-D6F8-5D36B4FA279B}"/>
              </a:ext>
            </a:extLst>
          </p:cNvPr>
          <p:cNvSpPr txBox="1"/>
          <p:nvPr/>
        </p:nvSpPr>
        <p:spPr>
          <a:xfrm>
            <a:off x="1395664" y="3013501"/>
            <a:ext cx="10347158" cy="21236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hơn</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090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 name="TextBox 48"/>
          <p:cNvSpPr txBox="1"/>
          <p:nvPr/>
        </p:nvSpPr>
        <p:spPr>
          <a:xfrm>
            <a:off x="3654120" y="2597842"/>
            <a:ext cx="4548975" cy="923330"/>
          </a:xfrm>
          <a:prstGeom prst="rect">
            <a:avLst/>
          </a:prstGeom>
          <a:noFill/>
        </p:spPr>
        <p:txBody>
          <a:bodyPr wrap="square" lIns="0" tIns="0" rIns="0" bIns="0" rtlCol="0">
            <a:spAutoFit/>
          </a:bodyPr>
          <a:lstStyle/>
          <a:p>
            <a:r>
              <a:rPr lang="en-US" altLang="zh-CN"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2. </a:t>
            </a:r>
            <a:r>
              <a:rPr lang="en-US" altLang="zh-CN" sz="6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Bài</a:t>
            </a:r>
            <a:r>
              <a:rPr lang="en-US" altLang="zh-CN"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 </a:t>
            </a:r>
            <a:r>
              <a:rPr lang="en-US" altLang="zh-CN" sz="6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học</a:t>
            </a:r>
            <a:endParaRPr lang="en-US" altLang="zh-CN"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endParaRPr>
          </a:p>
        </p:txBody>
      </p:sp>
      <p:pic>
        <p:nvPicPr>
          <p:cNvPr id="3" name="图片 7"/>
          <p:cNvPicPr>
            <a:picLocks noChangeAspect="1"/>
          </p:cNvPicPr>
          <p:nvPr/>
        </p:nvPicPr>
        <p:blipFill>
          <a:blip r:embed="rId3"/>
          <a:stretch>
            <a:fillRect/>
          </a:stretch>
        </p:blipFill>
        <p:spPr>
          <a:xfrm>
            <a:off x="9785374" y="154546"/>
            <a:ext cx="2169844" cy="2386565"/>
          </a:xfrm>
          <a:prstGeom prst="rect">
            <a:avLst/>
          </a:prstGeom>
        </p:spPr>
      </p:pic>
      <p:pic>
        <p:nvPicPr>
          <p:cNvPr id="4" name="图片 8"/>
          <p:cNvPicPr>
            <a:picLocks noChangeAspect="1"/>
          </p:cNvPicPr>
          <p:nvPr/>
        </p:nvPicPr>
        <p:blipFill>
          <a:blip r:embed="rId4"/>
          <a:stretch>
            <a:fillRect/>
          </a:stretch>
        </p:blipFill>
        <p:spPr>
          <a:xfrm rot="20641704">
            <a:off x="161177" y="4156689"/>
            <a:ext cx="3602409" cy="2919965"/>
          </a:xfrm>
          <a:prstGeom prst="rect">
            <a:avLst/>
          </a:prstGeom>
        </p:spPr>
      </p:pic>
    </p:spTree>
    <p:extLst>
      <p:ext uri="{BB962C8B-B14F-4D97-AF65-F5344CB8AC3E}">
        <p14:creationId xmlns:p14="http://schemas.microsoft.com/office/powerpoint/2010/main" val="825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grpSp>
        <p:nvGrpSpPr>
          <p:cNvPr id="5" name="Group 4"/>
          <p:cNvGrpSpPr/>
          <p:nvPr/>
        </p:nvGrpSpPr>
        <p:grpSpPr>
          <a:xfrm>
            <a:off x="1604227" y="915593"/>
            <a:ext cx="9474590" cy="5829764"/>
            <a:chOff x="1604227" y="915593"/>
            <a:chExt cx="7484925" cy="5257193"/>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4388" r="49054"/>
            <a:stretch>
              <a:fillRect/>
            </a:stretch>
          </p:blipFill>
          <p:spPr>
            <a:xfrm>
              <a:off x="1604227" y="915593"/>
              <a:ext cx="7484925" cy="5257193"/>
            </a:xfrm>
            <a:prstGeom prst="rect">
              <a:avLst/>
            </a:prstGeom>
          </p:spPr>
        </p:pic>
        <p:sp>
          <p:nvSpPr>
            <p:cNvPr id="7" name="TextBox 6"/>
            <p:cNvSpPr txBox="1"/>
            <p:nvPr/>
          </p:nvSpPr>
          <p:spPr>
            <a:xfrm>
              <a:off x="3220551" y="2643783"/>
              <a:ext cx="4443211" cy="2581199"/>
            </a:xfrm>
            <a:prstGeom prst="rect">
              <a:avLst/>
            </a:prstGeom>
            <a:noFill/>
          </p:spPr>
          <p:txBody>
            <a:bodyPr wrap="square" rtlCol="0">
              <a:spAutoFit/>
            </a:bodyPr>
            <a:lstStyle/>
            <a:p>
              <a:pPr lvl="0" algn="ctr"/>
              <a:r>
                <a:rPr lang="en-US" sz="3600" dirty="0">
                  <a:latin typeface="Times New Roman" panose="02020603050405020304" pitchFamily="18" charset="0"/>
                  <a:cs typeface="Times New Roman" panose="02020603050405020304" pitchFamily="18" charset="0"/>
                </a:rPr>
                <a:t>Theo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luỹ</a:t>
              </a:r>
              <a:r>
                <a:rPr lang="en-US" sz="3600" dirty="0">
                  <a:latin typeface="Times New Roman" panose="02020603050405020304" pitchFamily="18" charset="0"/>
                  <a:cs typeface="Times New Roman" panose="02020603050405020304" pitchFamily="18" charset="0"/>
                </a:rPr>
                <a:t> tri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lưu</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a:t>
              </a:r>
            </a:p>
          </p:txBody>
        </p:sp>
      </p:grpSp>
      <p:pic>
        <p:nvPicPr>
          <p:cNvPr id="9" name="Picture 8" descr="22858PICdbgea5Gz679dY_PIC2018.png"/>
          <p:cNvPicPr>
            <a:picLocks noChangeAspect="1"/>
          </p:cNvPicPr>
          <p:nvPr/>
        </p:nvPicPr>
        <p:blipFill>
          <a:blip r:embed="rId4" cstate="print"/>
          <a:stretch>
            <a:fillRect/>
          </a:stretch>
        </p:blipFill>
        <p:spPr>
          <a:xfrm flipH="1">
            <a:off x="-286899" y="2723816"/>
            <a:ext cx="3109611" cy="4134184"/>
          </a:xfrm>
          <a:prstGeom prst="rect">
            <a:avLst/>
          </a:prstGeom>
        </p:spPr>
      </p:pic>
    </p:spTree>
    <p:extLst>
      <p:ext uri="{BB962C8B-B14F-4D97-AF65-F5344CB8AC3E}">
        <p14:creationId xmlns:p14="http://schemas.microsoft.com/office/powerpoint/2010/main" val="3547189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363" y="219242"/>
            <a:ext cx="12192000" cy="6858000"/>
          </a:xfrm>
          <a:prstGeom prst="rect">
            <a:avLst/>
          </a:prstGeom>
          <a:noFill/>
        </p:spPr>
      </p:pic>
      <p:sp>
        <p:nvSpPr>
          <p:cNvPr id="7" name="TextBox 6"/>
          <p:cNvSpPr txBox="1"/>
          <p:nvPr/>
        </p:nvSpPr>
        <p:spPr>
          <a:xfrm>
            <a:off x="127000" y="335845"/>
            <a:ext cx="11799638" cy="62478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vi-VN" sz="4000" dirty="0">
                <a:latin typeface="Times New Roman" panose="02020603050405020304" pitchFamily="18" charset="0"/>
                <a:cs typeface="Times New Roman" panose="02020603050405020304" pitchFamily="18" charset="0"/>
              </a:rPr>
              <a:t>Vấn đề mà VB đề cập đó là tầm quan trọng của việc đọc sâu, đọc kĩ; tuy vậy, để tích luỹ tri thức, số lượng sách và tốc độ đọc cũng rất quan trọng, để có thể tích luỹ những tri thức cần thiết nhằm giải quyết những vấn đề trong đời sống. </a:t>
            </a:r>
            <a:endParaRPr lang="en-US" sz="4000"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Do đó, bên cạnh việc đọc sâu, đọc kĩ, người đọc sách cần trang bị những kĩ năng đọc nhanh, đọc lướt, xác định mục tiêu đọc và có cách đọc phù hợp (đọc để nắm bắt thông tin khác với đọc để nghiên cứu, hay đọc để giải trí khác đọc để nghiền ngẫm…).</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3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1007435" y="2356492"/>
            <a:ext cx="9601067" cy="2463499"/>
          </a:xfrm>
          <a:prstGeom prst="horizontalScroll">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b="1" dirty="0">
                <a:solidFill>
                  <a:srgbClr val="C00000"/>
                </a:solidFill>
                <a:latin typeface="Times New Roman" panose="02020603050405020304" pitchFamily="18" charset="0"/>
                <a:cs typeface="Times New Roman" panose="02020603050405020304" pitchFamily="18" charset="0"/>
              </a:rPr>
              <a:t>I. TRẢI NGHIỆM CÙNG VĂN BẢN</a:t>
            </a:r>
            <a:endParaRPr lang="en-US" sz="4267"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015089" y="3075282"/>
            <a:ext cx="184731" cy="995209"/>
          </a:xfrm>
          <a:prstGeom prst="rect">
            <a:avLst/>
          </a:prstGeom>
          <a:noFill/>
        </p:spPr>
        <p:txBody>
          <a:bodyPr wrap="none" rtlCol="0">
            <a:spAutoFit/>
          </a:bodyPr>
          <a:lstStyle/>
          <a:p>
            <a:endParaRPr lang="en-US" sz="5867" b="1" dirty="0">
              <a:solidFill>
                <a:srgbClr val="C00000"/>
              </a:solidFill>
              <a:latin typeface="Bahnschrift Light" panose="020B0502040204020203" pitchFamily="34" charset="0"/>
            </a:endParaRPr>
          </a:p>
        </p:txBody>
      </p:sp>
    </p:spTree>
    <p:extLst>
      <p:ext uri="{BB962C8B-B14F-4D97-AF65-F5344CB8AC3E}">
        <p14:creationId xmlns:p14="http://schemas.microsoft.com/office/powerpoint/2010/main" val="275657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9" name="Picture 8" descr="22858PICdbgea5Gz679dY_PIC2018.png"/>
          <p:cNvPicPr>
            <a:picLocks noChangeAspect="1"/>
          </p:cNvPicPr>
          <p:nvPr/>
        </p:nvPicPr>
        <p:blipFill>
          <a:blip r:embed="rId3" cstate="print"/>
          <a:stretch>
            <a:fillRect/>
          </a:stretch>
        </p:blipFill>
        <p:spPr>
          <a:xfrm flipH="1">
            <a:off x="-286899" y="2723816"/>
            <a:ext cx="3109611" cy="4134184"/>
          </a:xfrm>
          <a:prstGeom prst="rect">
            <a:avLst/>
          </a:prstGeom>
        </p:spPr>
      </p:pic>
      <p:sp>
        <p:nvSpPr>
          <p:cNvPr id="5" name="Block Arc 4"/>
          <p:cNvSpPr/>
          <p:nvPr/>
        </p:nvSpPr>
        <p:spPr>
          <a:xfrm>
            <a:off x="-4838368" y="410818"/>
            <a:ext cx="7660832" cy="7704762"/>
          </a:xfrm>
          <a:prstGeom prst="blockArc">
            <a:avLst>
              <a:gd name="adj1" fmla="val 18900000"/>
              <a:gd name="adj2" fmla="val 2700000"/>
              <a:gd name="adj3" fmla="val 337"/>
            </a:avLst>
          </a:prstGeom>
        </p:spPr>
        <p:style>
          <a:lnRef idx="2">
            <a:schemeClr val="accent3">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6" name="Freeform 5"/>
          <p:cNvSpPr/>
          <p:nvPr/>
        </p:nvSpPr>
        <p:spPr>
          <a:xfrm>
            <a:off x="2868977" y="1491917"/>
            <a:ext cx="8587658" cy="1525854"/>
          </a:xfrm>
          <a:custGeom>
            <a:avLst/>
            <a:gdLst>
              <a:gd name="connsiteX0" fmla="*/ 0 w 7400664"/>
              <a:gd name="connsiteY0" fmla="*/ 0 h 953257"/>
              <a:gd name="connsiteX1" fmla="*/ 7400664 w 7400664"/>
              <a:gd name="connsiteY1" fmla="*/ 0 h 953257"/>
              <a:gd name="connsiteX2" fmla="*/ 7400664 w 7400664"/>
              <a:gd name="connsiteY2" fmla="*/ 953257 h 953257"/>
              <a:gd name="connsiteX3" fmla="*/ 0 w 7400664"/>
              <a:gd name="connsiteY3" fmla="*/ 953257 h 953257"/>
              <a:gd name="connsiteX4" fmla="*/ 0 w 7400664"/>
              <a:gd name="connsiteY4" fmla="*/ 0 h 95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0664" h="953257">
                <a:moveTo>
                  <a:pt x="0" y="0"/>
                </a:moveTo>
                <a:lnTo>
                  <a:pt x="7400664" y="0"/>
                </a:lnTo>
                <a:lnTo>
                  <a:pt x="7400664" y="953257"/>
                </a:lnTo>
                <a:lnTo>
                  <a:pt x="0" y="95325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56648" tIns="53340" rIns="53340" bIns="53340" numCol="1" spcCol="1270" anchor="ctr" anchorCtr="0">
            <a:noAutofit/>
          </a:bodyPr>
          <a:lstStyle/>
          <a:p>
            <a:pPr algn="just"/>
            <a:r>
              <a:rPr lang="en-US" sz="4000" b="1" dirty="0" err="1">
                <a:solidFill>
                  <a:srgbClr val="002060"/>
                </a:solidFill>
                <a:latin typeface="Times New Roman" pitchFamily="18" charset="0"/>
                <a:cs typeface="Times New Roman" pitchFamily="18" charset="0"/>
              </a:rPr>
              <a:t>Đọc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sâu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đọc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kĩ</a:t>
            </a:r>
            <a:endParaRPr lang="en-US" sz="4000" b="1" dirty="0">
              <a:solidFill>
                <a:srgbClr val="002060"/>
              </a:solidFill>
              <a:latin typeface="Times New Roman" pitchFamily="18" charset="0"/>
              <a:cs typeface="Times New Roman" pitchFamily="18" charset="0"/>
            </a:endParaRPr>
          </a:p>
        </p:txBody>
      </p:sp>
      <p:sp>
        <p:nvSpPr>
          <p:cNvPr id="10" name="Freeform 9"/>
          <p:cNvSpPr/>
          <p:nvPr/>
        </p:nvSpPr>
        <p:spPr>
          <a:xfrm>
            <a:off x="2822464" y="3110286"/>
            <a:ext cx="8587658" cy="1415332"/>
          </a:xfrm>
          <a:custGeom>
            <a:avLst/>
            <a:gdLst>
              <a:gd name="connsiteX0" fmla="*/ 0 w 7054155"/>
              <a:gd name="connsiteY0" fmla="*/ 0 h 953257"/>
              <a:gd name="connsiteX1" fmla="*/ 7054155 w 7054155"/>
              <a:gd name="connsiteY1" fmla="*/ 0 h 953257"/>
              <a:gd name="connsiteX2" fmla="*/ 7054155 w 7054155"/>
              <a:gd name="connsiteY2" fmla="*/ 953257 h 953257"/>
              <a:gd name="connsiteX3" fmla="*/ 0 w 7054155"/>
              <a:gd name="connsiteY3" fmla="*/ 953257 h 953257"/>
              <a:gd name="connsiteX4" fmla="*/ 0 w 7054155"/>
              <a:gd name="connsiteY4" fmla="*/ 0 h 95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155" h="953257">
                <a:moveTo>
                  <a:pt x="0" y="0"/>
                </a:moveTo>
                <a:lnTo>
                  <a:pt x="7054155" y="0"/>
                </a:lnTo>
                <a:lnTo>
                  <a:pt x="7054155" y="953257"/>
                </a:lnTo>
                <a:lnTo>
                  <a:pt x="0" y="95325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756648" tIns="53340" rIns="53340" bIns="53340" numCol="1" spcCol="1270" anchor="ctr" anchorCtr="0">
            <a:noAutofit/>
          </a:bodyPr>
          <a:lstStyle/>
          <a:p>
            <a:pPr algn="just"/>
            <a:r>
              <a:rPr lang="en-US" sz="4000" b="1" dirty="0" err="1">
                <a:solidFill>
                  <a:srgbClr val="002060"/>
                </a:solidFill>
                <a:latin typeface="Times New Roman" pitchFamily="18" charset="0"/>
                <a:cs typeface="Times New Roman" pitchFamily="18" charset="0"/>
              </a:rPr>
              <a:t>Có</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kĩ</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năng</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đọc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nhanh</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đọc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lướt</a:t>
            </a:r>
            <a:endParaRPr lang="en-US" sz="4000" b="1" dirty="0">
              <a:solidFill>
                <a:srgbClr val="002060"/>
              </a:solidFill>
              <a:latin typeface="Times New Roman" pitchFamily="18" charset="0"/>
              <a:cs typeface="Times New Roman"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087" y="1997695"/>
            <a:ext cx="1560970" cy="1463040"/>
          </a:xfrm>
          <a:prstGeom prst="ellipse">
            <a:avLst/>
          </a:prstGeom>
          <a:ln>
            <a:noFill/>
          </a:ln>
          <a:effectLst>
            <a:softEdge rad="1125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18700" y="3374516"/>
            <a:ext cx="1608860" cy="1188942"/>
          </a:xfrm>
          <a:prstGeom prst="ellipse">
            <a:avLst/>
          </a:prstGeom>
          <a:ln>
            <a:noFill/>
          </a:ln>
          <a:effectLst>
            <a:softEdge rad="112500"/>
          </a:effectLst>
        </p:spPr>
      </p:pic>
      <p:sp>
        <p:nvSpPr>
          <p:cNvPr id="13" name="TextBox 48"/>
          <p:cNvSpPr txBox="1"/>
          <p:nvPr/>
        </p:nvSpPr>
        <p:spPr>
          <a:xfrm>
            <a:off x="4648033" y="717620"/>
            <a:ext cx="4548975" cy="923330"/>
          </a:xfrm>
          <a:prstGeom prst="rect">
            <a:avLst/>
          </a:prstGeom>
          <a:noFill/>
        </p:spPr>
        <p:txBody>
          <a:bodyPr wrap="square" lIns="0" tIns="0" rIns="0" bIns="0" rtlCol="0">
            <a:spAutoFit/>
          </a:bodyPr>
          <a:lstStyle/>
          <a:p>
            <a:r>
              <a:rPr lang="en-US" altLang="zh-CN"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2. </a:t>
            </a:r>
            <a:r>
              <a:rPr lang="en-US" altLang="zh-CN" sz="6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Bài</a:t>
            </a:r>
            <a:r>
              <a:rPr lang="en-US" altLang="zh-CN"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 </a:t>
            </a:r>
            <a:r>
              <a:rPr lang="en-US" altLang="zh-CN" sz="6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rPr>
              <a:t>học</a:t>
            </a:r>
            <a:endParaRPr lang="en-US" altLang="zh-CN"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olas" panose="020B0609020204030204" pitchFamily="49" charset="0"/>
            </a:endParaRPr>
          </a:p>
        </p:txBody>
      </p:sp>
      <p:sp>
        <p:nvSpPr>
          <p:cNvPr id="14" name="Freeform 13"/>
          <p:cNvSpPr/>
          <p:nvPr/>
        </p:nvSpPr>
        <p:spPr>
          <a:xfrm>
            <a:off x="2701605" y="4827688"/>
            <a:ext cx="8723072" cy="1717491"/>
          </a:xfrm>
          <a:custGeom>
            <a:avLst/>
            <a:gdLst>
              <a:gd name="connsiteX0" fmla="*/ 0 w 7400664"/>
              <a:gd name="connsiteY0" fmla="*/ 0 h 953257"/>
              <a:gd name="connsiteX1" fmla="*/ 7400664 w 7400664"/>
              <a:gd name="connsiteY1" fmla="*/ 0 h 953257"/>
              <a:gd name="connsiteX2" fmla="*/ 7400664 w 7400664"/>
              <a:gd name="connsiteY2" fmla="*/ 953257 h 953257"/>
              <a:gd name="connsiteX3" fmla="*/ 0 w 7400664"/>
              <a:gd name="connsiteY3" fmla="*/ 953257 h 953257"/>
              <a:gd name="connsiteX4" fmla="*/ 0 w 7400664"/>
              <a:gd name="connsiteY4" fmla="*/ 0 h 95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0664" h="953257">
                <a:moveTo>
                  <a:pt x="0" y="0"/>
                </a:moveTo>
                <a:lnTo>
                  <a:pt x="7400664" y="0"/>
                </a:lnTo>
                <a:lnTo>
                  <a:pt x="7400664" y="953257"/>
                </a:lnTo>
                <a:lnTo>
                  <a:pt x="0" y="95325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756648" tIns="53340" rIns="53340" bIns="53340" numCol="1" spcCol="1270" anchor="ctr" anchorCtr="0">
            <a:noAutofit/>
          </a:bodyPr>
          <a:lstStyle/>
          <a:p>
            <a:pPr algn="just"/>
            <a:r>
              <a:rPr lang="en-US" sz="4000" b="1" dirty="0" err="1">
                <a:solidFill>
                  <a:srgbClr val="002060"/>
                </a:solidFill>
                <a:latin typeface="Times New Roman" pitchFamily="18" charset="0"/>
                <a:cs typeface="Times New Roman" pitchFamily="18" charset="0"/>
              </a:rPr>
              <a:t>Cần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xác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định</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mục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tiêu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đọc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để</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có</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cách</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đọc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phù</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hợp</a:t>
            </a:r>
            <a:endParaRPr lang="en-US" sz="4000" b="1" dirty="0">
              <a:solidFill>
                <a:srgbClr val="002060"/>
              </a:solidFill>
              <a:latin typeface="Times New Roman" pitchFamily="18" charset="0"/>
              <a:cs typeface="Times New Roman" pitchFamily="18"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78497" y="4722766"/>
            <a:ext cx="1370822" cy="1228872"/>
          </a:xfrm>
          <a:prstGeom prst="ellipse">
            <a:avLst/>
          </a:prstGeom>
          <a:ln>
            <a:noFill/>
          </a:ln>
          <a:effectLst>
            <a:softEdge rad="112500"/>
          </a:effectLst>
        </p:spPr>
      </p:pic>
    </p:spTree>
    <p:extLst>
      <p:ext uri="{BB962C8B-B14F-4D97-AF65-F5344CB8AC3E}">
        <p14:creationId xmlns:p14="http://schemas.microsoft.com/office/powerpoint/2010/main" val="193535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9" name="Freeform 12"/>
          <p:cNvSpPr>
            <a:spLocks noChangeArrowheads="1"/>
          </p:cNvSpPr>
          <p:nvPr/>
        </p:nvSpPr>
        <p:spPr bwMode="auto">
          <a:xfrm>
            <a:off x="6249645" y="1355495"/>
            <a:ext cx="1054100" cy="2103967"/>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a:solidFill>
                <a:srgbClr val="000000"/>
              </a:solidFill>
              <a:sym typeface="宋体" pitchFamily="2" charset="-122"/>
            </a:endParaRPr>
          </a:p>
        </p:txBody>
      </p:sp>
      <p:sp>
        <p:nvSpPr>
          <p:cNvPr id="11" name="TextBox 341"/>
          <p:cNvSpPr>
            <a:spLocks noChangeArrowheads="1"/>
          </p:cNvSpPr>
          <p:nvPr/>
        </p:nvSpPr>
        <p:spPr bwMode="auto">
          <a:xfrm>
            <a:off x="1663295" y="412592"/>
            <a:ext cx="206017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733" b="1" dirty="0" err="1">
                <a:solidFill>
                  <a:schemeClr val="accent4">
                    <a:lumMod val="50000"/>
                  </a:schemeClr>
                </a:solidFill>
                <a:latin typeface="Times New Roman" panose="02020603050405020304" pitchFamily="18" charset="0"/>
                <a:cs typeface="Times New Roman" panose="02020603050405020304" pitchFamily="18" charset="0"/>
              </a:rPr>
              <a:t>Nội</a:t>
            </a:r>
            <a:r>
              <a:rPr lang="en-US" altLang="zh-CN" sz="3733" b="1" dirty="0">
                <a:solidFill>
                  <a:schemeClr val="accent4">
                    <a:lumMod val="50000"/>
                  </a:schemeClr>
                </a:solidFill>
                <a:latin typeface="Times New Roman" panose="02020603050405020304" pitchFamily="18" charset="0"/>
                <a:cs typeface="Times New Roman" panose="02020603050405020304" pitchFamily="18" charset="0"/>
              </a:rPr>
              <a:t> dung</a:t>
            </a:r>
            <a:endParaRPr lang="zh-CN" altLang="en-US" sz="3733"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2" name="矩形 11"/>
          <p:cNvSpPr>
            <a:spLocks noChangeArrowheads="1"/>
          </p:cNvSpPr>
          <p:nvPr/>
        </p:nvSpPr>
        <p:spPr bwMode="auto">
          <a:xfrm>
            <a:off x="115911" y="1068651"/>
            <a:ext cx="5869400" cy="2677656"/>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a:r>
              <a:rPr lang="pt-BR" sz="2800" dirty="0">
                <a:latin typeface="Times New Roman" panose="02020603050405020304" pitchFamily="18" charset="0"/>
                <a:cs typeface="Times New Roman" panose="02020603050405020304" pitchFamily="18" charset="0"/>
              </a:rPr>
              <a:t>- Tầm quan trọng ý nghĩa của việc đọc sách "Học vẫn không chỉ là chuyện đọc sách, nhưng đọc sách rốt cuộc là một con đường quan trọng của học vấn”</a:t>
            </a:r>
          </a:p>
          <a:p>
            <a:pPr algn="just"/>
            <a:r>
              <a:rPr lang="pt-BR" sz="2800" dirty="0">
                <a:latin typeface="Times New Roman" panose="02020603050405020304" pitchFamily="18" charset="0"/>
                <a:cs typeface="Times New Roman" panose="02020603050405020304" pitchFamily="18" charset="0"/>
              </a:rPr>
              <a:t>- Cái khó của việc đọc sách:</a:t>
            </a:r>
            <a:endParaRPr lang="en-US" sz="2800" dirty="0">
              <a:latin typeface="Times New Roman" panose="02020603050405020304" pitchFamily="18" charset="0"/>
              <a:cs typeface="Times New Roman" panose="02020603050405020304" pitchFamily="18" charset="0"/>
            </a:endParaRPr>
          </a:p>
          <a:p>
            <a:pPr algn="just"/>
            <a:r>
              <a:rPr lang="pt-BR" sz="2800" dirty="0">
                <a:latin typeface="Times New Roman" panose="02020603050405020304" pitchFamily="18" charset="0"/>
                <a:cs typeface="Times New Roman" panose="02020603050405020304" pitchFamily="18" charset="0"/>
              </a:rPr>
              <a:t>- Phương pháp đọc sách</a:t>
            </a:r>
            <a:endParaRPr lang="en-US" sz="2800" dirty="0">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701207" y="74302"/>
            <a:ext cx="9985109" cy="46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III. TỔNG KẾT</a:t>
            </a:r>
          </a:p>
        </p:txBody>
      </p:sp>
      <p:sp>
        <p:nvSpPr>
          <p:cNvPr id="7" name="Freeform 13"/>
          <p:cNvSpPr>
            <a:spLocks noChangeArrowheads="1"/>
          </p:cNvSpPr>
          <p:nvPr/>
        </p:nvSpPr>
        <p:spPr bwMode="auto">
          <a:xfrm>
            <a:off x="3722894" y="4074850"/>
            <a:ext cx="1049867" cy="2103967"/>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a:solidFill>
                <a:srgbClr val="000000"/>
              </a:solidFill>
              <a:sym typeface="宋体" pitchFamily="2" charset="-122"/>
            </a:endParaRPr>
          </a:p>
        </p:txBody>
      </p:sp>
      <p:sp>
        <p:nvSpPr>
          <p:cNvPr id="8" name="TextBox 344"/>
          <p:cNvSpPr>
            <a:spLocks noChangeArrowheads="1"/>
          </p:cNvSpPr>
          <p:nvPr/>
        </p:nvSpPr>
        <p:spPr bwMode="auto">
          <a:xfrm>
            <a:off x="7425463" y="3747752"/>
            <a:ext cx="21323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b="1" dirty="0" err="1">
                <a:solidFill>
                  <a:schemeClr val="accent4">
                    <a:lumMod val="50000"/>
                  </a:schemeClr>
                </a:solidFill>
                <a:latin typeface="Times New Roman" panose="02020603050405020304" pitchFamily="18" charset="0"/>
                <a:cs typeface="Times New Roman" panose="02020603050405020304" pitchFamily="18" charset="0"/>
              </a:rPr>
              <a:t>Nghệ</a:t>
            </a:r>
            <a:r>
              <a:rPr lang="en-US" altLang="zh-CN"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altLang="zh-CN" sz="3200" b="1" dirty="0" err="1">
                <a:solidFill>
                  <a:schemeClr val="accent4">
                    <a:lumMod val="50000"/>
                  </a:schemeClr>
                </a:solidFill>
                <a:latin typeface="Times New Roman" panose="02020603050405020304" pitchFamily="18" charset="0"/>
                <a:cs typeface="Times New Roman" panose="02020603050405020304" pitchFamily="18" charset="0"/>
              </a:rPr>
              <a:t>thuật</a:t>
            </a:r>
            <a:endParaRPr lang="zh-CN" altLang="en-US" sz="32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0" name="矩形 14"/>
          <p:cNvSpPr>
            <a:spLocks noChangeArrowheads="1"/>
          </p:cNvSpPr>
          <p:nvPr/>
        </p:nvSpPr>
        <p:spPr bwMode="auto">
          <a:xfrm>
            <a:off x="4923639" y="4434335"/>
            <a:ext cx="7162344" cy="1384995"/>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a:r>
              <a:rPr lang="pt-BR" sz="2800" dirty="0">
                <a:latin typeface="Times New Roman" panose="02020603050405020304" pitchFamily="18" charset="0"/>
                <a:cs typeface="Times New Roman" panose="02020603050405020304" pitchFamily="18" charset="0"/>
              </a:rPr>
              <a:t>Vấn đề được đề cập đến một cách toàn diện, lập luận chặt chẽ, dẫn chứng cụ thể  qua phân tích, so sánh đối chiếu </a:t>
            </a:r>
            <a:endParaRPr lang="zh-CN" altLang="en-US" sz="1400" dirty="0">
              <a:solidFill>
                <a:schemeClr val="tx1">
                  <a:lumMod val="65000"/>
                  <a:lumOff val="35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90983" y="1193510"/>
            <a:ext cx="4133590" cy="2427935"/>
          </a:xfrm>
          <a:prstGeom prst="rect">
            <a:avLst/>
          </a:prstGeom>
          <a:ln>
            <a:noFill/>
          </a:ln>
          <a:effectLst>
            <a:softEdge rad="112500"/>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38823"/>
            <a:ext cx="3722895" cy="2590541"/>
          </a:xfrm>
          <a:prstGeom prst="rect">
            <a:avLst/>
          </a:prstGeom>
          <a:ln>
            <a:noFill/>
          </a:ln>
          <a:effectLst>
            <a:softEdge rad="112500"/>
          </a:effectLst>
        </p:spPr>
      </p:pic>
    </p:spTree>
    <p:extLst>
      <p:ext uri="{BB962C8B-B14F-4D97-AF65-F5344CB8AC3E}">
        <p14:creationId xmlns:p14="http://schemas.microsoft.com/office/powerpoint/2010/main" val="2580767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4497578" cy="995209"/>
          </a:xfrm>
          <a:prstGeom prst="rect">
            <a:avLst/>
          </a:prstGeom>
          <a:noFill/>
        </p:spPr>
        <p:txBody>
          <a:bodyPr wrap="none" rtlCol="0">
            <a:spAutoFit/>
          </a:bodyPr>
          <a:lstStyle/>
          <a:p>
            <a:r>
              <a:rPr lang="en-US" sz="5867" b="1" dirty="0">
                <a:solidFill>
                  <a:srgbClr val="C0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37270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alaxy in space&#10;&#10;Description automatically generated with medium confidence">
            <a:extLst>
              <a:ext uri="{FF2B5EF4-FFF2-40B4-BE49-F238E27FC236}">
                <a16:creationId xmlns:a16="http://schemas.microsoft.com/office/drawing/2014/main" id="{32514509-B167-4C4C-929C-BAE8AC5F2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57"/>
            <a:ext cx="12192000" cy="6864056"/>
          </a:xfrm>
          <a:prstGeom prst="rect">
            <a:avLst/>
          </a:prstGeom>
        </p:spPr>
      </p:pic>
      <p:sp>
        <p:nvSpPr>
          <p:cNvPr id="29" name="TextBox 28"/>
          <p:cNvSpPr txBox="1"/>
          <p:nvPr/>
        </p:nvSpPr>
        <p:spPr>
          <a:xfrm>
            <a:off x="2381758" y="502920"/>
            <a:ext cx="340150" cy="461663"/>
          </a:xfrm>
          <a:prstGeom prst="rect">
            <a:avLst/>
          </a:prstGeom>
          <a:noFill/>
        </p:spPr>
        <p:txBody>
          <a:bodyPr wrap="none" lIns="91436" tIns="45719" rIns="91436" bIns="45719" rtlCol="0">
            <a:spAutoFit/>
          </a:bodyPr>
          <a:lstStyle/>
          <a:p>
            <a:pPr defTabSz="685773">
              <a:defRPr/>
            </a:pPr>
            <a:r>
              <a:rPr lang="en-US" sz="2400" b="1" dirty="0">
                <a:solidFill>
                  <a:prstClr val="white"/>
                </a:solidFill>
                <a:latin typeface="Calibri"/>
                <a:cs typeface="Arial"/>
                <a:sym typeface="Arial"/>
              </a:rPr>
              <a:t>1</a:t>
            </a:r>
          </a:p>
        </p:txBody>
      </p:sp>
      <p:sp>
        <p:nvSpPr>
          <p:cNvPr id="51" name="5-Point Star 50">
            <a:hlinkClick r:id="rId5" action="ppaction://hlinksldjump"/>
          </p:cNvPr>
          <p:cNvSpPr/>
          <p:nvPr/>
        </p:nvSpPr>
        <p:spPr>
          <a:xfrm>
            <a:off x="2381757" y="792998"/>
            <a:ext cx="918531" cy="624323"/>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52" name="TextBox 51"/>
          <p:cNvSpPr txBox="1"/>
          <p:nvPr/>
        </p:nvSpPr>
        <p:spPr>
          <a:xfrm>
            <a:off x="3533335" y="1897021"/>
            <a:ext cx="340150" cy="461663"/>
          </a:xfrm>
          <a:prstGeom prst="rect">
            <a:avLst/>
          </a:prstGeom>
          <a:noFill/>
        </p:spPr>
        <p:txBody>
          <a:bodyPr wrap="none" lIns="91436" tIns="45719" rIns="91436" bIns="45719" rtlCol="0">
            <a:spAutoFit/>
          </a:bodyPr>
          <a:lstStyle/>
          <a:p>
            <a:pPr defTabSz="685773">
              <a:defRPr/>
            </a:pPr>
            <a:r>
              <a:rPr lang="en-US" sz="2400" b="1">
                <a:solidFill>
                  <a:prstClr val="white"/>
                </a:solidFill>
                <a:latin typeface="Calibri"/>
                <a:cs typeface="Arial"/>
                <a:sym typeface="Arial"/>
              </a:rPr>
              <a:t>2</a:t>
            </a:r>
          </a:p>
        </p:txBody>
      </p:sp>
      <p:sp>
        <p:nvSpPr>
          <p:cNvPr id="53" name="5-Point Star 52">
            <a:hlinkClick r:id="rId6" action="ppaction://hlinksldjump"/>
          </p:cNvPr>
          <p:cNvSpPr/>
          <p:nvPr/>
        </p:nvSpPr>
        <p:spPr>
          <a:xfrm>
            <a:off x="3300288" y="2222681"/>
            <a:ext cx="1047425" cy="946005"/>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54" name="TextBox 53"/>
          <p:cNvSpPr txBox="1"/>
          <p:nvPr/>
        </p:nvSpPr>
        <p:spPr>
          <a:xfrm>
            <a:off x="6346090" y="1249135"/>
            <a:ext cx="340150" cy="461663"/>
          </a:xfrm>
          <a:prstGeom prst="rect">
            <a:avLst/>
          </a:prstGeom>
          <a:noFill/>
        </p:spPr>
        <p:txBody>
          <a:bodyPr wrap="none" lIns="91436" tIns="45719" rIns="91436" bIns="45719" rtlCol="0">
            <a:spAutoFit/>
          </a:bodyPr>
          <a:lstStyle/>
          <a:p>
            <a:pPr defTabSz="685773">
              <a:defRPr/>
            </a:pPr>
            <a:r>
              <a:rPr lang="en-US" sz="2400" b="1">
                <a:solidFill>
                  <a:prstClr val="white"/>
                </a:solidFill>
                <a:latin typeface="Calibri"/>
                <a:cs typeface="Arial"/>
                <a:sym typeface="Arial"/>
              </a:rPr>
              <a:t>5</a:t>
            </a:r>
          </a:p>
        </p:txBody>
      </p:sp>
      <p:sp>
        <p:nvSpPr>
          <p:cNvPr id="55" name="5-Point Star 54">
            <a:hlinkClick r:id="rId7" action="ppaction://hlinksldjump"/>
          </p:cNvPr>
          <p:cNvSpPr/>
          <p:nvPr/>
        </p:nvSpPr>
        <p:spPr>
          <a:xfrm>
            <a:off x="6113044" y="1574796"/>
            <a:ext cx="1150398" cy="1106064"/>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56" name="TextBox 55"/>
          <p:cNvSpPr txBox="1"/>
          <p:nvPr/>
        </p:nvSpPr>
        <p:spPr>
          <a:xfrm>
            <a:off x="10208057" y="1989597"/>
            <a:ext cx="340150" cy="461663"/>
          </a:xfrm>
          <a:prstGeom prst="rect">
            <a:avLst/>
          </a:prstGeom>
          <a:noFill/>
        </p:spPr>
        <p:txBody>
          <a:bodyPr wrap="none" lIns="91436" tIns="45719" rIns="91436" bIns="45719" rtlCol="0">
            <a:spAutoFit/>
          </a:bodyPr>
          <a:lstStyle/>
          <a:p>
            <a:pPr defTabSz="685773">
              <a:defRPr/>
            </a:pPr>
            <a:r>
              <a:rPr lang="en-US" sz="2400" b="1" dirty="0">
                <a:solidFill>
                  <a:prstClr val="white"/>
                </a:solidFill>
                <a:latin typeface="Calibri"/>
                <a:cs typeface="Arial"/>
                <a:sym typeface="Arial"/>
              </a:rPr>
              <a:t>6</a:t>
            </a:r>
          </a:p>
        </p:txBody>
      </p:sp>
      <p:sp>
        <p:nvSpPr>
          <p:cNvPr id="57" name="5-Point Star 56">
            <a:hlinkClick r:id="rId8" action="ppaction://hlinksldjump"/>
          </p:cNvPr>
          <p:cNvSpPr/>
          <p:nvPr/>
        </p:nvSpPr>
        <p:spPr>
          <a:xfrm>
            <a:off x="9956800" y="1417320"/>
            <a:ext cx="859141"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58" name="TextBox 57"/>
          <p:cNvSpPr txBox="1"/>
          <p:nvPr/>
        </p:nvSpPr>
        <p:spPr>
          <a:xfrm>
            <a:off x="8489170" y="3887300"/>
            <a:ext cx="340150" cy="461663"/>
          </a:xfrm>
          <a:prstGeom prst="rect">
            <a:avLst/>
          </a:prstGeom>
          <a:noFill/>
        </p:spPr>
        <p:txBody>
          <a:bodyPr wrap="none" lIns="91436" tIns="45719" rIns="91436" bIns="45719" rtlCol="0">
            <a:spAutoFit/>
          </a:bodyPr>
          <a:lstStyle/>
          <a:p>
            <a:pPr defTabSz="685773">
              <a:defRPr/>
            </a:pPr>
            <a:r>
              <a:rPr lang="en-US" sz="2400" b="1">
                <a:solidFill>
                  <a:prstClr val="white"/>
                </a:solidFill>
                <a:latin typeface="Calibri"/>
                <a:cs typeface="Arial"/>
                <a:sym typeface="Arial"/>
              </a:rPr>
              <a:t>4</a:t>
            </a:r>
          </a:p>
        </p:txBody>
      </p:sp>
      <p:sp>
        <p:nvSpPr>
          <p:cNvPr id="59" name="5-Point Star 58">
            <a:hlinkClick r:id="rId9" action="ppaction://hlinksldjump"/>
          </p:cNvPr>
          <p:cNvSpPr/>
          <p:nvPr/>
        </p:nvSpPr>
        <p:spPr>
          <a:xfrm>
            <a:off x="8845797" y="3611881"/>
            <a:ext cx="907803" cy="705649"/>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62" name="TextBox 61"/>
          <p:cNvSpPr txBox="1"/>
          <p:nvPr/>
        </p:nvSpPr>
        <p:spPr>
          <a:xfrm>
            <a:off x="750959" y="2219197"/>
            <a:ext cx="340150" cy="461663"/>
          </a:xfrm>
          <a:prstGeom prst="rect">
            <a:avLst/>
          </a:prstGeom>
          <a:noFill/>
        </p:spPr>
        <p:txBody>
          <a:bodyPr wrap="none" lIns="91436" tIns="45719" rIns="91436" bIns="45719" rtlCol="0">
            <a:spAutoFit/>
          </a:bodyPr>
          <a:lstStyle/>
          <a:p>
            <a:pPr defTabSz="685773">
              <a:defRPr/>
            </a:pPr>
            <a:r>
              <a:rPr lang="en-US" sz="2400" b="1">
                <a:solidFill>
                  <a:prstClr val="white"/>
                </a:solidFill>
                <a:latin typeface="Calibri"/>
                <a:cs typeface="Arial"/>
                <a:sym typeface="Arial"/>
              </a:rPr>
              <a:t>3</a:t>
            </a:r>
          </a:p>
        </p:txBody>
      </p:sp>
      <p:sp>
        <p:nvSpPr>
          <p:cNvPr id="63" name="5-Point Star 62">
            <a:hlinkClick r:id="" action="ppaction://noaction"/>
          </p:cNvPr>
          <p:cNvSpPr/>
          <p:nvPr/>
        </p:nvSpPr>
        <p:spPr>
          <a:xfrm>
            <a:off x="732696" y="2544860"/>
            <a:ext cx="977861" cy="67357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68" name="TextBox 67"/>
          <p:cNvSpPr txBox="1"/>
          <p:nvPr/>
        </p:nvSpPr>
        <p:spPr>
          <a:xfrm>
            <a:off x="5231373" y="4272639"/>
            <a:ext cx="340150" cy="461663"/>
          </a:xfrm>
          <a:prstGeom prst="rect">
            <a:avLst/>
          </a:prstGeom>
          <a:noFill/>
        </p:spPr>
        <p:txBody>
          <a:bodyPr wrap="none" lIns="91436" tIns="45719" rIns="91436" bIns="45719" rtlCol="0">
            <a:spAutoFit/>
          </a:bodyPr>
          <a:lstStyle/>
          <a:p>
            <a:pPr defTabSz="685773">
              <a:defRPr/>
            </a:pPr>
            <a:r>
              <a:rPr lang="en-US" sz="2400" b="1" dirty="0">
                <a:solidFill>
                  <a:prstClr val="white"/>
                </a:solidFill>
                <a:latin typeface="Calibri"/>
                <a:cs typeface="Arial"/>
                <a:sym typeface="Arial"/>
              </a:rPr>
              <a:t>7</a:t>
            </a:r>
          </a:p>
        </p:txBody>
      </p:sp>
      <p:sp>
        <p:nvSpPr>
          <p:cNvPr id="69" name="5-Point Star 68">
            <a:hlinkClick r:id="rId10" action="ppaction://hlinksldjump"/>
          </p:cNvPr>
          <p:cNvSpPr/>
          <p:nvPr/>
        </p:nvSpPr>
        <p:spPr>
          <a:xfrm>
            <a:off x="4554747" y="4118131"/>
            <a:ext cx="1033254" cy="450777"/>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71" name="Rectangle 70"/>
          <p:cNvSpPr/>
          <p:nvPr/>
        </p:nvSpPr>
        <p:spPr>
          <a:xfrm>
            <a:off x="3626682" y="5422593"/>
            <a:ext cx="6496836" cy="1069520"/>
          </a:xfrm>
          <a:prstGeom prst="rect">
            <a:avLst/>
          </a:prstGeom>
          <a:noFill/>
        </p:spPr>
        <p:txBody>
          <a:bodyPr wrap="none" lIns="68577" tIns="34288" rIns="68577" bIns="34288">
            <a:spAutoFit/>
          </a:bodyPr>
          <a:lstStyle/>
          <a:p>
            <a:pPr algn="ctr" defTabSz="685773">
              <a:defRPr/>
            </a:pPr>
            <a:r>
              <a:rPr lang="en-US" sz="6500" b="1" dirty="0" err="1">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rPr>
              <a:t>Ngôi</a:t>
            </a:r>
            <a:r>
              <a:rPr lang="en-US" sz="6500" b="1" dirty="0">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rPr>
              <a:t> </a:t>
            </a:r>
            <a:r>
              <a:rPr lang="en-US" sz="6500" b="1" dirty="0" err="1">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rPr>
              <a:t>sao</a:t>
            </a:r>
            <a:r>
              <a:rPr lang="en-US" sz="6500" b="1" dirty="0">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rPr>
              <a:t> may </a:t>
            </a:r>
            <a:r>
              <a:rPr lang="en-US" sz="6500" b="1" dirty="0" err="1">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rPr>
              <a:t>mắn</a:t>
            </a:r>
            <a:endParaRPr lang="en-US" sz="6500" b="1" dirty="0">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endParaRPr>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73511" y="3168687"/>
            <a:ext cx="149975" cy="99502"/>
          </a:xfrm>
          <a:prstGeom prst="rect">
            <a:avLst/>
          </a:prstGeom>
        </p:spPr>
      </p:pic>
      <p:pic>
        <p:nvPicPr>
          <p:cNvPr id="76" name="Picture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7129" y="1859268"/>
            <a:ext cx="247651" cy="164306"/>
          </a:xfrm>
          <a:prstGeom prst="rect">
            <a:avLst/>
          </a:prstGeom>
        </p:spPr>
      </p:pic>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77168" y="2256886"/>
            <a:ext cx="206475" cy="136988"/>
          </a:xfrm>
          <a:prstGeom prst="rect">
            <a:avLst/>
          </a:prstGeom>
        </p:spPr>
      </p:pic>
      <p:pic>
        <p:nvPicPr>
          <p:cNvPr id="79" name="Picture 7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518" y="2274135"/>
            <a:ext cx="174279" cy="115628"/>
          </a:xfrm>
          <a:prstGeom prst="rect">
            <a:avLst/>
          </a:prstGeom>
        </p:spPr>
      </p:pic>
      <p:sp>
        <p:nvSpPr>
          <p:cNvPr id="2" name="Rectangle: Rounded Corners 1">
            <a:hlinkClick r:id="rId12" action="ppaction://hlinksldjump"/>
            <a:extLst>
              <a:ext uri="{FF2B5EF4-FFF2-40B4-BE49-F238E27FC236}">
                <a16:creationId xmlns:a16="http://schemas.microsoft.com/office/drawing/2014/main" id="{0480B393-4988-4D76-866F-5168E707A428}"/>
              </a:ext>
            </a:extLst>
          </p:cNvPr>
          <p:cNvSpPr/>
          <p:nvPr/>
        </p:nvSpPr>
        <p:spPr>
          <a:xfrm>
            <a:off x="100890" y="5488104"/>
            <a:ext cx="1693257" cy="437797"/>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lIns="91436" tIns="45719" rIns="91436" bIns="45719" rtlCol="0" anchor="ctr"/>
          <a:lstStyle/>
          <a:p>
            <a:pPr algn="ctr" defTabSz="914363">
              <a:buClr>
                <a:srgbClr val="000000"/>
              </a:buClr>
              <a:defRPr/>
            </a:pPr>
            <a:r>
              <a:rPr lang="en-US" sz="2400" b="1" kern="0" dirty="0" err="1">
                <a:solidFill>
                  <a:prstClr val="black"/>
                </a:solidFill>
                <a:latin typeface="Calibri"/>
                <a:sym typeface="Arial"/>
              </a:rPr>
              <a:t>Vận</a:t>
            </a:r>
            <a:r>
              <a:rPr lang="en-US" sz="2400" b="1" kern="0" dirty="0">
                <a:solidFill>
                  <a:prstClr val="black"/>
                </a:solidFill>
                <a:latin typeface="Calibri"/>
                <a:sym typeface="Arial"/>
              </a:rPr>
              <a:t> </a:t>
            </a:r>
            <a:r>
              <a:rPr lang="en-US" sz="2400" b="1" kern="0" dirty="0" err="1">
                <a:solidFill>
                  <a:prstClr val="black"/>
                </a:solidFill>
                <a:latin typeface="Calibri"/>
                <a:sym typeface="Arial"/>
              </a:rPr>
              <a:t>dụng</a:t>
            </a:r>
            <a:endParaRPr lang="en-US" sz="2400" b="1" kern="0" dirty="0">
              <a:solidFill>
                <a:prstClr val="black"/>
              </a:solidFill>
              <a:latin typeface="Calibri"/>
              <a:sym typeface="Arial"/>
            </a:endParaRPr>
          </a:p>
        </p:txBody>
      </p:sp>
      <p:pic>
        <p:nvPicPr>
          <p:cNvPr id="4" name="Victory-Bond_zh8.mp3">
            <a:hlinkClick r:id="" action="ppaction://media"/>
          </p:cNvPr>
          <p:cNvPicPr>
            <a:picLocks noChangeAspect="1"/>
          </p:cNvPicPr>
          <p:nvPr>
            <a:audioFile r:link="rId1"/>
            <p:extLst>
              <p:ext uri="{DAA4B4D4-6D71-4841-9C94-3DE7FCFB9230}">
                <p14:media xmlns:p14="http://schemas.microsoft.com/office/powerpoint/2010/main" r:embed="rId2">
                  <p14:trim st="12176.8776" end="183294.0435"/>
                </p14:media>
              </p:ext>
            </p:extLst>
          </p:nvPr>
        </p:nvPicPr>
        <p:blipFill>
          <a:blip r:embed="rId13"/>
          <a:stretch>
            <a:fillRect/>
          </a:stretch>
        </p:blipFill>
        <p:spPr>
          <a:xfrm>
            <a:off x="-943735" y="3543155"/>
            <a:ext cx="609600" cy="609600"/>
          </a:xfrm>
          <a:prstGeom prst="rect">
            <a:avLst/>
          </a:prstGeom>
        </p:spPr>
      </p:pic>
    </p:spTree>
    <p:extLst>
      <p:ext uri="{BB962C8B-B14F-4D97-AF65-F5344CB8AC3E}">
        <p14:creationId xmlns:p14="http://schemas.microsoft.com/office/powerpoint/2010/main" val="30439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2500" fill="hold"/>
                                        <p:tgtEl>
                                          <p:spTgt spid="53"/>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3250" fill="hold"/>
                                        <p:tgtEl>
                                          <p:spTgt spid="55"/>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1000" fill="hold"/>
                                        <p:tgtEl>
                                          <p:spTgt spid="57"/>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250" fill="hold"/>
                                        <p:tgtEl>
                                          <p:spTgt spid="59"/>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750" fill="hold"/>
                                        <p:tgtEl>
                                          <p:spTgt spid="63"/>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2500" fill="hold"/>
                                        <p:tgtEl>
                                          <p:spTgt spid="69"/>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3000" fill="hold"/>
                                        <p:tgtEl>
                                          <p:spTgt spid="51"/>
                                        </p:tgtEl>
                                        <p:attrNameLst>
                                          <p:attrName>r</p:attrName>
                                        </p:attrNameLst>
                                      </p:cBhvr>
                                    </p:animRot>
                                  </p:childTnLst>
                                </p:cTn>
                              </p:par>
                            </p:childTnLst>
                          </p:cTn>
                        </p:par>
                        <p:par>
                          <p:cTn id="25" fill="hold">
                            <p:stCondLst>
                              <p:cond delay="3250"/>
                            </p:stCondLst>
                            <p:childTnLst>
                              <p:par>
                                <p:cTn id="26" presetID="1" presetClass="mediacall" presetSubtype="0" fill="hold" nodeType="afterEffect">
                                  <p:stCondLst>
                                    <p:cond delay="0"/>
                                  </p:stCondLst>
                                  <p:childTnLst>
                                    <p:cmd type="call" cmd="playFrom(0.0)">
                                      <p:cBhvr>
                                        <p:cTn id="27" dur="72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1"/>
                    </p:tgtEl>
                  </p:cond>
                </p:stCondLst>
                <p:endSync evt="end" delay="0">
                  <p:rtn val="all"/>
                </p:endSync>
                <p:childTnLst>
                  <p:par>
                    <p:cTn id="29" fill="hold">
                      <p:stCondLst>
                        <p:cond delay="0"/>
                      </p:stCondLst>
                      <p:childTnLst>
                        <p:par>
                          <p:cTn id="30" fill="hold">
                            <p:stCondLst>
                              <p:cond delay="0"/>
                            </p:stCondLst>
                            <p:childTnLst>
                              <p:par>
                                <p:cTn id="31" presetID="23" presetClass="exit" presetSubtype="544" fill="hold" grpId="0" nodeType="clickEffect">
                                  <p:stCondLst>
                                    <p:cond delay="0"/>
                                  </p:stCondLst>
                                  <p:childTnLst>
                                    <p:anim calcmode="lin" valueType="num">
                                      <p:cBhvr>
                                        <p:cTn id="32" dur="500"/>
                                        <p:tgtEl>
                                          <p:spTgt spid="51"/>
                                        </p:tgtEl>
                                        <p:attrNameLst>
                                          <p:attrName>ppt_w</p:attrName>
                                        </p:attrNameLst>
                                      </p:cBhvr>
                                      <p:tavLst>
                                        <p:tav tm="0">
                                          <p:val>
                                            <p:strVal val="ppt_w"/>
                                          </p:val>
                                        </p:tav>
                                        <p:tav tm="100000">
                                          <p:val>
                                            <p:fltVal val="0"/>
                                          </p:val>
                                        </p:tav>
                                      </p:tavLst>
                                    </p:anim>
                                    <p:anim calcmode="lin" valueType="num">
                                      <p:cBhvr>
                                        <p:cTn id="33" dur="500"/>
                                        <p:tgtEl>
                                          <p:spTgt spid="51"/>
                                        </p:tgtEl>
                                        <p:attrNameLst>
                                          <p:attrName>ppt_h</p:attrName>
                                        </p:attrNameLst>
                                      </p:cBhvr>
                                      <p:tavLst>
                                        <p:tav tm="0">
                                          <p:val>
                                            <p:strVal val="ppt_h"/>
                                          </p:val>
                                        </p:tav>
                                        <p:tav tm="100000">
                                          <p:val>
                                            <p:fltVal val="0"/>
                                          </p:val>
                                        </p:tav>
                                      </p:tavLst>
                                    </p:anim>
                                    <p:anim calcmode="lin" valueType="num">
                                      <p:cBhvr>
                                        <p:cTn id="34" dur="500"/>
                                        <p:tgtEl>
                                          <p:spTgt spid="51"/>
                                        </p:tgtEl>
                                        <p:attrNameLst>
                                          <p:attrName>ppt_x</p:attrName>
                                        </p:attrNameLst>
                                      </p:cBhvr>
                                      <p:tavLst>
                                        <p:tav tm="0">
                                          <p:val>
                                            <p:strVal val="ppt_x"/>
                                          </p:val>
                                        </p:tav>
                                        <p:tav tm="100000">
                                          <p:val>
                                            <p:fltVal val="0.5"/>
                                          </p:val>
                                        </p:tav>
                                      </p:tavLst>
                                    </p:anim>
                                    <p:anim calcmode="lin" valueType="num">
                                      <p:cBhvr>
                                        <p:cTn id="35" dur="500"/>
                                        <p:tgtEl>
                                          <p:spTgt spid="51"/>
                                        </p:tgtEl>
                                        <p:attrNameLst>
                                          <p:attrName>ppt_y</p:attrName>
                                        </p:attrNameLst>
                                      </p:cBhvr>
                                      <p:tavLst>
                                        <p:tav tm="0">
                                          <p:val>
                                            <p:strVal val="ppt_y"/>
                                          </p:val>
                                        </p:tav>
                                        <p:tav tm="100000">
                                          <p:val>
                                            <p:fltVal val="0.5"/>
                                          </p:val>
                                        </p:tav>
                                      </p:tavLst>
                                    </p:anim>
                                    <p:set>
                                      <p:cBhvr>
                                        <p:cTn id="36" dur="1" fill="hold">
                                          <p:stCondLst>
                                            <p:cond delay="499"/>
                                          </p:stCondLst>
                                        </p:cTn>
                                        <p:tgtEl>
                                          <p:spTgt spid="5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10"/>
                                        <p:tgtEl>
                                          <p:spTgt spid="29"/>
                                        </p:tgtEl>
                                      </p:cBhvr>
                                    </p:animEffect>
                                    <p:set>
                                      <p:cBhvr>
                                        <p:cTn id="39"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0" restart="whenNotActive" fill="hold" evtFilter="cancelBubble" nodeType="interactiveSeq">
                <p:stCondLst>
                  <p:cond evt="onClick" delay="0">
                    <p:tgtEl>
                      <p:spTgt spid="53"/>
                    </p:tgtEl>
                  </p:cond>
                </p:stCondLst>
                <p:endSync evt="end" delay="0">
                  <p:rtn val="all"/>
                </p:endSync>
                <p:childTnLst>
                  <p:par>
                    <p:cTn id="41" fill="hold">
                      <p:stCondLst>
                        <p:cond delay="0"/>
                      </p:stCondLst>
                      <p:childTnLst>
                        <p:par>
                          <p:cTn id="42" fill="hold">
                            <p:stCondLst>
                              <p:cond delay="0"/>
                            </p:stCondLst>
                            <p:childTnLst>
                              <p:par>
                                <p:cTn id="43" presetID="23" presetClass="exit" presetSubtype="544" fill="hold" grpId="0" nodeType="clickEffect">
                                  <p:stCondLst>
                                    <p:cond delay="0"/>
                                  </p:stCondLst>
                                  <p:childTnLst>
                                    <p:anim calcmode="lin" valueType="num">
                                      <p:cBhvr>
                                        <p:cTn id="44" dur="500"/>
                                        <p:tgtEl>
                                          <p:spTgt spid="53"/>
                                        </p:tgtEl>
                                        <p:attrNameLst>
                                          <p:attrName>ppt_w</p:attrName>
                                        </p:attrNameLst>
                                      </p:cBhvr>
                                      <p:tavLst>
                                        <p:tav tm="0">
                                          <p:val>
                                            <p:strVal val="ppt_w"/>
                                          </p:val>
                                        </p:tav>
                                        <p:tav tm="100000">
                                          <p:val>
                                            <p:fltVal val="0"/>
                                          </p:val>
                                        </p:tav>
                                      </p:tavLst>
                                    </p:anim>
                                    <p:anim calcmode="lin" valueType="num">
                                      <p:cBhvr>
                                        <p:cTn id="45" dur="500"/>
                                        <p:tgtEl>
                                          <p:spTgt spid="53"/>
                                        </p:tgtEl>
                                        <p:attrNameLst>
                                          <p:attrName>ppt_h</p:attrName>
                                        </p:attrNameLst>
                                      </p:cBhvr>
                                      <p:tavLst>
                                        <p:tav tm="0">
                                          <p:val>
                                            <p:strVal val="ppt_h"/>
                                          </p:val>
                                        </p:tav>
                                        <p:tav tm="100000">
                                          <p:val>
                                            <p:fltVal val="0"/>
                                          </p:val>
                                        </p:tav>
                                      </p:tavLst>
                                    </p:anim>
                                    <p:anim calcmode="lin" valueType="num">
                                      <p:cBhvr>
                                        <p:cTn id="46" dur="500"/>
                                        <p:tgtEl>
                                          <p:spTgt spid="53"/>
                                        </p:tgtEl>
                                        <p:attrNameLst>
                                          <p:attrName>ppt_x</p:attrName>
                                        </p:attrNameLst>
                                      </p:cBhvr>
                                      <p:tavLst>
                                        <p:tav tm="0">
                                          <p:val>
                                            <p:strVal val="ppt_x"/>
                                          </p:val>
                                        </p:tav>
                                        <p:tav tm="100000">
                                          <p:val>
                                            <p:fltVal val="0.5"/>
                                          </p:val>
                                        </p:tav>
                                      </p:tavLst>
                                    </p:anim>
                                    <p:anim calcmode="lin" valueType="num">
                                      <p:cBhvr>
                                        <p:cTn id="47" dur="500"/>
                                        <p:tgtEl>
                                          <p:spTgt spid="53"/>
                                        </p:tgtEl>
                                        <p:attrNameLst>
                                          <p:attrName>ppt_y</p:attrName>
                                        </p:attrNameLst>
                                      </p:cBhvr>
                                      <p:tavLst>
                                        <p:tav tm="0">
                                          <p:val>
                                            <p:strVal val="ppt_y"/>
                                          </p:val>
                                        </p:tav>
                                        <p:tav tm="100000">
                                          <p:val>
                                            <p:fltVal val="0.5"/>
                                          </p:val>
                                        </p:tav>
                                      </p:tavLst>
                                    </p:anim>
                                    <p:set>
                                      <p:cBhvr>
                                        <p:cTn id="48" dur="1" fill="hold">
                                          <p:stCondLst>
                                            <p:cond delay="499"/>
                                          </p:stCondLst>
                                        </p:cTn>
                                        <p:tgtEl>
                                          <p:spTgt spid="53"/>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10"/>
                                        <p:tgtEl>
                                          <p:spTgt spid="52"/>
                                        </p:tgtEl>
                                      </p:cBhvr>
                                    </p:animEffect>
                                    <p:set>
                                      <p:cBhvr>
                                        <p:cTn id="51"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2" restart="whenNotActive" fill="hold" evtFilter="cancelBubble" nodeType="interactiveSeq">
                <p:stCondLst>
                  <p:cond evt="onClick" delay="0">
                    <p:tgtEl>
                      <p:spTgt spid="55"/>
                    </p:tgtEl>
                  </p:cond>
                </p:stCondLst>
                <p:endSync evt="end" delay="0">
                  <p:rtn val="all"/>
                </p:endSync>
                <p:childTnLst>
                  <p:par>
                    <p:cTn id="53" fill="hold">
                      <p:stCondLst>
                        <p:cond delay="0"/>
                      </p:stCondLst>
                      <p:childTnLst>
                        <p:par>
                          <p:cTn id="54" fill="hold">
                            <p:stCondLst>
                              <p:cond delay="0"/>
                            </p:stCondLst>
                            <p:childTnLst>
                              <p:par>
                                <p:cTn id="55" presetID="23" presetClass="exit" presetSubtype="544" fill="hold" grpId="0" nodeType="clickEffect">
                                  <p:stCondLst>
                                    <p:cond delay="0"/>
                                  </p:stCondLst>
                                  <p:childTnLst>
                                    <p:anim calcmode="lin" valueType="num">
                                      <p:cBhvr>
                                        <p:cTn id="56" dur="500"/>
                                        <p:tgtEl>
                                          <p:spTgt spid="55"/>
                                        </p:tgtEl>
                                        <p:attrNameLst>
                                          <p:attrName>ppt_w</p:attrName>
                                        </p:attrNameLst>
                                      </p:cBhvr>
                                      <p:tavLst>
                                        <p:tav tm="0">
                                          <p:val>
                                            <p:strVal val="ppt_w"/>
                                          </p:val>
                                        </p:tav>
                                        <p:tav tm="100000">
                                          <p:val>
                                            <p:fltVal val="0"/>
                                          </p:val>
                                        </p:tav>
                                      </p:tavLst>
                                    </p:anim>
                                    <p:anim calcmode="lin" valueType="num">
                                      <p:cBhvr>
                                        <p:cTn id="57" dur="500"/>
                                        <p:tgtEl>
                                          <p:spTgt spid="55"/>
                                        </p:tgtEl>
                                        <p:attrNameLst>
                                          <p:attrName>ppt_h</p:attrName>
                                        </p:attrNameLst>
                                      </p:cBhvr>
                                      <p:tavLst>
                                        <p:tav tm="0">
                                          <p:val>
                                            <p:strVal val="ppt_h"/>
                                          </p:val>
                                        </p:tav>
                                        <p:tav tm="100000">
                                          <p:val>
                                            <p:fltVal val="0"/>
                                          </p:val>
                                        </p:tav>
                                      </p:tavLst>
                                    </p:anim>
                                    <p:anim calcmode="lin" valueType="num">
                                      <p:cBhvr>
                                        <p:cTn id="58" dur="500"/>
                                        <p:tgtEl>
                                          <p:spTgt spid="55"/>
                                        </p:tgtEl>
                                        <p:attrNameLst>
                                          <p:attrName>ppt_x</p:attrName>
                                        </p:attrNameLst>
                                      </p:cBhvr>
                                      <p:tavLst>
                                        <p:tav tm="0">
                                          <p:val>
                                            <p:strVal val="ppt_x"/>
                                          </p:val>
                                        </p:tav>
                                        <p:tav tm="100000">
                                          <p:val>
                                            <p:fltVal val="0.5"/>
                                          </p:val>
                                        </p:tav>
                                      </p:tavLst>
                                    </p:anim>
                                    <p:anim calcmode="lin" valueType="num">
                                      <p:cBhvr>
                                        <p:cTn id="59" dur="500"/>
                                        <p:tgtEl>
                                          <p:spTgt spid="55"/>
                                        </p:tgtEl>
                                        <p:attrNameLst>
                                          <p:attrName>ppt_y</p:attrName>
                                        </p:attrNameLst>
                                      </p:cBhvr>
                                      <p:tavLst>
                                        <p:tav tm="0">
                                          <p:val>
                                            <p:strVal val="ppt_y"/>
                                          </p:val>
                                        </p:tav>
                                        <p:tav tm="100000">
                                          <p:val>
                                            <p:fltVal val="0.5"/>
                                          </p:val>
                                        </p:tav>
                                      </p:tavLst>
                                    </p:anim>
                                    <p:set>
                                      <p:cBhvr>
                                        <p:cTn id="60" dur="1" fill="hold">
                                          <p:stCondLst>
                                            <p:cond delay="499"/>
                                          </p:stCondLst>
                                        </p:cTn>
                                        <p:tgtEl>
                                          <p:spTgt spid="55"/>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10"/>
                                        <p:tgtEl>
                                          <p:spTgt spid="54"/>
                                        </p:tgtEl>
                                      </p:cBhvr>
                                    </p:animEffect>
                                    <p:set>
                                      <p:cBhvr>
                                        <p:cTn id="63"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4" restart="whenNotActive" fill="hold" evtFilter="cancelBubble" nodeType="interactiveSeq">
                <p:stCondLst>
                  <p:cond evt="onClick" delay="0">
                    <p:tgtEl>
                      <p:spTgt spid="57"/>
                    </p:tgtEl>
                  </p:cond>
                </p:stCondLst>
                <p:endSync evt="end" delay="0">
                  <p:rtn val="all"/>
                </p:endSync>
                <p:childTnLst>
                  <p:par>
                    <p:cTn id="65" fill="hold">
                      <p:stCondLst>
                        <p:cond delay="0"/>
                      </p:stCondLst>
                      <p:childTnLst>
                        <p:par>
                          <p:cTn id="66" fill="hold">
                            <p:stCondLst>
                              <p:cond delay="0"/>
                            </p:stCondLst>
                            <p:childTnLst>
                              <p:par>
                                <p:cTn id="67" presetID="23" presetClass="exit" presetSubtype="544" fill="hold" grpId="0" nodeType="clickEffect">
                                  <p:stCondLst>
                                    <p:cond delay="0"/>
                                  </p:stCondLst>
                                  <p:childTnLst>
                                    <p:anim calcmode="lin" valueType="num">
                                      <p:cBhvr>
                                        <p:cTn id="68" dur="500"/>
                                        <p:tgtEl>
                                          <p:spTgt spid="57"/>
                                        </p:tgtEl>
                                        <p:attrNameLst>
                                          <p:attrName>ppt_w</p:attrName>
                                        </p:attrNameLst>
                                      </p:cBhvr>
                                      <p:tavLst>
                                        <p:tav tm="0">
                                          <p:val>
                                            <p:strVal val="ppt_w"/>
                                          </p:val>
                                        </p:tav>
                                        <p:tav tm="100000">
                                          <p:val>
                                            <p:fltVal val="0"/>
                                          </p:val>
                                        </p:tav>
                                      </p:tavLst>
                                    </p:anim>
                                    <p:anim calcmode="lin" valueType="num">
                                      <p:cBhvr>
                                        <p:cTn id="69" dur="500"/>
                                        <p:tgtEl>
                                          <p:spTgt spid="57"/>
                                        </p:tgtEl>
                                        <p:attrNameLst>
                                          <p:attrName>ppt_h</p:attrName>
                                        </p:attrNameLst>
                                      </p:cBhvr>
                                      <p:tavLst>
                                        <p:tav tm="0">
                                          <p:val>
                                            <p:strVal val="ppt_h"/>
                                          </p:val>
                                        </p:tav>
                                        <p:tav tm="100000">
                                          <p:val>
                                            <p:fltVal val="0"/>
                                          </p:val>
                                        </p:tav>
                                      </p:tavLst>
                                    </p:anim>
                                    <p:anim calcmode="lin" valueType="num">
                                      <p:cBhvr>
                                        <p:cTn id="70" dur="500"/>
                                        <p:tgtEl>
                                          <p:spTgt spid="57"/>
                                        </p:tgtEl>
                                        <p:attrNameLst>
                                          <p:attrName>ppt_x</p:attrName>
                                        </p:attrNameLst>
                                      </p:cBhvr>
                                      <p:tavLst>
                                        <p:tav tm="0">
                                          <p:val>
                                            <p:strVal val="ppt_x"/>
                                          </p:val>
                                        </p:tav>
                                        <p:tav tm="100000">
                                          <p:val>
                                            <p:fltVal val="0.5"/>
                                          </p:val>
                                        </p:tav>
                                      </p:tavLst>
                                    </p:anim>
                                    <p:anim calcmode="lin" valueType="num">
                                      <p:cBhvr>
                                        <p:cTn id="71" dur="500"/>
                                        <p:tgtEl>
                                          <p:spTgt spid="57"/>
                                        </p:tgtEl>
                                        <p:attrNameLst>
                                          <p:attrName>ppt_y</p:attrName>
                                        </p:attrNameLst>
                                      </p:cBhvr>
                                      <p:tavLst>
                                        <p:tav tm="0">
                                          <p:val>
                                            <p:strVal val="ppt_y"/>
                                          </p:val>
                                        </p:tav>
                                        <p:tav tm="100000">
                                          <p:val>
                                            <p:fltVal val="0.5"/>
                                          </p:val>
                                        </p:tav>
                                      </p:tavLst>
                                    </p:anim>
                                    <p:set>
                                      <p:cBhvr>
                                        <p:cTn id="72" dur="1" fill="hold">
                                          <p:stCondLst>
                                            <p:cond delay="499"/>
                                          </p:stCondLst>
                                        </p:cTn>
                                        <p:tgtEl>
                                          <p:spTgt spid="57"/>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10"/>
                                        <p:tgtEl>
                                          <p:spTgt spid="56"/>
                                        </p:tgtEl>
                                      </p:cBhvr>
                                    </p:animEffect>
                                    <p:set>
                                      <p:cBhvr>
                                        <p:cTn id="75"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6" restart="whenNotActive" fill="hold" evtFilter="cancelBubble" nodeType="interactiveSeq">
                <p:stCondLst>
                  <p:cond evt="onClick" delay="0">
                    <p:tgtEl>
                      <p:spTgt spid="59"/>
                    </p:tgtEl>
                  </p:cond>
                </p:stCondLst>
                <p:endSync evt="end" delay="0">
                  <p:rtn val="all"/>
                </p:endSync>
                <p:childTnLst>
                  <p:par>
                    <p:cTn id="77" fill="hold">
                      <p:stCondLst>
                        <p:cond delay="0"/>
                      </p:stCondLst>
                      <p:childTnLst>
                        <p:par>
                          <p:cTn id="78" fill="hold">
                            <p:stCondLst>
                              <p:cond delay="0"/>
                            </p:stCondLst>
                            <p:childTnLst>
                              <p:par>
                                <p:cTn id="79" presetID="23" presetClass="exit" presetSubtype="544" fill="hold" grpId="0" nodeType="clickEffect">
                                  <p:stCondLst>
                                    <p:cond delay="0"/>
                                  </p:stCondLst>
                                  <p:childTnLst>
                                    <p:anim calcmode="lin" valueType="num">
                                      <p:cBhvr>
                                        <p:cTn id="80" dur="500"/>
                                        <p:tgtEl>
                                          <p:spTgt spid="59"/>
                                        </p:tgtEl>
                                        <p:attrNameLst>
                                          <p:attrName>ppt_w</p:attrName>
                                        </p:attrNameLst>
                                      </p:cBhvr>
                                      <p:tavLst>
                                        <p:tav tm="0">
                                          <p:val>
                                            <p:strVal val="ppt_w"/>
                                          </p:val>
                                        </p:tav>
                                        <p:tav tm="100000">
                                          <p:val>
                                            <p:fltVal val="0"/>
                                          </p:val>
                                        </p:tav>
                                      </p:tavLst>
                                    </p:anim>
                                    <p:anim calcmode="lin" valueType="num">
                                      <p:cBhvr>
                                        <p:cTn id="81" dur="500"/>
                                        <p:tgtEl>
                                          <p:spTgt spid="59"/>
                                        </p:tgtEl>
                                        <p:attrNameLst>
                                          <p:attrName>ppt_h</p:attrName>
                                        </p:attrNameLst>
                                      </p:cBhvr>
                                      <p:tavLst>
                                        <p:tav tm="0">
                                          <p:val>
                                            <p:strVal val="ppt_h"/>
                                          </p:val>
                                        </p:tav>
                                        <p:tav tm="100000">
                                          <p:val>
                                            <p:fltVal val="0"/>
                                          </p:val>
                                        </p:tav>
                                      </p:tavLst>
                                    </p:anim>
                                    <p:anim calcmode="lin" valueType="num">
                                      <p:cBhvr>
                                        <p:cTn id="82" dur="500"/>
                                        <p:tgtEl>
                                          <p:spTgt spid="59"/>
                                        </p:tgtEl>
                                        <p:attrNameLst>
                                          <p:attrName>ppt_x</p:attrName>
                                        </p:attrNameLst>
                                      </p:cBhvr>
                                      <p:tavLst>
                                        <p:tav tm="0">
                                          <p:val>
                                            <p:strVal val="ppt_x"/>
                                          </p:val>
                                        </p:tav>
                                        <p:tav tm="100000">
                                          <p:val>
                                            <p:fltVal val="0.5"/>
                                          </p:val>
                                        </p:tav>
                                      </p:tavLst>
                                    </p:anim>
                                    <p:anim calcmode="lin" valueType="num">
                                      <p:cBhvr>
                                        <p:cTn id="83" dur="500"/>
                                        <p:tgtEl>
                                          <p:spTgt spid="59"/>
                                        </p:tgtEl>
                                        <p:attrNameLst>
                                          <p:attrName>ppt_y</p:attrName>
                                        </p:attrNameLst>
                                      </p:cBhvr>
                                      <p:tavLst>
                                        <p:tav tm="0">
                                          <p:val>
                                            <p:strVal val="ppt_y"/>
                                          </p:val>
                                        </p:tav>
                                        <p:tav tm="100000">
                                          <p:val>
                                            <p:fltVal val="0.5"/>
                                          </p:val>
                                        </p:tav>
                                      </p:tavLst>
                                    </p:anim>
                                    <p:set>
                                      <p:cBhvr>
                                        <p:cTn id="84" dur="1" fill="hold">
                                          <p:stCondLst>
                                            <p:cond delay="499"/>
                                          </p:stCondLst>
                                        </p:cTn>
                                        <p:tgtEl>
                                          <p:spTgt spid="59"/>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10"/>
                                        <p:tgtEl>
                                          <p:spTgt spid="58"/>
                                        </p:tgtEl>
                                      </p:cBhvr>
                                    </p:animEffect>
                                    <p:set>
                                      <p:cBhvr>
                                        <p:cTn id="87"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8" restart="whenNotActive" fill="hold" evtFilter="cancelBubble" nodeType="interactiveSeq">
                <p:stCondLst>
                  <p:cond evt="onClick" delay="0">
                    <p:tgtEl>
                      <p:spTgt spid="63"/>
                    </p:tgtEl>
                  </p:cond>
                </p:stCondLst>
                <p:endSync evt="end" delay="0">
                  <p:rtn val="all"/>
                </p:endSync>
                <p:childTnLst>
                  <p:par>
                    <p:cTn id="89" fill="hold">
                      <p:stCondLst>
                        <p:cond delay="0"/>
                      </p:stCondLst>
                      <p:childTnLst>
                        <p:par>
                          <p:cTn id="90" fill="hold">
                            <p:stCondLst>
                              <p:cond delay="0"/>
                            </p:stCondLst>
                            <p:childTnLst>
                              <p:par>
                                <p:cTn id="91" presetID="23" presetClass="exit" presetSubtype="544" fill="hold" grpId="0" nodeType="clickEffect">
                                  <p:stCondLst>
                                    <p:cond delay="0"/>
                                  </p:stCondLst>
                                  <p:childTnLst>
                                    <p:anim calcmode="lin" valueType="num">
                                      <p:cBhvr>
                                        <p:cTn id="92" dur="500"/>
                                        <p:tgtEl>
                                          <p:spTgt spid="63"/>
                                        </p:tgtEl>
                                        <p:attrNameLst>
                                          <p:attrName>ppt_w</p:attrName>
                                        </p:attrNameLst>
                                      </p:cBhvr>
                                      <p:tavLst>
                                        <p:tav tm="0">
                                          <p:val>
                                            <p:strVal val="ppt_w"/>
                                          </p:val>
                                        </p:tav>
                                        <p:tav tm="100000">
                                          <p:val>
                                            <p:fltVal val="0"/>
                                          </p:val>
                                        </p:tav>
                                      </p:tavLst>
                                    </p:anim>
                                    <p:anim calcmode="lin" valueType="num">
                                      <p:cBhvr>
                                        <p:cTn id="93" dur="500"/>
                                        <p:tgtEl>
                                          <p:spTgt spid="63"/>
                                        </p:tgtEl>
                                        <p:attrNameLst>
                                          <p:attrName>ppt_h</p:attrName>
                                        </p:attrNameLst>
                                      </p:cBhvr>
                                      <p:tavLst>
                                        <p:tav tm="0">
                                          <p:val>
                                            <p:strVal val="ppt_h"/>
                                          </p:val>
                                        </p:tav>
                                        <p:tav tm="100000">
                                          <p:val>
                                            <p:fltVal val="0"/>
                                          </p:val>
                                        </p:tav>
                                      </p:tavLst>
                                    </p:anim>
                                    <p:anim calcmode="lin" valueType="num">
                                      <p:cBhvr>
                                        <p:cTn id="94" dur="500"/>
                                        <p:tgtEl>
                                          <p:spTgt spid="63"/>
                                        </p:tgtEl>
                                        <p:attrNameLst>
                                          <p:attrName>ppt_x</p:attrName>
                                        </p:attrNameLst>
                                      </p:cBhvr>
                                      <p:tavLst>
                                        <p:tav tm="0">
                                          <p:val>
                                            <p:strVal val="ppt_x"/>
                                          </p:val>
                                        </p:tav>
                                        <p:tav tm="100000">
                                          <p:val>
                                            <p:fltVal val="0.5"/>
                                          </p:val>
                                        </p:tav>
                                      </p:tavLst>
                                    </p:anim>
                                    <p:anim calcmode="lin" valueType="num">
                                      <p:cBhvr>
                                        <p:cTn id="95" dur="500"/>
                                        <p:tgtEl>
                                          <p:spTgt spid="63"/>
                                        </p:tgtEl>
                                        <p:attrNameLst>
                                          <p:attrName>ppt_y</p:attrName>
                                        </p:attrNameLst>
                                      </p:cBhvr>
                                      <p:tavLst>
                                        <p:tav tm="0">
                                          <p:val>
                                            <p:strVal val="ppt_y"/>
                                          </p:val>
                                        </p:tav>
                                        <p:tav tm="100000">
                                          <p:val>
                                            <p:fltVal val="0.5"/>
                                          </p:val>
                                        </p:tav>
                                      </p:tavLst>
                                    </p:anim>
                                    <p:set>
                                      <p:cBhvr>
                                        <p:cTn id="96" dur="1" fill="hold">
                                          <p:stCondLst>
                                            <p:cond delay="499"/>
                                          </p:stCondLst>
                                        </p:cTn>
                                        <p:tgtEl>
                                          <p:spTgt spid="63"/>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10"/>
                                        <p:tgtEl>
                                          <p:spTgt spid="62"/>
                                        </p:tgtEl>
                                      </p:cBhvr>
                                    </p:animEffect>
                                    <p:set>
                                      <p:cBhvr>
                                        <p:cTn id="99"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00" restart="whenNotActive" fill="hold" evtFilter="cancelBubble" nodeType="interactiveSeq">
                <p:stCondLst>
                  <p:cond evt="onClick" delay="0">
                    <p:tgtEl>
                      <p:spTgt spid="69"/>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544" fill="hold" grpId="0" nodeType="click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 calcmode="lin" valueType="num">
                                      <p:cBhvr>
                                        <p:cTn id="106" dur="500"/>
                                        <p:tgtEl>
                                          <p:spTgt spid="69"/>
                                        </p:tgtEl>
                                        <p:attrNameLst>
                                          <p:attrName>ppt_x</p:attrName>
                                        </p:attrNameLst>
                                      </p:cBhvr>
                                      <p:tavLst>
                                        <p:tav tm="0">
                                          <p:val>
                                            <p:strVal val="ppt_x"/>
                                          </p:val>
                                        </p:tav>
                                        <p:tav tm="100000">
                                          <p:val>
                                            <p:fltVal val="0.5"/>
                                          </p:val>
                                        </p:tav>
                                      </p:tavLst>
                                    </p:anim>
                                    <p:anim calcmode="lin" valueType="num">
                                      <p:cBhvr>
                                        <p:cTn id="107" dur="500"/>
                                        <p:tgtEl>
                                          <p:spTgt spid="69"/>
                                        </p:tgtEl>
                                        <p:attrNameLst>
                                          <p:attrName>ppt_y</p:attrName>
                                        </p:attrNameLst>
                                      </p:cBhvr>
                                      <p:tavLst>
                                        <p:tav tm="0">
                                          <p:val>
                                            <p:strVal val="ppt_y"/>
                                          </p:val>
                                        </p:tav>
                                        <p:tav tm="100000">
                                          <p:val>
                                            <p:fltVal val="0.5"/>
                                          </p:val>
                                        </p:tav>
                                      </p:tavLst>
                                    </p:anim>
                                    <p:set>
                                      <p:cBhvr>
                                        <p:cTn id="108" dur="1" fill="hold">
                                          <p:stCondLst>
                                            <p:cond delay="499"/>
                                          </p:stCondLst>
                                        </p:cTn>
                                        <p:tgtEl>
                                          <p:spTgt spid="69"/>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10"/>
                                        <p:tgtEl>
                                          <p:spTgt spid="68"/>
                                        </p:tgtEl>
                                      </p:cBhvr>
                                    </p:animEffect>
                                    <p:set>
                                      <p:cBhvr>
                                        <p:cTn id="111"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p:cTn id="112" fill="hold" display="0">
                  <p:stCondLst>
                    <p:cond delay="indefinite"/>
                  </p:stCondLst>
                  <p:endCondLst>
                    <p:cond evt="onStopAudio" delay="0">
                      <p:tgtEl>
                        <p:sldTgt/>
                      </p:tgtEl>
                    </p:cond>
                  </p:endCondLst>
                </p:cTn>
                <p:tgtEl>
                  <p:spTgt spid="4"/>
                </p:tgtEl>
              </p:cMediaNode>
            </p:audio>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2" grpId="0"/>
      <p:bldP spid="63" grpId="0" animBg="1"/>
      <p:bldP spid="63" grpId="1" animBg="1"/>
      <p:bldP spid="68" grpId="0"/>
      <p:bldP spid="69" grpId="0" animBg="1"/>
      <p:bldP spid="69" grpId="1" animBg="1"/>
      <p:bldP spid="71"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descr="A galaxy in space&#10;&#10;Description automatically generated with medium confidence">
            <a:extLst>
              <a:ext uri="{FF2B5EF4-FFF2-40B4-BE49-F238E27FC236}">
                <a16:creationId xmlns:a16="http://schemas.microsoft.com/office/drawing/2014/main" id="{32514509-B167-4C4C-929C-BAE8AC5F2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57"/>
            <a:ext cx="12192000" cy="6864056"/>
          </a:xfrm>
          <a:prstGeom prst="rect">
            <a:avLst/>
          </a:prstGeom>
        </p:spPr>
      </p:pic>
      <p:sp>
        <p:nvSpPr>
          <p:cNvPr id="29" name="TextBox 28"/>
          <p:cNvSpPr txBox="1"/>
          <p:nvPr/>
        </p:nvSpPr>
        <p:spPr>
          <a:xfrm>
            <a:off x="2381758" y="502920"/>
            <a:ext cx="340150" cy="461663"/>
          </a:xfrm>
          <a:prstGeom prst="rect">
            <a:avLst/>
          </a:prstGeom>
          <a:noFill/>
        </p:spPr>
        <p:txBody>
          <a:bodyPr wrap="none" lIns="91436" tIns="45719" rIns="91436" bIns="45719" rtlCol="0">
            <a:spAutoFit/>
          </a:bodyPr>
          <a:lstStyle/>
          <a:p>
            <a:pPr defTabSz="685773">
              <a:defRPr/>
            </a:pPr>
            <a:r>
              <a:rPr lang="en-US" sz="2400" b="1" dirty="0">
                <a:solidFill>
                  <a:prstClr val="white"/>
                </a:solidFill>
                <a:latin typeface="Calibri"/>
                <a:cs typeface="Arial"/>
                <a:sym typeface="Arial"/>
              </a:rPr>
              <a:t>1</a:t>
            </a:r>
          </a:p>
        </p:txBody>
      </p:sp>
      <p:sp>
        <p:nvSpPr>
          <p:cNvPr id="51" name="5-Point Star 50">
            <a:hlinkClick r:id="rId5" action="ppaction://hlinksldjump"/>
          </p:cNvPr>
          <p:cNvSpPr/>
          <p:nvPr/>
        </p:nvSpPr>
        <p:spPr>
          <a:xfrm>
            <a:off x="2381757" y="792998"/>
            <a:ext cx="918531" cy="624323"/>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52" name="TextBox 51"/>
          <p:cNvSpPr txBox="1"/>
          <p:nvPr/>
        </p:nvSpPr>
        <p:spPr>
          <a:xfrm>
            <a:off x="3533335" y="1897021"/>
            <a:ext cx="340150" cy="461663"/>
          </a:xfrm>
          <a:prstGeom prst="rect">
            <a:avLst/>
          </a:prstGeom>
          <a:noFill/>
        </p:spPr>
        <p:txBody>
          <a:bodyPr wrap="none" lIns="91436" tIns="45719" rIns="91436" bIns="45719" rtlCol="0">
            <a:spAutoFit/>
          </a:bodyPr>
          <a:lstStyle/>
          <a:p>
            <a:pPr defTabSz="685773">
              <a:defRPr/>
            </a:pPr>
            <a:r>
              <a:rPr lang="en-US" sz="2400" b="1">
                <a:solidFill>
                  <a:prstClr val="white"/>
                </a:solidFill>
                <a:latin typeface="Calibri"/>
                <a:cs typeface="Arial"/>
                <a:sym typeface="Arial"/>
              </a:rPr>
              <a:t>2</a:t>
            </a:r>
          </a:p>
        </p:txBody>
      </p:sp>
      <p:sp>
        <p:nvSpPr>
          <p:cNvPr id="53" name="5-Point Star 52">
            <a:hlinkClick r:id="rId6" action="ppaction://hlinksldjump"/>
          </p:cNvPr>
          <p:cNvSpPr/>
          <p:nvPr/>
        </p:nvSpPr>
        <p:spPr>
          <a:xfrm>
            <a:off x="3300288" y="2222681"/>
            <a:ext cx="1047425" cy="946005"/>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54" name="TextBox 53"/>
          <p:cNvSpPr txBox="1"/>
          <p:nvPr/>
        </p:nvSpPr>
        <p:spPr>
          <a:xfrm>
            <a:off x="6346090" y="1249135"/>
            <a:ext cx="340150" cy="461663"/>
          </a:xfrm>
          <a:prstGeom prst="rect">
            <a:avLst/>
          </a:prstGeom>
          <a:noFill/>
        </p:spPr>
        <p:txBody>
          <a:bodyPr wrap="none" lIns="91436" tIns="45719" rIns="91436" bIns="45719" rtlCol="0">
            <a:spAutoFit/>
          </a:bodyPr>
          <a:lstStyle/>
          <a:p>
            <a:pPr defTabSz="685773">
              <a:defRPr/>
            </a:pPr>
            <a:r>
              <a:rPr lang="en-US" sz="2400" b="1">
                <a:solidFill>
                  <a:prstClr val="white"/>
                </a:solidFill>
                <a:latin typeface="Calibri"/>
                <a:cs typeface="Arial"/>
                <a:sym typeface="Arial"/>
              </a:rPr>
              <a:t>5</a:t>
            </a:r>
          </a:p>
        </p:txBody>
      </p:sp>
      <p:sp>
        <p:nvSpPr>
          <p:cNvPr id="55" name="5-Point Star 54">
            <a:hlinkClick r:id="rId7" action="ppaction://hlinksldjump"/>
          </p:cNvPr>
          <p:cNvSpPr/>
          <p:nvPr/>
        </p:nvSpPr>
        <p:spPr>
          <a:xfrm>
            <a:off x="6113044" y="1574796"/>
            <a:ext cx="1150398" cy="1106064"/>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56" name="TextBox 55"/>
          <p:cNvSpPr txBox="1"/>
          <p:nvPr/>
        </p:nvSpPr>
        <p:spPr>
          <a:xfrm>
            <a:off x="10208057" y="1989597"/>
            <a:ext cx="340150" cy="461663"/>
          </a:xfrm>
          <a:prstGeom prst="rect">
            <a:avLst/>
          </a:prstGeom>
          <a:noFill/>
        </p:spPr>
        <p:txBody>
          <a:bodyPr wrap="none" lIns="91436" tIns="45719" rIns="91436" bIns="45719" rtlCol="0">
            <a:spAutoFit/>
          </a:bodyPr>
          <a:lstStyle/>
          <a:p>
            <a:pPr defTabSz="685773">
              <a:defRPr/>
            </a:pPr>
            <a:r>
              <a:rPr lang="en-US" sz="2400" b="1" dirty="0">
                <a:solidFill>
                  <a:prstClr val="white"/>
                </a:solidFill>
                <a:latin typeface="Calibri"/>
                <a:cs typeface="Arial"/>
                <a:sym typeface="Arial"/>
              </a:rPr>
              <a:t>6</a:t>
            </a:r>
          </a:p>
        </p:txBody>
      </p:sp>
      <p:sp>
        <p:nvSpPr>
          <p:cNvPr id="57" name="5-Point Star 56">
            <a:hlinkClick r:id="rId8" action="ppaction://hlinksldjump"/>
          </p:cNvPr>
          <p:cNvSpPr/>
          <p:nvPr/>
        </p:nvSpPr>
        <p:spPr>
          <a:xfrm>
            <a:off x="9956800" y="1417320"/>
            <a:ext cx="859141"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58" name="TextBox 57"/>
          <p:cNvSpPr txBox="1"/>
          <p:nvPr/>
        </p:nvSpPr>
        <p:spPr>
          <a:xfrm>
            <a:off x="8489170" y="3887300"/>
            <a:ext cx="340150" cy="461663"/>
          </a:xfrm>
          <a:prstGeom prst="rect">
            <a:avLst/>
          </a:prstGeom>
          <a:noFill/>
        </p:spPr>
        <p:txBody>
          <a:bodyPr wrap="none" lIns="91436" tIns="45719" rIns="91436" bIns="45719" rtlCol="0">
            <a:spAutoFit/>
          </a:bodyPr>
          <a:lstStyle/>
          <a:p>
            <a:pPr defTabSz="685773">
              <a:defRPr/>
            </a:pPr>
            <a:r>
              <a:rPr lang="en-US" sz="2400" b="1">
                <a:solidFill>
                  <a:prstClr val="white"/>
                </a:solidFill>
                <a:latin typeface="Calibri"/>
                <a:cs typeface="Arial"/>
                <a:sym typeface="Arial"/>
              </a:rPr>
              <a:t>4</a:t>
            </a:r>
          </a:p>
        </p:txBody>
      </p:sp>
      <p:sp>
        <p:nvSpPr>
          <p:cNvPr id="59" name="5-Point Star 58">
            <a:hlinkClick r:id="rId9" action="ppaction://hlinksldjump"/>
          </p:cNvPr>
          <p:cNvSpPr/>
          <p:nvPr/>
        </p:nvSpPr>
        <p:spPr>
          <a:xfrm>
            <a:off x="8845797" y="3611881"/>
            <a:ext cx="907803" cy="705649"/>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62" name="TextBox 61"/>
          <p:cNvSpPr txBox="1"/>
          <p:nvPr/>
        </p:nvSpPr>
        <p:spPr>
          <a:xfrm>
            <a:off x="750959" y="2219197"/>
            <a:ext cx="340150" cy="461663"/>
          </a:xfrm>
          <a:prstGeom prst="rect">
            <a:avLst/>
          </a:prstGeom>
          <a:noFill/>
        </p:spPr>
        <p:txBody>
          <a:bodyPr wrap="none" lIns="91436" tIns="45719" rIns="91436" bIns="45719" rtlCol="0">
            <a:spAutoFit/>
          </a:bodyPr>
          <a:lstStyle/>
          <a:p>
            <a:pPr defTabSz="685773">
              <a:defRPr/>
            </a:pPr>
            <a:r>
              <a:rPr lang="en-US" sz="2400" b="1">
                <a:solidFill>
                  <a:prstClr val="white"/>
                </a:solidFill>
                <a:latin typeface="Calibri"/>
                <a:cs typeface="Arial"/>
                <a:sym typeface="Arial"/>
              </a:rPr>
              <a:t>3</a:t>
            </a:r>
          </a:p>
        </p:txBody>
      </p:sp>
      <p:sp>
        <p:nvSpPr>
          <p:cNvPr id="63" name="5-Point Star 62">
            <a:hlinkClick r:id="" action="ppaction://noaction"/>
          </p:cNvPr>
          <p:cNvSpPr/>
          <p:nvPr/>
        </p:nvSpPr>
        <p:spPr>
          <a:xfrm>
            <a:off x="732696" y="2544860"/>
            <a:ext cx="977861" cy="67357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68" name="TextBox 67"/>
          <p:cNvSpPr txBox="1"/>
          <p:nvPr/>
        </p:nvSpPr>
        <p:spPr>
          <a:xfrm>
            <a:off x="5231373" y="4272639"/>
            <a:ext cx="340150" cy="461663"/>
          </a:xfrm>
          <a:prstGeom prst="rect">
            <a:avLst/>
          </a:prstGeom>
          <a:noFill/>
        </p:spPr>
        <p:txBody>
          <a:bodyPr wrap="none" lIns="91436" tIns="45719" rIns="91436" bIns="45719" rtlCol="0">
            <a:spAutoFit/>
          </a:bodyPr>
          <a:lstStyle/>
          <a:p>
            <a:pPr defTabSz="685773">
              <a:defRPr/>
            </a:pPr>
            <a:r>
              <a:rPr lang="en-US" sz="2400" b="1" dirty="0">
                <a:solidFill>
                  <a:prstClr val="white"/>
                </a:solidFill>
                <a:latin typeface="Calibri"/>
                <a:cs typeface="Arial"/>
                <a:sym typeface="Arial"/>
              </a:rPr>
              <a:t>7</a:t>
            </a:r>
          </a:p>
        </p:txBody>
      </p:sp>
      <p:sp>
        <p:nvSpPr>
          <p:cNvPr id="69" name="5-Point Star 68">
            <a:hlinkClick r:id="rId10" action="ppaction://hlinksldjump"/>
          </p:cNvPr>
          <p:cNvSpPr/>
          <p:nvPr/>
        </p:nvSpPr>
        <p:spPr>
          <a:xfrm>
            <a:off x="4554747" y="4118131"/>
            <a:ext cx="1033254" cy="450777"/>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endParaRPr lang="en-US" sz="1400">
              <a:solidFill>
                <a:prstClr val="white"/>
              </a:solidFill>
              <a:latin typeface="Calibri"/>
              <a:sym typeface="Arial"/>
            </a:endParaRPr>
          </a:p>
        </p:txBody>
      </p:sp>
      <p:sp>
        <p:nvSpPr>
          <p:cNvPr id="71" name="Rectangle 70"/>
          <p:cNvSpPr/>
          <p:nvPr/>
        </p:nvSpPr>
        <p:spPr>
          <a:xfrm>
            <a:off x="3626682" y="5422593"/>
            <a:ext cx="6496836" cy="1069520"/>
          </a:xfrm>
          <a:prstGeom prst="rect">
            <a:avLst/>
          </a:prstGeom>
          <a:noFill/>
        </p:spPr>
        <p:txBody>
          <a:bodyPr wrap="none" lIns="68577" tIns="34288" rIns="68577" bIns="34288">
            <a:spAutoFit/>
          </a:bodyPr>
          <a:lstStyle/>
          <a:p>
            <a:pPr algn="ctr" defTabSz="685773">
              <a:defRPr/>
            </a:pPr>
            <a:r>
              <a:rPr lang="en-US" sz="6500" b="1" dirty="0" err="1">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rPr>
              <a:t>Ngôi</a:t>
            </a:r>
            <a:r>
              <a:rPr lang="en-US" sz="6500" b="1" dirty="0">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rPr>
              <a:t> </a:t>
            </a:r>
            <a:r>
              <a:rPr lang="en-US" sz="6500" b="1" dirty="0" err="1">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rPr>
              <a:t>sao</a:t>
            </a:r>
            <a:r>
              <a:rPr lang="en-US" sz="6500" b="1" dirty="0">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rPr>
              <a:t> may </a:t>
            </a:r>
            <a:r>
              <a:rPr lang="en-US" sz="6500" b="1" dirty="0" err="1">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rPr>
              <a:t>mắn</a:t>
            </a:r>
            <a:endParaRPr lang="en-US" sz="6500" b="1" dirty="0">
              <a:ln w="6600">
                <a:solidFill>
                  <a:srgbClr val="ED7D31"/>
                </a:solidFill>
                <a:prstDash val="solid"/>
              </a:ln>
              <a:solidFill>
                <a:srgbClr val="FFFFFF"/>
              </a:solidFill>
              <a:effectLst>
                <a:outerShdw dist="38100" dir="2700000" algn="tl" rotWithShape="0">
                  <a:srgbClr val="ED7D31"/>
                </a:outerShdw>
              </a:effectLst>
              <a:latin typeface="Calibri"/>
              <a:cs typeface="Arial"/>
              <a:sym typeface="Arial"/>
            </a:endParaRPr>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73511" y="3168687"/>
            <a:ext cx="149975" cy="99502"/>
          </a:xfrm>
          <a:prstGeom prst="rect">
            <a:avLst/>
          </a:prstGeom>
        </p:spPr>
      </p:pic>
      <p:pic>
        <p:nvPicPr>
          <p:cNvPr id="76" name="Picture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7129" y="1859268"/>
            <a:ext cx="247651" cy="164306"/>
          </a:xfrm>
          <a:prstGeom prst="rect">
            <a:avLst/>
          </a:prstGeom>
        </p:spPr>
      </p:pic>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77168" y="2256886"/>
            <a:ext cx="206475" cy="136988"/>
          </a:xfrm>
          <a:prstGeom prst="rect">
            <a:avLst/>
          </a:prstGeom>
        </p:spPr>
      </p:pic>
      <p:pic>
        <p:nvPicPr>
          <p:cNvPr id="79" name="Picture 7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518" y="2274135"/>
            <a:ext cx="174279" cy="115628"/>
          </a:xfrm>
          <a:prstGeom prst="rect">
            <a:avLst/>
          </a:prstGeom>
        </p:spPr>
      </p:pic>
      <p:sp>
        <p:nvSpPr>
          <p:cNvPr id="2" name="Rectangle: Rounded Corners 1">
            <a:hlinkClick r:id="rId12" action="ppaction://hlinksldjump"/>
            <a:extLst>
              <a:ext uri="{FF2B5EF4-FFF2-40B4-BE49-F238E27FC236}">
                <a16:creationId xmlns:a16="http://schemas.microsoft.com/office/drawing/2014/main" id="{0480B393-4988-4D76-866F-5168E707A428}"/>
              </a:ext>
            </a:extLst>
          </p:cNvPr>
          <p:cNvSpPr/>
          <p:nvPr/>
        </p:nvSpPr>
        <p:spPr>
          <a:xfrm>
            <a:off x="100890" y="5488104"/>
            <a:ext cx="1693257" cy="437797"/>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lIns="91436" tIns="45719" rIns="91436" bIns="45719" rtlCol="0" anchor="ctr"/>
          <a:lstStyle/>
          <a:p>
            <a:pPr algn="ctr" defTabSz="914363">
              <a:buClr>
                <a:srgbClr val="000000"/>
              </a:buClr>
              <a:defRPr/>
            </a:pPr>
            <a:r>
              <a:rPr lang="en-US" sz="2400" b="1" kern="0" dirty="0" err="1">
                <a:solidFill>
                  <a:prstClr val="black"/>
                </a:solidFill>
                <a:latin typeface="Calibri"/>
                <a:sym typeface="Arial"/>
              </a:rPr>
              <a:t>Vận</a:t>
            </a:r>
            <a:r>
              <a:rPr lang="en-US" sz="2400" b="1" kern="0" dirty="0">
                <a:solidFill>
                  <a:prstClr val="black"/>
                </a:solidFill>
                <a:latin typeface="Calibri"/>
                <a:sym typeface="Arial"/>
              </a:rPr>
              <a:t> </a:t>
            </a:r>
            <a:r>
              <a:rPr lang="en-US" sz="2400" b="1" kern="0" dirty="0" err="1">
                <a:solidFill>
                  <a:prstClr val="black"/>
                </a:solidFill>
                <a:latin typeface="Calibri"/>
                <a:sym typeface="Arial"/>
              </a:rPr>
              <a:t>dụng</a:t>
            </a:r>
            <a:endParaRPr lang="en-US" sz="2400" b="1" kern="0" dirty="0">
              <a:solidFill>
                <a:prstClr val="black"/>
              </a:solidFill>
              <a:latin typeface="Calibri"/>
              <a:sym typeface="Arial"/>
            </a:endParaRPr>
          </a:p>
        </p:txBody>
      </p:sp>
      <p:pic>
        <p:nvPicPr>
          <p:cNvPr id="4" name="Victory-Bond_zh8.mp3">
            <a:hlinkClick r:id="" action="ppaction://media"/>
          </p:cNvPr>
          <p:cNvPicPr>
            <a:picLocks noChangeAspect="1"/>
          </p:cNvPicPr>
          <p:nvPr>
            <a:audioFile r:link="rId1"/>
            <p:extLst>
              <p:ext uri="{DAA4B4D4-6D71-4841-9C94-3DE7FCFB9230}">
                <p14:media xmlns:p14="http://schemas.microsoft.com/office/powerpoint/2010/main" r:embed="rId2">
                  <p14:trim st="12176.8776" end="183294.0435"/>
                </p14:media>
              </p:ext>
            </p:extLst>
          </p:nvPr>
        </p:nvPicPr>
        <p:blipFill>
          <a:blip r:embed="rId13"/>
          <a:stretch>
            <a:fillRect/>
          </a:stretch>
        </p:blipFill>
        <p:spPr>
          <a:xfrm>
            <a:off x="-943735" y="3543155"/>
            <a:ext cx="609600" cy="609600"/>
          </a:xfrm>
          <a:prstGeom prst="rect">
            <a:avLst/>
          </a:prstGeom>
        </p:spPr>
      </p:pic>
    </p:spTree>
    <p:extLst>
      <p:ext uri="{BB962C8B-B14F-4D97-AF65-F5344CB8AC3E}">
        <p14:creationId xmlns:p14="http://schemas.microsoft.com/office/powerpoint/2010/main" val="39344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2500" fill="hold"/>
                                        <p:tgtEl>
                                          <p:spTgt spid="53"/>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3250" fill="hold"/>
                                        <p:tgtEl>
                                          <p:spTgt spid="55"/>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1000" fill="hold"/>
                                        <p:tgtEl>
                                          <p:spTgt spid="57"/>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250" fill="hold"/>
                                        <p:tgtEl>
                                          <p:spTgt spid="59"/>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750" fill="hold"/>
                                        <p:tgtEl>
                                          <p:spTgt spid="63"/>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2500" fill="hold"/>
                                        <p:tgtEl>
                                          <p:spTgt spid="69"/>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3000" fill="hold"/>
                                        <p:tgtEl>
                                          <p:spTgt spid="51"/>
                                        </p:tgtEl>
                                        <p:attrNameLst>
                                          <p:attrName>r</p:attrName>
                                        </p:attrNameLst>
                                      </p:cBhvr>
                                    </p:animRot>
                                  </p:childTnLst>
                                </p:cTn>
                              </p:par>
                            </p:childTnLst>
                          </p:cTn>
                        </p:par>
                        <p:par>
                          <p:cTn id="25" fill="hold">
                            <p:stCondLst>
                              <p:cond delay="3250"/>
                            </p:stCondLst>
                            <p:childTnLst>
                              <p:par>
                                <p:cTn id="26" presetID="1" presetClass="mediacall" presetSubtype="0" fill="hold" nodeType="afterEffect">
                                  <p:stCondLst>
                                    <p:cond delay="0"/>
                                  </p:stCondLst>
                                  <p:childTnLst>
                                    <p:cmd type="call" cmd="playFrom(0.0)">
                                      <p:cBhvr>
                                        <p:cTn id="27" dur="72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1"/>
                    </p:tgtEl>
                  </p:cond>
                </p:stCondLst>
                <p:endSync evt="end" delay="0">
                  <p:rtn val="all"/>
                </p:endSync>
                <p:childTnLst>
                  <p:par>
                    <p:cTn id="29" fill="hold">
                      <p:stCondLst>
                        <p:cond delay="0"/>
                      </p:stCondLst>
                      <p:childTnLst>
                        <p:par>
                          <p:cTn id="30" fill="hold">
                            <p:stCondLst>
                              <p:cond delay="0"/>
                            </p:stCondLst>
                            <p:childTnLst>
                              <p:par>
                                <p:cTn id="31" presetID="23" presetClass="exit" presetSubtype="544" fill="hold" grpId="0" nodeType="clickEffect">
                                  <p:stCondLst>
                                    <p:cond delay="0"/>
                                  </p:stCondLst>
                                  <p:childTnLst>
                                    <p:anim calcmode="lin" valueType="num">
                                      <p:cBhvr>
                                        <p:cTn id="32" dur="500"/>
                                        <p:tgtEl>
                                          <p:spTgt spid="51"/>
                                        </p:tgtEl>
                                        <p:attrNameLst>
                                          <p:attrName>ppt_w</p:attrName>
                                        </p:attrNameLst>
                                      </p:cBhvr>
                                      <p:tavLst>
                                        <p:tav tm="0">
                                          <p:val>
                                            <p:strVal val="ppt_w"/>
                                          </p:val>
                                        </p:tav>
                                        <p:tav tm="100000">
                                          <p:val>
                                            <p:fltVal val="0"/>
                                          </p:val>
                                        </p:tav>
                                      </p:tavLst>
                                    </p:anim>
                                    <p:anim calcmode="lin" valueType="num">
                                      <p:cBhvr>
                                        <p:cTn id="33" dur="500"/>
                                        <p:tgtEl>
                                          <p:spTgt spid="51"/>
                                        </p:tgtEl>
                                        <p:attrNameLst>
                                          <p:attrName>ppt_h</p:attrName>
                                        </p:attrNameLst>
                                      </p:cBhvr>
                                      <p:tavLst>
                                        <p:tav tm="0">
                                          <p:val>
                                            <p:strVal val="ppt_h"/>
                                          </p:val>
                                        </p:tav>
                                        <p:tav tm="100000">
                                          <p:val>
                                            <p:fltVal val="0"/>
                                          </p:val>
                                        </p:tav>
                                      </p:tavLst>
                                    </p:anim>
                                    <p:anim calcmode="lin" valueType="num">
                                      <p:cBhvr>
                                        <p:cTn id="34" dur="500"/>
                                        <p:tgtEl>
                                          <p:spTgt spid="51"/>
                                        </p:tgtEl>
                                        <p:attrNameLst>
                                          <p:attrName>ppt_x</p:attrName>
                                        </p:attrNameLst>
                                      </p:cBhvr>
                                      <p:tavLst>
                                        <p:tav tm="0">
                                          <p:val>
                                            <p:strVal val="ppt_x"/>
                                          </p:val>
                                        </p:tav>
                                        <p:tav tm="100000">
                                          <p:val>
                                            <p:fltVal val="0.5"/>
                                          </p:val>
                                        </p:tav>
                                      </p:tavLst>
                                    </p:anim>
                                    <p:anim calcmode="lin" valueType="num">
                                      <p:cBhvr>
                                        <p:cTn id="35" dur="500"/>
                                        <p:tgtEl>
                                          <p:spTgt spid="51"/>
                                        </p:tgtEl>
                                        <p:attrNameLst>
                                          <p:attrName>ppt_y</p:attrName>
                                        </p:attrNameLst>
                                      </p:cBhvr>
                                      <p:tavLst>
                                        <p:tav tm="0">
                                          <p:val>
                                            <p:strVal val="ppt_y"/>
                                          </p:val>
                                        </p:tav>
                                        <p:tav tm="100000">
                                          <p:val>
                                            <p:fltVal val="0.5"/>
                                          </p:val>
                                        </p:tav>
                                      </p:tavLst>
                                    </p:anim>
                                    <p:set>
                                      <p:cBhvr>
                                        <p:cTn id="36" dur="1" fill="hold">
                                          <p:stCondLst>
                                            <p:cond delay="499"/>
                                          </p:stCondLst>
                                        </p:cTn>
                                        <p:tgtEl>
                                          <p:spTgt spid="5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10"/>
                                        <p:tgtEl>
                                          <p:spTgt spid="29"/>
                                        </p:tgtEl>
                                      </p:cBhvr>
                                    </p:animEffect>
                                    <p:set>
                                      <p:cBhvr>
                                        <p:cTn id="39"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0" restart="whenNotActive" fill="hold" evtFilter="cancelBubble" nodeType="interactiveSeq">
                <p:stCondLst>
                  <p:cond evt="onClick" delay="0">
                    <p:tgtEl>
                      <p:spTgt spid="53"/>
                    </p:tgtEl>
                  </p:cond>
                </p:stCondLst>
                <p:endSync evt="end" delay="0">
                  <p:rtn val="all"/>
                </p:endSync>
                <p:childTnLst>
                  <p:par>
                    <p:cTn id="41" fill="hold">
                      <p:stCondLst>
                        <p:cond delay="0"/>
                      </p:stCondLst>
                      <p:childTnLst>
                        <p:par>
                          <p:cTn id="42" fill="hold">
                            <p:stCondLst>
                              <p:cond delay="0"/>
                            </p:stCondLst>
                            <p:childTnLst>
                              <p:par>
                                <p:cTn id="43" presetID="23" presetClass="exit" presetSubtype="544" fill="hold" grpId="0" nodeType="clickEffect">
                                  <p:stCondLst>
                                    <p:cond delay="0"/>
                                  </p:stCondLst>
                                  <p:childTnLst>
                                    <p:anim calcmode="lin" valueType="num">
                                      <p:cBhvr>
                                        <p:cTn id="44" dur="500"/>
                                        <p:tgtEl>
                                          <p:spTgt spid="53"/>
                                        </p:tgtEl>
                                        <p:attrNameLst>
                                          <p:attrName>ppt_w</p:attrName>
                                        </p:attrNameLst>
                                      </p:cBhvr>
                                      <p:tavLst>
                                        <p:tav tm="0">
                                          <p:val>
                                            <p:strVal val="ppt_w"/>
                                          </p:val>
                                        </p:tav>
                                        <p:tav tm="100000">
                                          <p:val>
                                            <p:fltVal val="0"/>
                                          </p:val>
                                        </p:tav>
                                      </p:tavLst>
                                    </p:anim>
                                    <p:anim calcmode="lin" valueType="num">
                                      <p:cBhvr>
                                        <p:cTn id="45" dur="500"/>
                                        <p:tgtEl>
                                          <p:spTgt spid="53"/>
                                        </p:tgtEl>
                                        <p:attrNameLst>
                                          <p:attrName>ppt_h</p:attrName>
                                        </p:attrNameLst>
                                      </p:cBhvr>
                                      <p:tavLst>
                                        <p:tav tm="0">
                                          <p:val>
                                            <p:strVal val="ppt_h"/>
                                          </p:val>
                                        </p:tav>
                                        <p:tav tm="100000">
                                          <p:val>
                                            <p:fltVal val="0"/>
                                          </p:val>
                                        </p:tav>
                                      </p:tavLst>
                                    </p:anim>
                                    <p:anim calcmode="lin" valueType="num">
                                      <p:cBhvr>
                                        <p:cTn id="46" dur="500"/>
                                        <p:tgtEl>
                                          <p:spTgt spid="53"/>
                                        </p:tgtEl>
                                        <p:attrNameLst>
                                          <p:attrName>ppt_x</p:attrName>
                                        </p:attrNameLst>
                                      </p:cBhvr>
                                      <p:tavLst>
                                        <p:tav tm="0">
                                          <p:val>
                                            <p:strVal val="ppt_x"/>
                                          </p:val>
                                        </p:tav>
                                        <p:tav tm="100000">
                                          <p:val>
                                            <p:fltVal val="0.5"/>
                                          </p:val>
                                        </p:tav>
                                      </p:tavLst>
                                    </p:anim>
                                    <p:anim calcmode="lin" valueType="num">
                                      <p:cBhvr>
                                        <p:cTn id="47" dur="500"/>
                                        <p:tgtEl>
                                          <p:spTgt spid="53"/>
                                        </p:tgtEl>
                                        <p:attrNameLst>
                                          <p:attrName>ppt_y</p:attrName>
                                        </p:attrNameLst>
                                      </p:cBhvr>
                                      <p:tavLst>
                                        <p:tav tm="0">
                                          <p:val>
                                            <p:strVal val="ppt_y"/>
                                          </p:val>
                                        </p:tav>
                                        <p:tav tm="100000">
                                          <p:val>
                                            <p:fltVal val="0.5"/>
                                          </p:val>
                                        </p:tav>
                                      </p:tavLst>
                                    </p:anim>
                                    <p:set>
                                      <p:cBhvr>
                                        <p:cTn id="48" dur="1" fill="hold">
                                          <p:stCondLst>
                                            <p:cond delay="499"/>
                                          </p:stCondLst>
                                        </p:cTn>
                                        <p:tgtEl>
                                          <p:spTgt spid="53"/>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10"/>
                                        <p:tgtEl>
                                          <p:spTgt spid="52"/>
                                        </p:tgtEl>
                                      </p:cBhvr>
                                    </p:animEffect>
                                    <p:set>
                                      <p:cBhvr>
                                        <p:cTn id="51"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2" restart="whenNotActive" fill="hold" evtFilter="cancelBubble" nodeType="interactiveSeq">
                <p:stCondLst>
                  <p:cond evt="onClick" delay="0">
                    <p:tgtEl>
                      <p:spTgt spid="55"/>
                    </p:tgtEl>
                  </p:cond>
                </p:stCondLst>
                <p:endSync evt="end" delay="0">
                  <p:rtn val="all"/>
                </p:endSync>
                <p:childTnLst>
                  <p:par>
                    <p:cTn id="53" fill="hold">
                      <p:stCondLst>
                        <p:cond delay="0"/>
                      </p:stCondLst>
                      <p:childTnLst>
                        <p:par>
                          <p:cTn id="54" fill="hold">
                            <p:stCondLst>
                              <p:cond delay="0"/>
                            </p:stCondLst>
                            <p:childTnLst>
                              <p:par>
                                <p:cTn id="55" presetID="23" presetClass="exit" presetSubtype="544" fill="hold" grpId="0" nodeType="clickEffect">
                                  <p:stCondLst>
                                    <p:cond delay="0"/>
                                  </p:stCondLst>
                                  <p:childTnLst>
                                    <p:anim calcmode="lin" valueType="num">
                                      <p:cBhvr>
                                        <p:cTn id="56" dur="500"/>
                                        <p:tgtEl>
                                          <p:spTgt spid="55"/>
                                        </p:tgtEl>
                                        <p:attrNameLst>
                                          <p:attrName>ppt_w</p:attrName>
                                        </p:attrNameLst>
                                      </p:cBhvr>
                                      <p:tavLst>
                                        <p:tav tm="0">
                                          <p:val>
                                            <p:strVal val="ppt_w"/>
                                          </p:val>
                                        </p:tav>
                                        <p:tav tm="100000">
                                          <p:val>
                                            <p:fltVal val="0"/>
                                          </p:val>
                                        </p:tav>
                                      </p:tavLst>
                                    </p:anim>
                                    <p:anim calcmode="lin" valueType="num">
                                      <p:cBhvr>
                                        <p:cTn id="57" dur="500"/>
                                        <p:tgtEl>
                                          <p:spTgt spid="55"/>
                                        </p:tgtEl>
                                        <p:attrNameLst>
                                          <p:attrName>ppt_h</p:attrName>
                                        </p:attrNameLst>
                                      </p:cBhvr>
                                      <p:tavLst>
                                        <p:tav tm="0">
                                          <p:val>
                                            <p:strVal val="ppt_h"/>
                                          </p:val>
                                        </p:tav>
                                        <p:tav tm="100000">
                                          <p:val>
                                            <p:fltVal val="0"/>
                                          </p:val>
                                        </p:tav>
                                      </p:tavLst>
                                    </p:anim>
                                    <p:anim calcmode="lin" valueType="num">
                                      <p:cBhvr>
                                        <p:cTn id="58" dur="500"/>
                                        <p:tgtEl>
                                          <p:spTgt spid="55"/>
                                        </p:tgtEl>
                                        <p:attrNameLst>
                                          <p:attrName>ppt_x</p:attrName>
                                        </p:attrNameLst>
                                      </p:cBhvr>
                                      <p:tavLst>
                                        <p:tav tm="0">
                                          <p:val>
                                            <p:strVal val="ppt_x"/>
                                          </p:val>
                                        </p:tav>
                                        <p:tav tm="100000">
                                          <p:val>
                                            <p:fltVal val="0.5"/>
                                          </p:val>
                                        </p:tav>
                                      </p:tavLst>
                                    </p:anim>
                                    <p:anim calcmode="lin" valueType="num">
                                      <p:cBhvr>
                                        <p:cTn id="59" dur="500"/>
                                        <p:tgtEl>
                                          <p:spTgt spid="55"/>
                                        </p:tgtEl>
                                        <p:attrNameLst>
                                          <p:attrName>ppt_y</p:attrName>
                                        </p:attrNameLst>
                                      </p:cBhvr>
                                      <p:tavLst>
                                        <p:tav tm="0">
                                          <p:val>
                                            <p:strVal val="ppt_y"/>
                                          </p:val>
                                        </p:tav>
                                        <p:tav tm="100000">
                                          <p:val>
                                            <p:fltVal val="0.5"/>
                                          </p:val>
                                        </p:tav>
                                      </p:tavLst>
                                    </p:anim>
                                    <p:set>
                                      <p:cBhvr>
                                        <p:cTn id="60" dur="1" fill="hold">
                                          <p:stCondLst>
                                            <p:cond delay="499"/>
                                          </p:stCondLst>
                                        </p:cTn>
                                        <p:tgtEl>
                                          <p:spTgt spid="55"/>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10"/>
                                        <p:tgtEl>
                                          <p:spTgt spid="54"/>
                                        </p:tgtEl>
                                      </p:cBhvr>
                                    </p:animEffect>
                                    <p:set>
                                      <p:cBhvr>
                                        <p:cTn id="63"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4" restart="whenNotActive" fill="hold" evtFilter="cancelBubble" nodeType="interactiveSeq">
                <p:stCondLst>
                  <p:cond evt="onClick" delay="0">
                    <p:tgtEl>
                      <p:spTgt spid="57"/>
                    </p:tgtEl>
                  </p:cond>
                </p:stCondLst>
                <p:endSync evt="end" delay="0">
                  <p:rtn val="all"/>
                </p:endSync>
                <p:childTnLst>
                  <p:par>
                    <p:cTn id="65" fill="hold">
                      <p:stCondLst>
                        <p:cond delay="0"/>
                      </p:stCondLst>
                      <p:childTnLst>
                        <p:par>
                          <p:cTn id="66" fill="hold">
                            <p:stCondLst>
                              <p:cond delay="0"/>
                            </p:stCondLst>
                            <p:childTnLst>
                              <p:par>
                                <p:cTn id="67" presetID="23" presetClass="exit" presetSubtype="544" fill="hold" grpId="0" nodeType="clickEffect">
                                  <p:stCondLst>
                                    <p:cond delay="0"/>
                                  </p:stCondLst>
                                  <p:childTnLst>
                                    <p:anim calcmode="lin" valueType="num">
                                      <p:cBhvr>
                                        <p:cTn id="68" dur="500"/>
                                        <p:tgtEl>
                                          <p:spTgt spid="57"/>
                                        </p:tgtEl>
                                        <p:attrNameLst>
                                          <p:attrName>ppt_w</p:attrName>
                                        </p:attrNameLst>
                                      </p:cBhvr>
                                      <p:tavLst>
                                        <p:tav tm="0">
                                          <p:val>
                                            <p:strVal val="ppt_w"/>
                                          </p:val>
                                        </p:tav>
                                        <p:tav tm="100000">
                                          <p:val>
                                            <p:fltVal val="0"/>
                                          </p:val>
                                        </p:tav>
                                      </p:tavLst>
                                    </p:anim>
                                    <p:anim calcmode="lin" valueType="num">
                                      <p:cBhvr>
                                        <p:cTn id="69" dur="500"/>
                                        <p:tgtEl>
                                          <p:spTgt spid="57"/>
                                        </p:tgtEl>
                                        <p:attrNameLst>
                                          <p:attrName>ppt_h</p:attrName>
                                        </p:attrNameLst>
                                      </p:cBhvr>
                                      <p:tavLst>
                                        <p:tav tm="0">
                                          <p:val>
                                            <p:strVal val="ppt_h"/>
                                          </p:val>
                                        </p:tav>
                                        <p:tav tm="100000">
                                          <p:val>
                                            <p:fltVal val="0"/>
                                          </p:val>
                                        </p:tav>
                                      </p:tavLst>
                                    </p:anim>
                                    <p:anim calcmode="lin" valueType="num">
                                      <p:cBhvr>
                                        <p:cTn id="70" dur="500"/>
                                        <p:tgtEl>
                                          <p:spTgt spid="57"/>
                                        </p:tgtEl>
                                        <p:attrNameLst>
                                          <p:attrName>ppt_x</p:attrName>
                                        </p:attrNameLst>
                                      </p:cBhvr>
                                      <p:tavLst>
                                        <p:tav tm="0">
                                          <p:val>
                                            <p:strVal val="ppt_x"/>
                                          </p:val>
                                        </p:tav>
                                        <p:tav tm="100000">
                                          <p:val>
                                            <p:fltVal val="0.5"/>
                                          </p:val>
                                        </p:tav>
                                      </p:tavLst>
                                    </p:anim>
                                    <p:anim calcmode="lin" valueType="num">
                                      <p:cBhvr>
                                        <p:cTn id="71" dur="500"/>
                                        <p:tgtEl>
                                          <p:spTgt spid="57"/>
                                        </p:tgtEl>
                                        <p:attrNameLst>
                                          <p:attrName>ppt_y</p:attrName>
                                        </p:attrNameLst>
                                      </p:cBhvr>
                                      <p:tavLst>
                                        <p:tav tm="0">
                                          <p:val>
                                            <p:strVal val="ppt_y"/>
                                          </p:val>
                                        </p:tav>
                                        <p:tav tm="100000">
                                          <p:val>
                                            <p:fltVal val="0.5"/>
                                          </p:val>
                                        </p:tav>
                                      </p:tavLst>
                                    </p:anim>
                                    <p:set>
                                      <p:cBhvr>
                                        <p:cTn id="72" dur="1" fill="hold">
                                          <p:stCondLst>
                                            <p:cond delay="499"/>
                                          </p:stCondLst>
                                        </p:cTn>
                                        <p:tgtEl>
                                          <p:spTgt spid="57"/>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10"/>
                                        <p:tgtEl>
                                          <p:spTgt spid="56"/>
                                        </p:tgtEl>
                                      </p:cBhvr>
                                    </p:animEffect>
                                    <p:set>
                                      <p:cBhvr>
                                        <p:cTn id="75"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6" restart="whenNotActive" fill="hold" evtFilter="cancelBubble" nodeType="interactiveSeq">
                <p:stCondLst>
                  <p:cond evt="onClick" delay="0">
                    <p:tgtEl>
                      <p:spTgt spid="59"/>
                    </p:tgtEl>
                  </p:cond>
                </p:stCondLst>
                <p:endSync evt="end" delay="0">
                  <p:rtn val="all"/>
                </p:endSync>
                <p:childTnLst>
                  <p:par>
                    <p:cTn id="77" fill="hold">
                      <p:stCondLst>
                        <p:cond delay="0"/>
                      </p:stCondLst>
                      <p:childTnLst>
                        <p:par>
                          <p:cTn id="78" fill="hold">
                            <p:stCondLst>
                              <p:cond delay="0"/>
                            </p:stCondLst>
                            <p:childTnLst>
                              <p:par>
                                <p:cTn id="79" presetID="23" presetClass="exit" presetSubtype="544" fill="hold" grpId="0" nodeType="clickEffect">
                                  <p:stCondLst>
                                    <p:cond delay="0"/>
                                  </p:stCondLst>
                                  <p:childTnLst>
                                    <p:anim calcmode="lin" valueType="num">
                                      <p:cBhvr>
                                        <p:cTn id="80" dur="500"/>
                                        <p:tgtEl>
                                          <p:spTgt spid="59"/>
                                        </p:tgtEl>
                                        <p:attrNameLst>
                                          <p:attrName>ppt_w</p:attrName>
                                        </p:attrNameLst>
                                      </p:cBhvr>
                                      <p:tavLst>
                                        <p:tav tm="0">
                                          <p:val>
                                            <p:strVal val="ppt_w"/>
                                          </p:val>
                                        </p:tav>
                                        <p:tav tm="100000">
                                          <p:val>
                                            <p:fltVal val="0"/>
                                          </p:val>
                                        </p:tav>
                                      </p:tavLst>
                                    </p:anim>
                                    <p:anim calcmode="lin" valueType="num">
                                      <p:cBhvr>
                                        <p:cTn id="81" dur="500"/>
                                        <p:tgtEl>
                                          <p:spTgt spid="59"/>
                                        </p:tgtEl>
                                        <p:attrNameLst>
                                          <p:attrName>ppt_h</p:attrName>
                                        </p:attrNameLst>
                                      </p:cBhvr>
                                      <p:tavLst>
                                        <p:tav tm="0">
                                          <p:val>
                                            <p:strVal val="ppt_h"/>
                                          </p:val>
                                        </p:tav>
                                        <p:tav tm="100000">
                                          <p:val>
                                            <p:fltVal val="0"/>
                                          </p:val>
                                        </p:tav>
                                      </p:tavLst>
                                    </p:anim>
                                    <p:anim calcmode="lin" valueType="num">
                                      <p:cBhvr>
                                        <p:cTn id="82" dur="500"/>
                                        <p:tgtEl>
                                          <p:spTgt spid="59"/>
                                        </p:tgtEl>
                                        <p:attrNameLst>
                                          <p:attrName>ppt_x</p:attrName>
                                        </p:attrNameLst>
                                      </p:cBhvr>
                                      <p:tavLst>
                                        <p:tav tm="0">
                                          <p:val>
                                            <p:strVal val="ppt_x"/>
                                          </p:val>
                                        </p:tav>
                                        <p:tav tm="100000">
                                          <p:val>
                                            <p:fltVal val="0.5"/>
                                          </p:val>
                                        </p:tav>
                                      </p:tavLst>
                                    </p:anim>
                                    <p:anim calcmode="lin" valueType="num">
                                      <p:cBhvr>
                                        <p:cTn id="83" dur="500"/>
                                        <p:tgtEl>
                                          <p:spTgt spid="59"/>
                                        </p:tgtEl>
                                        <p:attrNameLst>
                                          <p:attrName>ppt_y</p:attrName>
                                        </p:attrNameLst>
                                      </p:cBhvr>
                                      <p:tavLst>
                                        <p:tav tm="0">
                                          <p:val>
                                            <p:strVal val="ppt_y"/>
                                          </p:val>
                                        </p:tav>
                                        <p:tav tm="100000">
                                          <p:val>
                                            <p:fltVal val="0.5"/>
                                          </p:val>
                                        </p:tav>
                                      </p:tavLst>
                                    </p:anim>
                                    <p:set>
                                      <p:cBhvr>
                                        <p:cTn id="84" dur="1" fill="hold">
                                          <p:stCondLst>
                                            <p:cond delay="499"/>
                                          </p:stCondLst>
                                        </p:cTn>
                                        <p:tgtEl>
                                          <p:spTgt spid="59"/>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10"/>
                                        <p:tgtEl>
                                          <p:spTgt spid="58"/>
                                        </p:tgtEl>
                                      </p:cBhvr>
                                    </p:animEffect>
                                    <p:set>
                                      <p:cBhvr>
                                        <p:cTn id="87"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8" restart="whenNotActive" fill="hold" evtFilter="cancelBubble" nodeType="interactiveSeq">
                <p:stCondLst>
                  <p:cond evt="onClick" delay="0">
                    <p:tgtEl>
                      <p:spTgt spid="63"/>
                    </p:tgtEl>
                  </p:cond>
                </p:stCondLst>
                <p:endSync evt="end" delay="0">
                  <p:rtn val="all"/>
                </p:endSync>
                <p:childTnLst>
                  <p:par>
                    <p:cTn id="89" fill="hold">
                      <p:stCondLst>
                        <p:cond delay="0"/>
                      </p:stCondLst>
                      <p:childTnLst>
                        <p:par>
                          <p:cTn id="90" fill="hold">
                            <p:stCondLst>
                              <p:cond delay="0"/>
                            </p:stCondLst>
                            <p:childTnLst>
                              <p:par>
                                <p:cTn id="91" presetID="23" presetClass="exit" presetSubtype="544" fill="hold" grpId="0" nodeType="clickEffect">
                                  <p:stCondLst>
                                    <p:cond delay="0"/>
                                  </p:stCondLst>
                                  <p:childTnLst>
                                    <p:anim calcmode="lin" valueType="num">
                                      <p:cBhvr>
                                        <p:cTn id="92" dur="500"/>
                                        <p:tgtEl>
                                          <p:spTgt spid="63"/>
                                        </p:tgtEl>
                                        <p:attrNameLst>
                                          <p:attrName>ppt_w</p:attrName>
                                        </p:attrNameLst>
                                      </p:cBhvr>
                                      <p:tavLst>
                                        <p:tav tm="0">
                                          <p:val>
                                            <p:strVal val="ppt_w"/>
                                          </p:val>
                                        </p:tav>
                                        <p:tav tm="100000">
                                          <p:val>
                                            <p:fltVal val="0"/>
                                          </p:val>
                                        </p:tav>
                                      </p:tavLst>
                                    </p:anim>
                                    <p:anim calcmode="lin" valueType="num">
                                      <p:cBhvr>
                                        <p:cTn id="93" dur="500"/>
                                        <p:tgtEl>
                                          <p:spTgt spid="63"/>
                                        </p:tgtEl>
                                        <p:attrNameLst>
                                          <p:attrName>ppt_h</p:attrName>
                                        </p:attrNameLst>
                                      </p:cBhvr>
                                      <p:tavLst>
                                        <p:tav tm="0">
                                          <p:val>
                                            <p:strVal val="ppt_h"/>
                                          </p:val>
                                        </p:tav>
                                        <p:tav tm="100000">
                                          <p:val>
                                            <p:fltVal val="0"/>
                                          </p:val>
                                        </p:tav>
                                      </p:tavLst>
                                    </p:anim>
                                    <p:anim calcmode="lin" valueType="num">
                                      <p:cBhvr>
                                        <p:cTn id="94" dur="500"/>
                                        <p:tgtEl>
                                          <p:spTgt spid="63"/>
                                        </p:tgtEl>
                                        <p:attrNameLst>
                                          <p:attrName>ppt_x</p:attrName>
                                        </p:attrNameLst>
                                      </p:cBhvr>
                                      <p:tavLst>
                                        <p:tav tm="0">
                                          <p:val>
                                            <p:strVal val="ppt_x"/>
                                          </p:val>
                                        </p:tav>
                                        <p:tav tm="100000">
                                          <p:val>
                                            <p:fltVal val="0.5"/>
                                          </p:val>
                                        </p:tav>
                                      </p:tavLst>
                                    </p:anim>
                                    <p:anim calcmode="lin" valueType="num">
                                      <p:cBhvr>
                                        <p:cTn id="95" dur="500"/>
                                        <p:tgtEl>
                                          <p:spTgt spid="63"/>
                                        </p:tgtEl>
                                        <p:attrNameLst>
                                          <p:attrName>ppt_y</p:attrName>
                                        </p:attrNameLst>
                                      </p:cBhvr>
                                      <p:tavLst>
                                        <p:tav tm="0">
                                          <p:val>
                                            <p:strVal val="ppt_y"/>
                                          </p:val>
                                        </p:tav>
                                        <p:tav tm="100000">
                                          <p:val>
                                            <p:fltVal val="0.5"/>
                                          </p:val>
                                        </p:tav>
                                      </p:tavLst>
                                    </p:anim>
                                    <p:set>
                                      <p:cBhvr>
                                        <p:cTn id="96" dur="1" fill="hold">
                                          <p:stCondLst>
                                            <p:cond delay="499"/>
                                          </p:stCondLst>
                                        </p:cTn>
                                        <p:tgtEl>
                                          <p:spTgt spid="63"/>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10"/>
                                        <p:tgtEl>
                                          <p:spTgt spid="62"/>
                                        </p:tgtEl>
                                      </p:cBhvr>
                                    </p:animEffect>
                                    <p:set>
                                      <p:cBhvr>
                                        <p:cTn id="99"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00" restart="whenNotActive" fill="hold" evtFilter="cancelBubble" nodeType="interactiveSeq">
                <p:stCondLst>
                  <p:cond evt="onClick" delay="0">
                    <p:tgtEl>
                      <p:spTgt spid="69"/>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544" fill="hold" grpId="0" nodeType="click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 calcmode="lin" valueType="num">
                                      <p:cBhvr>
                                        <p:cTn id="106" dur="500"/>
                                        <p:tgtEl>
                                          <p:spTgt spid="69"/>
                                        </p:tgtEl>
                                        <p:attrNameLst>
                                          <p:attrName>ppt_x</p:attrName>
                                        </p:attrNameLst>
                                      </p:cBhvr>
                                      <p:tavLst>
                                        <p:tav tm="0">
                                          <p:val>
                                            <p:strVal val="ppt_x"/>
                                          </p:val>
                                        </p:tav>
                                        <p:tav tm="100000">
                                          <p:val>
                                            <p:fltVal val="0.5"/>
                                          </p:val>
                                        </p:tav>
                                      </p:tavLst>
                                    </p:anim>
                                    <p:anim calcmode="lin" valueType="num">
                                      <p:cBhvr>
                                        <p:cTn id="107" dur="500"/>
                                        <p:tgtEl>
                                          <p:spTgt spid="69"/>
                                        </p:tgtEl>
                                        <p:attrNameLst>
                                          <p:attrName>ppt_y</p:attrName>
                                        </p:attrNameLst>
                                      </p:cBhvr>
                                      <p:tavLst>
                                        <p:tav tm="0">
                                          <p:val>
                                            <p:strVal val="ppt_y"/>
                                          </p:val>
                                        </p:tav>
                                        <p:tav tm="100000">
                                          <p:val>
                                            <p:fltVal val="0.5"/>
                                          </p:val>
                                        </p:tav>
                                      </p:tavLst>
                                    </p:anim>
                                    <p:set>
                                      <p:cBhvr>
                                        <p:cTn id="108" dur="1" fill="hold">
                                          <p:stCondLst>
                                            <p:cond delay="499"/>
                                          </p:stCondLst>
                                        </p:cTn>
                                        <p:tgtEl>
                                          <p:spTgt spid="69"/>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10"/>
                                        <p:tgtEl>
                                          <p:spTgt spid="68"/>
                                        </p:tgtEl>
                                      </p:cBhvr>
                                    </p:animEffect>
                                    <p:set>
                                      <p:cBhvr>
                                        <p:cTn id="111"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p:cTn id="112" fill="hold" display="0">
                  <p:stCondLst>
                    <p:cond delay="indefinite"/>
                  </p:stCondLst>
                  <p:endCondLst>
                    <p:cond evt="onStopAudio" delay="0">
                      <p:tgtEl>
                        <p:sldTgt/>
                      </p:tgtEl>
                    </p:cond>
                  </p:endCondLst>
                </p:cTn>
                <p:tgtEl>
                  <p:spTgt spid="4"/>
                </p:tgtEl>
              </p:cMediaNode>
            </p:audio>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2" grpId="0"/>
      <p:bldP spid="63" grpId="0" animBg="1"/>
      <p:bldP spid="63" grpId="1" animBg="1"/>
      <p:bldP spid="68" grpId="0"/>
      <p:bldP spid="69" grpId="0" animBg="1"/>
      <p:bldP spid="69" grpId="1" animBg="1"/>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50" y="4757113"/>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6"/>
            <a:ext cx="7620000" cy="4286250"/>
          </a:xfrm>
          <a:prstGeom prst="rect">
            <a:avLst/>
          </a:prstGeom>
        </p:spPr>
      </p:pic>
      <p:sp>
        <p:nvSpPr>
          <p:cNvPr id="12" name="Snip Diagonal Corner Rectangle 11"/>
          <p:cNvSpPr/>
          <p:nvPr/>
        </p:nvSpPr>
        <p:spPr>
          <a:xfrm>
            <a:off x="1623848" y="1059922"/>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eaLnBrk="1" hangingPunct="1">
              <a:lnSpc>
                <a:spcPct val="107000"/>
              </a:lnSpc>
            </a:pPr>
            <a:r>
              <a:rPr lang="en-US" altLang="en-US" sz="4100" b="1" dirty="0" err="1">
                <a:solidFill>
                  <a:schemeClr val="tx1"/>
                </a:solidFill>
                <a:cs typeface="Times New Roman" pitchFamily="18" charset="0"/>
              </a:rPr>
              <a:t>Câu</a:t>
            </a:r>
            <a:r>
              <a:rPr lang="en-US" altLang="en-US" sz="4100" b="1" dirty="0">
                <a:solidFill>
                  <a:schemeClr val="tx1"/>
                </a:solidFill>
                <a:cs typeface="Times New Roman" pitchFamily="18" charset="0"/>
              </a:rPr>
              <a:t> 1. </a:t>
            </a:r>
            <a:r>
              <a:rPr lang="en-US" altLang="en-US" sz="4100" b="1" dirty="0" err="1">
                <a:solidFill>
                  <a:schemeClr val="tx1"/>
                </a:solidFill>
                <a:cs typeface="Times New Roman" pitchFamily="18" charset="0"/>
              </a:rPr>
              <a:t>Văn</a:t>
            </a:r>
            <a:r>
              <a:rPr lang="en-US" altLang="en-US" sz="4100" b="1" dirty="0">
                <a:solidFill>
                  <a:schemeClr val="tx1"/>
                </a:solidFill>
                <a:cs typeface="Times New Roman" pitchFamily="18" charset="0"/>
              </a:rPr>
              <a:t> </a:t>
            </a:r>
            <a:r>
              <a:rPr lang="en-US" altLang="en-US" sz="4100" b="1" dirty="0" err="1">
                <a:solidFill>
                  <a:schemeClr val="tx1"/>
                </a:solidFill>
                <a:cs typeface="Times New Roman" pitchFamily="18" charset="0"/>
              </a:rPr>
              <a:t>bản</a:t>
            </a:r>
            <a:r>
              <a:rPr lang="en-US" altLang="en-US" sz="4100" b="1" dirty="0">
                <a:solidFill>
                  <a:schemeClr val="tx1"/>
                </a:solidFill>
                <a:cs typeface="Times New Roman" pitchFamily="18" charset="0"/>
              </a:rPr>
              <a:t> “</a:t>
            </a:r>
            <a:r>
              <a:rPr lang="en-US" altLang="en-US" sz="4100" b="1" dirty="0" err="1">
                <a:solidFill>
                  <a:schemeClr val="tx1"/>
                </a:solidFill>
                <a:cs typeface="Times New Roman" pitchFamily="18" charset="0"/>
              </a:rPr>
              <a:t>Bàn</a:t>
            </a:r>
            <a:r>
              <a:rPr lang="en-US" altLang="en-US" sz="4100" b="1" dirty="0">
                <a:solidFill>
                  <a:schemeClr val="tx1"/>
                </a:solidFill>
                <a:cs typeface="Times New Roman" pitchFamily="18" charset="0"/>
              </a:rPr>
              <a:t> </a:t>
            </a:r>
            <a:r>
              <a:rPr lang="en-US" altLang="en-US" sz="4100" b="1" dirty="0" err="1">
                <a:solidFill>
                  <a:schemeClr val="tx1"/>
                </a:solidFill>
                <a:cs typeface="Times New Roman" pitchFamily="18" charset="0"/>
              </a:rPr>
              <a:t>về</a:t>
            </a:r>
            <a:r>
              <a:rPr lang="en-US" altLang="en-US" sz="4100" b="1" dirty="0">
                <a:solidFill>
                  <a:schemeClr val="tx1"/>
                </a:solidFill>
                <a:cs typeface="Times New Roman" pitchFamily="18" charset="0"/>
              </a:rPr>
              <a:t> </a:t>
            </a:r>
            <a:r>
              <a:rPr lang="en-US" altLang="en-US" sz="4100" b="1" dirty="0" err="1">
                <a:solidFill>
                  <a:schemeClr val="tx1"/>
                </a:solidFill>
                <a:cs typeface="Times New Roman" pitchFamily="18" charset="0"/>
              </a:rPr>
              <a:t>đọc</a:t>
            </a:r>
            <a:r>
              <a:rPr lang="en-US" altLang="en-US" sz="4100" b="1" dirty="0">
                <a:solidFill>
                  <a:schemeClr val="tx1"/>
                </a:solidFill>
                <a:cs typeface="Times New Roman" pitchFamily="18" charset="0"/>
              </a:rPr>
              <a:t> </a:t>
            </a:r>
            <a:r>
              <a:rPr lang="en-US" altLang="en-US" sz="4100" b="1" dirty="0" err="1">
                <a:solidFill>
                  <a:schemeClr val="tx1"/>
                </a:solidFill>
                <a:cs typeface="Times New Roman" pitchFamily="18" charset="0"/>
              </a:rPr>
              <a:t>sách</a:t>
            </a:r>
            <a:r>
              <a:rPr lang="en-US" altLang="en-US" sz="4100" b="1" dirty="0">
                <a:solidFill>
                  <a:schemeClr val="tx1"/>
                </a:solidFill>
                <a:cs typeface="Times New Roman" pitchFamily="18" charset="0"/>
              </a:rPr>
              <a:t>” </a:t>
            </a:r>
            <a:r>
              <a:rPr lang="en-US" altLang="en-US" sz="4100" b="1" dirty="0" err="1">
                <a:solidFill>
                  <a:schemeClr val="tx1"/>
                </a:solidFill>
                <a:cs typeface="Times New Roman" pitchFamily="18" charset="0"/>
              </a:rPr>
              <a:t>thuộc</a:t>
            </a:r>
            <a:r>
              <a:rPr lang="en-US" altLang="en-US" sz="4100" b="1" dirty="0">
                <a:solidFill>
                  <a:schemeClr val="tx1"/>
                </a:solidFill>
                <a:cs typeface="Times New Roman" pitchFamily="18" charset="0"/>
              </a:rPr>
              <a:t> </a:t>
            </a:r>
            <a:r>
              <a:rPr lang="en-US" altLang="en-US" sz="4100" b="1" dirty="0" err="1">
                <a:solidFill>
                  <a:schemeClr val="tx1"/>
                </a:solidFill>
                <a:cs typeface="Times New Roman" pitchFamily="18" charset="0"/>
              </a:rPr>
              <a:t>thể</a:t>
            </a:r>
            <a:r>
              <a:rPr lang="en-US" altLang="en-US" sz="4100" b="1" dirty="0">
                <a:solidFill>
                  <a:schemeClr val="tx1"/>
                </a:solidFill>
                <a:cs typeface="Times New Roman" pitchFamily="18" charset="0"/>
              </a:rPr>
              <a:t> </a:t>
            </a:r>
            <a:r>
              <a:rPr lang="en-US" altLang="en-US" sz="4100" b="1" dirty="0" err="1">
                <a:solidFill>
                  <a:schemeClr val="tx1"/>
                </a:solidFill>
                <a:cs typeface="Times New Roman" pitchFamily="18" charset="0"/>
              </a:rPr>
              <a:t>loại</a:t>
            </a:r>
            <a:r>
              <a:rPr lang="en-US" altLang="en-US" sz="4100" b="1" dirty="0">
                <a:solidFill>
                  <a:schemeClr val="tx1"/>
                </a:solidFill>
                <a:cs typeface="Times New Roman" pitchFamily="18" charset="0"/>
              </a:rPr>
              <a:t> </a:t>
            </a:r>
            <a:r>
              <a:rPr lang="en-US" altLang="en-US" sz="4100" b="1" dirty="0" err="1">
                <a:solidFill>
                  <a:schemeClr val="tx1"/>
                </a:solidFill>
                <a:cs typeface="Times New Roman" pitchFamily="18" charset="0"/>
              </a:rPr>
              <a:t>gì</a:t>
            </a:r>
            <a:r>
              <a:rPr lang="en-US" altLang="en-US" sz="4100" b="1" dirty="0">
                <a:solidFill>
                  <a:schemeClr val="tx1"/>
                </a:solidFill>
                <a:cs typeface="Times New Roman" pitchFamily="18" charset="0"/>
              </a:rPr>
              <a:t>?</a:t>
            </a:r>
            <a:endParaRPr lang="en-US" altLang="en-US" sz="4100" b="1" dirty="0">
              <a:solidFill>
                <a:schemeClr val="tx1"/>
              </a:solidFill>
              <a:ea typeface="Calibri" pitchFamily="34" charset="0"/>
              <a:cs typeface="Times New Roman" pitchFamily="18" charset="0"/>
            </a:endParaRPr>
          </a:p>
        </p:txBody>
      </p:sp>
      <p:sp>
        <p:nvSpPr>
          <p:cNvPr id="5" name="Rectangle 4"/>
          <p:cNvSpPr/>
          <p:nvPr/>
        </p:nvSpPr>
        <p:spPr>
          <a:xfrm>
            <a:off x="2286000" y="4402439"/>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eaLnBrk="1" hangingPunct="1">
              <a:lnSpc>
                <a:spcPct val="107000"/>
              </a:lnSpc>
            </a:pPr>
            <a:r>
              <a:rPr lang="en-US" altLang="en-US" sz="3600" b="1" dirty="0" err="1">
                <a:solidFill>
                  <a:schemeClr val="tx1"/>
                </a:solidFill>
                <a:cs typeface="Times New Roman" pitchFamily="18" charset="0"/>
              </a:rPr>
              <a:t>Văn</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nghị</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luận</a:t>
            </a:r>
            <a:endParaRPr lang="vi-VN" altLang="en-US" sz="3600" b="1" dirty="0">
              <a:solidFill>
                <a:schemeClr val="tx1"/>
              </a:solidFill>
              <a:cs typeface="Tahoma" pitchFamily="34" charset="0"/>
            </a:endParaRPr>
          </a:p>
        </p:txBody>
      </p:sp>
      <p:sp>
        <p:nvSpPr>
          <p:cNvPr id="15" name="Rectangle 14"/>
          <p:cNvSpPr/>
          <p:nvPr/>
        </p:nvSpPr>
        <p:spPr>
          <a:xfrm>
            <a:off x="2570921" y="3304288"/>
            <a:ext cx="7335079" cy="684799"/>
          </a:xfrm>
          <a:prstGeom prst="rect">
            <a:avLst/>
          </a:prstGeom>
          <a:noFill/>
        </p:spPr>
        <p:txBody>
          <a:bodyPr wrap="none" lIns="68577" tIns="34288" rIns="68577" bIns="34288">
            <a:spAutoFit/>
          </a:bodyPr>
          <a:lstStyle/>
          <a:p>
            <a:pPr algn="ctr" defTabSz="685773">
              <a:defRPr/>
            </a:pPr>
            <a:r>
              <a:rPr lang="en-US" sz="4000" b="1" dirty="0" err="1">
                <a:solidFill>
                  <a:srgbClr val="FF0000"/>
                </a:solidFill>
                <a:latin typeface="Calibri" pitchFamily="34" charset="0"/>
                <a:cs typeface="Calibri" pitchFamily="34" charset="0"/>
                <a:sym typeface="Arial"/>
              </a:rPr>
              <a:t>Chúc</a:t>
            </a:r>
            <a:r>
              <a:rPr lang="en-US" sz="4000" b="1" dirty="0">
                <a:solidFill>
                  <a:srgbClr val="FF0000"/>
                </a:solidFill>
                <a:latin typeface="Calibri" pitchFamily="34" charset="0"/>
                <a:cs typeface="Calibri" pitchFamily="34" charset="0"/>
                <a:sym typeface="Arial"/>
              </a:rPr>
              <a:t> </a:t>
            </a:r>
            <a:r>
              <a:rPr lang="en-US" sz="4000" b="1" dirty="0" err="1">
                <a:solidFill>
                  <a:srgbClr val="FF0000"/>
                </a:solidFill>
                <a:latin typeface="Calibri" pitchFamily="34" charset="0"/>
                <a:cs typeface="Calibri" pitchFamily="34" charset="0"/>
                <a:sym typeface="Arial"/>
              </a:rPr>
              <a:t>mừng</a:t>
            </a:r>
            <a:r>
              <a:rPr lang="en-US" sz="4000" b="1" dirty="0">
                <a:solidFill>
                  <a:srgbClr val="FF0000"/>
                </a:solidFill>
                <a:latin typeface="Calibri" pitchFamily="34" charset="0"/>
                <a:cs typeface="Calibri" pitchFamily="34" charset="0"/>
                <a:sym typeface="Arial"/>
              </a:rPr>
              <a:t> </a:t>
            </a:r>
            <a:r>
              <a:rPr lang="en-US" sz="4000" b="1" dirty="0" err="1">
                <a:solidFill>
                  <a:srgbClr val="FF0000"/>
                </a:solidFill>
                <a:latin typeface="Calibri" pitchFamily="34" charset="0"/>
                <a:cs typeface="Calibri" pitchFamily="34" charset="0"/>
                <a:sym typeface="Arial"/>
              </a:rPr>
              <a:t>em</a:t>
            </a:r>
            <a:r>
              <a:rPr lang="en-US" sz="4000" b="1" dirty="0">
                <a:solidFill>
                  <a:srgbClr val="FF0000"/>
                </a:solidFill>
                <a:latin typeface="Calibri" pitchFamily="34" charset="0"/>
                <a:cs typeface="Calibri" pitchFamily="34" charset="0"/>
                <a:sym typeface="Arial"/>
              </a:rPr>
              <a:t> </a:t>
            </a:r>
            <a:r>
              <a:rPr lang="en-US" sz="4000" b="1" dirty="0" err="1">
                <a:solidFill>
                  <a:srgbClr val="FF0000"/>
                </a:solidFill>
                <a:latin typeface="Calibri" pitchFamily="34" charset="0"/>
                <a:cs typeface="Calibri" pitchFamily="34" charset="0"/>
                <a:sym typeface="Arial"/>
              </a:rPr>
              <a:t>được</a:t>
            </a:r>
            <a:r>
              <a:rPr lang="en-US" sz="4000" b="1" dirty="0">
                <a:solidFill>
                  <a:srgbClr val="FF0000"/>
                </a:solidFill>
                <a:latin typeface="Calibri" pitchFamily="34" charset="0"/>
                <a:cs typeface="Calibri" pitchFamily="34" charset="0"/>
                <a:sym typeface="Arial"/>
              </a:rPr>
              <a:t> </a:t>
            </a:r>
            <a:r>
              <a:rPr lang="en-US" sz="4000" b="1" dirty="0" err="1">
                <a:solidFill>
                  <a:srgbClr val="FF0000"/>
                </a:solidFill>
                <a:latin typeface="Calibri" pitchFamily="34" charset="0"/>
                <a:cs typeface="Calibri" pitchFamily="34" charset="0"/>
                <a:sym typeface="Arial"/>
              </a:rPr>
              <a:t>cộng</a:t>
            </a:r>
            <a:r>
              <a:rPr lang="en-US" sz="4000" b="1" dirty="0">
                <a:solidFill>
                  <a:srgbClr val="FF0000"/>
                </a:solidFill>
                <a:latin typeface="Calibri" pitchFamily="34" charset="0"/>
                <a:cs typeface="Calibri" pitchFamily="34" charset="0"/>
                <a:sym typeface="Arial"/>
              </a:rPr>
              <a:t> 2 </a:t>
            </a:r>
            <a:r>
              <a:rPr lang="en-US" sz="4000" b="1" dirty="0" err="1">
                <a:solidFill>
                  <a:srgbClr val="FF0000"/>
                </a:solidFill>
                <a:latin typeface="Calibri" pitchFamily="34" charset="0"/>
                <a:cs typeface="Calibri" pitchFamily="34" charset="0"/>
                <a:sym typeface="Arial"/>
              </a:rPr>
              <a:t>điểm</a:t>
            </a:r>
            <a:endParaRPr lang="en-US" sz="4000" b="1" dirty="0">
              <a:solidFill>
                <a:srgbClr val="FF0000"/>
              </a:solidFill>
              <a:latin typeface="Calibri" pitchFamily="34" charset="0"/>
              <a:cs typeface="Calibri" pitchFamily="34" charset="0"/>
              <a:sym typeface="Arial"/>
            </a:endParaRPr>
          </a:p>
        </p:txBody>
      </p:sp>
      <p:sp>
        <p:nvSpPr>
          <p:cNvPr id="8" name="Pentagon 7">
            <a:hlinkClick r:id="rId7" action="ppaction://hlinksldjump"/>
          </p:cNvPr>
          <p:cNvSpPr/>
          <p:nvPr/>
        </p:nvSpPr>
        <p:spPr>
          <a:xfrm flipH="1">
            <a:off x="10062595" y="5747135"/>
            <a:ext cx="1874159" cy="48975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r>
              <a:rPr lang="en-US" sz="2400" dirty="0">
                <a:solidFill>
                  <a:prstClr val="black"/>
                </a:solidFill>
                <a:latin typeface="Calibri" pitchFamily="34" charset="0"/>
                <a:cs typeface="Calibri" pitchFamily="34" charset="0"/>
                <a:sym typeface="Arial"/>
              </a:rPr>
              <a:t>GO </a:t>
            </a:r>
            <a:r>
              <a:rPr lang="en-US" sz="2400" dirty="0">
                <a:solidFill>
                  <a:prstClr val="black"/>
                </a:solidFill>
                <a:latin typeface="Calibri" pitchFamily="34" charset="0"/>
                <a:cs typeface="Calibri" pitchFamily="34" charset="0"/>
                <a:sym typeface="Arial"/>
                <a:hlinkClick r:id="rId8" action="ppaction://hlinksldjump"/>
              </a:rPr>
              <a:t>HOME</a:t>
            </a:r>
            <a:endParaRPr lang="en-US" sz="2400" dirty="0">
              <a:solidFill>
                <a:prstClr val="black"/>
              </a:solidFill>
              <a:latin typeface="Calibri" pitchFamily="34" charset="0"/>
              <a:cs typeface="Calibri" pitchFamily="34" charset="0"/>
              <a:sym typeface="Arial"/>
            </a:endParaRPr>
          </a:p>
        </p:txBody>
      </p:sp>
    </p:spTree>
    <p:extLst>
      <p:ext uri="{BB962C8B-B14F-4D97-AF65-F5344CB8AC3E}">
        <p14:creationId xmlns:p14="http://schemas.microsoft.com/office/powerpoint/2010/main" val="286544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2" y="4757097"/>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8"/>
            <a:ext cx="7620000" cy="4286251"/>
          </a:xfrm>
          <a:prstGeom prst="rect">
            <a:avLst/>
          </a:prstGeom>
        </p:spPr>
      </p:pic>
      <p:sp>
        <p:nvSpPr>
          <p:cNvPr id="12" name="Snip Diagonal Corner Rectangle 11"/>
          <p:cNvSpPr/>
          <p:nvPr/>
        </p:nvSpPr>
        <p:spPr>
          <a:xfrm>
            <a:off x="1408122" y="483080"/>
            <a:ext cx="9375819" cy="1924086"/>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eaLnBrk="1" hangingPunct="1">
              <a:lnSpc>
                <a:spcPct val="107000"/>
              </a:lnSpc>
            </a:pPr>
            <a:r>
              <a:rPr lang="en-US" altLang="en-US" sz="3600" b="1" dirty="0" err="1">
                <a:solidFill>
                  <a:schemeClr val="tx1"/>
                </a:solidFill>
                <a:cs typeface="Times New Roman" pitchFamily="18" charset="0"/>
              </a:rPr>
              <a:t>Câu</a:t>
            </a:r>
            <a:r>
              <a:rPr lang="en-US" altLang="en-US" sz="3600" b="1" dirty="0">
                <a:solidFill>
                  <a:schemeClr val="tx1"/>
                </a:solidFill>
                <a:cs typeface="Times New Roman" pitchFamily="18" charset="0"/>
              </a:rPr>
              <a:t> </a:t>
            </a:r>
            <a:r>
              <a:rPr lang="vi-VN" altLang="en-US" sz="3600" b="1" dirty="0">
                <a:solidFill>
                  <a:schemeClr val="tx1"/>
                </a:solidFill>
                <a:cs typeface="Times New Roman" pitchFamily="18" charset="0"/>
              </a:rPr>
              <a:t>2</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Trong</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văn</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bản</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Bàn</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về</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đọc</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sách</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tác</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giả</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đã</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đưa</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ra</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mấy</a:t>
            </a:r>
            <a:r>
              <a:rPr lang="en-US" altLang="en-US" sz="3600" b="1" dirty="0">
                <a:solidFill>
                  <a:schemeClr val="tx1"/>
                </a:solidFill>
                <a:cs typeface="Times New Roman" pitchFamily="18" charset="0"/>
              </a:rPr>
              <a:t> ý </a:t>
            </a:r>
            <a:r>
              <a:rPr lang="en-US" altLang="en-US" sz="3600" b="1" dirty="0" err="1">
                <a:solidFill>
                  <a:schemeClr val="tx1"/>
                </a:solidFill>
                <a:cs typeface="Times New Roman" pitchFamily="18" charset="0"/>
              </a:rPr>
              <a:t>kiến</a:t>
            </a:r>
            <a:r>
              <a:rPr lang="en-US" altLang="en-US" sz="3600" b="1" dirty="0">
                <a:solidFill>
                  <a:schemeClr val="tx1"/>
                </a:solidFill>
                <a:cs typeface="Times New Roman" pitchFamily="18" charset="0"/>
              </a:rPr>
              <a:t>?</a:t>
            </a:r>
            <a:endParaRPr lang="en-US" altLang="en-US" sz="3600" b="1" dirty="0">
              <a:solidFill>
                <a:schemeClr val="tx1"/>
              </a:solidFill>
              <a:ea typeface="Calibri" pitchFamily="34" charset="0"/>
              <a:cs typeface="Times New Roman" pitchFamily="18" charset="0"/>
            </a:endParaRPr>
          </a:p>
        </p:txBody>
      </p:sp>
      <p:sp>
        <p:nvSpPr>
          <p:cNvPr id="5" name="Rectangle 4"/>
          <p:cNvSpPr/>
          <p:nvPr/>
        </p:nvSpPr>
        <p:spPr>
          <a:xfrm>
            <a:off x="2286000" y="4172302"/>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eaLnBrk="1" hangingPunct="1">
              <a:lnSpc>
                <a:spcPct val="107000"/>
              </a:lnSpc>
              <a:defRPr/>
            </a:pPr>
            <a:r>
              <a:rPr lang="en-US" altLang="en-US" sz="4800" b="1" dirty="0">
                <a:solidFill>
                  <a:schemeClr val="tx1"/>
                </a:solidFill>
                <a:cs typeface="Times New Roman" panose="02020603050405020304" pitchFamily="18" charset="0"/>
              </a:rPr>
              <a:t>3 ý </a:t>
            </a:r>
            <a:r>
              <a:rPr lang="en-US" altLang="en-US" sz="4800" b="1" dirty="0" err="1">
                <a:solidFill>
                  <a:schemeClr val="tx1"/>
                </a:solidFill>
                <a:cs typeface="Times New Roman" panose="02020603050405020304" pitchFamily="18" charset="0"/>
              </a:rPr>
              <a:t>kiến</a:t>
            </a:r>
            <a:endParaRPr lang="en-US" altLang="en-US" sz="4800" b="1" dirty="0">
              <a:solidFill>
                <a:schemeClr val="tx1"/>
              </a:solidFill>
              <a:cs typeface="Times New Roman" panose="02020603050405020304" pitchFamily="18" charset="0"/>
            </a:endParaRPr>
          </a:p>
        </p:txBody>
      </p:sp>
      <p:sp>
        <p:nvSpPr>
          <p:cNvPr id="15" name="Rectangle 14"/>
          <p:cNvSpPr/>
          <p:nvPr/>
        </p:nvSpPr>
        <p:spPr>
          <a:xfrm>
            <a:off x="2727325" y="3117377"/>
            <a:ext cx="6737415" cy="623248"/>
          </a:xfrm>
          <a:prstGeom prst="rect">
            <a:avLst/>
          </a:prstGeom>
          <a:noFill/>
        </p:spPr>
        <p:txBody>
          <a:bodyPr wrap="none" lIns="68577" tIns="34290" rIns="68577" bIns="34290">
            <a:spAutoFit/>
          </a:bodyPr>
          <a:lstStyle/>
          <a:p>
            <a:pPr algn="ctr" defTabSz="685756">
              <a:defRPr/>
            </a:pPr>
            <a:r>
              <a:rPr lang="en-US" sz="3600" b="1" dirty="0" err="1">
                <a:solidFill>
                  <a:srgbClr val="FF0000"/>
                </a:solidFill>
                <a:latin typeface="Calibri" pitchFamily="34" charset="0"/>
                <a:cs typeface="Calibri" pitchFamily="34" charset="0"/>
                <a:sym typeface="Arial"/>
              </a:rPr>
              <a:t>Chúc</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mừng</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bạn</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được</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cộng</a:t>
            </a:r>
            <a:r>
              <a:rPr lang="en-US" sz="3600" b="1" dirty="0">
                <a:solidFill>
                  <a:srgbClr val="FF0000"/>
                </a:solidFill>
                <a:latin typeface="Calibri" pitchFamily="34" charset="0"/>
                <a:cs typeface="Calibri" pitchFamily="34" charset="0"/>
                <a:sym typeface="Arial"/>
              </a:rPr>
              <a:t> 3 </a:t>
            </a:r>
            <a:r>
              <a:rPr lang="en-US" sz="3600" b="1" dirty="0" err="1">
                <a:solidFill>
                  <a:srgbClr val="FF0000"/>
                </a:solidFill>
                <a:latin typeface="Calibri" pitchFamily="34" charset="0"/>
                <a:cs typeface="Calibri" pitchFamily="34" charset="0"/>
                <a:sym typeface="Arial"/>
              </a:rPr>
              <a:t>điểm</a:t>
            </a:r>
            <a:endParaRPr lang="en-US" sz="3600" b="1" dirty="0">
              <a:solidFill>
                <a:srgbClr val="FF0000"/>
              </a:solidFill>
              <a:latin typeface="Calibri" pitchFamily="34" charset="0"/>
              <a:cs typeface="Calibri" pitchFamily="34" charset="0"/>
              <a:sym typeface="Arial"/>
            </a:endParaRPr>
          </a:p>
        </p:txBody>
      </p:sp>
      <p:sp>
        <p:nvSpPr>
          <p:cNvPr id="9" name="Pentagon 8">
            <a:hlinkClick r:id="rId7" action="ppaction://hlinksldjump"/>
          </p:cNvPr>
          <p:cNvSpPr/>
          <p:nvPr/>
        </p:nvSpPr>
        <p:spPr>
          <a:xfrm flipH="1">
            <a:off x="10062595" y="5930015"/>
            <a:ext cx="1874159" cy="48975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r>
              <a:rPr lang="en-US" sz="2100" b="1" dirty="0">
                <a:solidFill>
                  <a:prstClr val="black"/>
                </a:solidFill>
                <a:latin typeface="Calibri" pitchFamily="34" charset="0"/>
                <a:cs typeface="Calibri" pitchFamily="34" charset="0"/>
                <a:sym typeface="Arial"/>
              </a:rPr>
              <a:t>GO HOME</a:t>
            </a:r>
          </a:p>
        </p:txBody>
      </p:sp>
    </p:spTree>
    <p:extLst>
      <p:ext uri="{BB962C8B-B14F-4D97-AF65-F5344CB8AC3E}">
        <p14:creationId xmlns:p14="http://schemas.microsoft.com/office/powerpoint/2010/main" val="3425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36" y="4757085"/>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8"/>
            <a:ext cx="7620000" cy="4286251"/>
          </a:xfrm>
          <a:prstGeom prst="rect">
            <a:avLst/>
          </a:prstGeom>
        </p:spPr>
      </p:pic>
      <p:sp>
        <p:nvSpPr>
          <p:cNvPr id="12" name="Snip Diagonal Corner Rectangle 11"/>
          <p:cNvSpPr/>
          <p:nvPr/>
        </p:nvSpPr>
        <p:spPr>
          <a:xfrm>
            <a:off x="1408104" y="777240"/>
            <a:ext cx="9375819" cy="1693015"/>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eaLnBrk="1" hangingPunct="1">
              <a:lnSpc>
                <a:spcPct val="107000"/>
              </a:lnSpc>
            </a:pPr>
            <a:r>
              <a:rPr lang="en-US" altLang="en-US" sz="4000" b="1" dirty="0" err="1">
                <a:solidFill>
                  <a:schemeClr val="tx1"/>
                </a:solidFill>
                <a:cs typeface="Times New Roman" pitchFamily="18" charset="0"/>
              </a:rPr>
              <a:t>Câu</a:t>
            </a:r>
            <a:r>
              <a:rPr lang="en-US" altLang="en-US" sz="4000" b="1" dirty="0">
                <a:solidFill>
                  <a:schemeClr val="tx1"/>
                </a:solidFill>
                <a:cs typeface="Times New Roman" pitchFamily="18" charset="0"/>
              </a:rPr>
              <a:t> </a:t>
            </a:r>
            <a:r>
              <a:rPr lang="vi-VN" altLang="en-US" sz="4000" b="1" dirty="0">
                <a:solidFill>
                  <a:schemeClr val="tx1"/>
                </a:solidFill>
                <a:cs typeface="Times New Roman" pitchFamily="18" charset="0"/>
              </a:rPr>
              <a:t>3</a:t>
            </a:r>
            <a:r>
              <a:rPr lang="en-US" altLang="en-US" sz="4000" b="1" dirty="0">
                <a:solidFill>
                  <a:schemeClr val="tx1"/>
                </a:solidFill>
                <a:cs typeface="Times New Roman" pitchFamily="18" charset="0"/>
              </a:rPr>
              <a:t>. Ý </a:t>
            </a:r>
            <a:r>
              <a:rPr lang="en-US" altLang="en-US" sz="4000" b="1" dirty="0" err="1">
                <a:solidFill>
                  <a:schemeClr val="tx1"/>
                </a:solidFill>
                <a:cs typeface="Times New Roman" pitchFamily="18" charset="0"/>
              </a:rPr>
              <a:t>kiến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thứ</a:t>
            </a:r>
            <a:r>
              <a:rPr lang="en-US" altLang="en-US" sz="4000" b="1" dirty="0">
                <a:solidFill>
                  <a:schemeClr val="tx1"/>
                </a:solidFill>
                <a:cs typeface="Times New Roman" pitchFamily="18" charset="0"/>
              </a:rPr>
              <a:t> 3 </a:t>
            </a:r>
            <a:r>
              <a:rPr lang="en-US" altLang="en-US" sz="4000" b="1" dirty="0" err="1">
                <a:solidFill>
                  <a:schemeClr val="tx1"/>
                </a:solidFill>
                <a:cs typeface="Times New Roman" pitchFamily="18" charset="0"/>
              </a:rPr>
              <a:t>mà</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tác</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giả</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đưa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ra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trong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bài</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Bàn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về</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đọc</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sách</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là</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gì</a:t>
            </a:r>
            <a:r>
              <a:rPr lang="en-US" altLang="en-US" sz="4000" b="1" dirty="0">
                <a:solidFill>
                  <a:schemeClr val="tx1"/>
                </a:solidFill>
                <a:cs typeface="Times New Roman" pitchFamily="18" charset="0"/>
              </a:rPr>
              <a:t>?</a:t>
            </a:r>
            <a:endParaRPr lang="en-US" altLang="en-US" sz="4000" b="1" dirty="0">
              <a:solidFill>
                <a:schemeClr val="tx1"/>
              </a:solidFill>
              <a:ea typeface="Calibri" pitchFamily="34" charset="0"/>
              <a:cs typeface="Times New Roman" pitchFamily="18" charset="0"/>
            </a:endParaRPr>
          </a:p>
        </p:txBody>
      </p:sp>
      <p:sp>
        <p:nvSpPr>
          <p:cNvPr id="5" name="Rectangle 4"/>
          <p:cNvSpPr/>
          <p:nvPr/>
        </p:nvSpPr>
        <p:spPr>
          <a:xfrm>
            <a:off x="1935514" y="4172290"/>
            <a:ext cx="8640472" cy="157482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eaLnBrk="1" hangingPunct="1">
              <a:lnSpc>
                <a:spcPct val="107000"/>
              </a:lnSpc>
            </a:pPr>
            <a:r>
              <a:rPr lang="en-US" sz="4000" b="1" dirty="0" err="1">
                <a:solidFill>
                  <a:schemeClr val="tx1"/>
                </a:solidFill>
                <a:ea typeface="Calibri" pitchFamily="34" charset="0"/>
                <a:cs typeface="Times New Roman" pitchFamily="18" charset="0"/>
              </a:rPr>
              <a:t>Phương</a:t>
            </a:r>
            <a:r>
              <a:rPr lang="en-US" sz="4000" b="1" dirty="0">
                <a:solidFill>
                  <a:schemeClr val="tx1"/>
                </a:solidFill>
                <a:ea typeface="Calibri" pitchFamily="34" charset="0"/>
                <a:cs typeface="Times New Roman" pitchFamily="18" charset="0"/>
              </a:rPr>
              <a:t> </a:t>
            </a:r>
            <a:r>
              <a:rPr lang="en-US" sz="4000" b="1" dirty="0" err="1">
                <a:solidFill>
                  <a:schemeClr val="tx1"/>
                </a:solidFill>
                <a:ea typeface="Calibri" pitchFamily="34" charset="0"/>
                <a:cs typeface="Times New Roman" pitchFamily="18" charset="0"/>
              </a:rPr>
              <a:t>pháp</a:t>
            </a:r>
            <a:r>
              <a:rPr lang="en-US" sz="4000" b="1" dirty="0">
                <a:solidFill>
                  <a:schemeClr val="tx1"/>
                </a:solidFill>
                <a:ea typeface="Calibri" pitchFamily="34" charset="0"/>
                <a:cs typeface="Times New Roman" pitchFamily="18" charset="0"/>
              </a:rPr>
              <a:t> </a:t>
            </a:r>
            <a:r>
              <a:rPr lang="en-US" sz="4000" b="1" dirty="0" err="1">
                <a:solidFill>
                  <a:schemeClr val="tx1"/>
                </a:solidFill>
                <a:ea typeface="Calibri" pitchFamily="34" charset="0"/>
                <a:cs typeface="Times New Roman" pitchFamily="18" charset="0"/>
              </a:rPr>
              <a:t>đọc</a:t>
            </a:r>
            <a:r>
              <a:rPr lang="en-US" sz="4000" b="1" dirty="0">
                <a:solidFill>
                  <a:schemeClr val="tx1"/>
                </a:solidFill>
                <a:ea typeface="Calibri" pitchFamily="34" charset="0"/>
                <a:cs typeface="Times New Roman" pitchFamily="18" charset="0"/>
              </a:rPr>
              <a:t> </a:t>
            </a:r>
            <a:r>
              <a:rPr lang="en-US" sz="4000" b="1" dirty="0" err="1">
                <a:solidFill>
                  <a:schemeClr val="tx1"/>
                </a:solidFill>
                <a:ea typeface="Calibri" pitchFamily="34" charset="0"/>
                <a:cs typeface="Times New Roman" pitchFamily="18" charset="0"/>
              </a:rPr>
              <a:t>sách</a:t>
            </a:r>
            <a:r>
              <a:rPr lang="en-US" sz="4000" b="1" dirty="0">
                <a:solidFill>
                  <a:schemeClr val="tx1"/>
                </a:solidFill>
                <a:ea typeface="Calibri" pitchFamily="34" charset="0"/>
                <a:cs typeface="Times New Roman" pitchFamily="18" charset="0"/>
              </a:rPr>
              <a:t> </a:t>
            </a:r>
            <a:r>
              <a:rPr lang="en-US" sz="4000" b="1" dirty="0" err="1">
                <a:solidFill>
                  <a:schemeClr val="tx1"/>
                </a:solidFill>
                <a:ea typeface="Calibri" pitchFamily="34" charset="0"/>
                <a:cs typeface="Times New Roman" pitchFamily="18" charset="0"/>
              </a:rPr>
              <a:t>hiệu</a:t>
            </a:r>
            <a:r>
              <a:rPr lang="en-US" sz="4000" b="1" dirty="0">
                <a:solidFill>
                  <a:schemeClr val="tx1"/>
                </a:solidFill>
                <a:ea typeface="Calibri" pitchFamily="34" charset="0"/>
                <a:cs typeface="Times New Roman" pitchFamily="18" charset="0"/>
              </a:rPr>
              <a:t> </a:t>
            </a:r>
            <a:r>
              <a:rPr lang="en-US" sz="4000" b="1" dirty="0" err="1">
                <a:solidFill>
                  <a:schemeClr val="tx1"/>
                </a:solidFill>
                <a:ea typeface="Calibri" pitchFamily="34" charset="0"/>
                <a:cs typeface="Times New Roman" pitchFamily="18" charset="0"/>
              </a:rPr>
              <a:t>quả</a:t>
            </a:r>
            <a:endParaRPr lang="en-US" sz="4000" b="1" dirty="0">
              <a:solidFill>
                <a:schemeClr val="tx1"/>
              </a:solidFill>
              <a:ea typeface="Calibri" pitchFamily="34" charset="0"/>
              <a:cs typeface="Times New Roman" pitchFamily="18" charset="0"/>
            </a:endParaRPr>
          </a:p>
        </p:txBody>
      </p:sp>
      <p:sp>
        <p:nvSpPr>
          <p:cNvPr id="15" name="Rectangle 14"/>
          <p:cNvSpPr/>
          <p:nvPr/>
        </p:nvSpPr>
        <p:spPr>
          <a:xfrm>
            <a:off x="2727307" y="3117377"/>
            <a:ext cx="6737416" cy="623248"/>
          </a:xfrm>
          <a:prstGeom prst="rect">
            <a:avLst/>
          </a:prstGeom>
          <a:noFill/>
        </p:spPr>
        <p:txBody>
          <a:bodyPr wrap="none" lIns="68577" tIns="34290" rIns="68577" bIns="34290">
            <a:spAutoFit/>
          </a:bodyPr>
          <a:lstStyle/>
          <a:p>
            <a:pPr algn="ctr" defTabSz="685756">
              <a:defRPr/>
            </a:pPr>
            <a:r>
              <a:rPr lang="en-US" sz="3600" b="1" dirty="0" err="1">
                <a:solidFill>
                  <a:srgbClr val="FF0000"/>
                </a:solidFill>
                <a:latin typeface="Calibri" pitchFamily="34" charset="0"/>
                <a:cs typeface="Calibri" pitchFamily="34" charset="0"/>
                <a:sym typeface="Arial"/>
              </a:rPr>
              <a:t>Chúc</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mừng</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bạn</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được</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cộng</a:t>
            </a:r>
            <a:r>
              <a:rPr lang="en-US" sz="3600" b="1" dirty="0">
                <a:solidFill>
                  <a:srgbClr val="FF0000"/>
                </a:solidFill>
                <a:latin typeface="Calibri" pitchFamily="34" charset="0"/>
                <a:cs typeface="Calibri" pitchFamily="34" charset="0"/>
                <a:sym typeface="Arial"/>
              </a:rPr>
              <a:t> 2 </a:t>
            </a:r>
            <a:r>
              <a:rPr lang="en-US" sz="3600" b="1" dirty="0" err="1">
                <a:solidFill>
                  <a:srgbClr val="FF0000"/>
                </a:solidFill>
                <a:latin typeface="Calibri" pitchFamily="34" charset="0"/>
                <a:cs typeface="Calibri" pitchFamily="34" charset="0"/>
                <a:sym typeface="Arial"/>
              </a:rPr>
              <a:t>điểm</a:t>
            </a:r>
            <a:endParaRPr lang="en-US" sz="3600" b="1" dirty="0">
              <a:solidFill>
                <a:srgbClr val="FF0000"/>
              </a:solidFill>
              <a:latin typeface="Calibri" pitchFamily="34" charset="0"/>
              <a:cs typeface="Calibri" pitchFamily="34" charset="0"/>
              <a:sym typeface="Arial"/>
            </a:endParaRPr>
          </a:p>
        </p:txBody>
      </p:sp>
      <p:sp>
        <p:nvSpPr>
          <p:cNvPr id="9" name="Pentagon 8">
            <a:hlinkClick r:id="rId7" action="ppaction://hlinksldjump"/>
          </p:cNvPr>
          <p:cNvSpPr/>
          <p:nvPr/>
        </p:nvSpPr>
        <p:spPr>
          <a:xfrm flipH="1">
            <a:off x="10049531" y="5943077"/>
            <a:ext cx="1874159" cy="48975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r>
              <a:rPr lang="en-US" sz="2100" b="1" dirty="0">
                <a:solidFill>
                  <a:prstClr val="black"/>
                </a:solidFill>
                <a:latin typeface="Calibri" pitchFamily="34" charset="0"/>
                <a:cs typeface="Calibri" pitchFamily="34" charset="0"/>
                <a:sym typeface="Arial"/>
              </a:rPr>
              <a:t>GO HOME</a:t>
            </a:r>
          </a:p>
        </p:txBody>
      </p:sp>
    </p:spTree>
    <p:extLst>
      <p:ext uri="{BB962C8B-B14F-4D97-AF65-F5344CB8AC3E}">
        <p14:creationId xmlns:p14="http://schemas.microsoft.com/office/powerpoint/2010/main" val="58614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6" y="4757073"/>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8"/>
            <a:ext cx="7620000" cy="4286251"/>
          </a:xfrm>
          <a:prstGeom prst="rect">
            <a:avLst/>
          </a:prstGeom>
        </p:spPr>
      </p:pic>
      <p:sp>
        <p:nvSpPr>
          <p:cNvPr id="12" name="Snip Diagonal Corner Rectangle 11"/>
          <p:cNvSpPr/>
          <p:nvPr/>
        </p:nvSpPr>
        <p:spPr>
          <a:xfrm>
            <a:off x="1320810" y="960121"/>
            <a:ext cx="10088847" cy="1712231"/>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eaLnBrk="1" hangingPunct="1">
              <a:lnSpc>
                <a:spcPct val="107000"/>
              </a:lnSpc>
            </a:pPr>
            <a:r>
              <a:rPr lang="en-US" altLang="en-US" sz="3600" b="1" dirty="0" err="1">
                <a:solidFill>
                  <a:schemeClr val="tx1"/>
                </a:solidFill>
                <a:cs typeface="Times New Roman" pitchFamily="18" charset="0"/>
              </a:rPr>
              <a:t>Câu</a:t>
            </a:r>
            <a:r>
              <a:rPr lang="en-US" altLang="en-US" sz="3600" b="1" dirty="0">
                <a:solidFill>
                  <a:schemeClr val="tx1"/>
                </a:solidFill>
                <a:cs typeface="Times New Roman" pitchFamily="18" charset="0"/>
              </a:rPr>
              <a:t> </a:t>
            </a:r>
            <a:r>
              <a:rPr lang="vi-VN" altLang="en-US" sz="3600" b="1" dirty="0">
                <a:solidFill>
                  <a:schemeClr val="tx1"/>
                </a:solidFill>
                <a:cs typeface="Times New Roman" pitchFamily="18" charset="0"/>
              </a:rPr>
              <a:t>4</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Nhận</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xét</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về</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việc</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sắp</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xếp</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các</a:t>
            </a:r>
            <a:r>
              <a:rPr lang="en-US" altLang="en-US" sz="3600" b="1" dirty="0">
                <a:solidFill>
                  <a:schemeClr val="tx1"/>
                </a:solidFill>
                <a:cs typeface="Times New Roman" pitchFamily="18" charset="0"/>
              </a:rPr>
              <a:t> ý </a:t>
            </a:r>
            <a:r>
              <a:rPr lang="en-US" altLang="en-US" sz="3600" b="1" dirty="0" err="1">
                <a:solidFill>
                  <a:schemeClr val="tx1"/>
                </a:solidFill>
                <a:cs typeface="Times New Roman" pitchFamily="18" charset="0"/>
              </a:rPr>
              <a:t>kiến</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lí</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lẽ</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bằng</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chứng</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trong</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bài</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Bàn</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về</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đọc</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sách</a:t>
            </a:r>
            <a:r>
              <a:rPr lang="en-US" altLang="en-US" sz="3600" b="1" dirty="0">
                <a:solidFill>
                  <a:schemeClr val="tx1"/>
                </a:solidFill>
                <a:cs typeface="Times New Roman" pitchFamily="18" charset="0"/>
              </a:rPr>
              <a:t>”?</a:t>
            </a:r>
            <a:endParaRPr lang="en-US" altLang="en-US" sz="3600" b="1" dirty="0">
              <a:solidFill>
                <a:schemeClr val="tx1"/>
              </a:solidFill>
              <a:ea typeface="Calibri" pitchFamily="34" charset="0"/>
              <a:cs typeface="Times New Roman" pitchFamily="18" charset="0"/>
            </a:endParaRPr>
          </a:p>
        </p:txBody>
      </p:sp>
      <p:sp>
        <p:nvSpPr>
          <p:cNvPr id="5" name="Rectangle 4"/>
          <p:cNvSpPr/>
          <p:nvPr/>
        </p:nvSpPr>
        <p:spPr>
          <a:xfrm>
            <a:off x="2203823" y="4452730"/>
            <a:ext cx="7955280" cy="98795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eaLnBrk="1" hangingPunct="1">
              <a:lnSpc>
                <a:spcPct val="107000"/>
              </a:lnSpc>
            </a:pPr>
            <a:r>
              <a:rPr lang="en-US" altLang="en-US" sz="3600" b="1" dirty="0" err="1">
                <a:solidFill>
                  <a:schemeClr val="tx1"/>
                </a:solidFill>
                <a:cs typeface="Times New Roman" pitchFamily="18" charset="0"/>
              </a:rPr>
              <a:t>Sắp</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xếp</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theo</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trình</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tự</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hợp</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lí</a:t>
            </a:r>
            <a:endParaRPr lang="en-US" altLang="en-US" sz="3600" b="1" dirty="0">
              <a:solidFill>
                <a:schemeClr val="tx1"/>
              </a:solidFill>
              <a:ea typeface="Calibri" pitchFamily="34" charset="0"/>
              <a:cs typeface="Times New Roman" pitchFamily="18" charset="0"/>
            </a:endParaRPr>
          </a:p>
        </p:txBody>
      </p:sp>
      <p:sp>
        <p:nvSpPr>
          <p:cNvPr id="15" name="Rectangle 14"/>
          <p:cNvSpPr/>
          <p:nvPr/>
        </p:nvSpPr>
        <p:spPr>
          <a:xfrm>
            <a:off x="2727307" y="3117377"/>
            <a:ext cx="6737415" cy="623248"/>
          </a:xfrm>
          <a:prstGeom prst="rect">
            <a:avLst/>
          </a:prstGeom>
          <a:noFill/>
        </p:spPr>
        <p:txBody>
          <a:bodyPr wrap="none" lIns="68577" tIns="34290" rIns="68577" bIns="34290">
            <a:spAutoFit/>
          </a:bodyPr>
          <a:lstStyle/>
          <a:p>
            <a:pPr algn="ctr" defTabSz="685756">
              <a:defRPr/>
            </a:pPr>
            <a:r>
              <a:rPr lang="en-US" sz="3600" b="1" dirty="0" err="1">
                <a:solidFill>
                  <a:srgbClr val="FF0000"/>
                </a:solidFill>
                <a:latin typeface="Calibri" pitchFamily="34" charset="0"/>
                <a:cs typeface="Calibri" pitchFamily="34" charset="0"/>
                <a:sym typeface="Arial"/>
              </a:rPr>
              <a:t>Chúc</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mừng</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bạn</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được</a:t>
            </a:r>
            <a:r>
              <a:rPr lang="en-US" sz="3600" b="1" dirty="0">
                <a:solidFill>
                  <a:srgbClr val="FF0000"/>
                </a:solidFill>
                <a:latin typeface="Calibri" pitchFamily="34" charset="0"/>
                <a:cs typeface="Calibri" pitchFamily="34" charset="0"/>
                <a:sym typeface="Arial"/>
              </a:rPr>
              <a:t> </a:t>
            </a:r>
            <a:r>
              <a:rPr lang="en-US" sz="3600" b="1" dirty="0" err="1">
                <a:solidFill>
                  <a:srgbClr val="FF0000"/>
                </a:solidFill>
                <a:latin typeface="Calibri" pitchFamily="34" charset="0"/>
                <a:cs typeface="Calibri" pitchFamily="34" charset="0"/>
                <a:sym typeface="Arial"/>
              </a:rPr>
              <a:t>cộng</a:t>
            </a:r>
            <a:r>
              <a:rPr lang="en-US" sz="3600" b="1" dirty="0">
                <a:solidFill>
                  <a:srgbClr val="FF0000"/>
                </a:solidFill>
                <a:latin typeface="Calibri" pitchFamily="34" charset="0"/>
                <a:cs typeface="Calibri" pitchFamily="34" charset="0"/>
                <a:sym typeface="Arial"/>
              </a:rPr>
              <a:t> 2 </a:t>
            </a:r>
            <a:r>
              <a:rPr lang="en-US" sz="3600" b="1" dirty="0" err="1">
                <a:solidFill>
                  <a:srgbClr val="FF0000"/>
                </a:solidFill>
                <a:latin typeface="Calibri" pitchFamily="34" charset="0"/>
                <a:cs typeface="Calibri" pitchFamily="34" charset="0"/>
                <a:sym typeface="Arial"/>
              </a:rPr>
              <a:t>điểm</a:t>
            </a:r>
            <a:endParaRPr lang="en-US" sz="3600" b="1" dirty="0">
              <a:solidFill>
                <a:srgbClr val="FF0000"/>
              </a:solidFill>
              <a:latin typeface="Calibri" pitchFamily="34" charset="0"/>
              <a:cs typeface="Calibri" pitchFamily="34" charset="0"/>
              <a:sym typeface="Arial"/>
            </a:endParaRPr>
          </a:p>
        </p:txBody>
      </p:sp>
      <p:sp>
        <p:nvSpPr>
          <p:cNvPr id="8" name="Pentagon 7">
            <a:hlinkClick r:id="rId7" action="ppaction://hlinksldjump"/>
          </p:cNvPr>
          <p:cNvSpPr/>
          <p:nvPr/>
        </p:nvSpPr>
        <p:spPr>
          <a:xfrm flipH="1">
            <a:off x="10159110" y="6047579"/>
            <a:ext cx="1874159" cy="48975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73">
              <a:defRPr/>
            </a:pPr>
            <a:r>
              <a:rPr lang="en-US" sz="2100" b="1" dirty="0">
                <a:solidFill>
                  <a:prstClr val="black"/>
                </a:solidFill>
                <a:latin typeface="Calibri" pitchFamily="34" charset="0"/>
                <a:cs typeface="Calibri" pitchFamily="34" charset="0"/>
                <a:sym typeface="Arial"/>
              </a:rPr>
              <a:t>GO HOME</a:t>
            </a:r>
          </a:p>
        </p:txBody>
      </p:sp>
    </p:spTree>
    <p:extLst>
      <p:ext uri="{BB962C8B-B14F-4D97-AF65-F5344CB8AC3E}">
        <p14:creationId xmlns:p14="http://schemas.microsoft.com/office/powerpoint/2010/main" val="35966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6" y="4757073"/>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8"/>
            <a:ext cx="7620000" cy="4286251"/>
          </a:xfrm>
          <a:prstGeom prst="rect">
            <a:avLst/>
          </a:prstGeom>
        </p:spPr>
      </p:pic>
      <p:sp>
        <p:nvSpPr>
          <p:cNvPr id="9" name="Pentagon 8">
            <a:hlinkClick r:id="rId6" action="ppaction://hlinksldjump"/>
          </p:cNvPr>
          <p:cNvSpPr/>
          <p:nvPr/>
        </p:nvSpPr>
        <p:spPr>
          <a:xfrm flipH="1">
            <a:off x="10159103" y="5944573"/>
            <a:ext cx="1874159" cy="48975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56">
              <a:defRPr/>
            </a:pPr>
            <a:r>
              <a:rPr lang="en-US" sz="2100" b="1" dirty="0">
                <a:solidFill>
                  <a:prstClr val="black"/>
                </a:solidFill>
                <a:sym typeface="Arial"/>
              </a:rPr>
              <a:t>GO HOME</a:t>
            </a:r>
          </a:p>
        </p:txBody>
      </p:sp>
      <p:sp>
        <p:nvSpPr>
          <p:cNvPr id="12" name="Snip Diagonal Corner Rectangle 11"/>
          <p:cNvSpPr/>
          <p:nvPr/>
        </p:nvSpPr>
        <p:spPr>
          <a:xfrm>
            <a:off x="1320810" y="868681"/>
            <a:ext cx="10088847" cy="182356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40"/>
            <a:r>
              <a:rPr lang="vi-VN" sz="4000" b="1" dirty="0">
                <a:solidFill>
                  <a:schemeClr val="tx1"/>
                </a:solidFill>
                <a:latin typeface="Calibri" pitchFamily="34" charset="0"/>
                <a:cs typeface="Calibri" pitchFamily="34" charset="0"/>
              </a:rPr>
              <a:t>Câu 5: </a:t>
            </a:r>
            <a:r>
              <a:rPr lang="en-US" sz="4000" b="1" dirty="0">
                <a:solidFill>
                  <a:schemeClr val="tx1"/>
                </a:solidFill>
                <a:latin typeface="Calibri" pitchFamily="34" charset="0"/>
                <a:cs typeface="Calibri" pitchFamily="34" charset="0"/>
              </a:rPr>
              <a:t>Ý </a:t>
            </a:r>
            <a:r>
              <a:rPr lang="en-US" sz="4000" b="1" dirty="0" err="1">
                <a:solidFill>
                  <a:schemeClr val="tx1"/>
                </a:solidFill>
                <a:latin typeface="Calibri" pitchFamily="34" charset="0"/>
                <a:cs typeface="Calibri" pitchFamily="34" charset="0"/>
              </a:rPr>
              <a:t>kiến</a:t>
            </a:r>
            <a:r>
              <a:rPr lang="en-US" sz="4000" b="1" dirty="0">
                <a:solidFill>
                  <a:schemeClr val="tx1"/>
                </a:solidFill>
                <a:latin typeface="Calibri" pitchFamily="34" charset="0"/>
                <a:cs typeface="Calibri" pitchFamily="34" charset="0"/>
              </a:rPr>
              <a:t> 1 </a:t>
            </a:r>
            <a:r>
              <a:rPr lang="en-US" sz="4000" b="1" dirty="0" err="1">
                <a:solidFill>
                  <a:schemeClr val="tx1"/>
                </a:solidFill>
                <a:latin typeface="Calibri" pitchFamily="34" charset="0"/>
                <a:cs typeface="Calibri" pitchFamily="34" charset="0"/>
              </a:rPr>
              <a:t>trong</a:t>
            </a:r>
            <a:r>
              <a:rPr lang="en-US" sz="4000" b="1" dirty="0">
                <a:solidFill>
                  <a:schemeClr val="tx1"/>
                </a:solidFill>
                <a:latin typeface="Calibri" pitchFamily="34" charset="0"/>
                <a:cs typeface="Calibri" pitchFamily="34" charset="0"/>
              </a:rPr>
              <a:t> </a:t>
            </a:r>
            <a:r>
              <a:rPr lang="en-US" sz="4000" b="1" dirty="0" err="1">
                <a:solidFill>
                  <a:schemeClr val="tx1"/>
                </a:solidFill>
                <a:latin typeface="Calibri" pitchFamily="34" charset="0"/>
                <a:cs typeface="Calibri" pitchFamily="34" charset="0"/>
              </a:rPr>
              <a:t>văn</a:t>
            </a:r>
            <a:r>
              <a:rPr lang="en-US" sz="4000" b="1" dirty="0">
                <a:solidFill>
                  <a:schemeClr val="tx1"/>
                </a:solidFill>
                <a:latin typeface="Calibri" pitchFamily="34" charset="0"/>
                <a:cs typeface="Calibri" pitchFamily="34" charset="0"/>
              </a:rPr>
              <a:t> </a:t>
            </a:r>
            <a:r>
              <a:rPr lang="en-US" sz="4000" b="1" dirty="0" err="1">
                <a:solidFill>
                  <a:schemeClr val="tx1"/>
                </a:solidFill>
                <a:latin typeface="Calibri" pitchFamily="34" charset="0"/>
                <a:cs typeface="Calibri" pitchFamily="34" charset="0"/>
              </a:rPr>
              <a:t>bản</a:t>
            </a:r>
            <a:r>
              <a:rPr lang="en-US" sz="4000" b="1" dirty="0">
                <a:solidFill>
                  <a:schemeClr val="tx1"/>
                </a:solidFill>
                <a:latin typeface="Calibri" pitchFamily="34" charset="0"/>
                <a:cs typeface="Calibri" pitchFamily="34" charset="0"/>
              </a:rPr>
              <a:t> “</a:t>
            </a:r>
            <a:r>
              <a:rPr lang="en-US" sz="4000" b="1" dirty="0" err="1">
                <a:solidFill>
                  <a:schemeClr val="tx1"/>
                </a:solidFill>
                <a:latin typeface="Calibri" pitchFamily="34" charset="0"/>
                <a:cs typeface="Calibri" pitchFamily="34" charset="0"/>
              </a:rPr>
              <a:t>Bàn</a:t>
            </a:r>
            <a:r>
              <a:rPr lang="en-US" sz="4000" b="1" dirty="0">
                <a:solidFill>
                  <a:schemeClr val="tx1"/>
                </a:solidFill>
                <a:latin typeface="Calibri" pitchFamily="34" charset="0"/>
                <a:cs typeface="Calibri" pitchFamily="34" charset="0"/>
              </a:rPr>
              <a:t> </a:t>
            </a:r>
            <a:r>
              <a:rPr lang="en-US" sz="4000" b="1" dirty="0" err="1">
                <a:solidFill>
                  <a:schemeClr val="tx1"/>
                </a:solidFill>
                <a:latin typeface="Calibri" pitchFamily="34" charset="0"/>
                <a:cs typeface="Calibri" pitchFamily="34" charset="0"/>
              </a:rPr>
              <a:t>về</a:t>
            </a:r>
            <a:r>
              <a:rPr lang="en-US" sz="4000" b="1" dirty="0">
                <a:solidFill>
                  <a:schemeClr val="tx1"/>
                </a:solidFill>
                <a:latin typeface="Calibri" pitchFamily="34" charset="0"/>
                <a:cs typeface="Calibri" pitchFamily="34" charset="0"/>
              </a:rPr>
              <a:t> </a:t>
            </a:r>
            <a:r>
              <a:rPr lang="en-US" sz="4000" b="1" dirty="0" err="1">
                <a:solidFill>
                  <a:schemeClr val="tx1"/>
                </a:solidFill>
                <a:latin typeface="Calibri" pitchFamily="34" charset="0"/>
                <a:cs typeface="Calibri" pitchFamily="34" charset="0"/>
              </a:rPr>
              <a:t>đọc</a:t>
            </a:r>
            <a:r>
              <a:rPr lang="en-US" sz="4000" b="1" dirty="0">
                <a:solidFill>
                  <a:schemeClr val="tx1"/>
                </a:solidFill>
                <a:latin typeface="Calibri" pitchFamily="34" charset="0"/>
                <a:cs typeface="Calibri" pitchFamily="34" charset="0"/>
              </a:rPr>
              <a:t> </a:t>
            </a:r>
            <a:r>
              <a:rPr lang="en-US" sz="4000" b="1" dirty="0" err="1">
                <a:solidFill>
                  <a:schemeClr val="tx1"/>
                </a:solidFill>
                <a:latin typeface="Calibri" pitchFamily="34" charset="0"/>
                <a:cs typeface="Calibri" pitchFamily="34" charset="0"/>
              </a:rPr>
              <a:t>sách</a:t>
            </a:r>
            <a:r>
              <a:rPr lang="en-US" sz="4000" b="1" dirty="0">
                <a:solidFill>
                  <a:schemeClr val="tx1"/>
                </a:solidFill>
                <a:latin typeface="Calibri" pitchFamily="34" charset="0"/>
                <a:cs typeface="Calibri" pitchFamily="34" charset="0"/>
              </a:rPr>
              <a:t>” </a:t>
            </a:r>
            <a:r>
              <a:rPr lang="en-US" sz="4000" b="1" dirty="0" err="1">
                <a:solidFill>
                  <a:schemeClr val="tx1"/>
                </a:solidFill>
                <a:latin typeface="Calibri" pitchFamily="34" charset="0"/>
                <a:cs typeface="Calibri" pitchFamily="34" charset="0"/>
              </a:rPr>
              <a:t>là</a:t>
            </a:r>
            <a:r>
              <a:rPr lang="en-US" sz="4000" b="1" dirty="0">
                <a:solidFill>
                  <a:schemeClr val="tx1"/>
                </a:solidFill>
                <a:latin typeface="Calibri" pitchFamily="34" charset="0"/>
                <a:cs typeface="Calibri" pitchFamily="34" charset="0"/>
              </a:rPr>
              <a:t> </a:t>
            </a:r>
            <a:r>
              <a:rPr lang="en-US" sz="4000" b="1" dirty="0" err="1">
                <a:solidFill>
                  <a:schemeClr val="tx1"/>
                </a:solidFill>
                <a:latin typeface="Calibri" pitchFamily="34" charset="0"/>
                <a:cs typeface="Calibri" pitchFamily="34" charset="0"/>
              </a:rPr>
              <a:t>gì</a:t>
            </a:r>
            <a:r>
              <a:rPr lang="en-US" sz="4000" b="1" dirty="0">
                <a:solidFill>
                  <a:schemeClr val="tx1"/>
                </a:solidFill>
                <a:latin typeface="Calibri" pitchFamily="34" charset="0"/>
                <a:cs typeface="Calibri" pitchFamily="34" charset="0"/>
              </a:rPr>
              <a:t>?</a:t>
            </a:r>
          </a:p>
        </p:txBody>
      </p:sp>
      <p:sp>
        <p:nvSpPr>
          <p:cNvPr id="5" name="Rectangle 4"/>
          <p:cNvSpPr/>
          <p:nvPr/>
        </p:nvSpPr>
        <p:spPr>
          <a:xfrm>
            <a:off x="2203823" y="4479235"/>
            <a:ext cx="7955280" cy="120174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685756">
              <a:defRPr/>
            </a:pPr>
            <a:r>
              <a:rPr lang="en-US" sz="4000" b="1" dirty="0" err="1">
                <a:solidFill>
                  <a:schemeClr val="tx1"/>
                </a:solidFill>
                <a:latin typeface="Calibri" pitchFamily="34" charset="0"/>
                <a:cs typeface="Calibri" pitchFamily="34" charset="0"/>
                <a:sym typeface="Arial"/>
              </a:rPr>
              <a:t>Tầm</a:t>
            </a:r>
            <a:r>
              <a:rPr lang="en-US" sz="4000" b="1" dirty="0">
                <a:solidFill>
                  <a:schemeClr val="tx1"/>
                </a:solidFill>
                <a:latin typeface="Calibri" pitchFamily="34" charset="0"/>
                <a:cs typeface="Calibri" pitchFamily="34" charset="0"/>
                <a:sym typeface="Arial"/>
              </a:rPr>
              <a:t> </a:t>
            </a:r>
            <a:r>
              <a:rPr lang="en-US" sz="4000" b="1" dirty="0" err="1">
                <a:solidFill>
                  <a:schemeClr val="tx1"/>
                </a:solidFill>
                <a:latin typeface="Calibri" pitchFamily="34" charset="0"/>
                <a:cs typeface="Calibri" pitchFamily="34" charset="0"/>
                <a:sym typeface="Arial"/>
              </a:rPr>
              <a:t>quan</a:t>
            </a:r>
            <a:r>
              <a:rPr lang="en-US" sz="4000" b="1" dirty="0">
                <a:solidFill>
                  <a:schemeClr val="tx1"/>
                </a:solidFill>
                <a:latin typeface="Calibri" pitchFamily="34" charset="0"/>
                <a:cs typeface="Calibri" pitchFamily="34" charset="0"/>
                <a:sym typeface="Arial"/>
              </a:rPr>
              <a:t> </a:t>
            </a:r>
            <a:r>
              <a:rPr lang="en-US" sz="4000" b="1" dirty="0" err="1">
                <a:solidFill>
                  <a:schemeClr val="tx1"/>
                </a:solidFill>
                <a:latin typeface="Calibri" pitchFamily="34" charset="0"/>
                <a:cs typeface="Calibri" pitchFamily="34" charset="0"/>
                <a:sym typeface="Arial"/>
              </a:rPr>
              <a:t>trọng</a:t>
            </a:r>
            <a:r>
              <a:rPr lang="en-US" sz="4000" b="1" dirty="0">
                <a:solidFill>
                  <a:schemeClr val="tx1"/>
                </a:solidFill>
                <a:latin typeface="Calibri" pitchFamily="34" charset="0"/>
                <a:cs typeface="Calibri" pitchFamily="34" charset="0"/>
                <a:sym typeface="Arial"/>
              </a:rPr>
              <a:t> </a:t>
            </a:r>
            <a:r>
              <a:rPr lang="en-US" sz="4000" b="1" dirty="0" err="1">
                <a:solidFill>
                  <a:schemeClr val="tx1"/>
                </a:solidFill>
                <a:latin typeface="Calibri" pitchFamily="34" charset="0"/>
                <a:cs typeface="Calibri" pitchFamily="34" charset="0"/>
                <a:sym typeface="Arial"/>
              </a:rPr>
              <a:t>của</a:t>
            </a:r>
            <a:r>
              <a:rPr lang="en-US" sz="4000" b="1" dirty="0">
                <a:solidFill>
                  <a:schemeClr val="tx1"/>
                </a:solidFill>
                <a:latin typeface="Calibri" pitchFamily="34" charset="0"/>
                <a:cs typeface="Calibri" pitchFamily="34" charset="0"/>
                <a:sym typeface="Arial"/>
              </a:rPr>
              <a:t> </a:t>
            </a:r>
            <a:r>
              <a:rPr lang="en-US" sz="4000" b="1" dirty="0" err="1">
                <a:solidFill>
                  <a:schemeClr val="tx1"/>
                </a:solidFill>
                <a:latin typeface="Calibri" pitchFamily="34" charset="0"/>
                <a:cs typeface="Calibri" pitchFamily="34" charset="0"/>
                <a:sym typeface="Arial"/>
              </a:rPr>
              <a:t>việc</a:t>
            </a:r>
            <a:r>
              <a:rPr lang="en-US" sz="4000" b="1" dirty="0">
                <a:solidFill>
                  <a:schemeClr val="tx1"/>
                </a:solidFill>
                <a:latin typeface="Calibri" pitchFamily="34" charset="0"/>
                <a:cs typeface="Calibri" pitchFamily="34" charset="0"/>
                <a:sym typeface="Arial"/>
              </a:rPr>
              <a:t> </a:t>
            </a:r>
            <a:r>
              <a:rPr lang="en-US" sz="4000" b="1" dirty="0" err="1">
                <a:solidFill>
                  <a:schemeClr val="tx1"/>
                </a:solidFill>
                <a:latin typeface="Calibri" pitchFamily="34" charset="0"/>
                <a:cs typeface="Calibri" pitchFamily="34" charset="0"/>
                <a:sym typeface="Arial"/>
              </a:rPr>
              <a:t>đọc</a:t>
            </a:r>
            <a:r>
              <a:rPr lang="en-US" sz="4000" b="1" dirty="0">
                <a:solidFill>
                  <a:schemeClr val="tx1"/>
                </a:solidFill>
                <a:latin typeface="Calibri" pitchFamily="34" charset="0"/>
                <a:cs typeface="Calibri" pitchFamily="34" charset="0"/>
                <a:sym typeface="Arial"/>
              </a:rPr>
              <a:t> </a:t>
            </a:r>
            <a:r>
              <a:rPr lang="en-US" sz="4000" b="1" dirty="0" err="1">
                <a:solidFill>
                  <a:schemeClr val="tx1"/>
                </a:solidFill>
                <a:latin typeface="Calibri" pitchFamily="34" charset="0"/>
                <a:cs typeface="Calibri" pitchFamily="34" charset="0"/>
                <a:sym typeface="Arial"/>
              </a:rPr>
              <a:t>sách</a:t>
            </a:r>
            <a:endParaRPr lang="en-US" sz="4000" b="1" dirty="0">
              <a:solidFill>
                <a:schemeClr val="tx1"/>
              </a:solidFill>
              <a:latin typeface="Calibri" pitchFamily="34" charset="0"/>
              <a:cs typeface="Calibri" pitchFamily="34" charset="0"/>
              <a:sym typeface="Arial"/>
            </a:endParaRPr>
          </a:p>
        </p:txBody>
      </p:sp>
      <p:sp>
        <p:nvSpPr>
          <p:cNvPr id="15" name="Rectangle 14"/>
          <p:cNvSpPr/>
          <p:nvPr/>
        </p:nvSpPr>
        <p:spPr>
          <a:xfrm>
            <a:off x="3116509" y="2840261"/>
            <a:ext cx="5958998" cy="623248"/>
          </a:xfrm>
          <a:prstGeom prst="rect">
            <a:avLst/>
          </a:prstGeom>
          <a:noFill/>
        </p:spPr>
        <p:txBody>
          <a:bodyPr wrap="none" lIns="68577" tIns="34290" rIns="68577" bIns="34290">
            <a:spAutoFit/>
          </a:bodyPr>
          <a:lstStyle/>
          <a:p>
            <a:pPr algn="ctr" defTabSz="685756">
              <a:defRPr/>
            </a:pPr>
            <a:r>
              <a:rPr lang="en-US" sz="3600" b="1" dirty="0" err="1">
                <a:solidFill>
                  <a:srgbClr val="FF0000"/>
                </a:solidFill>
                <a:cs typeface="Arial"/>
                <a:sym typeface="Arial"/>
              </a:rPr>
              <a:t>Chúc</a:t>
            </a:r>
            <a:r>
              <a:rPr lang="en-US" sz="3600" b="1" dirty="0">
                <a:solidFill>
                  <a:srgbClr val="FF0000"/>
                </a:solidFill>
                <a:cs typeface="Arial"/>
                <a:sym typeface="Arial"/>
              </a:rPr>
              <a:t> </a:t>
            </a:r>
            <a:r>
              <a:rPr lang="en-US" sz="3600" b="1" dirty="0" err="1">
                <a:solidFill>
                  <a:srgbClr val="FF0000"/>
                </a:solidFill>
                <a:cs typeface="Arial"/>
                <a:sym typeface="Arial"/>
              </a:rPr>
              <a:t>mừng</a:t>
            </a:r>
            <a:r>
              <a:rPr lang="en-US" sz="3600" b="1" dirty="0">
                <a:solidFill>
                  <a:srgbClr val="FF0000"/>
                </a:solidFill>
                <a:cs typeface="Arial"/>
                <a:sym typeface="Arial"/>
              </a:rPr>
              <a:t> </a:t>
            </a:r>
            <a:r>
              <a:rPr lang="en-US" sz="3600" b="1" dirty="0" err="1">
                <a:solidFill>
                  <a:srgbClr val="FF0000"/>
                </a:solidFill>
                <a:cs typeface="Arial"/>
                <a:sym typeface="Arial"/>
              </a:rPr>
              <a:t>bạn</a:t>
            </a:r>
            <a:r>
              <a:rPr lang="en-US" sz="3600" b="1" dirty="0">
                <a:solidFill>
                  <a:srgbClr val="FF0000"/>
                </a:solidFill>
                <a:cs typeface="Arial"/>
                <a:sym typeface="Arial"/>
              </a:rPr>
              <a:t> </a:t>
            </a:r>
            <a:r>
              <a:rPr lang="en-US" sz="3600" b="1" dirty="0" err="1">
                <a:solidFill>
                  <a:srgbClr val="FF0000"/>
                </a:solidFill>
                <a:cs typeface="Arial"/>
                <a:sym typeface="Arial"/>
              </a:rPr>
              <a:t>được</a:t>
            </a:r>
            <a:r>
              <a:rPr lang="en-US" sz="3600" b="1" dirty="0">
                <a:solidFill>
                  <a:srgbClr val="FF0000"/>
                </a:solidFill>
                <a:cs typeface="Arial"/>
                <a:sym typeface="Arial"/>
              </a:rPr>
              <a:t> 10 </a:t>
            </a:r>
            <a:r>
              <a:rPr lang="en-US" sz="3600" b="1" dirty="0" err="1">
                <a:solidFill>
                  <a:srgbClr val="FF0000"/>
                </a:solidFill>
                <a:cs typeface="Arial"/>
                <a:sym typeface="Arial"/>
              </a:rPr>
              <a:t>điểm</a:t>
            </a:r>
            <a:endParaRPr lang="en-US" sz="3600" b="1" dirty="0">
              <a:solidFill>
                <a:srgbClr val="FF0000"/>
              </a:solidFill>
              <a:cs typeface="Arial"/>
              <a:sym typeface="Arial"/>
            </a:endParaRPr>
          </a:p>
        </p:txBody>
      </p:sp>
    </p:spTree>
    <p:extLst>
      <p:ext uri="{BB962C8B-B14F-4D97-AF65-F5344CB8AC3E}">
        <p14:creationId xmlns:p14="http://schemas.microsoft.com/office/powerpoint/2010/main" val="190817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graphicFrame>
        <p:nvGraphicFramePr>
          <p:cNvPr id="2" name="Table 1"/>
          <p:cNvGraphicFramePr>
            <a:graphicFrameLocks noGrp="1"/>
          </p:cNvGraphicFramePr>
          <p:nvPr>
            <p:extLst>
              <p:ext uri="{D42A27DB-BD31-4B8C-83A1-F6EECF244321}">
                <p14:modId xmlns:p14="http://schemas.microsoft.com/office/powerpoint/2010/main" val="1615918195"/>
              </p:ext>
            </p:extLst>
          </p:nvPr>
        </p:nvGraphicFramePr>
        <p:xfrm>
          <a:off x="283335" y="1478953"/>
          <a:ext cx="11613104" cy="4186022"/>
        </p:xfrm>
        <a:graphic>
          <a:graphicData uri="http://schemas.openxmlformats.org/drawingml/2006/table">
            <a:tbl>
              <a:tblPr firstRow="1" firstCol="1" lastRow="1" lastCol="1" bandRow="1" bandCol="1"/>
              <a:tblGrid>
                <a:gridCol w="7495504">
                  <a:extLst>
                    <a:ext uri="{9D8B030D-6E8A-4147-A177-3AD203B41FA5}">
                      <a16:colId xmlns:a16="http://schemas.microsoft.com/office/drawing/2014/main" val="3785265298"/>
                    </a:ext>
                  </a:extLst>
                </a:gridCol>
                <a:gridCol w="4117600">
                  <a:extLst>
                    <a:ext uri="{9D8B030D-6E8A-4147-A177-3AD203B41FA5}">
                      <a16:colId xmlns:a16="http://schemas.microsoft.com/office/drawing/2014/main" val="63986138"/>
                    </a:ext>
                  </a:extLst>
                </a:gridCol>
              </a:tblGrid>
              <a:tr h="604444">
                <a:tc>
                  <a:txBody>
                    <a:bodyPr/>
                    <a:lstStyle/>
                    <a:p>
                      <a:pPr algn="ctr">
                        <a:lnSpc>
                          <a:spcPct val="115000"/>
                        </a:lnSpc>
                        <a:spcAft>
                          <a:spcPts val="0"/>
                        </a:spcAft>
                      </a:pPr>
                      <a:r>
                        <a:rPr lang="vi-VN" sz="3200" b="1" i="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NHIỆM VỤ</a:t>
                      </a:r>
                      <a:endParaRPr lang="en-US" sz="3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vi-VN" sz="3200" b="1" i="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3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0181107"/>
                  </a:ext>
                </a:extLst>
              </a:tr>
              <a:tr h="604444">
                <a:tc>
                  <a:txBody>
                    <a:bodyPr/>
                    <a:lstStyle/>
                    <a:p>
                      <a:pPr algn="l">
                        <a:lnSpc>
                          <a:spcPct val="115000"/>
                        </a:lnSpc>
                        <a:spcAft>
                          <a:spcPts val="0"/>
                        </a:spcAft>
                      </a:pPr>
                      <a:r>
                        <a:rPr lang="vi-VN" sz="3200" i="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1. Giới thiệu đôi nét về tác giả?</a:t>
                      </a:r>
                      <a:endParaRPr lang="en-US" sz="3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vi-VN" sz="3200" i="1">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1886938"/>
                  </a:ext>
                </a:extLst>
              </a:tr>
              <a:tr h="604444">
                <a:tc>
                  <a:txBody>
                    <a:bodyPr/>
                    <a:lstStyle/>
                    <a:p>
                      <a:pPr algn="just">
                        <a:lnSpc>
                          <a:spcPct val="115000"/>
                        </a:lnSpc>
                        <a:spcAft>
                          <a:spcPts val="0"/>
                        </a:spcAft>
                      </a:pPr>
                      <a:r>
                        <a:rPr lang="vi-VN" sz="3200" i="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2. Nêu xuất xứ của văn bản?</a:t>
                      </a:r>
                      <a:endParaRPr lang="en-US" sz="3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3200" b="1" i="1">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7331535"/>
                  </a:ext>
                </a:extLst>
              </a:tr>
              <a:tr h="604444">
                <a:tc>
                  <a:txBody>
                    <a:bodyPr/>
                    <a:lstStyle/>
                    <a:p>
                      <a:pPr algn="just">
                        <a:lnSpc>
                          <a:spcPct val="115000"/>
                        </a:lnSpc>
                        <a:spcAft>
                          <a:spcPts val="0"/>
                        </a:spcAft>
                      </a:pPr>
                      <a:r>
                        <a:rPr lang="vi-VN" sz="3200" i="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3. Văn bản thuộc thể loại nào?</a:t>
                      </a:r>
                      <a:endParaRPr lang="en-US" sz="3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3200" b="1" i="1">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4930050"/>
                  </a:ext>
                </a:extLst>
              </a:tr>
              <a:tr h="559361">
                <a:tc>
                  <a:txBody>
                    <a:bodyPr/>
                    <a:lstStyle/>
                    <a:p>
                      <a:pPr algn="just">
                        <a:lnSpc>
                          <a:spcPct val="115000"/>
                        </a:lnSpc>
                        <a:spcAft>
                          <a:spcPts val="0"/>
                        </a:spcAft>
                      </a:pPr>
                      <a:r>
                        <a:rPr lang="vi-VN" sz="3200" i="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4. Xác định phương thức biểu đạt chính?</a:t>
                      </a:r>
                      <a:endParaRPr lang="en-US" sz="3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3200" b="1" i="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3513878"/>
                  </a:ext>
                </a:extLst>
              </a:tr>
              <a:tr h="1208885">
                <a:tc>
                  <a:txBody>
                    <a:bodyPr/>
                    <a:lstStyle/>
                    <a:p>
                      <a:pPr algn="just">
                        <a:lnSpc>
                          <a:spcPct val="115000"/>
                        </a:lnSpc>
                        <a:spcAft>
                          <a:spcPts val="0"/>
                        </a:spcAft>
                      </a:pPr>
                      <a:r>
                        <a:rPr lang="vi-VN" sz="3200" i="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5. Văn bản chia làm mấy phần? Nêu nội dung của từng phần?</a:t>
                      </a:r>
                      <a:endParaRPr lang="en-US" sz="3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3200" b="1" i="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4565789"/>
                  </a:ext>
                </a:extLst>
              </a:tr>
            </a:tbl>
          </a:graphicData>
        </a:graphic>
      </p:graphicFrame>
      <p:sp>
        <p:nvSpPr>
          <p:cNvPr id="3" name="Rectangle 1"/>
          <p:cNvSpPr>
            <a:spLocks noChangeArrowheads="1"/>
          </p:cNvSpPr>
          <p:nvPr/>
        </p:nvSpPr>
        <p:spPr bwMode="auto">
          <a:xfrm>
            <a:off x="3829919" y="446539"/>
            <a:ext cx="4131259" cy="6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r>
              <a:rPr lang="en-US" altLang="en-US" sz="3733" b="1" dirty="0" err="1">
                <a:solidFill>
                  <a:srgbClr val="F37B3D"/>
                </a:solidFill>
                <a:latin typeface="Times New Roman" panose="02020603050405020304" pitchFamily="18" charset="0"/>
                <a:ea typeface="Calibri" panose="020F0502020204030204" pitchFamily="34" charset="0"/>
                <a:cs typeface="Times New Roman" panose="02020603050405020304" pitchFamily="18" charset="0"/>
              </a:rPr>
              <a:t>Hoàn</a:t>
            </a:r>
            <a:r>
              <a:rPr lang="en-US" altLang="en-US" sz="3733" b="1" dirty="0">
                <a:solidFill>
                  <a:srgbClr val="F37B3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733" b="1" dirty="0" err="1">
                <a:solidFill>
                  <a:srgbClr val="F37B3D"/>
                </a:solidFill>
                <a:latin typeface="Times New Roman" panose="02020603050405020304" pitchFamily="18" charset="0"/>
                <a:ea typeface="Calibri" panose="020F0502020204030204" pitchFamily="34" charset="0"/>
                <a:cs typeface="Times New Roman" panose="02020603050405020304" pitchFamily="18" charset="0"/>
              </a:rPr>
              <a:t>thiện</a:t>
            </a:r>
            <a:r>
              <a:rPr lang="en-US" altLang="en-US" sz="3733" b="1" dirty="0">
                <a:solidFill>
                  <a:srgbClr val="F37B3D"/>
                </a:solidFill>
                <a:latin typeface="Times New Roman" panose="02020603050405020304" pitchFamily="18" charset="0"/>
                <a:ea typeface="Calibri" panose="020F0502020204030204" pitchFamily="34" charset="0"/>
                <a:cs typeface="Times New Roman" panose="02020603050405020304" pitchFamily="18" charset="0"/>
              </a:rPr>
              <a:t> PHT 1:</a:t>
            </a:r>
            <a:endParaRPr lang="en-US" altLang="en-US" sz="3733" dirty="0">
              <a:solidFill>
                <a:srgbClr val="F37B3D"/>
              </a:solidFill>
              <a:latin typeface="Times New Roman" panose="02020603050405020304" pitchFamily="18" charset="0"/>
              <a:cs typeface="Times New Roman" panose="02020603050405020304" pitchFamily="18" charset="0"/>
            </a:endParaRPr>
          </a:p>
        </p:txBody>
      </p:sp>
      <p:pic>
        <p:nvPicPr>
          <p:cNvPr id="4" name="Picture 5" descr="TOP 10 PHƯƠNG PHÁP DẠY HỌC TÍCH CỰC THÀNH CÔNG NHẤT | TH Định T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3285">
            <a:off x="165204" y="239773"/>
            <a:ext cx="2131652" cy="159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42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4217821" cy="995209"/>
          </a:xfrm>
          <a:prstGeom prst="rect">
            <a:avLst/>
          </a:prstGeom>
          <a:noFill/>
        </p:spPr>
        <p:txBody>
          <a:bodyPr wrap="none" rtlCol="0">
            <a:spAutoFit/>
          </a:bodyPr>
          <a:lstStyle/>
          <a:p>
            <a:r>
              <a:rPr lang="en-US" sz="5867" b="1" dirty="0">
                <a:solidFill>
                  <a:srgbClr val="C0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4914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19459" name="TextBox 4"/>
          <p:cNvSpPr txBox="1">
            <a:spLocks noChangeArrowheads="1"/>
          </p:cNvSpPr>
          <p:nvPr/>
        </p:nvSpPr>
        <p:spPr bwMode="auto">
          <a:xfrm>
            <a:off x="5673219" y="926691"/>
            <a:ext cx="634650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r>
              <a:rPr lang="en-US" altLang="en-US" sz="3200" b="1" dirty="0" err="1">
                <a:solidFill>
                  <a:srgbClr val="002060"/>
                </a:solidFill>
                <a:latin typeface="Times New Roman" panose="02020603050405020304" pitchFamily="18" charset="0"/>
                <a:cs typeface="Times New Roman" panose="02020603050405020304" pitchFamily="18" charset="0"/>
              </a:rPr>
              <a:t>Có</a:t>
            </a:r>
            <a:r>
              <a:rPr lang="en-US" altLang="en-US" sz="3200" b="1" dirty="0">
                <a:solidFill>
                  <a:srgbClr val="002060"/>
                </a:solidFill>
                <a:latin typeface="Times New Roman" panose="02020603050405020304" pitchFamily="18" charset="0"/>
                <a:cs typeface="Times New Roman" panose="02020603050405020304" pitchFamily="18" charset="0"/>
              </a:rPr>
              <a:t> ý </a:t>
            </a:r>
            <a:r>
              <a:rPr lang="en-US" altLang="en-US" sz="3200" b="1" dirty="0" err="1">
                <a:solidFill>
                  <a:srgbClr val="002060"/>
                </a:solidFill>
                <a:latin typeface="Times New Roman" panose="02020603050405020304" pitchFamily="18" charset="0"/>
                <a:cs typeface="Times New Roman" panose="02020603050405020304" pitchFamily="18" charset="0"/>
              </a:rPr>
              <a:t>kiến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cho</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rằng</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hiện</a:t>
            </a:r>
            <a:r>
              <a:rPr lang="en-US" altLang="en-US" sz="3200" b="1" dirty="0">
                <a:solidFill>
                  <a:srgbClr val="002060"/>
                </a:solidFill>
                <a:latin typeface="Times New Roman" panose="02020603050405020304" pitchFamily="18" charset="0"/>
                <a:cs typeface="Times New Roman" panose="02020603050405020304" pitchFamily="18" charset="0"/>
              </a:rPr>
              <a:t> nay </a:t>
            </a:r>
            <a:r>
              <a:rPr lang="en-US" altLang="en-US" sz="3200" b="1" dirty="0" err="1">
                <a:solidFill>
                  <a:srgbClr val="002060"/>
                </a:solidFill>
                <a:latin typeface="Times New Roman" panose="02020603050405020304" pitchFamily="18" charset="0"/>
                <a:cs typeface="Times New Roman" panose="02020603050405020304" pitchFamily="18" charset="0"/>
              </a:rPr>
              <a:t>Công</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nghệ</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thông</a:t>
            </a:r>
            <a:r>
              <a:rPr lang="en-US" altLang="en-US" sz="3200" b="1" dirty="0">
                <a:solidFill>
                  <a:srgbClr val="002060"/>
                </a:solidFill>
                <a:latin typeface="Times New Roman" panose="02020603050405020304" pitchFamily="18" charset="0"/>
                <a:cs typeface="Times New Roman" panose="02020603050405020304" pitchFamily="18" charset="0"/>
              </a:rPr>
              <a:t> tin </a:t>
            </a:r>
            <a:r>
              <a:rPr lang="en-US" altLang="en-US" sz="3200" b="1" dirty="0" err="1">
                <a:solidFill>
                  <a:srgbClr val="002060"/>
                </a:solidFill>
                <a:latin typeface="Times New Roman" panose="02020603050405020304" pitchFamily="18" charset="0"/>
                <a:cs typeface="Times New Roman" panose="02020603050405020304" pitchFamily="18" charset="0"/>
              </a:rPr>
              <a:t>phát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triển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cả</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thế</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giới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đều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gọn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trong</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chiếc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máy</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tính</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việc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đọc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sách</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vở</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như</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trước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đây</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không</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cần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thiết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nữa</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Em</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có</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đồng</a:t>
            </a:r>
            <a:r>
              <a:rPr lang="en-US" altLang="en-US" sz="3200" b="1" dirty="0">
                <a:solidFill>
                  <a:srgbClr val="002060"/>
                </a:solidFill>
                <a:latin typeface="Times New Roman" panose="02020603050405020304" pitchFamily="18" charset="0"/>
                <a:cs typeface="Times New Roman" panose="02020603050405020304" pitchFamily="18" charset="0"/>
              </a:rPr>
              <a:t> ý </a:t>
            </a:r>
            <a:r>
              <a:rPr lang="en-US" altLang="en-US" sz="3200" b="1" dirty="0" err="1">
                <a:solidFill>
                  <a:srgbClr val="002060"/>
                </a:solidFill>
                <a:latin typeface="Times New Roman" panose="02020603050405020304" pitchFamily="18" charset="0"/>
                <a:cs typeface="Times New Roman" panose="02020603050405020304" pitchFamily="18" charset="0"/>
              </a:rPr>
              <a:t>với</a:t>
            </a:r>
            <a:r>
              <a:rPr lang="en-US" altLang="en-US" sz="3200" b="1" dirty="0">
                <a:solidFill>
                  <a:srgbClr val="002060"/>
                </a:solidFill>
                <a:latin typeface="Times New Roman" panose="02020603050405020304" pitchFamily="18" charset="0"/>
                <a:cs typeface="Times New Roman" panose="02020603050405020304" pitchFamily="18" charset="0"/>
              </a:rPr>
              <a:t> ý </a:t>
            </a:r>
            <a:r>
              <a:rPr lang="en-US" altLang="en-US" sz="3200" b="1" dirty="0" err="1">
                <a:solidFill>
                  <a:srgbClr val="002060"/>
                </a:solidFill>
                <a:latin typeface="Times New Roman" panose="02020603050405020304" pitchFamily="18" charset="0"/>
                <a:cs typeface="Times New Roman" panose="02020603050405020304" pitchFamily="18" charset="0"/>
              </a:rPr>
              <a:t>kiến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đó</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không</a:t>
            </a:r>
            <a:r>
              <a:rPr lang="en-US" altLang="en-US" sz="3200" b="1" dirty="0">
                <a:solidFill>
                  <a:srgbClr val="002060"/>
                </a:solidFill>
                <a:latin typeface="Times New Roman" panose="02020603050405020304" pitchFamily="18" charset="0"/>
                <a:cs typeface="Times New Roman" panose="02020603050405020304" pitchFamily="18" charset="0"/>
              </a:rPr>
              <a:t>?</a:t>
            </a:r>
          </a:p>
        </p:txBody>
      </p:sp>
      <p:pic>
        <p:nvPicPr>
          <p:cNvPr id="6" name="Picture 4" descr="Kết quả hình ảnh cho su dung dien thoai cho san 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251750" cy="34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ết quả hình ảnh cho ngày hội đọc sá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7357"/>
            <a:ext cx="5251750" cy="313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929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nh ngÃ´n vá» sÃ¡ch, nhá»¯ng cÃ¢u nÃ³i hay nháº¥t vá» sÃ¡ch nÃªn Ä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2590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Nhá»¯ng cuá»n sÃ¡ch thay Äá»i cuá»c Äá»i mÃ  báº¡n nháº¥t Äá»nh pháº£i Äá»c kh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806026" y="632178"/>
            <a:ext cx="10877975" cy="2308324"/>
          </a:xfrm>
          <a:prstGeom prst="rect">
            <a:avLst/>
          </a:prstGeom>
          <a:noFill/>
        </p:spPr>
        <p:txBody>
          <a:bodyPr wrap="square" rtlCol="0">
            <a:spAutoFit/>
          </a:bodyPr>
          <a:lstStyle/>
          <a:p>
            <a:r>
              <a:rPr lang="en-SG" sz="7200" dirty="0" err="1">
                <a:latin typeface="#9Slide05 Atlantika" pitchFamily="2" charset="0"/>
                <a:cs typeface="#9Slide03 Arima Madurai Black" panose="00000A00000000000000" pitchFamily="2" charset="0"/>
              </a:rPr>
              <a:t>Giá</a:t>
            </a:r>
            <a:r>
              <a:rPr lang="en-SG" sz="7200" dirty="0">
                <a:latin typeface="#9Slide05 Atlantika" pitchFamily="2" charset="0"/>
                <a:cs typeface="#9Slide03 Arima Madurai Black" panose="00000A00000000000000" pitchFamily="2" charset="0"/>
              </a:rPr>
              <a:t> </a:t>
            </a:r>
            <a:r>
              <a:rPr lang="en-SG" sz="7200" dirty="0" err="1">
                <a:latin typeface="#9Slide05 Atlantika" pitchFamily="2" charset="0"/>
                <a:cs typeface="#9Slide03 Arima Madurai Black" panose="00000A00000000000000" pitchFamily="2" charset="0"/>
              </a:rPr>
              <a:t>của</a:t>
            </a:r>
            <a:r>
              <a:rPr lang="en-SG" sz="7200" dirty="0">
                <a:latin typeface="#9Slide05 Atlantika" pitchFamily="2" charset="0"/>
                <a:cs typeface="#9Slide03 Arima Madurai Black" panose="00000A00000000000000" pitchFamily="2" charset="0"/>
              </a:rPr>
              <a:t> </a:t>
            </a:r>
            <a:r>
              <a:rPr lang="en-SG" sz="7200" dirty="0" err="1">
                <a:latin typeface="#9Slide05 Atlantika" pitchFamily="2" charset="0"/>
                <a:cs typeface="#9Slide03 Arima Madurai Black" panose="00000A00000000000000" pitchFamily="2" charset="0"/>
              </a:rPr>
              <a:t>cuốn</a:t>
            </a:r>
            <a:r>
              <a:rPr lang="en-SG" sz="7200" dirty="0">
                <a:latin typeface="#9Slide05 Atlantika" pitchFamily="2" charset="0"/>
                <a:cs typeface="#9Slide03 Arima Madurai Black" panose="00000A00000000000000" pitchFamily="2" charset="0"/>
              </a:rPr>
              <a:t> </a:t>
            </a:r>
            <a:r>
              <a:rPr lang="en-SG" sz="7200" dirty="0" err="1">
                <a:latin typeface="#9Slide05 Atlantika" pitchFamily="2" charset="0"/>
                <a:cs typeface="#9Slide03 Arima Madurai Black" panose="00000A00000000000000" pitchFamily="2" charset="0"/>
              </a:rPr>
              <a:t>sách</a:t>
            </a:r>
            <a:r>
              <a:rPr lang="en-SG" sz="7200" dirty="0">
                <a:latin typeface="#9Slide05 Atlantika" pitchFamily="2" charset="0"/>
                <a:cs typeface="#9Slide03 Arima Madurai Black" panose="00000A00000000000000" pitchFamily="2" charset="0"/>
              </a:rPr>
              <a:t> </a:t>
            </a:r>
            <a:r>
              <a:rPr lang="en-SG" sz="7200" dirty="0" err="1">
                <a:latin typeface="#9Slide05 Atlantika" pitchFamily="2" charset="0"/>
                <a:cs typeface="#9Slide03 Arima Madurai Black" panose="00000A00000000000000" pitchFamily="2" charset="0"/>
              </a:rPr>
              <a:t>không</a:t>
            </a:r>
            <a:r>
              <a:rPr lang="en-SG" sz="7200" dirty="0">
                <a:latin typeface="#9Slide05 Atlantika" pitchFamily="2" charset="0"/>
                <a:cs typeface="#9Slide03 Arima Madurai Black" panose="00000A00000000000000" pitchFamily="2" charset="0"/>
              </a:rPr>
              <a:t> </a:t>
            </a:r>
            <a:r>
              <a:rPr lang="en-SG" sz="7200" dirty="0" err="1">
                <a:latin typeface="#9Slide05 Atlantika" pitchFamily="2" charset="0"/>
                <a:cs typeface="#9Slide03 Arima Madurai Black" panose="00000A00000000000000" pitchFamily="2" charset="0"/>
              </a:rPr>
              <a:t>quan</a:t>
            </a:r>
            <a:r>
              <a:rPr lang="en-SG" sz="7200" dirty="0">
                <a:latin typeface="#9Slide05 Atlantika" pitchFamily="2" charset="0"/>
                <a:cs typeface="#9Slide03 Arima Madurai Black" panose="00000A00000000000000" pitchFamily="2" charset="0"/>
              </a:rPr>
              <a:t> </a:t>
            </a:r>
            <a:r>
              <a:rPr lang="en-SG" sz="7200" dirty="0" err="1">
                <a:latin typeface="#9Slide05 Atlantika" pitchFamily="2" charset="0"/>
                <a:cs typeface="#9Slide03 Arima Madurai Black" panose="00000A00000000000000" pitchFamily="2" charset="0"/>
              </a:rPr>
              <a:t>trọng</a:t>
            </a:r>
            <a:endParaRPr lang="en-SG" sz="7200" dirty="0">
              <a:latin typeface="#9Slide05 Atlantika" pitchFamily="2" charset="0"/>
              <a:cs typeface="#9Slide03 Arima Madurai Black" panose="00000A00000000000000" pitchFamily="2" charset="0"/>
            </a:endParaRPr>
          </a:p>
        </p:txBody>
      </p:sp>
      <p:sp>
        <p:nvSpPr>
          <p:cNvPr id="7" name="TextBox 6"/>
          <p:cNvSpPr txBox="1"/>
          <p:nvPr/>
        </p:nvSpPr>
        <p:spPr>
          <a:xfrm flipH="1">
            <a:off x="6524978" y="2133287"/>
            <a:ext cx="5159023" cy="2964594"/>
          </a:xfrm>
          <a:prstGeom prst="rect">
            <a:avLst/>
          </a:prstGeom>
          <a:noFill/>
        </p:spPr>
        <p:txBody>
          <a:bodyPr wrap="square" rtlCol="0">
            <a:spAutoFit/>
          </a:bodyPr>
          <a:lstStyle/>
          <a:p>
            <a:pPr algn="r"/>
            <a:r>
              <a:rPr lang="en-SG" sz="3733" dirty="0" err="1">
                <a:latin typeface="#9Slide03 Arima Madurai Black" panose="00000A00000000000000" pitchFamily="2" charset="0"/>
                <a:cs typeface="#9Slide03 Arima Madurai Black" panose="00000A00000000000000" pitchFamily="2" charset="0"/>
              </a:rPr>
              <a:t>Cái</a:t>
            </a:r>
            <a:r>
              <a:rPr lang="en-SG" sz="3733" dirty="0">
                <a:latin typeface="#9Slide03 Arima Madurai Black" panose="00000A00000000000000" pitchFamily="2" charset="0"/>
                <a:cs typeface="#9Slide03 Arima Madurai Black" panose="00000A00000000000000" pitchFamily="2" charset="0"/>
              </a:rPr>
              <a:t> </a:t>
            </a:r>
            <a:r>
              <a:rPr lang="en-SG" sz="3733" dirty="0" err="1">
                <a:latin typeface="#9Slide03 Arima Madurai Black" panose="00000A00000000000000" pitchFamily="2" charset="0"/>
                <a:cs typeface="#9Slide03 Arima Madurai Black" panose="00000A00000000000000" pitchFamily="2" charset="0"/>
              </a:rPr>
              <a:t>giá</a:t>
            </a:r>
            <a:r>
              <a:rPr lang="en-SG" sz="3733" dirty="0">
                <a:latin typeface="#9Slide03 Arima Madurai Black" panose="00000A00000000000000" pitchFamily="2" charset="0"/>
                <a:cs typeface="#9Slide03 Arima Madurai Black" panose="00000A00000000000000" pitchFamily="2" charset="0"/>
              </a:rPr>
              <a:t> </a:t>
            </a:r>
            <a:r>
              <a:rPr lang="en-SG" sz="3733" dirty="0" err="1">
                <a:latin typeface="#9Slide03 Arima Madurai Black" panose="00000A00000000000000" pitchFamily="2" charset="0"/>
                <a:cs typeface="#9Slide03 Arima Madurai Black" panose="00000A00000000000000" pitchFamily="2" charset="0"/>
              </a:rPr>
              <a:t>mà</a:t>
            </a:r>
            <a:r>
              <a:rPr lang="en-SG" sz="3733" dirty="0">
                <a:latin typeface="#9Slide03 Arima Madurai Black" panose="00000A00000000000000" pitchFamily="2" charset="0"/>
                <a:cs typeface="#9Slide03 Arima Madurai Black" panose="00000A00000000000000" pitchFamily="2" charset="0"/>
              </a:rPr>
              <a:t> </a:t>
            </a:r>
            <a:r>
              <a:rPr lang="en-SG" sz="3733" dirty="0" err="1">
                <a:latin typeface="#9Slide03 Arima Madurai Black" panose="00000A00000000000000" pitchFamily="2" charset="0"/>
                <a:cs typeface="#9Slide03 Arima Madurai Black" panose="00000A00000000000000" pitchFamily="2" charset="0"/>
              </a:rPr>
              <a:t>bạn</a:t>
            </a:r>
            <a:r>
              <a:rPr lang="en-SG" sz="3733" dirty="0">
                <a:latin typeface="#9Slide03 Arima Madurai Black" panose="00000A00000000000000" pitchFamily="2" charset="0"/>
                <a:cs typeface="#9Slide03 Arima Madurai Black" panose="00000A00000000000000" pitchFamily="2" charset="0"/>
              </a:rPr>
              <a:t> </a:t>
            </a:r>
            <a:r>
              <a:rPr lang="en-SG" sz="3733" dirty="0" err="1">
                <a:latin typeface="#9Slide03 Arima Madurai Black" panose="00000A00000000000000" pitchFamily="2" charset="0"/>
                <a:cs typeface="#9Slide03 Arima Madurai Black" panose="00000A00000000000000" pitchFamily="2" charset="0"/>
              </a:rPr>
              <a:t>sẽ</a:t>
            </a:r>
            <a:r>
              <a:rPr lang="en-SG" sz="3733" dirty="0">
                <a:latin typeface="#9Slide03 Arima Madurai Black" panose="00000A00000000000000" pitchFamily="2" charset="0"/>
                <a:cs typeface="#9Slide03 Arima Madurai Black" panose="00000A00000000000000" pitchFamily="2" charset="0"/>
              </a:rPr>
              <a:t> </a:t>
            </a:r>
            <a:r>
              <a:rPr lang="en-SG" sz="3733" dirty="0" err="1">
                <a:latin typeface="#9Slide03 Arima Madurai Black" panose="00000A00000000000000" pitchFamily="2" charset="0"/>
                <a:cs typeface="#9Slide03 Arima Madurai Black" panose="00000A00000000000000" pitchFamily="2" charset="0"/>
              </a:rPr>
              <a:t>phải</a:t>
            </a:r>
            <a:r>
              <a:rPr lang="en-SG" sz="3733" dirty="0">
                <a:latin typeface="#9Slide03 Arima Madurai Black" panose="00000A00000000000000" pitchFamily="2" charset="0"/>
                <a:cs typeface="#9Slide03 Arima Madurai Black" panose="00000A00000000000000" pitchFamily="2" charset="0"/>
              </a:rPr>
              <a:t> </a:t>
            </a:r>
            <a:r>
              <a:rPr lang="en-SG" sz="3733" dirty="0" err="1">
                <a:latin typeface="#9Slide03 Arima Madurai Black" panose="00000A00000000000000" pitchFamily="2" charset="0"/>
                <a:cs typeface="#9Slide03 Arima Madurai Black" panose="00000A00000000000000" pitchFamily="2" charset="0"/>
              </a:rPr>
              <a:t>trả</a:t>
            </a:r>
            <a:r>
              <a:rPr lang="en-SG" sz="3733" dirty="0">
                <a:latin typeface="#9Slide03 Arima Madurai Black" panose="00000A00000000000000" pitchFamily="2" charset="0"/>
                <a:cs typeface="#9Slide03 Arima Madurai Black" panose="00000A00000000000000" pitchFamily="2" charset="0"/>
              </a:rPr>
              <a:t> </a:t>
            </a:r>
            <a:r>
              <a:rPr lang="en-SG" sz="3733" dirty="0" err="1">
                <a:latin typeface="#9Slide03 Arima Madurai Black" panose="00000A00000000000000" pitchFamily="2" charset="0"/>
                <a:cs typeface="#9Slide03 Arima Madurai Black" panose="00000A00000000000000" pitchFamily="2" charset="0"/>
              </a:rPr>
              <a:t>nếu</a:t>
            </a:r>
            <a:r>
              <a:rPr lang="en-SG" sz="3733" dirty="0">
                <a:latin typeface="#9Slide03 Arima Madurai Black" panose="00000A00000000000000" pitchFamily="2" charset="0"/>
                <a:cs typeface="#9Slide03 Arima Madurai Black" panose="00000A00000000000000" pitchFamily="2" charset="0"/>
              </a:rPr>
              <a:t> </a:t>
            </a:r>
            <a:r>
              <a:rPr lang="en-SG" sz="3733" dirty="0" err="1">
                <a:latin typeface="#9Slide03 Arima Madurai Black" panose="00000A00000000000000" pitchFamily="2" charset="0"/>
                <a:cs typeface="#9Slide03 Arima Madurai Black" panose="00000A00000000000000" pitchFamily="2" charset="0"/>
              </a:rPr>
              <a:t>không</a:t>
            </a:r>
            <a:r>
              <a:rPr lang="en-SG" sz="3733" dirty="0">
                <a:latin typeface="#9Slide03 Arima Madurai Black" panose="00000A00000000000000" pitchFamily="2" charset="0"/>
                <a:cs typeface="#9Slide03 Arima Madurai Black" panose="00000A00000000000000" pitchFamily="2" charset="0"/>
              </a:rPr>
              <a:t> </a:t>
            </a:r>
            <a:r>
              <a:rPr lang="en-SG" sz="3733" dirty="0" err="1">
                <a:latin typeface="#9Slide03 Arima Madurai Black" panose="00000A00000000000000" pitchFamily="2" charset="0"/>
                <a:cs typeface="#9Slide03 Arima Madurai Black" panose="00000A00000000000000" pitchFamily="2" charset="0"/>
              </a:rPr>
              <a:t>đọc</a:t>
            </a:r>
            <a:r>
              <a:rPr lang="en-SG" sz="3733" dirty="0">
                <a:latin typeface="#9Slide03 Arima Madurai Black" panose="00000A00000000000000" pitchFamily="2" charset="0"/>
                <a:cs typeface="#9Slide03 Arima Madurai Black" panose="00000A00000000000000" pitchFamily="2" charset="0"/>
              </a:rPr>
              <a:t> </a:t>
            </a:r>
          </a:p>
          <a:p>
            <a:pPr algn="r"/>
            <a:r>
              <a:rPr lang="en-SG" sz="3733" dirty="0" err="1">
                <a:latin typeface="#9Slide03 Arima Madurai Black" panose="00000A00000000000000" pitchFamily="2" charset="0"/>
                <a:cs typeface="#9Slide03 Arima Madurai Black" panose="00000A00000000000000" pitchFamily="2" charset="0"/>
              </a:rPr>
              <a:t>nó</a:t>
            </a:r>
            <a:r>
              <a:rPr lang="en-SG" sz="3733" dirty="0">
                <a:latin typeface="#9Slide03 Arima Madurai Black" panose="00000A00000000000000" pitchFamily="2" charset="0"/>
                <a:cs typeface="#9Slide03 Arima Madurai Black" panose="00000A00000000000000" pitchFamily="2" charset="0"/>
              </a:rPr>
              <a:t> </a:t>
            </a:r>
            <a:r>
              <a:rPr lang="en-SG" sz="3733" dirty="0" err="1">
                <a:latin typeface="#9Slide03 Arima Madurai Black" panose="00000A00000000000000" pitchFamily="2" charset="0"/>
                <a:cs typeface="#9Slide03 Arima Madurai Black" panose="00000A00000000000000" pitchFamily="2" charset="0"/>
              </a:rPr>
              <a:t>mới</a:t>
            </a:r>
            <a:r>
              <a:rPr lang="en-SG" sz="3733" dirty="0">
                <a:latin typeface="#9Slide03 Arima Madurai Black" panose="00000A00000000000000" pitchFamily="2" charset="0"/>
                <a:cs typeface="#9Slide03 Arima Madurai Black" panose="00000A00000000000000" pitchFamily="2" charset="0"/>
              </a:rPr>
              <a:t> </a:t>
            </a:r>
            <a:r>
              <a:rPr lang="en-SG" sz="3733" dirty="0" err="1">
                <a:latin typeface="#9Slide03 Arima Madurai Black" panose="00000A00000000000000" pitchFamily="2" charset="0"/>
                <a:cs typeface="#9Slide03 Arima Madurai Black" panose="00000A00000000000000" pitchFamily="2" charset="0"/>
              </a:rPr>
              <a:t>quan</a:t>
            </a:r>
            <a:r>
              <a:rPr lang="en-SG" sz="3733" dirty="0">
                <a:latin typeface="#9Slide03 Arima Madurai Black" panose="00000A00000000000000" pitchFamily="2" charset="0"/>
                <a:cs typeface="#9Slide03 Arima Madurai Black" panose="00000A00000000000000" pitchFamily="2" charset="0"/>
              </a:rPr>
              <a:t> </a:t>
            </a:r>
          </a:p>
          <a:p>
            <a:pPr algn="r"/>
            <a:r>
              <a:rPr lang="en-SG" sz="3733" dirty="0" err="1">
                <a:latin typeface="#9Slide03 Arima Madurai Black" panose="00000A00000000000000" pitchFamily="2" charset="0"/>
                <a:cs typeface="#9Slide03 Arima Madurai Black" panose="00000A00000000000000" pitchFamily="2" charset="0"/>
              </a:rPr>
              <a:t>trọng</a:t>
            </a:r>
            <a:endParaRPr lang="en-SG" sz="3733"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51812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4" name="TextBox 33"/>
          <p:cNvSpPr txBox="1"/>
          <p:nvPr/>
        </p:nvSpPr>
        <p:spPr>
          <a:xfrm>
            <a:off x="3507361" y="2484764"/>
            <a:ext cx="5197257" cy="1569660"/>
          </a:xfrm>
          <a:prstGeom prst="rect">
            <a:avLst/>
          </a:prstGeom>
          <a:noFill/>
        </p:spPr>
        <p:txBody>
          <a:bodyPr wrap="none" rtlCol="0">
            <a:spAutoFit/>
          </a:bodyPr>
          <a:lstStyle/>
          <a:p>
            <a:pPr algn="l"/>
            <a:r>
              <a:rPr lang="en-US" altLang="zh-CN" sz="9600" spc="-200" dirty="0">
                <a:ln w="9525">
                  <a:noFill/>
                </a:ln>
                <a:solidFill>
                  <a:schemeClr val="accent3"/>
                </a:solidFill>
                <a:effectLst>
                  <a:outerShdw blurRad="50800" dist="38100" dir="5400000" algn="t" rotWithShape="0">
                    <a:schemeClr val="bg1">
                      <a:alpha val="69000"/>
                    </a:schemeClr>
                  </a:outerShdw>
                </a:effectLst>
                <a:latin typeface="VNI-Vivi" panose="020B7200000000000000" pitchFamily="34" charset="0"/>
                <a:ea typeface="方正卡通简体" pitchFamily="65" charset="-122"/>
              </a:rPr>
              <a:t>Thank you</a:t>
            </a:r>
            <a:endParaRPr lang="zh-CN" altLang="en-US" sz="9600" spc="-200" dirty="0">
              <a:ln w="9525">
                <a:noFill/>
              </a:ln>
              <a:solidFill>
                <a:schemeClr val="accent3"/>
              </a:solidFill>
              <a:effectLst>
                <a:outerShdw blurRad="50800" dist="38100" dir="5400000" algn="t" rotWithShape="0">
                  <a:schemeClr val="bg1">
                    <a:alpha val="69000"/>
                  </a:schemeClr>
                </a:outerShdw>
              </a:effectLst>
              <a:latin typeface="VNI-Vivi" panose="020B7200000000000000" pitchFamily="34" charset="0"/>
              <a:ea typeface="方正卡通简体" pitchFamily="65" charset="-122"/>
            </a:endParaRPr>
          </a:p>
        </p:txBody>
      </p:sp>
      <p:sp>
        <p:nvSpPr>
          <p:cNvPr id="2" name="圆角矩形 1"/>
          <p:cNvSpPr/>
          <p:nvPr/>
        </p:nvSpPr>
        <p:spPr>
          <a:xfrm>
            <a:off x="2811585" y="2276872"/>
            <a:ext cx="6786473" cy="201622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五角星 18"/>
          <p:cNvSpPr/>
          <p:nvPr/>
        </p:nvSpPr>
        <p:spPr>
          <a:xfrm rot="19903756">
            <a:off x="1221323" y="3522706"/>
            <a:ext cx="1056364" cy="105636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五角星 22"/>
          <p:cNvSpPr/>
          <p:nvPr/>
        </p:nvSpPr>
        <p:spPr>
          <a:xfrm rot="21380687">
            <a:off x="1626749" y="5303210"/>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五角星 35"/>
          <p:cNvSpPr/>
          <p:nvPr/>
        </p:nvSpPr>
        <p:spPr>
          <a:xfrm rot="19938392">
            <a:off x="3519585" y="5220540"/>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五角星 36"/>
          <p:cNvSpPr/>
          <p:nvPr/>
        </p:nvSpPr>
        <p:spPr>
          <a:xfrm rot="19938392">
            <a:off x="2633829" y="4753272"/>
            <a:ext cx="48637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五角星 37"/>
          <p:cNvSpPr/>
          <p:nvPr/>
        </p:nvSpPr>
        <p:spPr>
          <a:xfrm rot="19967404">
            <a:off x="9635518" y="4420957"/>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五角星 38"/>
          <p:cNvSpPr/>
          <p:nvPr/>
        </p:nvSpPr>
        <p:spPr>
          <a:xfrm>
            <a:off x="8457663" y="4938074"/>
            <a:ext cx="337916"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五角星 39"/>
          <p:cNvSpPr/>
          <p:nvPr/>
        </p:nvSpPr>
        <p:spPr>
          <a:xfrm>
            <a:off x="10830306" y="4934179"/>
            <a:ext cx="248460" cy="248460"/>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五角星 40"/>
          <p:cNvSpPr/>
          <p:nvPr/>
        </p:nvSpPr>
        <p:spPr>
          <a:xfrm>
            <a:off x="11514898" y="5258636"/>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五角星 41"/>
          <p:cNvSpPr/>
          <p:nvPr/>
        </p:nvSpPr>
        <p:spPr>
          <a:xfrm rot="19922997">
            <a:off x="11089270" y="4424706"/>
            <a:ext cx="191732"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2182" y="2533853"/>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5358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750" fill="hold"/>
                                            <p:tgtEl>
                                              <p:spTgt spid="34"/>
                                            </p:tgtEl>
                                            <p:attrNameLst>
                                              <p:attrName>ppt_w</p:attrName>
                                            </p:attrNameLst>
                                          </p:cBhvr>
                                          <p:tavLst>
                                            <p:tav tm="0">
                                              <p:val>
                                                <p:strVal val="(6*min(max(#ppt_w*#ppt_h,.3),1)-7.4)/-.7*#ppt_w"/>
                                              </p:val>
                                            </p:tav>
                                            <p:tav tm="100000">
                                              <p:val>
                                                <p:strVal val="#ppt_w"/>
                                              </p:val>
                                            </p:tav>
                                          </p:tavLst>
                                        </p:anim>
                                        <p:anim calcmode="lin" valueType="num">
                                          <p:cBhvr>
                                            <p:cTn id="18" dur="750" fill="hold"/>
                                            <p:tgtEl>
                                              <p:spTgt spid="34"/>
                                            </p:tgtEl>
                                            <p:attrNameLst>
                                              <p:attrName>ppt_h</p:attrName>
                                            </p:attrNameLst>
                                          </p:cBhvr>
                                          <p:tavLst>
                                            <p:tav tm="0">
                                              <p:val>
                                                <p:strVal val="(6*min(max(#ppt_w*#ppt_h,.3),1)-7.4)/-.7*#ppt_h"/>
                                              </p:val>
                                            </p:tav>
                                            <p:tav tm="100000">
                                              <p:val>
                                                <p:strVal val="#ppt_h"/>
                                              </p:val>
                                            </p:tav>
                                          </p:tavLst>
                                        </p:anim>
                                        <p:anim calcmode="lin" valueType="num">
                                          <p:cBhvr>
                                            <p:cTn id="19" dur="750" fill="hold"/>
                                            <p:tgtEl>
                                              <p:spTgt spid="34"/>
                                            </p:tgtEl>
                                            <p:attrNameLst>
                                              <p:attrName>ppt_x</p:attrName>
                                            </p:attrNameLst>
                                          </p:cBhvr>
                                          <p:tavLst>
                                            <p:tav tm="0">
                                              <p:val>
                                                <p:fltVal val="0.5"/>
                                              </p:val>
                                            </p:tav>
                                            <p:tav tm="100000">
                                              <p:val>
                                                <p:strVal val="#ppt_x"/>
                                              </p:val>
                                            </p:tav>
                                          </p:tavLst>
                                        </p:anim>
                                        <p:anim calcmode="lin" valueType="num">
                                          <p:cBhvr>
                                            <p:cTn id="20" dur="75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50000">
                                          <p:cBhvr additive="base">
                                            <p:cTn id="24"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14:bounceEnd="50000">
                                          <p:cBhvr additive="base">
                                            <p:cTn id="28"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36"/>
                                            </p:tgtEl>
                                            <p:attrNameLst>
                                              <p:attrName>style.visibility</p:attrName>
                                            </p:attrNameLst>
                                          </p:cBhvr>
                                          <p:to>
                                            <p:strVal val="visible"/>
                                          </p:to>
                                        </p:set>
                                        <p:anim calcmode="lin" valueType="num" p14:bounceEnd="50000">
                                          <p:cBhvr additive="base">
                                            <p:cTn id="32"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14:bounceEnd="50000">
                                          <p:cBhvr additive="base">
                                            <p:cTn id="36"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14:bounceEnd="50000">
                                          <p:cBhvr additive="base">
                                            <p:cTn id="40"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3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39"/>
                                            </p:tgtEl>
                                            <p:attrNameLst>
                                              <p:attrName>style.visibility</p:attrName>
                                            </p:attrNameLst>
                                          </p:cBhvr>
                                          <p:to>
                                            <p:strVal val="visible"/>
                                          </p:to>
                                        </p:set>
                                        <p:anim calcmode="lin" valueType="num" p14:bounceEnd="50000">
                                          <p:cBhvr additive="base">
                                            <p:cTn id="44"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39"/>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14:bounceEnd="50000">
                                          <p:cBhvr additive="base">
                                            <p:cTn id="48"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40"/>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41"/>
                                            </p:tgtEl>
                                            <p:attrNameLst>
                                              <p:attrName>style.visibility</p:attrName>
                                            </p:attrNameLst>
                                          </p:cBhvr>
                                          <p:to>
                                            <p:strVal val="visible"/>
                                          </p:to>
                                        </p:set>
                                        <p:anim calcmode="lin" valueType="num" p14:bounceEnd="50000">
                                          <p:cBhvr additive="base">
                                            <p:cTn id="52"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41"/>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14:bounceEnd="50000">
                                          <p:cBhvr additive="base">
                                            <p:cTn id="56"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1+#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43"/>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19"/>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7"/>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38"/>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0"/>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36"/>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750" fill="hold"/>
                                            <p:tgtEl>
                                              <p:spTgt spid="34"/>
                                            </p:tgtEl>
                                            <p:attrNameLst>
                                              <p:attrName>ppt_w</p:attrName>
                                            </p:attrNameLst>
                                          </p:cBhvr>
                                          <p:tavLst>
                                            <p:tav tm="0">
                                              <p:val>
                                                <p:strVal val="(6*min(max(#ppt_w*#ppt_h,.3),1)-7.4)/-.7*#ppt_w"/>
                                              </p:val>
                                            </p:tav>
                                            <p:tav tm="100000">
                                              <p:val>
                                                <p:strVal val="#ppt_w"/>
                                              </p:val>
                                            </p:tav>
                                          </p:tavLst>
                                        </p:anim>
                                        <p:anim calcmode="lin" valueType="num">
                                          <p:cBhvr>
                                            <p:cTn id="18" dur="750" fill="hold"/>
                                            <p:tgtEl>
                                              <p:spTgt spid="34"/>
                                            </p:tgtEl>
                                            <p:attrNameLst>
                                              <p:attrName>ppt_h</p:attrName>
                                            </p:attrNameLst>
                                          </p:cBhvr>
                                          <p:tavLst>
                                            <p:tav tm="0">
                                              <p:val>
                                                <p:strVal val="(6*min(max(#ppt_w*#ppt_h,.3),1)-7.4)/-.7*#ppt_h"/>
                                              </p:val>
                                            </p:tav>
                                            <p:tav tm="100000">
                                              <p:val>
                                                <p:strVal val="#ppt_h"/>
                                              </p:val>
                                            </p:tav>
                                          </p:tavLst>
                                        </p:anim>
                                        <p:anim calcmode="lin" valueType="num">
                                          <p:cBhvr>
                                            <p:cTn id="19" dur="750" fill="hold"/>
                                            <p:tgtEl>
                                              <p:spTgt spid="34"/>
                                            </p:tgtEl>
                                            <p:attrNameLst>
                                              <p:attrName>ppt_x</p:attrName>
                                            </p:attrNameLst>
                                          </p:cBhvr>
                                          <p:tavLst>
                                            <p:tav tm="0">
                                              <p:val>
                                                <p:fltVal val="0.5"/>
                                              </p:val>
                                            </p:tav>
                                            <p:tav tm="100000">
                                              <p:val>
                                                <p:strVal val="#ppt_x"/>
                                              </p:val>
                                            </p:tav>
                                          </p:tavLst>
                                        </p:anim>
                                        <p:anim calcmode="lin" valueType="num">
                                          <p:cBhvr>
                                            <p:cTn id="20" dur="75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750" fill="hold"/>
                                            <p:tgtEl>
                                              <p:spTgt spid="37"/>
                                            </p:tgtEl>
                                            <p:attrNameLst>
                                              <p:attrName>ppt_x</p:attrName>
                                            </p:attrNameLst>
                                          </p:cBhvr>
                                          <p:tavLst>
                                            <p:tav tm="0">
                                              <p:val>
                                                <p:strVal val="#ppt_x"/>
                                              </p:val>
                                            </p:tav>
                                            <p:tav tm="100000">
                                              <p:val>
                                                <p:strVal val="#ppt_x"/>
                                              </p:val>
                                            </p:tav>
                                          </p:tavLst>
                                        </p:anim>
                                        <p:anim calcmode="lin" valueType="num">
                                          <p:cBhvr additive="base">
                                            <p:cTn id="37" dur="75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750" fill="hold"/>
                                            <p:tgtEl>
                                              <p:spTgt spid="39"/>
                                            </p:tgtEl>
                                            <p:attrNameLst>
                                              <p:attrName>ppt_x</p:attrName>
                                            </p:attrNameLst>
                                          </p:cBhvr>
                                          <p:tavLst>
                                            <p:tav tm="0">
                                              <p:val>
                                                <p:strVal val="#ppt_x"/>
                                              </p:val>
                                            </p:tav>
                                            <p:tav tm="100000">
                                              <p:val>
                                                <p:strVal val="#ppt_x"/>
                                              </p:val>
                                            </p:tav>
                                          </p:tavLst>
                                        </p:anim>
                                        <p:anim calcmode="lin" valueType="num">
                                          <p:cBhvr additive="base">
                                            <p:cTn id="45" dur="750" fill="hold"/>
                                            <p:tgtEl>
                                              <p:spTgt spid="39"/>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ppt_x"/>
                                              </p:val>
                                            </p:tav>
                                            <p:tav tm="100000">
                                              <p:val>
                                                <p:strVal val="#ppt_x"/>
                                              </p:val>
                                            </p:tav>
                                          </p:tavLst>
                                        </p:anim>
                                        <p:anim calcmode="lin" valueType="num">
                                          <p:cBhvr additive="base">
                                            <p:cTn id="49" dur="500" fill="hold"/>
                                            <p:tgtEl>
                                              <p:spTgt spid="40"/>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750" fill="hold"/>
                                            <p:tgtEl>
                                              <p:spTgt spid="41"/>
                                            </p:tgtEl>
                                            <p:attrNameLst>
                                              <p:attrName>ppt_x</p:attrName>
                                            </p:attrNameLst>
                                          </p:cBhvr>
                                          <p:tavLst>
                                            <p:tav tm="0">
                                              <p:val>
                                                <p:strVal val="#ppt_x"/>
                                              </p:val>
                                            </p:tav>
                                            <p:tav tm="100000">
                                              <p:val>
                                                <p:strVal val="#ppt_x"/>
                                              </p:val>
                                            </p:tav>
                                          </p:tavLst>
                                        </p:anim>
                                        <p:anim calcmode="lin" valueType="num">
                                          <p:cBhvr additive="base">
                                            <p:cTn id="53" dur="750" fill="hold"/>
                                            <p:tgtEl>
                                              <p:spTgt spid="41"/>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1+#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43"/>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19"/>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7"/>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38"/>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0"/>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36"/>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sp>
        <p:nvSpPr>
          <p:cNvPr id="2" name="Flowchart: Connector 17"/>
          <p:cNvSpPr/>
          <p:nvPr/>
        </p:nvSpPr>
        <p:spPr>
          <a:xfrm>
            <a:off x="4388460" y="2451589"/>
            <a:ext cx="744621" cy="788112"/>
          </a:xfrm>
          <a:prstGeom prst="sun">
            <a:avLst/>
          </a:prstGeom>
          <a:solidFill>
            <a:schemeClr val="accent1"/>
          </a:solidFill>
          <a:ln w="12700" cap="flat" cmpd="sng" algn="ctr">
            <a:noFill/>
            <a:prstDash val="solid"/>
            <a:miter lim="800000"/>
          </a:ln>
          <a:effectLst/>
        </p:spPr>
        <p:txBody>
          <a:bodyPr anchor="ctr"/>
          <a:lstStyle/>
          <a:p>
            <a:pPr algn="ctr"/>
            <a:endParaRPr sz="2400"/>
          </a:p>
        </p:txBody>
      </p:sp>
      <p:sp>
        <p:nvSpPr>
          <p:cNvPr id="3" name="Flowchart: Connector 17"/>
          <p:cNvSpPr/>
          <p:nvPr/>
        </p:nvSpPr>
        <p:spPr>
          <a:xfrm>
            <a:off x="4426845" y="3677119"/>
            <a:ext cx="795540" cy="891817"/>
          </a:xfrm>
          <a:prstGeom prst="sun">
            <a:avLst/>
          </a:prstGeom>
          <a:solidFill>
            <a:schemeClr val="accent1"/>
          </a:solidFill>
          <a:ln w="12700" cap="flat" cmpd="sng" algn="ctr">
            <a:noFill/>
            <a:prstDash val="solid"/>
            <a:miter lim="800000"/>
          </a:ln>
          <a:effectLst/>
        </p:spPr>
        <p:txBody>
          <a:bodyPr anchor="ctr"/>
          <a:lstStyle/>
          <a:p>
            <a:pPr algn="ctr"/>
            <a:endParaRPr sz="2400"/>
          </a:p>
        </p:txBody>
      </p:sp>
      <p:grpSp>
        <p:nvGrpSpPr>
          <p:cNvPr id="4" name="Group 5"/>
          <p:cNvGrpSpPr/>
          <p:nvPr/>
        </p:nvGrpSpPr>
        <p:grpSpPr>
          <a:xfrm>
            <a:off x="5608893" y="645351"/>
            <a:ext cx="4290548" cy="707887"/>
            <a:chOff x="1738392" y="1477689"/>
            <a:chExt cx="4290549" cy="707886"/>
          </a:xfrm>
        </p:grpSpPr>
        <p:sp>
          <p:nvSpPr>
            <p:cNvPr id="5" name="TextBox 6"/>
            <p:cNvSpPr txBox="1"/>
            <p:nvPr/>
          </p:nvSpPr>
          <p:spPr>
            <a:xfrm>
              <a:off x="1738392" y="1477689"/>
              <a:ext cx="655949" cy="707886"/>
            </a:xfrm>
            <a:prstGeom prst="rect">
              <a:avLst/>
            </a:prstGeom>
            <a:noFill/>
          </p:spPr>
          <p:txBody>
            <a:bodyPr wrap="none" anchor="ctr">
              <a:normAutofit fontScale="85000" lnSpcReduction="20000"/>
            </a:bodyPr>
            <a:lstStyle/>
            <a:p>
              <a:r>
                <a:rPr lang="en-US" altLang="zh-CN" sz="5333" b="1" dirty="0">
                  <a:solidFill>
                    <a:schemeClr val="accent2">
                      <a:lumMod val="50000"/>
                    </a:schemeClr>
                  </a:solidFill>
                  <a:latin typeface="Times New Roman" panose="02020603050405020304" pitchFamily="18" charset="0"/>
                  <a:cs typeface="Times New Roman" panose="02020603050405020304" pitchFamily="18" charset="0"/>
                </a:rPr>
                <a:t>1. </a:t>
              </a:r>
              <a:r>
                <a:rPr lang="en-US" altLang="zh-CN" sz="5333" b="1" dirty="0" err="1">
                  <a:solidFill>
                    <a:schemeClr val="accent2">
                      <a:lumMod val="50000"/>
                    </a:schemeClr>
                  </a:solidFill>
                  <a:latin typeface="Times New Roman" panose="02020603050405020304" pitchFamily="18" charset="0"/>
                  <a:cs typeface="Times New Roman" panose="02020603050405020304" pitchFamily="18" charset="0"/>
                </a:rPr>
                <a:t>Tác</a:t>
              </a:r>
              <a:r>
                <a:rPr lang="en-US" altLang="zh-CN" sz="5333"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zh-CN" sz="5333" b="1" dirty="0" err="1">
                  <a:solidFill>
                    <a:schemeClr val="accent2">
                      <a:lumMod val="50000"/>
                    </a:schemeClr>
                  </a:solidFill>
                  <a:latin typeface="Times New Roman" panose="02020603050405020304" pitchFamily="18" charset="0"/>
                  <a:cs typeface="Times New Roman" panose="02020603050405020304" pitchFamily="18" charset="0"/>
                </a:rPr>
                <a:t>giả</a:t>
              </a:r>
              <a:endParaRPr lang="en-US" altLang="zh-CN" sz="5333" b="1"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6" name="Group 7"/>
            <p:cNvGrpSpPr/>
            <p:nvPr/>
          </p:nvGrpSpPr>
          <p:grpSpPr>
            <a:xfrm>
              <a:off x="2066367" y="1529264"/>
              <a:ext cx="3962574" cy="563232"/>
              <a:chOff x="3943834" y="704409"/>
              <a:chExt cx="3962574" cy="563232"/>
            </a:xfrm>
          </p:grpSpPr>
          <p:sp>
            <p:nvSpPr>
              <p:cNvPr id="7"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endParaRPr lang="zh-CN" altLang="en-US" sz="2133"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8" name="TextBox 9"/>
              <p:cNvSpPr txBox="1">
                <a:spLocks/>
              </p:cNvSpPr>
              <p:nvPr/>
            </p:nvSpPr>
            <p:spPr>
              <a:xfrm>
                <a:off x="3943834" y="947273"/>
                <a:ext cx="3962574" cy="320368"/>
              </a:xfrm>
              <a:prstGeom prst="rect">
                <a:avLst/>
              </a:prstGeom>
            </p:spPr>
            <p:txBody>
              <a:bodyPr vert="horz" wrap="square" lIns="480000" tIns="0" rIns="0" bIns="0" anchor="ctr" anchorCtr="0">
                <a:normAutofit/>
              </a:bodyPr>
              <a:lstStyle/>
              <a:p>
                <a:pPr>
                  <a:lnSpc>
                    <a:spcPct val="120000"/>
                  </a:lnSpc>
                </a:pPr>
                <a:endParaRPr lang="en-US" altLang="zh-CN" sz="1400" b="1" dirty="0">
                  <a:solidFill>
                    <a:schemeClr val="accent2">
                      <a:lumMod val="50000"/>
                    </a:schemeClr>
                  </a:solidFill>
                  <a:latin typeface="Times New Roman" panose="02020603050405020304" pitchFamily="18" charset="0"/>
                  <a:cs typeface="Times New Roman" panose="02020603050405020304" pitchFamily="18" charset="0"/>
                </a:endParaRPr>
              </a:p>
            </p:txBody>
          </p:sp>
        </p:grpSp>
      </p:grpSp>
      <p:sp>
        <p:nvSpPr>
          <p:cNvPr id="9" name="Rectangle 8"/>
          <p:cNvSpPr/>
          <p:nvPr/>
        </p:nvSpPr>
        <p:spPr>
          <a:xfrm>
            <a:off x="5394051" y="2582067"/>
            <a:ext cx="6666715" cy="523220"/>
          </a:xfrm>
          <a:prstGeom prst="rect">
            <a:avLst/>
          </a:prstGeom>
        </p:spPr>
        <p:txBody>
          <a:bodyPr wrap="square">
            <a:spAutoFit/>
          </a:bodyPr>
          <a:lstStyle/>
          <a:p>
            <a:r>
              <a:rPr lang="en-SG" sz="2800" dirty="0">
                <a:latin typeface="Times New Roman" panose="02020603050405020304" pitchFamily="18" charset="0"/>
                <a:cs typeface="Times New Roman" panose="02020603050405020304" pitchFamily="18" charset="0"/>
              </a:rPr>
              <a:t>- Chu </a:t>
            </a:r>
            <a:r>
              <a:rPr lang="en-SG" sz="2800" dirty="0" err="1">
                <a:latin typeface="Times New Roman" panose="02020603050405020304" pitchFamily="18" charset="0"/>
                <a:cs typeface="Times New Roman" panose="02020603050405020304" pitchFamily="18" charset="0"/>
              </a:rPr>
              <a:t>Quang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Tiềm</a:t>
            </a:r>
            <a:r>
              <a:rPr lang="en-SG" sz="2800" dirty="0">
                <a:latin typeface="Times New Roman" panose="02020603050405020304" pitchFamily="18" charset="0"/>
                <a:cs typeface="Times New Roman" panose="02020603050405020304" pitchFamily="18" charset="0"/>
              </a:rPr>
              <a:t> (1897 – 1986)</a:t>
            </a:r>
            <a:endParaRPr 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5394051" y="3859750"/>
            <a:ext cx="6666715" cy="954107"/>
          </a:xfrm>
          <a:prstGeom prst="rect">
            <a:avLst/>
          </a:prstGeom>
        </p:spPr>
        <p:txBody>
          <a:bodyPr wrap="square">
            <a:spAutoFit/>
          </a:bodyPr>
          <a:lstStyle/>
          <a:p>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Là</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nhà</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mĩ</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học</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và</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lí</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luận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văn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học</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nổi</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tiếng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của</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Trung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Quốc</a:t>
            </a:r>
            <a:endParaRPr lang="en-US" sz="2800" dirty="0">
              <a:latin typeface="Times New Roman" panose="02020603050405020304" pitchFamily="18" charset="0"/>
              <a:cs typeface="Times New Roman" panose="02020603050405020304" pitchFamily="18" charset="0"/>
            </a:endParaRPr>
          </a:p>
        </p:txBody>
      </p:sp>
      <p:pic>
        <p:nvPicPr>
          <p:cNvPr id="11" name="Picture 10" descr="C:\Users\Admin\Documents\Zhu_Guangqian_1933_(cropped).jpg"/>
          <p:cNvPicPr/>
          <p:nvPr/>
        </p:nvPicPr>
        <p:blipFill>
          <a:blip r:embed="rId3">
            <a:extLst>
              <a:ext uri="{28A0092B-C50C-407E-A947-70E740481C1C}">
                <a14:useLocalDpi xmlns:a14="http://schemas.microsoft.com/office/drawing/2010/main" val="0"/>
              </a:ext>
            </a:extLst>
          </a:blip>
          <a:srcRect/>
          <a:stretch>
            <a:fillRect/>
          </a:stretch>
        </p:blipFill>
        <p:spPr bwMode="auto">
          <a:xfrm>
            <a:off x="245109" y="1353238"/>
            <a:ext cx="3882381" cy="5279382"/>
          </a:xfrm>
          <a:prstGeom prst="rect">
            <a:avLst/>
          </a:prstGeom>
          <a:noFill/>
          <a:ln>
            <a:noFill/>
          </a:ln>
        </p:spPr>
      </p:pic>
    </p:spTree>
    <p:extLst>
      <p:ext uri="{BB962C8B-B14F-4D97-AF65-F5344CB8AC3E}">
        <p14:creationId xmlns:p14="http://schemas.microsoft.com/office/powerpoint/2010/main" val="243431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grpSp>
        <p:nvGrpSpPr>
          <p:cNvPr id="2" name="Group 5"/>
          <p:cNvGrpSpPr/>
          <p:nvPr/>
        </p:nvGrpSpPr>
        <p:grpSpPr>
          <a:xfrm>
            <a:off x="3657015" y="308163"/>
            <a:ext cx="5365889" cy="707887"/>
            <a:chOff x="1738392" y="1477689"/>
            <a:chExt cx="4290549" cy="707886"/>
          </a:xfrm>
        </p:grpSpPr>
        <p:sp>
          <p:nvSpPr>
            <p:cNvPr id="3" name="TextBox 6"/>
            <p:cNvSpPr txBox="1"/>
            <p:nvPr/>
          </p:nvSpPr>
          <p:spPr>
            <a:xfrm>
              <a:off x="1738392" y="1477689"/>
              <a:ext cx="655949" cy="707886"/>
            </a:xfrm>
            <a:prstGeom prst="rect">
              <a:avLst/>
            </a:prstGeom>
            <a:noFill/>
          </p:spPr>
          <p:txBody>
            <a:bodyPr wrap="none" anchor="ctr">
              <a:normAutofit fontScale="85000" lnSpcReduction="20000"/>
            </a:bodyPr>
            <a:lstStyle/>
            <a:p>
              <a:r>
                <a:rPr lang="en-US" altLang="zh-CN" sz="5333" b="1" dirty="0" err="1">
                  <a:solidFill>
                    <a:schemeClr val="accent2">
                      <a:lumMod val="50000"/>
                    </a:schemeClr>
                  </a:solidFill>
                  <a:latin typeface="Times New Roman" panose="02020603050405020304" pitchFamily="18" charset="0"/>
                  <a:cs typeface="Times New Roman" panose="02020603050405020304" pitchFamily="18" charset="0"/>
                </a:rPr>
                <a:t>Tác</a:t>
              </a:r>
              <a:r>
                <a:rPr lang="en-US" altLang="zh-CN" sz="5333"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zh-CN" sz="5333" b="1" dirty="0" err="1">
                  <a:solidFill>
                    <a:schemeClr val="accent2">
                      <a:lumMod val="50000"/>
                    </a:schemeClr>
                  </a:solidFill>
                  <a:latin typeface="Times New Roman" panose="02020603050405020304" pitchFamily="18" charset="0"/>
                  <a:cs typeface="Times New Roman" panose="02020603050405020304" pitchFamily="18" charset="0"/>
                </a:rPr>
                <a:t>phẩm</a:t>
              </a:r>
              <a:r>
                <a:rPr lang="en-US" altLang="zh-CN" sz="5333"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zh-CN" sz="5333" b="1" dirty="0" err="1">
                  <a:solidFill>
                    <a:schemeClr val="accent2">
                      <a:lumMod val="50000"/>
                    </a:schemeClr>
                  </a:solidFill>
                  <a:latin typeface="Times New Roman" panose="02020603050405020304" pitchFamily="18" charset="0"/>
                  <a:cs typeface="Times New Roman" panose="02020603050405020304" pitchFamily="18" charset="0"/>
                </a:rPr>
                <a:t>tiêu</a:t>
              </a:r>
              <a:r>
                <a:rPr lang="en-US" altLang="zh-CN" sz="5333"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zh-CN" sz="5333" b="1" dirty="0" err="1">
                  <a:solidFill>
                    <a:schemeClr val="accent2">
                      <a:lumMod val="50000"/>
                    </a:schemeClr>
                  </a:solidFill>
                  <a:latin typeface="Times New Roman" panose="02020603050405020304" pitchFamily="18" charset="0"/>
                  <a:cs typeface="Times New Roman" panose="02020603050405020304" pitchFamily="18" charset="0"/>
                </a:rPr>
                <a:t>biểu</a:t>
              </a:r>
              <a:endParaRPr lang="en-US" altLang="zh-CN" sz="5333" b="1"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4" name="Group 7"/>
            <p:cNvGrpSpPr/>
            <p:nvPr/>
          </p:nvGrpSpPr>
          <p:grpSpPr>
            <a:xfrm>
              <a:off x="2066367" y="1529264"/>
              <a:ext cx="3962574" cy="563232"/>
              <a:chOff x="3943834" y="704409"/>
              <a:chExt cx="3962574" cy="563232"/>
            </a:xfrm>
          </p:grpSpPr>
          <p:sp>
            <p:nvSpPr>
              <p:cNvPr id="5"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endParaRPr lang="zh-CN" altLang="en-US" sz="2133"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TextBox 9"/>
              <p:cNvSpPr txBox="1">
                <a:spLocks/>
              </p:cNvSpPr>
              <p:nvPr/>
            </p:nvSpPr>
            <p:spPr>
              <a:xfrm>
                <a:off x="3943834" y="947273"/>
                <a:ext cx="3962574" cy="320368"/>
              </a:xfrm>
              <a:prstGeom prst="rect">
                <a:avLst/>
              </a:prstGeom>
            </p:spPr>
            <p:txBody>
              <a:bodyPr vert="horz" wrap="square" lIns="480000" tIns="0" rIns="0" bIns="0" anchor="ctr" anchorCtr="0">
                <a:normAutofit/>
              </a:bodyPr>
              <a:lstStyle/>
              <a:p>
                <a:pPr>
                  <a:lnSpc>
                    <a:spcPct val="120000"/>
                  </a:lnSpc>
                </a:pPr>
                <a:endParaRPr lang="en-US" altLang="zh-CN" sz="1400" b="1" dirty="0">
                  <a:solidFill>
                    <a:schemeClr val="accent2">
                      <a:lumMod val="50000"/>
                    </a:schemeClr>
                  </a:solidFill>
                  <a:latin typeface="Times New Roman" panose="02020603050405020304" pitchFamily="18" charset="0"/>
                  <a:cs typeface="Times New Roman" panose="02020603050405020304" pitchFamily="18" charset="0"/>
                </a:endParaRPr>
              </a:p>
            </p:txBody>
          </p:sp>
        </p:gr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904" y="1152583"/>
            <a:ext cx="3882887" cy="5546981"/>
          </a:xfrm>
          <a:prstGeom prst="rect">
            <a:avLst/>
          </a:prstGeom>
        </p:spPr>
      </p:pic>
    </p:spTree>
    <p:extLst>
      <p:ext uri="{BB962C8B-B14F-4D97-AF65-F5344CB8AC3E}">
        <p14:creationId xmlns:p14="http://schemas.microsoft.com/office/powerpoint/2010/main" val="217866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grpSp>
        <p:nvGrpSpPr>
          <p:cNvPr id="2" name="Group 5"/>
          <p:cNvGrpSpPr/>
          <p:nvPr/>
        </p:nvGrpSpPr>
        <p:grpSpPr>
          <a:xfrm>
            <a:off x="470223" y="402487"/>
            <a:ext cx="4290548" cy="707887"/>
            <a:chOff x="1738392" y="1477689"/>
            <a:chExt cx="4290549" cy="707886"/>
          </a:xfrm>
        </p:grpSpPr>
        <p:sp>
          <p:nvSpPr>
            <p:cNvPr id="3" name="TextBox 6"/>
            <p:cNvSpPr txBox="1"/>
            <p:nvPr/>
          </p:nvSpPr>
          <p:spPr>
            <a:xfrm>
              <a:off x="1738392" y="1477689"/>
              <a:ext cx="655949" cy="707886"/>
            </a:xfrm>
            <a:prstGeom prst="rect">
              <a:avLst/>
            </a:prstGeom>
            <a:noFill/>
          </p:spPr>
          <p:txBody>
            <a:bodyPr wrap="none" anchor="ctr">
              <a:normAutofit fontScale="85000" lnSpcReduction="20000"/>
            </a:bodyPr>
            <a:lstStyle/>
            <a:p>
              <a:r>
                <a:rPr lang="en-US" altLang="zh-CN" sz="5333" b="1" dirty="0">
                  <a:solidFill>
                    <a:schemeClr val="accent2">
                      <a:lumMod val="50000"/>
                    </a:schemeClr>
                  </a:solidFill>
                  <a:latin typeface="Times New Roman" panose="02020603050405020304" pitchFamily="18" charset="0"/>
                  <a:cs typeface="Times New Roman" panose="02020603050405020304" pitchFamily="18" charset="0"/>
                </a:rPr>
                <a:t>2. </a:t>
              </a:r>
              <a:r>
                <a:rPr lang="en-US" altLang="zh-CN" sz="5333" b="1" dirty="0" err="1">
                  <a:solidFill>
                    <a:schemeClr val="accent2">
                      <a:lumMod val="50000"/>
                    </a:schemeClr>
                  </a:solidFill>
                  <a:latin typeface="Times New Roman" panose="02020603050405020304" pitchFamily="18" charset="0"/>
                  <a:cs typeface="Times New Roman" panose="02020603050405020304" pitchFamily="18" charset="0"/>
                </a:rPr>
                <a:t>Tác</a:t>
              </a:r>
              <a:r>
                <a:rPr lang="en-US" altLang="zh-CN" sz="5333"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zh-CN" sz="5333" b="1" dirty="0" err="1">
                  <a:solidFill>
                    <a:schemeClr val="accent2">
                      <a:lumMod val="50000"/>
                    </a:schemeClr>
                  </a:solidFill>
                  <a:latin typeface="Times New Roman" panose="02020603050405020304" pitchFamily="18" charset="0"/>
                  <a:cs typeface="Times New Roman" panose="02020603050405020304" pitchFamily="18" charset="0"/>
                </a:rPr>
                <a:t>phẩm</a:t>
              </a:r>
              <a:endParaRPr lang="en-US" altLang="zh-CN" sz="5333" b="1"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4" name="Group 7"/>
            <p:cNvGrpSpPr/>
            <p:nvPr/>
          </p:nvGrpSpPr>
          <p:grpSpPr>
            <a:xfrm>
              <a:off x="2066367" y="1529264"/>
              <a:ext cx="3962574" cy="563232"/>
              <a:chOff x="3943834" y="704409"/>
              <a:chExt cx="3962574" cy="563232"/>
            </a:xfrm>
          </p:grpSpPr>
          <p:sp>
            <p:nvSpPr>
              <p:cNvPr id="5"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endParaRPr lang="zh-CN" altLang="en-US" sz="2133"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TextBox 9"/>
              <p:cNvSpPr txBox="1">
                <a:spLocks/>
              </p:cNvSpPr>
              <p:nvPr/>
            </p:nvSpPr>
            <p:spPr>
              <a:xfrm>
                <a:off x="3943834" y="947273"/>
                <a:ext cx="3962574" cy="320368"/>
              </a:xfrm>
              <a:prstGeom prst="rect">
                <a:avLst/>
              </a:prstGeom>
            </p:spPr>
            <p:txBody>
              <a:bodyPr vert="horz" wrap="square" lIns="480000" tIns="0" rIns="0" bIns="0" anchor="ctr" anchorCtr="0">
                <a:normAutofit/>
              </a:bodyPr>
              <a:lstStyle/>
              <a:p>
                <a:pPr>
                  <a:lnSpc>
                    <a:spcPct val="120000"/>
                  </a:lnSpc>
                </a:pPr>
                <a:endParaRPr lang="en-US" altLang="zh-CN" sz="1400" b="1" dirty="0">
                  <a:solidFill>
                    <a:schemeClr val="accent2">
                      <a:lumMod val="50000"/>
                    </a:schemeClr>
                  </a:solidFill>
                  <a:latin typeface="Times New Roman" panose="02020603050405020304" pitchFamily="18" charset="0"/>
                  <a:cs typeface="Times New Roman" panose="02020603050405020304" pitchFamily="18" charset="0"/>
                </a:endParaRPr>
              </a:p>
            </p:txBody>
          </p:sp>
        </p:grpSp>
      </p:grpSp>
      <p:sp>
        <p:nvSpPr>
          <p:cNvPr id="7" name="TextBox 6"/>
          <p:cNvSpPr txBox="1"/>
          <p:nvPr/>
        </p:nvSpPr>
        <p:spPr>
          <a:xfrm>
            <a:off x="506018" y="1274442"/>
            <a:ext cx="4224469"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 </a:t>
            </a:r>
            <a:r>
              <a:rPr lang="en-US" sz="32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 </a:t>
            </a:r>
            <a:r>
              <a:rPr lang="en-US" sz="32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hiểu</a:t>
            </a:r>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chú</a:t>
            </a:r>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thích</a:t>
            </a:r>
            <a:endPar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805829" y="3891360"/>
            <a:ext cx="2515420" cy="2263878"/>
          </a:xfrm>
          <a:prstGeom prst="rect">
            <a:avLst/>
          </a:prstGeom>
        </p:spPr>
      </p:pic>
      <p:sp>
        <p:nvSpPr>
          <p:cNvPr id="9" name="Cloud Callout 8"/>
          <p:cNvSpPr/>
          <p:nvPr/>
        </p:nvSpPr>
        <p:spPr>
          <a:xfrm>
            <a:off x="5274365" y="1859217"/>
            <a:ext cx="6241400" cy="2828313"/>
          </a:xfrm>
          <a:prstGeom prst="cloudCallout">
            <a:avLst>
              <a:gd name="adj1" fmla="val -69385"/>
              <a:gd name="adj2" fmla="val 53141"/>
            </a:avLst>
          </a:prstGeom>
        </p:spPr>
        <p:style>
          <a:lnRef idx="2">
            <a:schemeClr val="accent2"/>
          </a:lnRef>
          <a:fillRef idx="1">
            <a:schemeClr val="lt1"/>
          </a:fillRef>
          <a:effectRef idx="0">
            <a:schemeClr val="accent2"/>
          </a:effectRef>
          <a:fontRef idx="minor">
            <a:schemeClr val="dk1"/>
          </a:fontRef>
        </p:style>
        <p:txBody>
          <a:bodyPr lIns="117226" tIns="58613" rIns="117226" bIns="58613" rtlCol="0" anchor="ctr"/>
          <a:lstStyle/>
          <a:p>
            <a:pPr algn="ct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to, </a:t>
            </a:r>
            <a:r>
              <a:rPr lang="en-US" sz="3600" dirty="0" err="1">
                <a:latin typeface="Times New Roman" panose="02020603050405020304" pitchFamily="18" charset="0"/>
                <a:cs typeface="Times New Roman" panose="02020603050405020304" pitchFamily="18" charset="0"/>
              </a:rPr>
              <a:t>rõ</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92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500"/>
                                        <p:tgtEl>
                                          <p:spTgt spid="8"/>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cxnSp>
        <p:nvCxnSpPr>
          <p:cNvPr id="2" name="Curved Connector 1"/>
          <p:cNvCxnSpPr>
            <a:stCxn id="9" idx="3"/>
            <a:endCxn id="13" idx="1"/>
          </p:cNvCxnSpPr>
          <p:nvPr/>
        </p:nvCxnSpPr>
        <p:spPr>
          <a:xfrm flipV="1">
            <a:off x="3088728" y="1143830"/>
            <a:ext cx="1504039" cy="2543527"/>
          </a:xfrm>
          <a:prstGeom prst="curvedConnector3">
            <a:avLst>
              <a:gd name="adj1" fmla="val 50000"/>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 name="Curved Connector 2"/>
          <p:cNvCxnSpPr>
            <a:stCxn id="9" idx="3"/>
            <a:endCxn id="4" idx="1"/>
          </p:cNvCxnSpPr>
          <p:nvPr/>
        </p:nvCxnSpPr>
        <p:spPr>
          <a:xfrm flipV="1">
            <a:off x="3088728" y="2793113"/>
            <a:ext cx="1538056" cy="894244"/>
          </a:xfrm>
          <a:prstGeom prst="curvedConnector3">
            <a:avLst>
              <a:gd name="adj1" fmla="val 50000"/>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626784" y="2250730"/>
            <a:ext cx="7139735" cy="1084766"/>
          </a:xfrm>
          <a:prstGeom prst="roundRect">
            <a:avLst>
              <a:gd name="adj" fmla="val 48246"/>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vi-VN"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hể</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vi-VN"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Rounded Rectangle 5"/>
          <p:cNvSpPr/>
          <p:nvPr/>
        </p:nvSpPr>
        <p:spPr>
          <a:xfrm>
            <a:off x="4843877" y="5206949"/>
            <a:ext cx="6834539" cy="1084766"/>
          </a:xfrm>
          <a:prstGeom prst="roundRect">
            <a:avLst>
              <a:gd name="adj" fmla="val 44035"/>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7" name="Curved Connector 6"/>
          <p:cNvCxnSpPr>
            <a:endCxn id="6" idx="1"/>
          </p:cNvCxnSpPr>
          <p:nvPr/>
        </p:nvCxnSpPr>
        <p:spPr>
          <a:xfrm rot="16200000" flipH="1">
            <a:off x="2921458" y="3826913"/>
            <a:ext cx="2055672" cy="1789166"/>
          </a:xfrm>
          <a:prstGeom prst="curvedConnector2">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0" y="3066871"/>
            <a:ext cx="3088728" cy="1240972"/>
          </a:xfrm>
          <a:prstGeom prst="roundRect">
            <a:avLst>
              <a:gd name="adj" fmla="val 49299"/>
            </a:avLst>
          </a:prstGeom>
        </p:spPr>
        <p:style>
          <a:lnRef idx="1">
            <a:schemeClr val="accent6"/>
          </a:lnRef>
          <a:fillRef idx="2">
            <a:schemeClr val="accent6"/>
          </a:fillRef>
          <a:effectRef idx="1">
            <a:schemeClr val="accent6"/>
          </a:effectRef>
          <a:fontRef idx="minor">
            <a:schemeClr val="dk1"/>
          </a:fontRef>
        </p:style>
        <p:txBody>
          <a:bodyPr lIns="91431" tIns="45716" rIns="91431" bIns="45716" rtlCol="0" anchor="ctr"/>
          <a:lstStyle/>
          <a:p>
            <a:pPr algn="ctr" defTabSz="914317">
              <a:lnSpc>
                <a:spcPct val="150000"/>
              </a:lnSpc>
              <a:defRPr/>
            </a:pPr>
            <a:r>
              <a:rPr lang="vi-VN"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6499930" y="2578412"/>
            <a:ext cx="2363129" cy="523212"/>
          </a:xfrm>
          <a:prstGeom prst="rect">
            <a:avLst/>
          </a:prstGeom>
        </p:spPr>
        <p:txBody>
          <a:bodyPr wrap="none" lIns="91431" tIns="45716" rIns="91431" bIns="45716">
            <a:spAutoFit/>
          </a:bodyPr>
          <a:lstStyle/>
          <a:p>
            <a:pPr lvl="0" algn="ctr">
              <a:defRPr/>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luận</a:t>
            </a:r>
            <a:endPar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6234502" y="5487726"/>
            <a:ext cx="1770469" cy="523212"/>
          </a:xfrm>
          <a:prstGeom prst="rect">
            <a:avLst/>
          </a:prstGeom>
        </p:spPr>
        <p:txBody>
          <a:bodyPr wrap="square" lIns="91431" tIns="45716" rIns="91431" bIns="45716">
            <a:spAutoFit/>
          </a:bodyPr>
          <a:lstStyle/>
          <a:p>
            <a:pPr algn="ct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endPar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ounded Rectangle 12"/>
          <p:cNvSpPr/>
          <p:nvPr/>
        </p:nvSpPr>
        <p:spPr>
          <a:xfrm>
            <a:off x="4592767" y="567301"/>
            <a:ext cx="7139735" cy="1153058"/>
          </a:xfrm>
          <a:prstGeom prst="roundRect">
            <a:avLst>
              <a:gd name="adj" fmla="val 48246"/>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xứ</a:t>
            </a:r>
            <a:r>
              <a:rPr lang="vi-VN"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4" name="Rectangle 13"/>
          <p:cNvSpPr/>
          <p:nvPr/>
        </p:nvSpPr>
        <p:spPr>
          <a:xfrm>
            <a:off x="6129466" y="567301"/>
            <a:ext cx="5797491" cy="954099"/>
          </a:xfrm>
          <a:prstGeom prst="rect">
            <a:avLst/>
          </a:prstGeom>
        </p:spPr>
        <p:txBody>
          <a:bodyPr wrap="square" lIns="91431" tIns="45716" rIns="91431" bIns="45716">
            <a:spAutoFit/>
          </a:bodyPr>
          <a:lstStyle/>
          <a:p>
            <a:pPr>
              <a:spcAft>
                <a:spcPts val="0"/>
              </a:spcAft>
            </a:pPr>
            <a:r>
              <a:rPr lang="en-SG" sz="2800" b="1" dirty="0">
                <a:solidFill>
                  <a:srgbClr val="FF0000"/>
                </a:solidFill>
                <a:latin typeface="Times New Roman" panose="02020603050405020304" pitchFamily="18" charset="0"/>
                <a:cs typeface="Times New Roman" panose="02020603050405020304" pitchFamily="18" charset="0"/>
              </a:rPr>
              <a:t>In </a:t>
            </a:r>
            <a:r>
              <a:rPr lang="en-SG" sz="2800" b="1" dirty="0" err="1">
                <a:solidFill>
                  <a:srgbClr val="FF0000"/>
                </a:solidFill>
                <a:latin typeface="Times New Roman" panose="02020603050405020304" pitchFamily="18" charset="0"/>
                <a:cs typeface="Times New Roman" panose="02020603050405020304" pitchFamily="18" charset="0"/>
              </a:rPr>
              <a:t>trong</a:t>
            </a:r>
            <a:r>
              <a:rPr lang="en-SG" sz="2800" b="1" dirty="0">
                <a:solidFill>
                  <a:srgbClr val="FF0000"/>
                </a:solidFill>
                <a:latin typeface="Times New Roman" panose="02020603050405020304" pitchFamily="18" charset="0"/>
                <a:cs typeface="Times New Roman" panose="02020603050405020304" pitchFamily="18" charset="0"/>
              </a:rPr>
              <a:t> “</a:t>
            </a:r>
            <a:r>
              <a:rPr lang="en-SG" sz="2800" b="1" dirty="0" err="1">
                <a:solidFill>
                  <a:srgbClr val="FF0000"/>
                </a:solidFill>
                <a:latin typeface="Times New Roman" panose="02020603050405020304" pitchFamily="18" charset="0"/>
                <a:cs typeface="Times New Roman" panose="02020603050405020304" pitchFamily="18" charset="0"/>
              </a:rPr>
              <a:t>Danh</a:t>
            </a:r>
            <a:r>
              <a:rPr lang="en-SG" sz="2800" b="1" dirty="0">
                <a:solidFill>
                  <a:srgbClr val="FF0000"/>
                </a:solidFill>
                <a:latin typeface="Times New Roman" panose="02020603050405020304" pitchFamily="18" charset="0"/>
                <a:cs typeface="Times New Roman" panose="02020603050405020304" pitchFamily="18" charset="0"/>
              </a:rPr>
              <a:t> </a:t>
            </a:r>
            <a:r>
              <a:rPr lang="en-SG" sz="2800" b="1" dirty="0" err="1">
                <a:solidFill>
                  <a:srgbClr val="FF0000"/>
                </a:solidFill>
                <a:latin typeface="Times New Roman" panose="02020603050405020304" pitchFamily="18" charset="0"/>
                <a:cs typeface="Times New Roman" panose="02020603050405020304" pitchFamily="18" charset="0"/>
              </a:rPr>
              <a:t>nhân</a:t>
            </a:r>
            <a:r>
              <a:rPr lang="en-SG" sz="2800" b="1" dirty="0">
                <a:solidFill>
                  <a:srgbClr val="FF0000"/>
                </a:solidFill>
                <a:latin typeface="Times New Roman" panose="02020603050405020304" pitchFamily="18" charset="0"/>
                <a:cs typeface="Times New Roman" panose="02020603050405020304" pitchFamily="18" charset="0"/>
              </a:rPr>
              <a:t> TQ </a:t>
            </a:r>
            <a:r>
              <a:rPr lang="en-SG" sz="2800" b="1" dirty="0" err="1">
                <a:solidFill>
                  <a:srgbClr val="FF0000"/>
                </a:solidFill>
                <a:latin typeface="Times New Roman" panose="02020603050405020304" pitchFamily="18" charset="0"/>
                <a:cs typeface="Times New Roman" panose="02020603050405020304" pitchFamily="18" charset="0"/>
              </a:rPr>
              <a:t>bàn</a:t>
            </a:r>
            <a:r>
              <a:rPr lang="en-SG" sz="2800" b="1" dirty="0">
                <a:solidFill>
                  <a:srgbClr val="FF0000"/>
                </a:solidFill>
                <a:latin typeface="Times New Roman" panose="02020603050405020304" pitchFamily="18" charset="0"/>
                <a:cs typeface="Times New Roman" panose="02020603050405020304" pitchFamily="18" charset="0"/>
              </a:rPr>
              <a:t> </a:t>
            </a:r>
            <a:r>
              <a:rPr lang="en-SG" sz="2800" b="1" dirty="0" err="1">
                <a:solidFill>
                  <a:srgbClr val="FF0000"/>
                </a:solidFill>
                <a:latin typeface="Times New Roman" panose="02020603050405020304" pitchFamily="18" charset="0"/>
                <a:cs typeface="Times New Roman" panose="02020603050405020304" pitchFamily="18" charset="0"/>
              </a:rPr>
              <a:t>về</a:t>
            </a:r>
            <a:r>
              <a:rPr lang="en-SG" sz="2800" b="1" dirty="0">
                <a:solidFill>
                  <a:srgbClr val="FF0000"/>
                </a:solidFill>
                <a:latin typeface="Times New Roman" panose="02020603050405020304" pitchFamily="18" charset="0"/>
                <a:cs typeface="Times New Roman" panose="02020603050405020304" pitchFamily="18" charset="0"/>
              </a:rPr>
              <a:t> </a:t>
            </a:r>
            <a:r>
              <a:rPr lang="en-SG" sz="2800" b="1" dirty="0" err="1">
                <a:solidFill>
                  <a:srgbClr val="FF0000"/>
                </a:solidFill>
                <a:latin typeface="Times New Roman" panose="02020603050405020304" pitchFamily="18" charset="0"/>
                <a:cs typeface="Times New Roman" panose="02020603050405020304" pitchFamily="18" charset="0"/>
              </a:rPr>
              <a:t>niềm</a:t>
            </a:r>
            <a:r>
              <a:rPr lang="en-SG" sz="2800" b="1" dirty="0">
                <a:solidFill>
                  <a:srgbClr val="FF0000"/>
                </a:solidFill>
                <a:latin typeface="Times New Roman" panose="02020603050405020304" pitchFamily="18" charset="0"/>
                <a:cs typeface="Times New Roman" panose="02020603050405020304" pitchFamily="18" charset="0"/>
              </a:rPr>
              <a:t> </a:t>
            </a:r>
            <a:r>
              <a:rPr lang="en-SG" sz="2800" b="1" dirty="0" err="1">
                <a:solidFill>
                  <a:srgbClr val="FF0000"/>
                </a:solidFill>
                <a:latin typeface="Times New Roman" panose="02020603050405020304" pitchFamily="18" charset="0"/>
                <a:cs typeface="Times New Roman" panose="02020603050405020304" pitchFamily="18" charset="0"/>
              </a:rPr>
              <a:t>vui</a:t>
            </a:r>
            <a:r>
              <a:rPr lang="en-SG" sz="2800" b="1" dirty="0">
                <a:solidFill>
                  <a:srgbClr val="FF0000"/>
                </a:solidFill>
                <a:latin typeface="Times New Roman" panose="02020603050405020304" pitchFamily="18" charset="0"/>
                <a:cs typeface="Times New Roman" panose="02020603050405020304" pitchFamily="18" charset="0"/>
              </a:rPr>
              <a:t> </a:t>
            </a:r>
            <a:r>
              <a:rPr lang="en-SG" sz="2800" b="1" dirty="0" err="1">
                <a:solidFill>
                  <a:srgbClr val="FF0000"/>
                </a:solidFill>
                <a:latin typeface="Times New Roman" panose="02020603050405020304" pitchFamily="18" charset="0"/>
                <a:cs typeface="Times New Roman" panose="02020603050405020304" pitchFamily="18" charset="0"/>
              </a:rPr>
              <a:t>nỗi</a:t>
            </a:r>
            <a:r>
              <a:rPr lang="en-SG" sz="2800" b="1" dirty="0">
                <a:solidFill>
                  <a:srgbClr val="FF0000"/>
                </a:solidFill>
                <a:latin typeface="Times New Roman" panose="02020603050405020304" pitchFamily="18" charset="0"/>
                <a:cs typeface="Times New Roman" panose="02020603050405020304" pitchFamily="18" charset="0"/>
              </a:rPr>
              <a:t> </a:t>
            </a:r>
            <a:r>
              <a:rPr lang="en-SG" sz="2800" b="1" dirty="0" err="1">
                <a:solidFill>
                  <a:srgbClr val="FF0000"/>
                </a:solidFill>
                <a:latin typeface="Times New Roman" panose="02020603050405020304" pitchFamily="18" charset="0"/>
                <a:cs typeface="Times New Roman" panose="02020603050405020304" pitchFamily="18" charset="0"/>
              </a:rPr>
              <a:t>buồn</a:t>
            </a:r>
            <a:r>
              <a:rPr lang="en-SG" sz="2800" b="1" dirty="0">
                <a:solidFill>
                  <a:srgbClr val="FF0000"/>
                </a:solidFill>
                <a:latin typeface="Times New Roman" panose="02020603050405020304" pitchFamily="18" charset="0"/>
                <a:cs typeface="Times New Roman" panose="02020603050405020304" pitchFamily="18" charset="0"/>
              </a:rPr>
              <a:t> </a:t>
            </a:r>
            <a:r>
              <a:rPr lang="en-SG" sz="2800" b="1" dirty="0" err="1">
                <a:solidFill>
                  <a:srgbClr val="FF0000"/>
                </a:solidFill>
                <a:latin typeface="Times New Roman" panose="02020603050405020304" pitchFamily="18" charset="0"/>
                <a:cs typeface="Times New Roman" panose="02020603050405020304" pitchFamily="18" charset="0"/>
              </a:rPr>
              <a:t>của</a:t>
            </a:r>
            <a:r>
              <a:rPr lang="en-SG" sz="2800" b="1" dirty="0">
                <a:solidFill>
                  <a:srgbClr val="FF0000"/>
                </a:solidFill>
                <a:latin typeface="Times New Roman" panose="02020603050405020304" pitchFamily="18" charset="0"/>
                <a:cs typeface="Times New Roman" panose="02020603050405020304" pitchFamily="18" charset="0"/>
              </a:rPr>
              <a:t> </a:t>
            </a:r>
            <a:r>
              <a:rPr lang="en-SG" sz="2800" b="1" dirty="0" err="1">
                <a:solidFill>
                  <a:srgbClr val="FF0000"/>
                </a:solidFill>
                <a:latin typeface="Times New Roman" panose="02020603050405020304" pitchFamily="18" charset="0"/>
                <a:cs typeface="Times New Roman" panose="02020603050405020304" pitchFamily="18" charset="0"/>
              </a:rPr>
              <a:t>việc</a:t>
            </a:r>
            <a:r>
              <a:rPr lang="en-SG" sz="2800" b="1" dirty="0">
                <a:solidFill>
                  <a:srgbClr val="FF0000"/>
                </a:solidFill>
                <a:latin typeface="Times New Roman" panose="02020603050405020304" pitchFamily="18" charset="0"/>
                <a:cs typeface="Times New Roman" panose="02020603050405020304" pitchFamily="18" charset="0"/>
              </a:rPr>
              <a:t> </a:t>
            </a:r>
            <a:r>
              <a:rPr lang="en-SG" sz="2800" b="1" dirty="0" err="1">
                <a:solidFill>
                  <a:srgbClr val="FF0000"/>
                </a:solidFill>
                <a:latin typeface="Times New Roman" panose="02020603050405020304" pitchFamily="18" charset="0"/>
                <a:cs typeface="Times New Roman" panose="02020603050405020304" pitchFamily="18" charset="0"/>
              </a:rPr>
              <a:t>đọc</a:t>
            </a:r>
            <a:r>
              <a:rPr lang="en-SG" sz="2800" b="1" dirty="0">
                <a:solidFill>
                  <a:srgbClr val="FF0000"/>
                </a:solidFill>
                <a:latin typeface="Times New Roman" panose="02020603050405020304" pitchFamily="18" charset="0"/>
                <a:cs typeface="Times New Roman" panose="02020603050405020304" pitchFamily="18" charset="0"/>
              </a:rPr>
              <a:t> </a:t>
            </a:r>
            <a:r>
              <a:rPr lang="en-SG" sz="2800" b="1" dirty="0" err="1">
                <a:solidFill>
                  <a:srgbClr val="FF0000"/>
                </a:solidFill>
                <a:latin typeface="Times New Roman" panose="02020603050405020304" pitchFamily="18" charset="0"/>
                <a:cs typeface="Times New Roman" panose="02020603050405020304" pitchFamily="18" charset="0"/>
              </a:rPr>
              <a:t>sách</a:t>
            </a:r>
            <a:r>
              <a:rPr lang="en-SG"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ounded Rectangle 14"/>
          <p:cNvSpPr/>
          <p:nvPr/>
        </p:nvSpPr>
        <p:spPr>
          <a:xfrm>
            <a:off x="4740833" y="3752292"/>
            <a:ext cx="6937583" cy="1084766"/>
          </a:xfrm>
          <a:prstGeom prst="roundRect">
            <a:avLst>
              <a:gd name="adj" fmla="val 47193"/>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vi-VN"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cxnSp>
        <p:nvCxnSpPr>
          <p:cNvPr id="16" name="Curved Connector 15"/>
          <p:cNvCxnSpPr>
            <a:endCxn id="15" idx="1"/>
          </p:cNvCxnSpPr>
          <p:nvPr/>
        </p:nvCxnSpPr>
        <p:spPr>
          <a:xfrm>
            <a:off x="3140250" y="3770400"/>
            <a:ext cx="1600583" cy="524275"/>
          </a:xfrm>
          <a:prstGeom prst="curvedConnector3">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395597" y="4033069"/>
            <a:ext cx="1693074" cy="523212"/>
          </a:xfrm>
          <a:prstGeom prst="rect">
            <a:avLst/>
          </a:prstGeom>
        </p:spPr>
        <p:txBody>
          <a:bodyPr wrap="none" lIns="91431" tIns="45716" rIns="91431" bIns="45716">
            <a:spAutoFit/>
          </a:bodyPr>
          <a:lstStyle/>
          <a:p>
            <a:pPr algn="ctr">
              <a:defRPr/>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luận</a:t>
            </a:r>
            <a:endPar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9" name="PA_图片 12">
            <a:extLst>
              <a:ext uri="{FF2B5EF4-FFF2-40B4-BE49-F238E27FC236}">
                <a16:creationId xmlns:a16="http://schemas.microsoft.com/office/drawing/2014/main" id="{F00B450D-DBE3-42E8-8AD4-A94E14832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53757"/>
            <a:ext cx="2778458" cy="2304243"/>
          </a:xfrm>
          <a:prstGeom prst="rect">
            <a:avLst/>
          </a:prstGeom>
        </p:spPr>
      </p:pic>
    </p:spTree>
    <p:extLst>
      <p:ext uri="{BB962C8B-B14F-4D97-AF65-F5344CB8AC3E}">
        <p14:creationId xmlns:p14="http://schemas.microsoft.com/office/powerpoint/2010/main" val="344471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Striped Right Arrow 2"/>
          <p:cNvSpPr/>
          <p:nvPr/>
        </p:nvSpPr>
        <p:spPr>
          <a:xfrm>
            <a:off x="4323236" y="280577"/>
            <a:ext cx="2888885" cy="1603556"/>
          </a:xfrm>
          <a:prstGeom prst="stripedRightArrow">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cục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Chevron 8"/>
          <p:cNvSpPr/>
          <p:nvPr/>
        </p:nvSpPr>
        <p:spPr>
          <a:xfrm>
            <a:off x="103031" y="2253803"/>
            <a:ext cx="3519775" cy="2352721"/>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745442" y="2445954"/>
            <a:ext cx="3393188" cy="288076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algn="ct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1: </a:t>
            </a:r>
            <a:r>
              <a:rPr lang="en-SG" sz="2800" dirty="0" err="1">
                <a:solidFill>
                  <a:srgbClr val="FF0000"/>
                </a:solidFill>
                <a:latin typeface="Times New Roman" panose="02020603050405020304" pitchFamily="18" charset="0"/>
                <a:cs typeface="Times New Roman" panose="02020603050405020304" pitchFamily="18" charset="0"/>
              </a:rPr>
              <a:t>Từ</a:t>
            </a:r>
            <a:r>
              <a:rPr lang="en-SG" sz="2800" dirty="0">
                <a:solidFill>
                  <a:srgbClr val="FF0000"/>
                </a:solidFill>
                <a:latin typeface="Times New Roman" panose="02020603050405020304" pitchFamily="18" charset="0"/>
                <a:cs typeface="Times New Roman" panose="02020603050405020304" pitchFamily="18" charset="0"/>
              </a:rPr>
              <a:t> </a:t>
            </a:r>
            <a:r>
              <a:rPr lang="en-SG" sz="2800" dirty="0" err="1">
                <a:solidFill>
                  <a:srgbClr val="FF0000"/>
                </a:solidFill>
                <a:latin typeface="Times New Roman" panose="02020603050405020304" pitchFamily="18" charset="0"/>
                <a:cs typeface="Times New Roman" panose="02020603050405020304" pitchFamily="18" charset="0"/>
              </a:rPr>
              <a:t>đầu</a:t>
            </a:r>
            <a:r>
              <a:rPr lang="en-SG" sz="2800" dirty="0">
                <a:solidFill>
                  <a:srgbClr val="FF0000"/>
                </a:solidFill>
                <a:latin typeface="Times New Roman" panose="02020603050405020304" pitchFamily="18" charset="0"/>
                <a:cs typeface="Times New Roman" panose="02020603050405020304" pitchFamily="18" charset="0"/>
              </a:rPr>
              <a:t> … “</a:t>
            </a:r>
            <a:r>
              <a:rPr lang="en-SG" sz="2800" dirty="0" err="1">
                <a:solidFill>
                  <a:srgbClr val="FF0000"/>
                </a:solidFill>
                <a:latin typeface="Times New Roman" panose="02020603050405020304" pitchFamily="18" charset="0"/>
                <a:cs typeface="Times New Roman" panose="02020603050405020304" pitchFamily="18" charset="0"/>
              </a:rPr>
              <a:t>làm</a:t>
            </a:r>
            <a:r>
              <a:rPr lang="en-SG" sz="2800" dirty="0">
                <a:solidFill>
                  <a:srgbClr val="FF0000"/>
                </a:solidFill>
                <a:latin typeface="Times New Roman" panose="02020603050405020304" pitchFamily="18" charset="0"/>
                <a:cs typeface="Times New Roman" panose="02020603050405020304" pitchFamily="18" charset="0"/>
              </a:rPr>
              <a:t> </a:t>
            </a:r>
            <a:r>
              <a:rPr lang="en-SG" sz="2800" dirty="0" err="1">
                <a:solidFill>
                  <a:srgbClr val="FF0000"/>
                </a:solidFill>
                <a:latin typeface="Times New Roman" panose="02020603050405020304" pitchFamily="18" charset="0"/>
                <a:cs typeface="Times New Roman" panose="02020603050405020304" pitchFamily="18" charset="0"/>
              </a:rPr>
              <a:t>kẻ</a:t>
            </a:r>
            <a:r>
              <a:rPr lang="en-SG" sz="2800" dirty="0">
                <a:solidFill>
                  <a:srgbClr val="FF0000"/>
                </a:solidFill>
                <a:latin typeface="Times New Roman" panose="02020603050405020304" pitchFamily="18" charset="0"/>
                <a:cs typeface="Times New Roman" panose="02020603050405020304" pitchFamily="18" charset="0"/>
              </a:rPr>
              <a:t> </a:t>
            </a:r>
            <a:r>
              <a:rPr lang="en-SG" sz="2800" dirty="0" err="1">
                <a:solidFill>
                  <a:srgbClr val="FF0000"/>
                </a:solidFill>
                <a:latin typeface="Times New Roman" panose="02020603050405020304" pitchFamily="18" charset="0"/>
                <a:cs typeface="Times New Roman" panose="02020603050405020304" pitchFamily="18" charset="0"/>
              </a:rPr>
              <a:t>lạc</a:t>
            </a:r>
            <a:r>
              <a:rPr lang="en-SG" sz="2800" dirty="0">
                <a:solidFill>
                  <a:srgbClr val="FF0000"/>
                </a:solidFill>
                <a:latin typeface="Times New Roman" panose="02020603050405020304" pitchFamily="18" charset="0"/>
                <a:cs typeface="Times New Roman" panose="02020603050405020304" pitchFamily="18" charset="0"/>
              </a:rPr>
              <a:t> </a:t>
            </a:r>
            <a:r>
              <a:rPr lang="en-SG" sz="2800" dirty="0" err="1">
                <a:solidFill>
                  <a:srgbClr val="FF0000"/>
                </a:solidFill>
                <a:latin typeface="Times New Roman" panose="02020603050405020304" pitchFamily="18" charset="0"/>
                <a:cs typeface="Times New Roman" panose="02020603050405020304" pitchFamily="18" charset="0"/>
              </a:rPr>
              <a:t>hậu</a:t>
            </a:r>
            <a:r>
              <a:rPr lang="en-SG" sz="2800" dirty="0">
                <a:solidFill>
                  <a:srgbClr val="FF000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Tầm</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quan</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trọng</a:t>
            </a:r>
            <a:r>
              <a:rPr lang="en-SG" sz="2800" dirty="0">
                <a:solidFill>
                  <a:srgbClr val="002060"/>
                </a:solidFill>
                <a:latin typeface="Times New Roman" panose="02020603050405020304" pitchFamily="18" charset="0"/>
                <a:cs typeface="Times New Roman" panose="02020603050405020304" pitchFamily="18" charset="0"/>
              </a:rPr>
              <a:t>, ý </a:t>
            </a:r>
            <a:r>
              <a:rPr lang="en-SG" sz="2800" dirty="0" err="1">
                <a:solidFill>
                  <a:srgbClr val="002060"/>
                </a:solidFill>
                <a:latin typeface="Times New Roman" panose="02020603050405020304" pitchFamily="18" charset="0"/>
                <a:cs typeface="Times New Roman" panose="02020603050405020304" pitchFamily="18" charset="0"/>
              </a:rPr>
              <a:t>nghĩa</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của</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việc</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đọc</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sách</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Chevron 10"/>
          <p:cNvSpPr/>
          <p:nvPr/>
        </p:nvSpPr>
        <p:spPr>
          <a:xfrm>
            <a:off x="4359491" y="2253803"/>
            <a:ext cx="3519775" cy="2352721"/>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4875315" y="2445954"/>
            <a:ext cx="3519773" cy="288076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algn="ct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2: </a:t>
            </a:r>
            <a:r>
              <a:rPr lang="en-SG" sz="2800" dirty="0" err="1">
                <a:solidFill>
                  <a:srgbClr val="FF0000"/>
                </a:solidFill>
                <a:latin typeface="Times New Roman" panose="02020603050405020304" pitchFamily="18" charset="0"/>
                <a:cs typeface="Times New Roman" panose="02020603050405020304" pitchFamily="18" charset="0"/>
              </a:rPr>
              <a:t>Tiếp</a:t>
            </a:r>
            <a:r>
              <a:rPr lang="en-SG" sz="2800" dirty="0">
                <a:solidFill>
                  <a:srgbClr val="FF0000"/>
                </a:solidFill>
                <a:latin typeface="Times New Roman" panose="02020603050405020304" pitchFamily="18" charset="0"/>
                <a:cs typeface="Times New Roman" panose="02020603050405020304" pitchFamily="18" charset="0"/>
              </a:rPr>
              <a:t> … “</a:t>
            </a:r>
            <a:r>
              <a:rPr lang="en-SG" sz="2800" dirty="0" err="1">
                <a:solidFill>
                  <a:srgbClr val="FF0000"/>
                </a:solidFill>
                <a:latin typeface="Times New Roman" panose="02020603050405020304" pitchFamily="18" charset="0"/>
                <a:cs typeface="Times New Roman" panose="02020603050405020304" pitchFamily="18" charset="0"/>
              </a:rPr>
              <a:t>Những</a:t>
            </a:r>
            <a:r>
              <a:rPr lang="en-SG" sz="2800" dirty="0">
                <a:solidFill>
                  <a:srgbClr val="FF0000"/>
                </a:solidFill>
                <a:latin typeface="Times New Roman" panose="02020603050405020304" pitchFamily="18" charset="0"/>
                <a:cs typeface="Times New Roman" panose="02020603050405020304" pitchFamily="18" charset="0"/>
              </a:rPr>
              <a:t> </a:t>
            </a:r>
            <a:r>
              <a:rPr lang="en-SG" sz="2800" dirty="0" err="1">
                <a:solidFill>
                  <a:srgbClr val="FF0000"/>
                </a:solidFill>
                <a:latin typeface="Times New Roman" panose="02020603050405020304" pitchFamily="18" charset="0"/>
                <a:cs typeface="Times New Roman" panose="02020603050405020304" pitchFamily="18" charset="0"/>
              </a:rPr>
              <a:t>cuốn</a:t>
            </a:r>
            <a:r>
              <a:rPr lang="en-SG" sz="2800" dirty="0">
                <a:solidFill>
                  <a:srgbClr val="FF0000"/>
                </a:solidFill>
                <a:latin typeface="Times New Roman" panose="02020603050405020304" pitchFamily="18" charset="0"/>
                <a:cs typeface="Times New Roman" panose="02020603050405020304" pitchFamily="18" charset="0"/>
              </a:rPr>
              <a:t> </a:t>
            </a:r>
            <a:r>
              <a:rPr lang="en-SG" sz="2800" dirty="0" err="1">
                <a:solidFill>
                  <a:srgbClr val="FF0000"/>
                </a:solidFill>
                <a:latin typeface="Times New Roman" panose="02020603050405020304" pitchFamily="18" charset="0"/>
                <a:cs typeface="Times New Roman" panose="02020603050405020304" pitchFamily="18" charset="0"/>
              </a:rPr>
              <a:t>sách</a:t>
            </a:r>
            <a:r>
              <a:rPr lang="en-SG" sz="2800" dirty="0">
                <a:solidFill>
                  <a:srgbClr val="FF0000"/>
                </a:solidFill>
                <a:latin typeface="Times New Roman" panose="02020603050405020304" pitchFamily="18" charset="0"/>
                <a:cs typeface="Times New Roman" panose="02020603050405020304" pitchFamily="18" charset="0"/>
              </a:rPr>
              <a:t> </a:t>
            </a:r>
            <a:r>
              <a:rPr lang="en-SG" sz="2800" dirty="0" err="1">
                <a:solidFill>
                  <a:srgbClr val="FF0000"/>
                </a:solidFill>
                <a:latin typeface="Times New Roman" panose="02020603050405020304" pitchFamily="18" charset="0"/>
                <a:cs typeface="Times New Roman" panose="02020603050405020304" pitchFamily="18" charset="0"/>
              </a:rPr>
              <a:t>cơ</a:t>
            </a:r>
            <a:r>
              <a:rPr lang="en-SG" sz="2800" dirty="0">
                <a:solidFill>
                  <a:srgbClr val="FF0000"/>
                </a:solidFill>
                <a:latin typeface="Times New Roman" panose="02020603050405020304" pitchFamily="18" charset="0"/>
                <a:cs typeface="Times New Roman" panose="02020603050405020304" pitchFamily="18" charset="0"/>
              </a:rPr>
              <a:t> </a:t>
            </a:r>
            <a:r>
              <a:rPr lang="en-SG" sz="2800" dirty="0" err="1">
                <a:solidFill>
                  <a:srgbClr val="FF0000"/>
                </a:solidFill>
                <a:latin typeface="Times New Roman" panose="02020603050405020304" pitchFamily="18" charset="0"/>
                <a:cs typeface="Times New Roman" panose="02020603050405020304" pitchFamily="18" charset="0"/>
              </a:rPr>
              <a:t>bản</a:t>
            </a:r>
            <a:r>
              <a:rPr lang="en-SG" sz="2800" dirty="0">
                <a:solidFill>
                  <a:srgbClr val="FF000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Các</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khó</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khăn</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thiên</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hướng</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sai</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lệch</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khi</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đọc</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sách</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3" name="Chevron 12"/>
          <p:cNvSpPr/>
          <p:nvPr/>
        </p:nvSpPr>
        <p:spPr>
          <a:xfrm>
            <a:off x="8143763" y="2253803"/>
            <a:ext cx="3519775" cy="2352721"/>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8786175" y="2445954"/>
            <a:ext cx="3268450" cy="288076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algn="ct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3: </a:t>
            </a:r>
            <a:r>
              <a:rPr lang="en-US" sz="28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Phương</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pháp</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đọc</a:t>
            </a:r>
            <a:r>
              <a:rPr lang="en-SG" sz="2800" dirty="0">
                <a:solidFill>
                  <a:srgbClr val="002060"/>
                </a:solidFill>
                <a:latin typeface="Times New Roman" panose="02020603050405020304" pitchFamily="18" charset="0"/>
                <a:cs typeface="Times New Roman" panose="02020603050405020304" pitchFamily="18" charset="0"/>
              </a:rPr>
              <a:t> </a:t>
            </a:r>
            <a:r>
              <a:rPr lang="en-SG" sz="2800" dirty="0" err="1">
                <a:solidFill>
                  <a:srgbClr val="002060"/>
                </a:solidFill>
                <a:latin typeface="Times New Roman" panose="02020603050405020304" pitchFamily="18" charset="0"/>
                <a:cs typeface="Times New Roman" panose="02020603050405020304" pitchFamily="18" charset="0"/>
              </a:rPr>
              <a:t>sách</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4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1007435" y="2356492"/>
            <a:ext cx="9601067" cy="2463499"/>
          </a:xfrm>
          <a:prstGeom prst="horizontalScroll">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b="1" dirty="0">
                <a:solidFill>
                  <a:srgbClr val="C00000"/>
                </a:solidFill>
                <a:latin typeface="Times New Roman" panose="02020603050405020304" pitchFamily="18" charset="0"/>
                <a:cs typeface="Times New Roman" panose="02020603050405020304" pitchFamily="18" charset="0"/>
              </a:rPr>
              <a:t>II. SUY NGẪM VÀ PHẢN HỒI</a:t>
            </a:r>
            <a:endParaRPr lang="en-US" sz="4267"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015089" y="3075282"/>
            <a:ext cx="184731" cy="995209"/>
          </a:xfrm>
          <a:prstGeom prst="rect">
            <a:avLst/>
          </a:prstGeom>
          <a:noFill/>
        </p:spPr>
        <p:txBody>
          <a:bodyPr wrap="none" rtlCol="0">
            <a:spAutoFit/>
          </a:bodyPr>
          <a:lstStyle/>
          <a:p>
            <a:endParaRPr lang="en-US" sz="5867" b="1" dirty="0">
              <a:solidFill>
                <a:srgbClr val="C00000"/>
              </a:solidFill>
              <a:latin typeface="Bahnschrift Light" panose="020B0502040204020203" pitchFamily="34" charset="0"/>
            </a:endParaRPr>
          </a:p>
        </p:txBody>
      </p:sp>
    </p:spTree>
    <p:extLst>
      <p:ext uri="{BB962C8B-B14F-4D97-AF65-F5344CB8AC3E}">
        <p14:creationId xmlns:p14="http://schemas.microsoft.com/office/powerpoint/2010/main" val="180595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1190</Words>
  <Application>Microsoft Office PowerPoint</Application>
  <PresentationFormat>Widescreen</PresentationFormat>
  <Paragraphs>135</Paragraphs>
  <Slides>34</Slides>
  <Notes>0</Notes>
  <HiddenSlides>1</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#9Slide03 Arima Madurai Black</vt:lpstr>
      <vt:lpstr>#9Slide05 Atlantika</vt:lpstr>
      <vt:lpstr>宋体</vt:lpstr>
      <vt:lpstr>VNI-Vivi</vt:lpstr>
      <vt:lpstr>Arial</vt:lpstr>
      <vt:lpstr>Bahnschrift Light</vt:lpstr>
      <vt:lpstr>Calibri</vt:lpstr>
      <vt:lpstr>Calibri Light</vt:lpstr>
      <vt:lpstr>Consolas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sakichan689@gmail.com</cp:lastModifiedBy>
  <cp:revision>18</cp:revision>
  <dcterms:created xsi:type="dcterms:W3CDTF">2022-06-29T10:06:05Z</dcterms:created>
  <dcterms:modified xsi:type="dcterms:W3CDTF">2024-02-22T07:03:17Z</dcterms:modified>
</cp:coreProperties>
</file>