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4" r:id="rId3"/>
    <p:sldMasterId id="2147483696" r:id="rId4"/>
    <p:sldMasterId id="2147483708" r:id="rId5"/>
    <p:sldMasterId id="2147483721" r:id="rId6"/>
    <p:sldMasterId id="2147483747" r:id="rId7"/>
    <p:sldMasterId id="2147483761" r:id="rId8"/>
    <p:sldMasterId id="2147483775" r:id="rId9"/>
    <p:sldMasterId id="2147483789" r:id="rId10"/>
    <p:sldMasterId id="2147483803" r:id="rId11"/>
    <p:sldMasterId id="2147483817" r:id="rId12"/>
  </p:sldMasterIdLst>
  <p:notesMasterIdLst>
    <p:notesMasterId r:id="rId29"/>
  </p:notesMasterIdLst>
  <p:sldIdLst>
    <p:sldId id="278" r:id="rId13"/>
    <p:sldId id="287" r:id="rId14"/>
    <p:sldId id="260" r:id="rId15"/>
    <p:sldId id="261" r:id="rId16"/>
    <p:sldId id="288" r:id="rId17"/>
    <p:sldId id="276" r:id="rId18"/>
    <p:sldId id="274" r:id="rId19"/>
    <p:sldId id="263" r:id="rId20"/>
    <p:sldId id="279" r:id="rId21"/>
    <p:sldId id="266" r:id="rId22"/>
    <p:sldId id="280" r:id="rId23"/>
    <p:sldId id="281" r:id="rId24"/>
    <p:sldId id="282" r:id="rId25"/>
    <p:sldId id="284" r:id="rId26"/>
    <p:sldId id="27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1576" autoAdjust="0"/>
  </p:normalViewPr>
  <p:slideViewPr>
    <p:cSldViewPr>
      <p:cViewPr varScale="1">
        <p:scale>
          <a:sx n="64" d="100"/>
          <a:sy n="64" d="100"/>
        </p:scale>
        <p:origin x="1554" y="60"/>
      </p:cViewPr>
      <p:guideLst>
        <p:guide orient="horz" pos="2167"/>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6CC93-F1EA-42A9-AEA0-D27CC6AC1F19}"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C53CE-29C1-4FD3-AC99-7C55AAA80E2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extLst>
      <p:ext uri="{BB962C8B-B14F-4D97-AF65-F5344CB8AC3E}">
        <p14:creationId xmlns:p14="http://schemas.microsoft.com/office/powerpoint/2010/main" val="118269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5734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1FB993-0957-4C09-97C3-27438127CAFC}" type="datetime10">
              <a:rPr lang="en-US" altLang="vi-VN">
                <a:solidFill>
                  <a:prstClr val="black"/>
                </a:solidFill>
                <a:latin typeface="Arial" panose="020B0604020202020204" pitchFamily="34" charset="0"/>
              </a:rPr>
              <a:t>16:23</a:t>
            </a:fld>
            <a:endParaRPr lang="vi-VN" altLang="vi-VN">
              <a:solidFill>
                <a:prstClr val="black"/>
              </a:solidFill>
              <a:latin typeface="Arial" panose="020B0604020202020204" pitchFamily="34" charset="0"/>
            </a:endParaRPr>
          </a:p>
        </p:txBody>
      </p:sp>
      <p:sp>
        <p:nvSpPr>
          <p:cNvPr id="57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71A07F-EDE4-4CBB-8290-61D38D58D0E9}" type="slidenum">
              <a:rPr lang="vi-VN" altLang="en-US">
                <a:solidFill>
                  <a:prstClr val="black"/>
                </a:solidFill>
                <a:latin typeface="Arial" panose="020B0604020202020204" pitchFamily="34" charset="0"/>
              </a:rPr>
              <a:t>3</a:t>
            </a:fld>
            <a:endParaRPr lang="vi-VN" altLang="en-US">
              <a:solidFill>
                <a:prstClr val="black"/>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df8358ba7_0_3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df8358ba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SG"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442A1EB-A01B-4CAF-B30A-1D06321A3FCA}"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D0E0513-A7EE-4295-94BC-4548A4224166}" type="slidenum">
              <a:rPr lang="en-US" altLang="en-US"/>
              <a:t>‹#›</a:t>
            </a:fld>
            <a:endParaRPr lang="en-US"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90F640B-F704-4D22-A588-7269D4FAF3CD}" type="slidenum">
              <a:rPr lang="en-US" altLang="en-US"/>
              <a:t>‹#›</a:t>
            </a:fld>
            <a:endParaRPr lang="en-US"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442A1EB-A01B-4CAF-B30A-1D06321A3FCA}" type="slidenum">
              <a:rPr lang="en-US" altLang="en-US"/>
              <a:t>‹#›</a:t>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A35F24EE-4166-42F5-820B-8C6A792FE818}" type="slidenum">
              <a:rPr lang="en-US" altLang="en-US"/>
              <a:t>‹#›</a:t>
            </a:fld>
            <a:endParaRPr lang="en-US"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47"/>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6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6D188F5-1BAA-4318-87AB-C81E0AFC1C33}" type="slidenum">
              <a:rPr lang="en-US" altLang="en-US"/>
              <a:t>‹#›</a:t>
            </a:fld>
            <a:endParaRPr lang="en-US"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3D87C5-8329-4368-B37A-83D88861C5A8}"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9" name="Slide Number Placeholder 5"/>
          <p:cNvSpPr>
            <a:spLocks noGrp="1"/>
          </p:cNvSpPr>
          <p:nvPr>
            <p:ph type="sldNum" sz="quarter" idx="12"/>
          </p:nvPr>
        </p:nvSpPr>
        <p:spPr/>
        <p:txBody>
          <a:bodyPr/>
          <a:lstStyle>
            <a:lvl1pPr>
              <a:defRPr/>
            </a:lvl1pPr>
          </a:lstStyle>
          <a:p>
            <a:pPr>
              <a:defRPr/>
            </a:pPr>
            <a:fld id="{DC0875D6-69AD-4677-B0D0-823B1DDF2D39}"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5" name="Slide Number Placeholder 5"/>
          <p:cNvSpPr>
            <a:spLocks noGrp="1"/>
          </p:cNvSpPr>
          <p:nvPr>
            <p:ph type="sldNum" sz="quarter" idx="12"/>
          </p:nvPr>
        </p:nvSpPr>
        <p:spPr/>
        <p:txBody>
          <a:bodyPr/>
          <a:lstStyle>
            <a:lvl1pPr>
              <a:defRPr/>
            </a:lvl1pPr>
          </a:lstStyle>
          <a:p>
            <a:pPr>
              <a:defRPr/>
            </a:pPr>
            <a:fld id="{B4DAB978-5DD1-4B92-96D1-794BB28F4A87}"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4" name="Slide Number Placeholder 5"/>
          <p:cNvSpPr>
            <a:spLocks noGrp="1"/>
          </p:cNvSpPr>
          <p:nvPr>
            <p:ph type="sldNum" sz="quarter" idx="12"/>
          </p:nvPr>
        </p:nvSpPr>
        <p:spPr/>
        <p:txBody>
          <a:bodyPr/>
          <a:lstStyle>
            <a:lvl1pPr>
              <a:defRPr/>
            </a:lvl1pPr>
          </a:lstStyle>
          <a:p>
            <a:pPr>
              <a:defRPr/>
            </a:pPr>
            <a:fld id="{C8E657CF-FFAC-4A0C-9CA7-F1EF50F352C9}"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6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382E8F4A-97B1-483D-BFBB-6AF2E258D545}"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A35F24EE-4166-42F5-820B-8C6A792FE818}"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634"/>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C9A7CE-548D-446B-B35A-E53E5586B316}"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2D0E0513-A7EE-4295-94BC-4548A4224166}"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90F640B-F704-4D22-A588-7269D4FAF3CD}"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6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68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6" name="Slide Number Placeholder 5"/>
          <p:cNvSpPr>
            <a:spLocks noGrp="1"/>
          </p:cNvSpPr>
          <p:nvPr>
            <p:ph type="sldNum" sz="quarter" idx="12"/>
          </p:nvPr>
        </p:nvSpPr>
        <p:spPr/>
        <p:txBody>
          <a:bodyPr/>
          <a:lstStyle>
            <a:lvl1pPr>
              <a:defRPr/>
            </a:lvl1pPr>
          </a:lstStyle>
          <a:p>
            <a:pPr>
              <a:defRPr/>
            </a:pPr>
            <a:fld id="{E6D188F5-1BAA-4318-87AB-C81E0AFC1C33}"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3D87C5-8329-4368-B37A-83D88861C5A8}" type="slidenum">
              <a:rPr lang="en-US" altLang="en-US"/>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2F4F901-F12C-406D-BA7D-654635ACC21E}" type="slidenum">
              <a:rPr lang="en-US">
                <a:solidFill>
                  <a:srgbClr val="000000"/>
                </a:solidFill>
              </a:r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1012EAAB-EA8E-4CC0-9CB8-3CFC5E224767}" type="slidenum">
              <a:rPr lang="en-US">
                <a:solidFill>
                  <a:srgbClr val="000000"/>
                </a:solidFill>
              </a:r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4"/>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39"/>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C6973633-AD01-42AB-8E56-0DFB2654A6AC}" type="slidenum">
              <a:rPr lang="en-US">
                <a:solidFill>
                  <a:srgbClr val="000000"/>
                </a:solidFill>
              </a:r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8A06864-BDCF-4A37-99A7-10D84365F36C}" type="slidenum">
              <a:rPr lang="en-US">
                <a:solidFill>
                  <a:srgbClr val="000000"/>
                </a:solidFill>
              </a:r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66AC1805-5185-47D1-839F-7590E1924433}" type="slidenum">
              <a:rPr lang="en-US">
                <a:solidFill>
                  <a:srgbClr val="000000"/>
                </a:solidFill>
              </a:r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9" name="Slide Number Placeholder 5"/>
          <p:cNvSpPr>
            <a:spLocks noGrp="1"/>
          </p:cNvSpPr>
          <p:nvPr>
            <p:ph type="sldNum" sz="quarter" idx="12"/>
          </p:nvPr>
        </p:nvSpPr>
        <p:spPr/>
        <p:txBody>
          <a:bodyPr/>
          <a:lstStyle>
            <a:lvl1pPr>
              <a:defRPr/>
            </a:lvl1pPr>
          </a:lstStyle>
          <a:p>
            <a:pPr>
              <a:defRPr/>
            </a:pPr>
            <a:fld id="{DC0875D6-69AD-4677-B0D0-823B1DDF2D39}" type="slidenum">
              <a:rPr lang="en-US" altLang="en-US"/>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7544A6C7-2862-4093-838F-8FB93AECBFD6}" type="slidenum">
              <a:rPr lang="en-US">
                <a:solidFill>
                  <a:srgbClr val="000000"/>
                </a:solidFill>
              </a:r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DD5D7C10-EDF1-4E8D-8EA6-B6A384182EC7}" type="slidenum">
              <a:rPr lang="en-US">
                <a:solidFill>
                  <a:srgbClr val="000000"/>
                </a:solidFill>
              </a:r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76"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50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046A9395-9862-4AC9-B9E3-A0C3AE7B1CC9}" type="slidenum">
              <a:rPr lang="en-US">
                <a:solidFill>
                  <a:srgbClr val="000000"/>
                </a:solidFill>
              </a:r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76"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50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FB7CAC1-8103-453F-A347-AFB5F4D74F53}" type="slidenum">
              <a:rPr lang="en-US">
                <a:solidFill>
                  <a:srgbClr val="000000"/>
                </a:solidFill>
              </a:r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89B9AED3-EC31-4949-9DD8-7B6208158983}" type="slidenum">
              <a:rPr lang="en-US">
                <a:solidFill>
                  <a:srgbClr val="000000"/>
                </a:solidFill>
              </a:r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1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CA2536C1-5E15-466F-B86E-270768635414}" type="slidenum">
              <a:rPr lang="en-US">
                <a:solidFill>
                  <a:srgbClr val="000000"/>
                </a:solidFill>
              </a:r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96A665C9-7144-4B42-9249-A45C9B39F452}" type="slidenum">
              <a:rPr lang="en-US">
                <a:solidFill>
                  <a:srgbClr val="000000"/>
                </a:solidFill>
              </a:r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5" name="Slide Number Placeholder 5"/>
          <p:cNvSpPr>
            <a:spLocks noGrp="1"/>
          </p:cNvSpPr>
          <p:nvPr>
            <p:ph type="sldNum" sz="quarter" idx="12"/>
          </p:nvPr>
        </p:nvSpPr>
        <p:spPr/>
        <p:txBody>
          <a:bodyPr/>
          <a:lstStyle>
            <a:lvl1pPr>
              <a:defRPr/>
            </a:lvl1pPr>
          </a:lstStyle>
          <a:p>
            <a:pPr>
              <a:defRPr/>
            </a:pPr>
            <a:fld id="{B4DAB978-5DD1-4B92-96D1-794BB28F4A87}" type="slidenum">
              <a:rPr lang="en-US" altLang="en-US"/>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4" name="Slide Number Placeholder 5"/>
          <p:cNvSpPr>
            <a:spLocks noGrp="1"/>
          </p:cNvSpPr>
          <p:nvPr>
            <p:ph type="sldNum" sz="quarter" idx="12"/>
          </p:nvPr>
        </p:nvSpPr>
        <p:spPr/>
        <p:txBody>
          <a:bodyPr/>
          <a:lstStyle>
            <a:lvl1pPr>
              <a:defRPr/>
            </a:lvl1pPr>
          </a:lstStyle>
          <a:p>
            <a:pPr>
              <a:defRPr/>
            </a:pPr>
            <a:fld id="{C8E657CF-FFAC-4A0C-9CA7-F1EF50F352C9}" type="slidenum">
              <a:rPr lang="en-US" altLang="en-US"/>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64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382E8F4A-97B1-483D-BFBB-6AF2E258D545}" type="slidenum">
              <a:rPr lang="en-US" altLang="en-US"/>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64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Phong cách Hồ Chí Minh</a:t>
            </a:r>
          </a:p>
        </p:txBody>
      </p:sp>
      <p:sp>
        <p:nvSpPr>
          <p:cNvPr id="7" name="Slide Number Placeholder 5"/>
          <p:cNvSpPr>
            <a:spLocks noGrp="1"/>
          </p:cNvSpPr>
          <p:nvPr>
            <p:ph type="sldNum" sz="quarter" idx="12"/>
          </p:nvPr>
        </p:nvSpPr>
        <p:spPr/>
        <p:txBody>
          <a:bodyPr/>
          <a:lstStyle>
            <a:lvl1pPr>
              <a:defRPr/>
            </a:lvl1pPr>
          </a:lstStyle>
          <a:p>
            <a:pPr>
              <a:defRPr/>
            </a:pPr>
            <a:fld id="{D7C9A7CE-548D-446B-B35A-E53E5586B316}" type="slidenum">
              <a:rPr lang="en-US" altLang="en-US"/>
              <a:t>‹#›</a:t>
            </a:fld>
            <a:endParaRPr lang="en-US"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fontAlgn="base"/>
            <a:r>
              <a:rPr lang="en-US" strike="noStrike" noProof="1"/>
              <a:t>Click to edit Master title style</a:t>
            </a:r>
            <a:endParaRPr lang="vi-VN" strike="noStrike" noProof="1"/>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vi-VN"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572"/>
            <a:ext cx="2057400" cy="365125"/>
          </a:xfrm>
          <a:prstGeom prst="rect">
            <a:avLst/>
          </a:prstGeom>
        </p:spPr>
        <p:txBody>
          <a:bodyPr vert="horz" wrap="square" lIns="91440" tIns="45720" rIns="91440" bIns="45720" numCol="1" anchor="ctr" anchorCtr="0" compatLnSpc="1"/>
          <a:lstStyle>
            <a:lvl1pPr>
              <a:defRPr sz="900">
                <a:solidFill>
                  <a:srgbClr val="898989"/>
                </a:solidFill>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028950" y="635657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en-US">
                <a:solidFill>
                  <a:prstClr val="black">
                    <a:tint val="75000"/>
                  </a:prstClr>
                </a:solidFill>
              </a:rPr>
              <a:t>Phong cách Hồ Chí Minh</a:t>
            </a:r>
          </a:p>
        </p:txBody>
      </p:sp>
      <p:sp>
        <p:nvSpPr>
          <p:cNvPr id="6" name="Slide Number Placeholder 5"/>
          <p:cNvSpPr>
            <a:spLocks noGrp="1"/>
          </p:cNvSpPr>
          <p:nvPr>
            <p:ph type="sldNum" sz="quarter" idx="4"/>
          </p:nvPr>
        </p:nvSpPr>
        <p:spPr>
          <a:xfrm>
            <a:off x="6457950" y="6356572"/>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eaLnBrk="0" fontAlgn="base" hangingPunct="0">
              <a:spcBef>
                <a:spcPct val="0"/>
              </a:spcBef>
              <a:spcAft>
                <a:spcPct val="0"/>
              </a:spcAft>
              <a:defRPr/>
            </a:pPr>
            <a:fld id="{E9DE5CA8-CEB7-4D31-B676-7D273260C2B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558"/>
            <a:ext cx="2057400" cy="365125"/>
          </a:xfrm>
          <a:prstGeom prst="rect">
            <a:avLst/>
          </a:prstGeom>
        </p:spPr>
        <p:txBody>
          <a:bodyPr vert="horz" wrap="square" lIns="91440" tIns="45720" rIns="91440" bIns="45720" numCol="1" anchor="ctr" anchorCtr="0" compatLnSpc="1"/>
          <a:lstStyle>
            <a:lvl1pPr>
              <a:defRPr sz="900">
                <a:solidFill>
                  <a:srgbClr val="898989"/>
                </a:solidFill>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028950" y="635655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en-US">
                <a:solidFill>
                  <a:prstClr val="black">
                    <a:tint val="75000"/>
                  </a:prstClr>
                </a:solidFill>
              </a:rPr>
              <a:t>Phong cách Hồ Chí Minh</a:t>
            </a:r>
          </a:p>
        </p:txBody>
      </p:sp>
      <p:sp>
        <p:nvSpPr>
          <p:cNvPr id="6" name="Slide Number Placeholder 5"/>
          <p:cNvSpPr>
            <a:spLocks noGrp="1"/>
          </p:cNvSpPr>
          <p:nvPr>
            <p:ph type="sldNum" sz="quarter" idx="4"/>
          </p:nvPr>
        </p:nvSpPr>
        <p:spPr>
          <a:xfrm>
            <a:off x="6457950" y="6356558"/>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eaLnBrk="0" fontAlgn="base" hangingPunct="0">
              <a:spcBef>
                <a:spcPct val="0"/>
              </a:spcBef>
              <a:spcAft>
                <a:spcPct val="0"/>
              </a:spcAft>
              <a:defRPr/>
            </a:pPr>
            <a:fld id="{E9DE5CA8-CEB7-4D31-B676-7D273260C2B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pPr>
            <a:fld id="{F3C57D8D-F9AD-49FC-A0BD-804C621CB621}"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EB45B-8A1C-4934-AE6C-AC9AF345B452}" type="datetimeFigureOut">
              <a:rPr lang="en-US" smtClean="0">
                <a:solidFill>
                  <a:prstClr val="black">
                    <a:tint val="75000"/>
                  </a:prstClr>
                </a:solidFill>
              </a:rPr>
              <a:t>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1475F-F65B-4E12-B383-4D58CE23EA2A}"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SimSun" panose="02010600030101010101" pitchFamily="2" charset="-122"/>
              </a:defRPr>
            </a:lvl1pPr>
          </a:lstStyle>
          <a:p>
            <a:pPr fontAlgn="base">
              <a:spcBef>
                <a:spcPct val="0"/>
              </a:spcBef>
              <a:spcAft>
                <a:spcPct val="0"/>
              </a:spcAft>
              <a:buFont typeface="Arial" panose="020B0604020202020204" pitchFamily="34" charset="0"/>
              <a:buNone/>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9A0DB2DC-4C9A-4742-B13C-FB6460FD3503}"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audio" Target="file:///C:\WINDOWS\Media\town.mid" TargetMode="External"/><Relationship Id="rId1" Type="http://schemas.microsoft.com/office/2007/relationships/media" Target="file:///C:\WINDOWS\Media\town.mid" TargetMode="Externa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un 103425"/>
          <p:cNvSpPr/>
          <p:nvPr/>
        </p:nvSpPr>
        <p:spPr>
          <a:xfrm>
            <a:off x="1905000" y="54864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27" name="Freeform 103426"/>
          <p:cNvSpPr/>
          <p:nvPr/>
        </p:nvSpPr>
        <p:spPr>
          <a:xfrm rot="-228808">
            <a:off x="-26987" y="471488"/>
            <a:ext cx="4446587" cy="6396037"/>
          </a:xfrm>
          <a:custGeom>
            <a:avLst/>
            <a:gdLst/>
            <a:ahLst/>
            <a:cxnLst/>
            <a:rect l="0" t="0" r="0" b="0"/>
            <a:pathLst>
              <a:path w="3072" h="3552">
                <a:moveTo>
                  <a:pt x="480" y="0"/>
                </a:moveTo>
                <a:cubicBezTo>
                  <a:pt x="240" y="952"/>
                  <a:pt x="0" y="1904"/>
                  <a:pt x="432" y="2496"/>
                </a:cubicBezTo>
                <a:cubicBezTo>
                  <a:pt x="864" y="3088"/>
                  <a:pt x="1968" y="3320"/>
                  <a:pt x="3072" y="3552"/>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28" name="Freeform 103427"/>
          <p:cNvSpPr/>
          <p:nvPr/>
        </p:nvSpPr>
        <p:spPr>
          <a:xfrm>
            <a:off x="381000" y="609600"/>
            <a:ext cx="4876800" cy="5867400"/>
          </a:xfrm>
          <a:custGeom>
            <a:avLst/>
            <a:gdLst/>
            <a:ahLst/>
            <a:cxnLst/>
            <a:rect l="0" t="0" r="0" b="0"/>
            <a:pathLst>
              <a:path w="3072" h="3552">
                <a:moveTo>
                  <a:pt x="480" y="0"/>
                </a:moveTo>
                <a:cubicBezTo>
                  <a:pt x="240" y="952"/>
                  <a:pt x="0" y="1904"/>
                  <a:pt x="432" y="2496"/>
                </a:cubicBezTo>
                <a:cubicBezTo>
                  <a:pt x="864" y="3088"/>
                  <a:pt x="1968" y="3320"/>
                  <a:pt x="3072" y="3552"/>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29" name="Freeform 103428"/>
          <p:cNvSpPr/>
          <p:nvPr/>
        </p:nvSpPr>
        <p:spPr>
          <a:xfrm>
            <a:off x="685800" y="4267200"/>
            <a:ext cx="6400800" cy="1854200"/>
          </a:xfrm>
          <a:custGeom>
            <a:avLst/>
            <a:gdLst/>
            <a:ahLst/>
            <a:cxnLst/>
            <a:rect l="0" t="0" r="0" b="0"/>
            <a:pathLst>
              <a:path w="3936" h="1552">
                <a:moveTo>
                  <a:pt x="0" y="1248"/>
                </a:moveTo>
                <a:cubicBezTo>
                  <a:pt x="520" y="1400"/>
                  <a:pt x="1040" y="1552"/>
                  <a:pt x="1488" y="1536"/>
                </a:cubicBezTo>
                <a:cubicBezTo>
                  <a:pt x="1936" y="1520"/>
                  <a:pt x="2280" y="1408"/>
                  <a:pt x="2688" y="1152"/>
                </a:cubicBezTo>
                <a:cubicBezTo>
                  <a:pt x="3096" y="896"/>
                  <a:pt x="3516" y="448"/>
                  <a:pt x="3936" y="0"/>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30" name="Freeform 103429"/>
          <p:cNvSpPr/>
          <p:nvPr/>
        </p:nvSpPr>
        <p:spPr>
          <a:xfrm>
            <a:off x="838200" y="4876800"/>
            <a:ext cx="6629400" cy="1778000"/>
          </a:xfrm>
          <a:custGeom>
            <a:avLst/>
            <a:gdLst/>
            <a:ahLst/>
            <a:cxnLst/>
            <a:rect l="0" t="0" r="0" b="0"/>
            <a:pathLst>
              <a:path w="3936" h="1552">
                <a:moveTo>
                  <a:pt x="0" y="1248"/>
                </a:moveTo>
                <a:cubicBezTo>
                  <a:pt x="520" y="1400"/>
                  <a:pt x="1040" y="1552"/>
                  <a:pt x="1488" y="1536"/>
                </a:cubicBezTo>
                <a:cubicBezTo>
                  <a:pt x="1936" y="1520"/>
                  <a:pt x="2280" y="1408"/>
                  <a:pt x="2688" y="1152"/>
                </a:cubicBezTo>
                <a:cubicBezTo>
                  <a:pt x="3096" y="896"/>
                  <a:pt x="3516" y="448"/>
                  <a:pt x="3936" y="0"/>
                </a:cubicBezTo>
              </a:path>
            </a:pathLst>
          </a:custGeom>
          <a:noFill/>
          <a:ln w="38100" cap="flat" cmpd="sng">
            <a:solidFill>
              <a:srgbClr val="FF0066"/>
            </a:solidFill>
            <a:prstDash val="solid"/>
            <a:round/>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solidFill>
                <a:srgbClr val="000000"/>
              </a:solidFill>
            </a:endParaRPr>
          </a:p>
        </p:txBody>
      </p:sp>
      <p:sp>
        <p:nvSpPr>
          <p:cNvPr id="103431" name="Sun 103430"/>
          <p:cNvSpPr/>
          <p:nvPr/>
        </p:nvSpPr>
        <p:spPr>
          <a:xfrm>
            <a:off x="1295400" y="49530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2" name="Sun 103431"/>
          <p:cNvSpPr/>
          <p:nvPr/>
        </p:nvSpPr>
        <p:spPr>
          <a:xfrm>
            <a:off x="762000" y="46482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3" name="Sun 103432"/>
          <p:cNvSpPr/>
          <p:nvPr/>
        </p:nvSpPr>
        <p:spPr>
          <a:xfrm>
            <a:off x="457200" y="39624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4" name="Sun 103433"/>
          <p:cNvSpPr/>
          <p:nvPr/>
        </p:nvSpPr>
        <p:spPr>
          <a:xfrm>
            <a:off x="2514600" y="57150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sp>
        <p:nvSpPr>
          <p:cNvPr id="103435" name="Sun 103434"/>
          <p:cNvSpPr/>
          <p:nvPr/>
        </p:nvSpPr>
        <p:spPr>
          <a:xfrm>
            <a:off x="3276600" y="5943600"/>
            <a:ext cx="685800" cy="609600"/>
          </a:xfrm>
          <a:prstGeom prst="sun">
            <a:avLst>
              <a:gd name="adj" fmla="val 25000"/>
            </a:avLst>
          </a:prstGeom>
          <a:solidFill>
            <a:srgbClr val="FF99FF"/>
          </a:solidFill>
          <a:ln w="9525" cap="flat" cmpd="sng">
            <a:solidFill>
              <a:schemeClr val="tx1"/>
            </a:solidFill>
            <a:prstDash val="solid"/>
            <a:miter/>
            <a:headEnd type="none" w="med" len="med"/>
            <a:tailEnd type="none" w="med" len="med"/>
          </a:ln>
        </p:spPr>
        <p:txBody>
          <a:bodyPr/>
          <a:lstStyle/>
          <a:p>
            <a:pPr fontAlgn="base">
              <a:spcBef>
                <a:spcPct val="0"/>
              </a:spcBef>
              <a:spcAft>
                <a:spcPct val="0"/>
              </a:spcAft>
              <a:buFont typeface="Arial" panose="020B0604020202020204" pitchFamily="34" charset="0"/>
              <a:buNone/>
            </a:pPr>
            <a:endParaRPr lang="en-US" altLang="zh-CN">
              <a:solidFill>
                <a:srgbClr val="000000"/>
              </a:solidFill>
              <a:ea typeface="SimSun" panose="02010600030101010101" pitchFamily="2" charset="-122"/>
            </a:endParaRPr>
          </a:p>
        </p:txBody>
      </p:sp>
      <p:pic>
        <p:nvPicPr>
          <p:cNvPr id="3086" name="Picture 103439" descr="N3"/>
          <p:cNvPicPr>
            <a:picLocks noChangeAspect="1"/>
          </p:cNvPicPr>
          <p:nvPr/>
        </p:nvPicPr>
        <p:blipFill>
          <a:blip r:embed="rId3"/>
          <a:stretch>
            <a:fillRect/>
          </a:stretch>
        </p:blipFill>
        <p:spPr>
          <a:xfrm rot="-5400000" flipH="1">
            <a:off x="-3390900" y="3390900"/>
            <a:ext cx="6858000" cy="76200"/>
          </a:xfrm>
          <a:prstGeom prst="rect">
            <a:avLst/>
          </a:prstGeom>
          <a:noFill/>
          <a:ln w="9525">
            <a:noFill/>
          </a:ln>
        </p:spPr>
      </p:pic>
      <p:pic>
        <p:nvPicPr>
          <p:cNvPr id="3087" name="Picture 103440" descr="N3"/>
          <p:cNvPicPr>
            <a:picLocks noChangeAspect="1"/>
          </p:cNvPicPr>
          <p:nvPr/>
        </p:nvPicPr>
        <p:blipFill>
          <a:blip r:embed="rId3"/>
          <a:stretch>
            <a:fillRect/>
          </a:stretch>
        </p:blipFill>
        <p:spPr>
          <a:xfrm flipV="1">
            <a:off x="0" y="6781800"/>
            <a:ext cx="9144000" cy="76200"/>
          </a:xfrm>
          <a:prstGeom prst="rect">
            <a:avLst/>
          </a:prstGeom>
          <a:noFill/>
          <a:ln w="9525">
            <a:noFill/>
          </a:ln>
        </p:spPr>
      </p:pic>
      <p:pic>
        <p:nvPicPr>
          <p:cNvPr id="3088" name="Picture 103441" descr="N3"/>
          <p:cNvPicPr>
            <a:picLocks noChangeAspect="1"/>
          </p:cNvPicPr>
          <p:nvPr/>
        </p:nvPicPr>
        <p:blipFill>
          <a:blip r:embed="rId3"/>
          <a:stretch>
            <a:fillRect/>
          </a:stretch>
        </p:blipFill>
        <p:spPr>
          <a:xfrm rot="5400000">
            <a:off x="5676900" y="3390900"/>
            <a:ext cx="6858000" cy="76200"/>
          </a:xfrm>
          <a:prstGeom prst="rect">
            <a:avLst/>
          </a:prstGeom>
          <a:noFill/>
          <a:ln w="9525">
            <a:noFill/>
          </a:ln>
        </p:spPr>
      </p:pic>
      <p:pic>
        <p:nvPicPr>
          <p:cNvPr id="3089" name="Picture 103442" descr="N3"/>
          <p:cNvPicPr>
            <a:picLocks noChangeAspect="1"/>
          </p:cNvPicPr>
          <p:nvPr/>
        </p:nvPicPr>
        <p:blipFill>
          <a:blip r:embed="rId3"/>
          <a:stretch>
            <a:fillRect/>
          </a:stretch>
        </p:blipFill>
        <p:spPr>
          <a:xfrm flipV="1">
            <a:off x="0" y="0"/>
            <a:ext cx="9144000" cy="76200"/>
          </a:xfrm>
          <a:prstGeom prst="rect">
            <a:avLst/>
          </a:prstGeom>
          <a:noFill/>
          <a:ln w="9525">
            <a:noFill/>
          </a:ln>
        </p:spPr>
      </p:pic>
      <p:sp>
        <p:nvSpPr>
          <p:cNvPr id="2" name="TextBox 1"/>
          <p:cNvSpPr txBox="1"/>
          <p:nvPr/>
        </p:nvSpPr>
        <p:spPr>
          <a:xfrm>
            <a:off x="990600" y="2743200"/>
            <a:ext cx="7737475" cy="76835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SG"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Phong cách</a:t>
            </a:r>
            <a:r>
              <a:rPr lang="en-SG"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SG"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Hồ</a:t>
            </a:r>
            <a:r>
              <a:rPr lang="en-SG"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SG"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Chí</a:t>
            </a:r>
            <a:r>
              <a:rPr lang="en-SG"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Minh</a:t>
            </a:r>
          </a:p>
        </p:txBody>
      </p:sp>
      <p:sp>
        <p:nvSpPr>
          <p:cNvPr id="38" name="TextBox 37"/>
          <p:cNvSpPr txBox="1"/>
          <p:nvPr/>
        </p:nvSpPr>
        <p:spPr>
          <a:xfrm>
            <a:off x="5104482" y="3657843"/>
            <a:ext cx="3528392" cy="584775"/>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SG" sz="32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_Lê Anh </a:t>
            </a:r>
            <a:r>
              <a:rPr lang="en-SG" sz="3200" b="1" dirty="0" err="1">
                <a:solidFill>
                  <a:srgbClr val="00B050"/>
                </a:solidFill>
                <a:latin typeface="Times New Roman" panose="02020603050405020304" pitchFamily="18" charset="0"/>
                <a:ea typeface="Tahoma" panose="020B0604030504040204" pitchFamily="34" charset="0"/>
                <a:cs typeface="Times New Roman" panose="02020603050405020304" pitchFamily="18" charset="0"/>
              </a:rPr>
              <a:t>Trà</a:t>
            </a:r>
            <a:r>
              <a:rPr lang="en-SG" sz="32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_</a:t>
            </a:r>
          </a:p>
        </p:txBody>
      </p:sp>
      <p:sp>
        <p:nvSpPr>
          <p:cNvPr id="7173" name="Rectangle 60423"/>
          <p:cNvSpPr/>
          <p:nvPr/>
        </p:nvSpPr>
        <p:spPr>
          <a:xfrm>
            <a:off x="3276600" y="1295400"/>
            <a:ext cx="4191000" cy="885190"/>
          </a:xfrm>
          <a:prstGeom prst="rect">
            <a:avLst/>
          </a:prstGeom>
          <a:gradFill rotWithShape="1">
            <a:gsLst>
              <a:gs pos="0">
                <a:srgbClr val="00FFFF"/>
              </a:gs>
              <a:gs pos="100000">
                <a:srgbClr val="FF99FF"/>
              </a:gs>
            </a:gsLst>
            <a:path path="shape">
              <a:fillToRect l="50000" t="50000" r="50000" b="50000"/>
            </a:path>
            <a:tileRect/>
          </a:gradFill>
          <a:ln w="9525">
            <a:noFill/>
          </a:ln>
          <a:effectLst>
            <a:outerShdw dist="127000" dir="2212193" algn="ctr" rotWithShape="0">
              <a:srgbClr val="00FF00"/>
            </a:outerShdw>
          </a:effectLst>
        </p:spPr>
        <p:txBody>
          <a:bodyPr wrap="none" anchor="ctr" anchorCtr="0"/>
          <a:lstStyle/>
          <a:p>
            <a:pPr algn="ctr" fontAlgn="base">
              <a:spcBef>
                <a:spcPct val="0"/>
              </a:spcBef>
              <a:spcAft>
                <a:spcPct val="0"/>
              </a:spcAft>
              <a:buFont typeface="Arial" panose="020B0604020202020204" pitchFamily="34" charset="0"/>
              <a:buNone/>
            </a:pPr>
            <a:r>
              <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TIẾT 66,67: Văn </a:t>
            </a:r>
            <a:r>
              <a:rPr lang="en-US" sz="32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bản</a:t>
            </a:r>
            <a:endPar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p:cTn id="7" dur="1" fill="hold"/>
                                        <p:tgtEl>
                                          <p:spTgt spid="103428"/>
                                        </p:tgtEl>
                                      </p:cBhvr>
                                    </p:anim>
                                  </p:childTnLst>
                                </p:cTn>
                              </p:par>
                              <p:par>
                                <p:cTn id="8" presetID="24" presetClass="entr" presetSubtype="0" fill="hold" nodeType="withEffect">
                                  <p:stCondLst>
                                    <p:cond delay="0"/>
                                  </p:stCondLst>
                                  <p:childTnLst>
                                    <p:set>
                                      <p:cBhvr>
                                        <p:cTn id="9" dur="1" fill="hold">
                                          <p:stCondLst>
                                            <p:cond delay="0"/>
                                          </p:stCondLst>
                                        </p:cTn>
                                        <p:tgtEl>
                                          <p:spTgt spid="103427"/>
                                        </p:tgtEl>
                                        <p:attrNameLst>
                                          <p:attrName>style.visibility</p:attrName>
                                        </p:attrNameLst>
                                      </p:cBhvr>
                                      <p:to>
                                        <p:strVal val="visible"/>
                                      </p:to>
                                    </p:set>
                                    <p:anim calcmode="lin" valueType="num">
                                      <p:cBhvr>
                                        <p:cTn id="10" dur="1" fill="hold"/>
                                        <p:tgtEl>
                                          <p:spTgt spid="103427"/>
                                        </p:tgtEl>
                                      </p:cBhvr>
                                    </p:anim>
                                  </p:childTnLst>
                                </p:cTn>
                              </p:par>
                              <p:par>
                                <p:cTn id="11" presetID="24" presetClass="entr" presetSubtype="0" fill="hold" nodeType="withEffect">
                                  <p:stCondLst>
                                    <p:cond delay="0"/>
                                  </p:stCondLst>
                                  <p:childTnLst>
                                    <p:set>
                                      <p:cBhvr>
                                        <p:cTn id="12" dur="1" fill="hold">
                                          <p:stCondLst>
                                            <p:cond delay="0"/>
                                          </p:stCondLst>
                                        </p:cTn>
                                        <p:tgtEl>
                                          <p:spTgt spid="103429"/>
                                        </p:tgtEl>
                                        <p:attrNameLst>
                                          <p:attrName>style.visibility</p:attrName>
                                        </p:attrNameLst>
                                      </p:cBhvr>
                                      <p:to>
                                        <p:strVal val="visible"/>
                                      </p:to>
                                    </p:set>
                                    <p:anim calcmode="lin" valueType="num">
                                      <p:cBhvr>
                                        <p:cTn id="13" dur="1" fill="hold"/>
                                        <p:tgtEl>
                                          <p:spTgt spid="103429"/>
                                        </p:tgtEl>
                                      </p:cBhvr>
                                    </p:anim>
                                  </p:childTnLst>
                                </p:cTn>
                              </p:par>
                              <p:par>
                                <p:cTn id="14" presetID="24" presetClass="entr" presetSubtype="0" fill="hold" nodeType="withEffect">
                                  <p:stCondLst>
                                    <p:cond delay="0"/>
                                  </p:stCondLst>
                                  <p:childTnLst>
                                    <p:set>
                                      <p:cBhvr>
                                        <p:cTn id="15" dur="1" fill="hold">
                                          <p:stCondLst>
                                            <p:cond delay="0"/>
                                          </p:stCondLst>
                                        </p:cTn>
                                        <p:tgtEl>
                                          <p:spTgt spid="103430"/>
                                        </p:tgtEl>
                                        <p:attrNameLst>
                                          <p:attrName>style.visibility</p:attrName>
                                        </p:attrNameLst>
                                      </p:cBhvr>
                                      <p:to>
                                        <p:strVal val="visible"/>
                                      </p:to>
                                    </p:set>
                                    <p:anim calcmode="lin" valueType="num">
                                      <p:cBhvr>
                                        <p:cTn id="16" dur="1" fill="hold"/>
                                        <p:tgtEl>
                                          <p:spTgt spid="103430"/>
                                        </p:tgtEl>
                                      </p:cBhvr>
                                    </p:anim>
                                  </p:childTnLst>
                                </p:cTn>
                              </p:par>
                              <p:par>
                                <p:cTn id="17" presetID="8" presetClass="emph" presetSubtype="0" fill="hold" nodeType="withEffect">
                                  <p:stCondLst>
                                    <p:cond delay="0"/>
                                  </p:stCondLst>
                                  <p:childTnLst>
                                    <p:animRot by="21600000">
                                      <p:cBhvr>
                                        <p:cTn id="18" dur="2000" fill="hold"/>
                                        <p:tgtEl>
                                          <p:spTgt spid="103428"/>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03427"/>
                                        </p:tgtEl>
                                        <p:attrNameLst>
                                          <p:attrName>r</p:attrName>
                                        </p:attrNameLst>
                                      </p:cBhvr>
                                    </p:animRot>
                                  </p:childTnLst>
                                </p:cTn>
                              </p:par>
                              <p:par>
                                <p:cTn id="21" presetID="23" presetClass="emph" presetSubtype="0" fill="hold" nodeType="withEffect">
                                  <p:stCondLst>
                                    <p:cond delay="0"/>
                                  </p:stCondLst>
                                  <p:childTnLst>
                                    <p:animClr clrSpc="hsl" dir="cw">
                                      <p:cBhvr override="childStyle">
                                        <p:cTn id="22" dur="500" fill="hold"/>
                                        <p:tgtEl>
                                          <p:spTgt spid="103429"/>
                                        </p:tgtEl>
                                        <p:attrNameLst>
                                          <p:attrName>style.color</p:attrName>
                                        </p:attrNameLst>
                                      </p:cBhvr>
                                      <p:by>
                                        <p:hsl h="10842353" s="0" l="0"/>
                                      </p:by>
                                    </p:animClr>
                                    <p:animClr clrSpc="hsl" dir="cw">
                                      <p:cBhvr>
                                        <p:cTn id="23" dur="500" fill="hold"/>
                                        <p:tgtEl>
                                          <p:spTgt spid="103429"/>
                                        </p:tgtEl>
                                        <p:attrNameLst>
                                          <p:attrName>fillcolor</p:attrName>
                                        </p:attrNameLst>
                                      </p:cBhvr>
                                      <p:by>
                                        <p:hsl h="10842353" s="0" l="0"/>
                                      </p:by>
                                    </p:animClr>
                                    <p:animClr clrSpc="hsl" dir="cw">
                                      <p:cBhvr>
                                        <p:cTn id="24" dur="500" fill="hold"/>
                                        <p:tgtEl>
                                          <p:spTgt spid="103429"/>
                                        </p:tgtEl>
                                        <p:attrNameLst>
                                          <p:attrName>stroke.color</p:attrName>
                                        </p:attrNameLst>
                                      </p:cBhvr>
                                      <p:by>
                                        <p:hsl h="10842353" s="0" l="0"/>
                                      </p:by>
                                    </p:animClr>
                                    <p:set>
                                      <p:cBhvr>
                                        <p:cTn id="25" dur="500" fill="hold"/>
                                        <p:tgtEl>
                                          <p:spTgt spid="103429"/>
                                        </p:tgtEl>
                                        <p:attrNameLst>
                                          <p:attrName>fill.type</p:attrName>
                                        </p:attrNameLst>
                                      </p:cBhvr>
                                      <p:to>
                                        <p:strVal val="solid"/>
                                      </p:to>
                                    </p:set>
                                  </p:childTnLst>
                                </p:cTn>
                              </p:par>
                              <p:par>
                                <p:cTn id="26" presetID="23" presetClass="emph" presetSubtype="0" fill="hold" nodeType="withEffect">
                                  <p:stCondLst>
                                    <p:cond delay="0"/>
                                  </p:stCondLst>
                                  <p:childTnLst>
                                    <p:animClr clrSpc="hsl" dir="cw">
                                      <p:cBhvr override="childStyle">
                                        <p:cTn id="27" dur="500" fill="hold"/>
                                        <p:tgtEl>
                                          <p:spTgt spid="103430"/>
                                        </p:tgtEl>
                                        <p:attrNameLst>
                                          <p:attrName>style.color</p:attrName>
                                        </p:attrNameLst>
                                      </p:cBhvr>
                                      <p:by>
                                        <p:hsl h="10842353" s="0" l="0"/>
                                      </p:by>
                                    </p:animClr>
                                    <p:animClr clrSpc="hsl" dir="cw">
                                      <p:cBhvr>
                                        <p:cTn id="28" dur="500" fill="hold"/>
                                        <p:tgtEl>
                                          <p:spTgt spid="103430"/>
                                        </p:tgtEl>
                                        <p:attrNameLst>
                                          <p:attrName>fillcolor</p:attrName>
                                        </p:attrNameLst>
                                      </p:cBhvr>
                                      <p:by>
                                        <p:hsl h="10842353" s="0" l="0"/>
                                      </p:by>
                                    </p:animClr>
                                    <p:animClr clrSpc="hsl" dir="cw">
                                      <p:cBhvr>
                                        <p:cTn id="29" dur="500" fill="hold"/>
                                        <p:tgtEl>
                                          <p:spTgt spid="103430"/>
                                        </p:tgtEl>
                                        <p:attrNameLst>
                                          <p:attrName>stroke.color</p:attrName>
                                        </p:attrNameLst>
                                      </p:cBhvr>
                                      <p:by>
                                        <p:hsl h="10842353" s="0" l="0"/>
                                      </p:by>
                                    </p:animClr>
                                    <p:set>
                                      <p:cBhvr>
                                        <p:cTn id="30" dur="500" fill="hold"/>
                                        <p:tgtEl>
                                          <p:spTgt spid="103430"/>
                                        </p:tgtEl>
                                        <p:attrNameLst>
                                          <p:attrName>fill.type</p:attrName>
                                        </p:attrNameLst>
                                      </p:cBhvr>
                                      <p:to>
                                        <p:strVal val="solid"/>
                                      </p:to>
                                    </p:set>
                                  </p:childTnLst>
                                </p:cTn>
                              </p:par>
                              <p:par>
                                <p:cTn id="31" presetID="11" presetClass="entr" presetSubtype="0" repeatCount="indefinite" fill="hold" nodeType="withEffect">
                                  <p:stCondLst>
                                    <p:cond delay="0"/>
                                  </p:stCondLst>
                                  <p:childTnLst>
                                    <p:set>
                                      <p:cBhvr>
                                        <p:cTn id="32" dur="1000">
                                          <p:stCondLst>
                                            <p:cond delay="0"/>
                                          </p:stCondLst>
                                        </p:cTn>
                                        <p:tgtEl>
                                          <p:spTgt spid="103426"/>
                                        </p:tgtEl>
                                        <p:attrNameLst>
                                          <p:attrName>style.visibility</p:attrName>
                                        </p:attrNameLst>
                                      </p:cBhvr>
                                      <p:to>
                                        <p:strVal val="visible"/>
                                      </p:to>
                                    </p:set>
                                  </p:childTnLst>
                                </p:cTn>
                              </p:par>
                              <p:par>
                                <p:cTn id="33" presetID="22" presetClass="emph" presetSubtype="0" repeatCount="indefinite" fill="hold" nodeType="withEffect">
                                  <p:stCondLst>
                                    <p:cond delay="0"/>
                                  </p:stCondLst>
                                  <p:childTnLst>
                                    <p:animClr clrSpc="hsl" dir="cw">
                                      <p:cBhvr override="childStyle">
                                        <p:cTn id="34" dur="500" fill="hold"/>
                                        <p:tgtEl>
                                          <p:spTgt spid="103426"/>
                                        </p:tgtEl>
                                        <p:attrNameLst>
                                          <p:attrName>style.color</p:attrName>
                                        </p:attrNameLst>
                                      </p:cBhvr>
                                      <p:by>
                                        <p:hsl h="-7200000" s="0" l="0"/>
                                      </p:by>
                                    </p:animClr>
                                    <p:animClr clrSpc="hsl" dir="cw">
                                      <p:cBhvr>
                                        <p:cTn id="35" dur="500" fill="hold"/>
                                        <p:tgtEl>
                                          <p:spTgt spid="103426"/>
                                        </p:tgtEl>
                                        <p:attrNameLst>
                                          <p:attrName>fillcolor</p:attrName>
                                        </p:attrNameLst>
                                      </p:cBhvr>
                                      <p:by>
                                        <p:hsl h="-7200000" s="0" l="0"/>
                                      </p:by>
                                    </p:animClr>
                                    <p:animClr clrSpc="hsl" dir="cw">
                                      <p:cBhvr>
                                        <p:cTn id="36" dur="500" fill="hold"/>
                                        <p:tgtEl>
                                          <p:spTgt spid="103426"/>
                                        </p:tgtEl>
                                        <p:attrNameLst>
                                          <p:attrName>stroke.color</p:attrName>
                                        </p:attrNameLst>
                                      </p:cBhvr>
                                      <p:by>
                                        <p:hsl h="-7200000" s="0" l="0"/>
                                      </p:by>
                                    </p:animClr>
                                    <p:set>
                                      <p:cBhvr>
                                        <p:cTn id="37" dur="500" fill="hold"/>
                                        <p:tgtEl>
                                          <p:spTgt spid="103426"/>
                                        </p:tgtEl>
                                        <p:attrNameLst>
                                          <p:attrName>fill.type</p:attrName>
                                        </p:attrNameLst>
                                      </p:cBhvr>
                                      <p:to>
                                        <p:strVal val="solid"/>
                                      </p:to>
                                    </p:set>
                                  </p:childTnLst>
                                </p:cTn>
                              </p:par>
                              <p:par>
                                <p:cTn id="38" presetID="0" presetClass="path" presetSubtype="0" repeatCount="indefinite" accel="50000" decel="50000" fill="hold" nodeType="withEffect">
                                  <p:stCondLst>
                                    <p:cond delay="0"/>
                                  </p:stCondLst>
                                  <p:childTnLst>
                                    <p:animMotion origin="layout" path="M -3.33333E-6 1.65473E-6 C 0.0323 -0.00231 0.06476 -0.00439 0.10851 -0.01733 C 0.15226 -0.03028 0.20209 -0.03582 0.2625 -0.07742 C 0.32292 -0.11902 0.39688 -0.19274 0.47084 -0.26624 " pathEditMode="relative" rAng="0" ptsTypes="aaaA">
                                      <p:cBhvr>
                                        <p:cTn id="39" dur="2000" fill="hold"/>
                                        <p:tgtEl>
                                          <p:spTgt spid="103426"/>
                                        </p:tgtEl>
                                        <p:attrNameLst>
                                          <p:attrName>ppt_x</p:attrName>
                                          <p:attrName>ppt_y</p:attrName>
                                        </p:attrNameLst>
                                      </p:cBhvr>
                                      <p:rCtr x="23500" y="-13300"/>
                                    </p:animMotion>
                                  </p:childTnLst>
                                </p:cTn>
                              </p:par>
                              <p:par>
                                <p:cTn id="40" presetID="11" presetClass="entr" presetSubtype="0" repeatCount="indefinite" fill="hold" nodeType="withEffect">
                                  <p:stCondLst>
                                    <p:cond delay="0"/>
                                  </p:stCondLst>
                                  <p:childTnLst>
                                    <p:set>
                                      <p:cBhvr>
                                        <p:cTn id="41" dur="1000">
                                          <p:stCondLst>
                                            <p:cond delay="0"/>
                                          </p:stCondLst>
                                        </p:cTn>
                                        <p:tgtEl>
                                          <p:spTgt spid="103431"/>
                                        </p:tgtEl>
                                        <p:attrNameLst>
                                          <p:attrName>style.visibility</p:attrName>
                                        </p:attrNameLst>
                                      </p:cBhvr>
                                      <p:to>
                                        <p:strVal val="visible"/>
                                      </p:to>
                                    </p:set>
                                  </p:childTnLst>
                                </p:cTn>
                              </p:par>
                              <p:par>
                                <p:cTn id="42" presetID="22" presetClass="emph" presetSubtype="0" repeatCount="indefinite" fill="hold" nodeType="withEffect">
                                  <p:stCondLst>
                                    <p:cond delay="0"/>
                                  </p:stCondLst>
                                  <p:childTnLst>
                                    <p:animClr clrSpc="hsl" dir="cw">
                                      <p:cBhvr override="childStyle">
                                        <p:cTn id="43" dur="500" fill="hold"/>
                                        <p:tgtEl>
                                          <p:spTgt spid="103431"/>
                                        </p:tgtEl>
                                        <p:attrNameLst>
                                          <p:attrName>style.color</p:attrName>
                                        </p:attrNameLst>
                                      </p:cBhvr>
                                      <p:by>
                                        <p:hsl h="-7200000" s="0" l="0"/>
                                      </p:by>
                                    </p:animClr>
                                    <p:animClr clrSpc="hsl" dir="cw">
                                      <p:cBhvr>
                                        <p:cTn id="44" dur="500" fill="hold"/>
                                        <p:tgtEl>
                                          <p:spTgt spid="103431"/>
                                        </p:tgtEl>
                                        <p:attrNameLst>
                                          <p:attrName>fillcolor</p:attrName>
                                        </p:attrNameLst>
                                      </p:cBhvr>
                                      <p:by>
                                        <p:hsl h="-7200000" s="0" l="0"/>
                                      </p:by>
                                    </p:animClr>
                                    <p:animClr clrSpc="hsl" dir="cw">
                                      <p:cBhvr>
                                        <p:cTn id="45" dur="500" fill="hold"/>
                                        <p:tgtEl>
                                          <p:spTgt spid="103431"/>
                                        </p:tgtEl>
                                        <p:attrNameLst>
                                          <p:attrName>stroke.color</p:attrName>
                                        </p:attrNameLst>
                                      </p:cBhvr>
                                      <p:by>
                                        <p:hsl h="-7200000" s="0" l="0"/>
                                      </p:by>
                                    </p:animClr>
                                    <p:set>
                                      <p:cBhvr>
                                        <p:cTn id="46" dur="500" fill="hold"/>
                                        <p:tgtEl>
                                          <p:spTgt spid="103431"/>
                                        </p:tgtEl>
                                        <p:attrNameLst>
                                          <p:attrName>fill.type</p:attrName>
                                        </p:attrNameLst>
                                      </p:cBhvr>
                                      <p:to>
                                        <p:strVal val="solid"/>
                                      </p:to>
                                    </p:set>
                                  </p:childTnLst>
                                </p:cTn>
                              </p:par>
                              <p:par>
                                <p:cTn id="47" presetID="0" presetClass="path" presetSubtype="0" repeatCount="indefinite" accel="50000" decel="50000" fill="hold" nodeType="withEffect">
                                  <p:stCondLst>
                                    <p:cond delay="0"/>
                                  </p:stCondLst>
                                  <p:childTnLst>
                                    <p:animMotion origin="layout" path="M -3.33333E-6 -8.59917E-6 C -0.01875 -0.04624 -0.0375 -0.09247 -0.05 -0.13315 C -0.0625 -0.17384 -0.07361 -0.19233 -0.075 -0.24411 C -0.07639 -0.29589 -0.06806 -0.37726 -0.05833 -0.44383 C -0.04861 -0.51041 -0.03264 -0.57698 -0.01667 -0.64356 " pathEditMode="relative" ptsTypes="aaaaA">
                                      <p:cBhvr>
                                        <p:cTn id="48" dur="2000" fill="hold"/>
                                        <p:tgtEl>
                                          <p:spTgt spid="103431"/>
                                        </p:tgtEl>
                                        <p:attrNameLst>
                                          <p:attrName>ppt_x</p:attrName>
                                          <p:attrName>ppt_y</p:attrName>
                                        </p:attrNameLst>
                                      </p:cBhvr>
                                    </p:animMotion>
                                  </p:childTnLst>
                                </p:cTn>
                              </p:par>
                              <p:par>
                                <p:cTn id="49" presetID="11" presetClass="entr" presetSubtype="0" repeatCount="indefinite" fill="hold" nodeType="withEffect">
                                  <p:stCondLst>
                                    <p:cond delay="0"/>
                                  </p:stCondLst>
                                  <p:childTnLst>
                                    <p:set>
                                      <p:cBhvr>
                                        <p:cTn id="50" dur="1000">
                                          <p:stCondLst>
                                            <p:cond delay="0"/>
                                          </p:stCondLst>
                                        </p:cTn>
                                        <p:tgtEl>
                                          <p:spTgt spid="103432"/>
                                        </p:tgtEl>
                                        <p:attrNameLst>
                                          <p:attrName>style.visibility</p:attrName>
                                        </p:attrNameLst>
                                      </p:cBhvr>
                                      <p:to>
                                        <p:strVal val="visible"/>
                                      </p:to>
                                    </p:set>
                                  </p:childTnLst>
                                </p:cTn>
                              </p:par>
                              <p:par>
                                <p:cTn id="51" presetID="22" presetClass="emph" presetSubtype="0" repeatCount="indefinite" fill="hold" nodeType="withEffect">
                                  <p:stCondLst>
                                    <p:cond delay="0"/>
                                  </p:stCondLst>
                                  <p:childTnLst>
                                    <p:animClr clrSpc="hsl" dir="cw">
                                      <p:cBhvr override="childStyle">
                                        <p:cTn id="52" dur="500" fill="hold"/>
                                        <p:tgtEl>
                                          <p:spTgt spid="103432"/>
                                        </p:tgtEl>
                                        <p:attrNameLst>
                                          <p:attrName>style.color</p:attrName>
                                        </p:attrNameLst>
                                      </p:cBhvr>
                                      <p:by>
                                        <p:hsl h="-7200000" s="0" l="0"/>
                                      </p:by>
                                    </p:animClr>
                                    <p:animClr clrSpc="hsl" dir="cw">
                                      <p:cBhvr>
                                        <p:cTn id="53" dur="500" fill="hold"/>
                                        <p:tgtEl>
                                          <p:spTgt spid="103432"/>
                                        </p:tgtEl>
                                        <p:attrNameLst>
                                          <p:attrName>fillcolor</p:attrName>
                                        </p:attrNameLst>
                                      </p:cBhvr>
                                      <p:by>
                                        <p:hsl h="-7200000" s="0" l="0"/>
                                      </p:by>
                                    </p:animClr>
                                    <p:animClr clrSpc="hsl" dir="cw">
                                      <p:cBhvr>
                                        <p:cTn id="54" dur="500" fill="hold"/>
                                        <p:tgtEl>
                                          <p:spTgt spid="103432"/>
                                        </p:tgtEl>
                                        <p:attrNameLst>
                                          <p:attrName>stroke.color</p:attrName>
                                        </p:attrNameLst>
                                      </p:cBhvr>
                                      <p:by>
                                        <p:hsl h="-7200000" s="0" l="0"/>
                                      </p:by>
                                    </p:animClr>
                                    <p:set>
                                      <p:cBhvr>
                                        <p:cTn id="55" dur="500" fill="hold"/>
                                        <p:tgtEl>
                                          <p:spTgt spid="103432"/>
                                        </p:tgtEl>
                                        <p:attrNameLst>
                                          <p:attrName>fill.type</p:attrName>
                                        </p:attrNameLst>
                                      </p:cBhvr>
                                      <p:to>
                                        <p:strVal val="solid"/>
                                      </p:to>
                                    </p:set>
                                  </p:childTnLst>
                                </p:cTn>
                              </p:par>
                              <p:par>
                                <p:cTn id="56" presetID="0" presetClass="path" presetSubtype="0" repeatCount="indefinite" accel="50000" decel="50000" fill="hold" nodeType="withEffect">
                                  <p:stCondLst>
                                    <p:cond delay="0"/>
                                  </p:stCondLst>
                                  <p:childTnLst>
                                    <p:animMotion origin="layout" path="M -3.33333E-6 -3.84793E-6 C -0.01875 -0.03536 -0.0375 -0.07048 -0.05 -0.10122 C -0.0625 -0.13219 -0.07361 -0.14606 -0.075 -0.18534 C -0.07639 -0.22463 -0.06805 -0.28634 -0.05833 -0.33672 C -0.04861 -0.38733 -0.03264 -0.43794 -0.01666 -0.48809 " pathEditMode="relative" rAng="0" ptsTypes="aaaaA">
                                      <p:cBhvr>
                                        <p:cTn id="57" dur="2000" fill="hold"/>
                                        <p:tgtEl>
                                          <p:spTgt spid="103432"/>
                                        </p:tgtEl>
                                        <p:attrNameLst>
                                          <p:attrName>ppt_x</p:attrName>
                                          <p:attrName>ppt_y</p:attrName>
                                        </p:attrNameLst>
                                      </p:cBhvr>
                                      <p:rCtr x="-3800" y="-24400"/>
                                    </p:animMotion>
                                  </p:childTnLst>
                                </p:cTn>
                              </p:par>
                              <p:par>
                                <p:cTn id="58" presetID="11" presetClass="entr" presetSubtype="0" repeatCount="indefinite" fill="hold" nodeType="withEffect">
                                  <p:stCondLst>
                                    <p:cond delay="0"/>
                                  </p:stCondLst>
                                  <p:childTnLst>
                                    <p:set>
                                      <p:cBhvr>
                                        <p:cTn id="59" dur="1000">
                                          <p:stCondLst>
                                            <p:cond delay="0"/>
                                          </p:stCondLst>
                                        </p:cTn>
                                        <p:tgtEl>
                                          <p:spTgt spid="103433"/>
                                        </p:tgtEl>
                                        <p:attrNameLst>
                                          <p:attrName>style.visibility</p:attrName>
                                        </p:attrNameLst>
                                      </p:cBhvr>
                                      <p:to>
                                        <p:strVal val="visible"/>
                                      </p:to>
                                    </p:set>
                                  </p:childTnLst>
                                </p:cTn>
                              </p:par>
                              <p:par>
                                <p:cTn id="60" presetID="22" presetClass="emph" presetSubtype="0" repeatCount="indefinite" fill="hold" nodeType="withEffect">
                                  <p:stCondLst>
                                    <p:cond delay="0"/>
                                  </p:stCondLst>
                                  <p:childTnLst>
                                    <p:animClr clrSpc="hsl" dir="cw">
                                      <p:cBhvr override="childStyle">
                                        <p:cTn id="61" dur="500" fill="hold"/>
                                        <p:tgtEl>
                                          <p:spTgt spid="103433"/>
                                        </p:tgtEl>
                                        <p:attrNameLst>
                                          <p:attrName>style.color</p:attrName>
                                        </p:attrNameLst>
                                      </p:cBhvr>
                                      <p:by>
                                        <p:hsl h="-7200000" s="0" l="0"/>
                                      </p:by>
                                    </p:animClr>
                                    <p:animClr clrSpc="hsl" dir="cw">
                                      <p:cBhvr>
                                        <p:cTn id="62" dur="500" fill="hold"/>
                                        <p:tgtEl>
                                          <p:spTgt spid="103433"/>
                                        </p:tgtEl>
                                        <p:attrNameLst>
                                          <p:attrName>fillcolor</p:attrName>
                                        </p:attrNameLst>
                                      </p:cBhvr>
                                      <p:by>
                                        <p:hsl h="-7200000" s="0" l="0"/>
                                      </p:by>
                                    </p:animClr>
                                    <p:animClr clrSpc="hsl" dir="cw">
                                      <p:cBhvr>
                                        <p:cTn id="63" dur="500" fill="hold"/>
                                        <p:tgtEl>
                                          <p:spTgt spid="103433"/>
                                        </p:tgtEl>
                                        <p:attrNameLst>
                                          <p:attrName>stroke.color</p:attrName>
                                        </p:attrNameLst>
                                      </p:cBhvr>
                                      <p:by>
                                        <p:hsl h="-7200000" s="0" l="0"/>
                                      </p:by>
                                    </p:animClr>
                                    <p:set>
                                      <p:cBhvr>
                                        <p:cTn id="64" dur="500" fill="hold"/>
                                        <p:tgtEl>
                                          <p:spTgt spid="103433"/>
                                        </p:tgtEl>
                                        <p:attrNameLst>
                                          <p:attrName>fill.type</p:attrName>
                                        </p:attrNameLst>
                                      </p:cBhvr>
                                      <p:to>
                                        <p:strVal val="solid"/>
                                      </p:to>
                                    </p:set>
                                  </p:childTnLst>
                                </p:cTn>
                              </p:par>
                              <p:par>
                                <p:cTn id="65" presetID="0" presetClass="path" presetSubtype="0" repeatCount="indefinite" accel="50000" decel="50000" fill="hold" nodeType="withEffect">
                                  <p:stCondLst>
                                    <p:cond delay="0"/>
                                  </p:stCondLst>
                                  <p:childTnLst>
                                    <p:animMotion origin="layout" path="M -3.33333E-6 -8.59917E-6 C -0.01875 -0.04624 -0.0375 -0.09247 -0.05 -0.13315 C -0.0625 -0.17384 -0.07361 -0.19233 -0.075 -0.24411 C -0.07639 -0.29589 -0.06806 -0.37726 -0.05833 -0.44383 C -0.04861 -0.51041 -0.03264 -0.57698 -0.01667 -0.64356 " pathEditMode="relative" ptsTypes="aaaaA">
                                      <p:cBhvr>
                                        <p:cTn id="66" dur="2000" fill="hold"/>
                                        <p:tgtEl>
                                          <p:spTgt spid="103433"/>
                                        </p:tgtEl>
                                        <p:attrNameLst>
                                          <p:attrName>ppt_x</p:attrName>
                                          <p:attrName>ppt_y</p:attrName>
                                        </p:attrNameLst>
                                      </p:cBhvr>
                                    </p:animMotion>
                                  </p:childTnLst>
                                </p:cTn>
                              </p:par>
                              <p:par>
                                <p:cTn id="67" presetID="11" presetClass="entr" presetSubtype="0" repeatCount="indefinite" fill="hold" nodeType="withEffect">
                                  <p:stCondLst>
                                    <p:cond delay="0"/>
                                  </p:stCondLst>
                                  <p:childTnLst>
                                    <p:set>
                                      <p:cBhvr>
                                        <p:cTn id="68" dur="1000">
                                          <p:stCondLst>
                                            <p:cond delay="0"/>
                                          </p:stCondLst>
                                        </p:cTn>
                                        <p:tgtEl>
                                          <p:spTgt spid="103434"/>
                                        </p:tgtEl>
                                        <p:attrNameLst>
                                          <p:attrName>style.visibility</p:attrName>
                                        </p:attrNameLst>
                                      </p:cBhvr>
                                      <p:to>
                                        <p:strVal val="visible"/>
                                      </p:to>
                                    </p:set>
                                  </p:childTnLst>
                                </p:cTn>
                              </p:par>
                              <p:par>
                                <p:cTn id="69" presetID="22" presetClass="emph" presetSubtype="0" repeatCount="indefinite" fill="hold" nodeType="withEffect">
                                  <p:stCondLst>
                                    <p:cond delay="0"/>
                                  </p:stCondLst>
                                  <p:childTnLst>
                                    <p:animClr clrSpc="hsl" dir="cw">
                                      <p:cBhvr override="childStyle">
                                        <p:cTn id="70" dur="500" fill="hold"/>
                                        <p:tgtEl>
                                          <p:spTgt spid="103434"/>
                                        </p:tgtEl>
                                        <p:attrNameLst>
                                          <p:attrName>style.color</p:attrName>
                                        </p:attrNameLst>
                                      </p:cBhvr>
                                      <p:by>
                                        <p:hsl h="-7200000" s="0" l="0"/>
                                      </p:by>
                                    </p:animClr>
                                    <p:animClr clrSpc="hsl" dir="cw">
                                      <p:cBhvr>
                                        <p:cTn id="71" dur="500" fill="hold"/>
                                        <p:tgtEl>
                                          <p:spTgt spid="103434"/>
                                        </p:tgtEl>
                                        <p:attrNameLst>
                                          <p:attrName>fillcolor</p:attrName>
                                        </p:attrNameLst>
                                      </p:cBhvr>
                                      <p:by>
                                        <p:hsl h="-7200000" s="0" l="0"/>
                                      </p:by>
                                    </p:animClr>
                                    <p:animClr clrSpc="hsl" dir="cw">
                                      <p:cBhvr>
                                        <p:cTn id="72" dur="500" fill="hold"/>
                                        <p:tgtEl>
                                          <p:spTgt spid="103434"/>
                                        </p:tgtEl>
                                        <p:attrNameLst>
                                          <p:attrName>stroke.color</p:attrName>
                                        </p:attrNameLst>
                                      </p:cBhvr>
                                      <p:by>
                                        <p:hsl h="-7200000" s="0" l="0"/>
                                      </p:by>
                                    </p:animClr>
                                    <p:set>
                                      <p:cBhvr>
                                        <p:cTn id="73" dur="500" fill="hold"/>
                                        <p:tgtEl>
                                          <p:spTgt spid="103434"/>
                                        </p:tgtEl>
                                        <p:attrNameLst>
                                          <p:attrName>fill.type</p:attrName>
                                        </p:attrNameLst>
                                      </p:cBhvr>
                                      <p:to>
                                        <p:strVal val="solid"/>
                                      </p:to>
                                    </p:set>
                                  </p:childTnLst>
                                </p:cTn>
                              </p:par>
                              <p:par>
                                <p:cTn id="74" presetID="0" presetClass="path" presetSubtype="0" repeatCount="indefinite" accel="50000" decel="50000" fill="hold" nodeType="withEffect">
                                  <p:stCondLst>
                                    <p:cond delay="0"/>
                                  </p:stCondLst>
                                  <p:childTnLst>
                                    <p:animMotion origin="layout" path="M 0.00417 0.03328 C 0.03715 0.0312 0.07014 0.02912 0.11458 0.01664 C 0.1592 0.00439 0.2099 -0.00116 0.27135 -0.04091 C 0.33281 -0.08066 0.40799 -0.15138 0.48333 -0.22186 " pathEditMode="relative" rAng="0" ptsTypes="aaaA">
                                      <p:cBhvr>
                                        <p:cTn id="75" dur="2000" fill="hold"/>
                                        <p:tgtEl>
                                          <p:spTgt spid="103434"/>
                                        </p:tgtEl>
                                        <p:attrNameLst>
                                          <p:attrName>ppt_x</p:attrName>
                                          <p:attrName>ppt_y</p:attrName>
                                        </p:attrNameLst>
                                      </p:cBhvr>
                                      <p:rCtr x="24000" y="-12800"/>
                                    </p:animMotion>
                                  </p:childTnLst>
                                </p:cTn>
                              </p:par>
                              <p:par>
                                <p:cTn id="76" presetID="11" presetClass="entr" presetSubtype="0" repeatCount="indefinite" fill="hold" nodeType="withEffect">
                                  <p:stCondLst>
                                    <p:cond delay="0"/>
                                  </p:stCondLst>
                                  <p:childTnLst>
                                    <p:set>
                                      <p:cBhvr>
                                        <p:cTn id="77" dur="1000">
                                          <p:stCondLst>
                                            <p:cond delay="0"/>
                                          </p:stCondLst>
                                        </p:cTn>
                                        <p:tgtEl>
                                          <p:spTgt spid="103435"/>
                                        </p:tgtEl>
                                        <p:attrNameLst>
                                          <p:attrName>style.visibility</p:attrName>
                                        </p:attrNameLst>
                                      </p:cBhvr>
                                      <p:to>
                                        <p:strVal val="visible"/>
                                      </p:to>
                                    </p:set>
                                  </p:childTnLst>
                                </p:cTn>
                              </p:par>
                              <p:par>
                                <p:cTn id="78" presetID="22" presetClass="emph" presetSubtype="0" repeatCount="indefinite" fill="hold" nodeType="withEffect">
                                  <p:stCondLst>
                                    <p:cond delay="0"/>
                                  </p:stCondLst>
                                  <p:childTnLst>
                                    <p:animClr clrSpc="hsl" dir="cw">
                                      <p:cBhvr override="childStyle">
                                        <p:cTn id="79" dur="500" fill="hold"/>
                                        <p:tgtEl>
                                          <p:spTgt spid="103435"/>
                                        </p:tgtEl>
                                        <p:attrNameLst>
                                          <p:attrName>style.color</p:attrName>
                                        </p:attrNameLst>
                                      </p:cBhvr>
                                      <p:by>
                                        <p:hsl h="-7200000" s="0" l="0"/>
                                      </p:by>
                                    </p:animClr>
                                    <p:animClr clrSpc="hsl" dir="cw">
                                      <p:cBhvr>
                                        <p:cTn id="80" dur="500" fill="hold"/>
                                        <p:tgtEl>
                                          <p:spTgt spid="103435"/>
                                        </p:tgtEl>
                                        <p:attrNameLst>
                                          <p:attrName>fillcolor</p:attrName>
                                        </p:attrNameLst>
                                      </p:cBhvr>
                                      <p:by>
                                        <p:hsl h="-7200000" s="0" l="0"/>
                                      </p:by>
                                    </p:animClr>
                                    <p:animClr clrSpc="hsl" dir="cw">
                                      <p:cBhvr>
                                        <p:cTn id="81" dur="500" fill="hold"/>
                                        <p:tgtEl>
                                          <p:spTgt spid="103435"/>
                                        </p:tgtEl>
                                        <p:attrNameLst>
                                          <p:attrName>stroke.color</p:attrName>
                                        </p:attrNameLst>
                                      </p:cBhvr>
                                      <p:by>
                                        <p:hsl h="-7200000" s="0" l="0"/>
                                      </p:by>
                                    </p:animClr>
                                    <p:set>
                                      <p:cBhvr>
                                        <p:cTn id="82" dur="500" fill="hold"/>
                                        <p:tgtEl>
                                          <p:spTgt spid="103435"/>
                                        </p:tgtEl>
                                        <p:attrNameLst>
                                          <p:attrName>fill.type</p:attrName>
                                        </p:attrNameLst>
                                      </p:cBhvr>
                                      <p:to>
                                        <p:strVal val="solid"/>
                                      </p:to>
                                    </p:set>
                                  </p:childTnLst>
                                </p:cTn>
                              </p:par>
                              <p:par>
                                <p:cTn id="83" presetID="0" presetClass="path" presetSubtype="0" repeatCount="indefinite" accel="50000" decel="50000" fill="hold" nodeType="withEffect">
                                  <p:stCondLst>
                                    <p:cond delay="0"/>
                                  </p:stCondLst>
                                  <p:childTnLst>
                                    <p:animMotion origin="layout" path="M -0.04583 0.01109 C -0.01319 0.00878 0.01962 0.00647 0.06372 -0.00694 C 0.10782 -0.02034 0.15816 -0.02635 0.21893 -0.06957 C 0.27986 -0.11278 0.35452 -0.18951 0.42917 -0.26624 " pathEditMode="relative" rAng="0" ptsTypes="aaaA">
                                      <p:cBhvr>
                                        <p:cTn id="84" dur="2000" fill="hold"/>
                                        <p:tgtEl>
                                          <p:spTgt spid="103435"/>
                                        </p:tgtEl>
                                        <p:attrNameLst>
                                          <p:attrName>ppt_x</p:attrName>
                                          <p:attrName>ppt_y</p:attrName>
                                        </p:attrNameLst>
                                      </p:cBhvr>
                                      <p:rCtr x="23700" y="-13900"/>
                                    </p:animMotion>
                                  </p:childTnLst>
                                </p:cTn>
                              </p:par>
                              <p:par>
                                <p:cTn id="85" presetID="13" presetClass="entr" presetSubtype="16" fill="hold" nodeType="withEffect">
                                  <p:stCondLst>
                                    <p:cond delay="0"/>
                                  </p:stCondLst>
                                  <p:childTnLst>
                                    <p:set>
                                      <p:cBhvr>
                                        <p:cTn id="86" dur="1" fill="hold">
                                          <p:stCondLst>
                                            <p:cond delay="0"/>
                                          </p:stCondLst>
                                        </p:cTn>
                                        <p:tgtEl>
                                          <p:spTgt spid="103428"/>
                                        </p:tgtEl>
                                        <p:attrNameLst>
                                          <p:attrName>style.visibility</p:attrName>
                                        </p:attrNameLst>
                                      </p:cBhvr>
                                      <p:to>
                                        <p:strVal val="visible"/>
                                      </p:to>
                                    </p:set>
                                    <p:animEffect transition="in" filter="plus(in)">
                                      <p:cBhvr>
                                        <p:cTn id="87" dur="2000"/>
                                        <p:tgtEl>
                                          <p:spTgt spid="103428"/>
                                        </p:tgtEl>
                                      </p:cBhvr>
                                    </p:animEffect>
                                  </p:childTnLst>
                                </p:cTn>
                              </p:par>
                              <p:par>
                                <p:cTn id="88" presetID="13" presetClass="entr" presetSubtype="16" fill="hold" nodeType="withEffect">
                                  <p:stCondLst>
                                    <p:cond delay="0"/>
                                  </p:stCondLst>
                                  <p:childTnLst>
                                    <p:set>
                                      <p:cBhvr>
                                        <p:cTn id="89" dur="1" fill="hold">
                                          <p:stCondLst>
                                            <p:cond delay="0"/>
                                          </p:stCondLst>
                                        </p:cTn>
                                        <p:tgtEl>
                                          <p:spTgt spid="103427"/>
                                        </p:tgtEl>
                                        <p:attrNameLst>
                                          <p:attrName>style.visibility</p:attrName>
                                        </p:attrNameLst>
                                      </p:cBhvr>
                                      <p:to>
                                        <p:strVal val="visible"/>
                                      </p:to>
                                    </p:set>
                                    <p:animEffect transition="in" filter="plus(in)">
                                      <p:cBhvr>
                                        <p:cTn id="90" dur="2000"/>
                                        <p:tgtEl>
                                          <p:spTgt spid="103427"/>
                                        </p:tgtEl>
                                      </p:cBhvr>
                                    </p:animEffect>
                                  </p:childTnLst>
                                </p:cTn>
                              </p:par>
                              <p:par>
                                <p:cTn id="91" presetID="24" presetClass="entr" presetSubtype="0" fill="hold" nodeType="withEffect">
                                  <p:stCondLst>
                                    <p:cond delay="0"/>
                                  </p:stCondLst>
                                  <p:childTnLst>
                                    <p:set>
                                      <p:cBhvr>
                                        <p:cTn id="92" dur="1" fill="hold">
                                          <p:stCondLst>
                                            <p:cond delay="0"/>
                                          </p:stCondLst>
                                        </p:cTn>
                                        <p:tgtEl>
                                          <p:spTgt spid="103429"/>
                                        </p:tgtEl>
                                        <p:attrNameLst>
                                          <p:attrName>style.visibility</p:attrName>
                                        </p:attrNameLst>
                                      </p:cBhvr>
                                      <p:to>
                                        <p:strVal val="visible"/>
                                      </p:to>
                                    </p:set>
                                    <p:anim calcmode="lin" valueType="num">
                                      <p:cBhvr>
                                        <p:cTn id="93" dur="1" fill="hold"/>
                                        <p:tgtEl>
                                          <p:spTgt spid="103429"/>
                                        </p:tgtEl>
                                      </p:cBhvr>
                                    </p:anim>
                                  </p:childTnLst>
                                </p:cTn>
                              </p:par>
                              <p:par>
                                <p:cTn id="94" presetID="24" presetClass="entr" presetSubtype="0" fill="hold" nodeType="withEffect">
                                  <p:stCondLst>
                                    <p:cond delay="0"/>
                                  </p:stCondLst>
                                  <p:childTnLst>
                                    <p:set>
                                      <p:cBhvr>
                                        <p:cTn id="95" dur="1" fill="hold">
                                          <p:stCondLst>
                                            <p:cond delay="0"/>
                                          </p:stCondLst>
                                        </p:cTn>
                                        <p:tgtEl>
                                          <p:spTgt spid="103430"/>
                                        </p:tgtEl>
                                        <p:attrNameLst>
                                          <p:attrName>style.visibility</p:attrName>
                                        </p:attrNameLst>
                                      </p:cBhvr>
                                      <p:to>
                                        <p:strVal val="visible"/>
                                      </p:to>
                                    </p:set>
                                    <p:anim calcmode="lin" valueType="num">
                                      <p:cBhvr>
                                        <p:cTn id="96" dur="1" fill="hold"/>
                                        <p:tgtEl>
                                          <p:spTgt spid="10343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460377" y="3440154"/>
            <a:ext cx="8378825" cy="341632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700" b="1">
                <a:solidFill>
                  <a:srgbClr val="F3F907"/>
                </a:solidFill>
                <a:latin typeface="Times New Roman" panose="02020603050405020304" pitchFamily="18" charset="0"/>
              </a:rPr>
              <a:t>Khác: Ở Bác, đó không phải là lối sống lánh đời, mà với Người, việc vui vầy cùng thiên nhiên, sống thanh đạm, giản dị vẫn đồng thời với việc hết lòng nhập thế, cứu nước, cứu dân. Chính sự khác biệt này làm nên vẻ đẹp hình tượng người chiến sĩ cách mạng vĩ đại bên cạnh vẻ đẹp thanh cao của một bậc hiền triết. Bởi thế ta thấy được ở Người một vẻ đẹp vừa rất truyền thống lại vừa rất hiện đại.</a:t>
            </a:r>
          </a:p>
        </p:txBody>
      </p:sp>
      <p:sp>
        <p:nvSpPr>
          <p:cNvPr id="40968" name="Text Box 8"/>
          <p:cNvSpPr txBox="1">
            <a:spLocks noChangeArrowheads="1"/>
          </p:cNvSpPr>
          <p:nvPr/>
        </p:nvSpPr>
        <p:spPr bwMode="auto">
          <a:xfrm>
            <a:off x="460433" y="2667001"/>
            <a:ext cx="7180171" cy="477054"/>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pP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Giống</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thanh</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đạm</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giản</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dị</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gắn</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bó</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với</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thiên</a:t>
            </a:r>
            <a:r>
              <a:rPr lang="en-US" altLang="en-US" sz="2500" b="1" dirty="0">
                <a:solidFill>
                  <a:srgbClr val="F3F907"/>
                </a:solidFill>
                <a:latin typeface="Times New Roman" panose="02020603050405020304" pitchFamily="18" charset="0"/>
              </a:rPr>
              <a:t> </a:t>
            </a:r>
            <a:r>
              <a:rPr lang="en-US" altLang="en-US" sz="2500" b="1" dirty="0" err="1">
                <a:solidFill>
                  <a:srgbClr val="F3F907"/>
                </a:solidFill>
                <a:latin typeface="Times New Roman" panose="02020603050405020304" pitchFamily="18" charset="0"/>
              </a:rPr>
              <a:t>nhên</a:t>
            </a:r>
            <a:r>
              <a:rPr lang="en-US" altLang="en-US" sz="2500" b="1" dirty="0">
                <a:solidFill>
                  <a:srgbClr val="F3F907"/>
                </a:solidFill>
                <a:latin typeface="Times New Roman" panose="02020603050405020304" pitchFamily="18" charset="0"/>
              </a:rPr>
              <a:t>.</a:t>
            </a:r>
            <a:endParaRPr lang="en-US" altLang="en-US" sz="2500" dirty="0">
              <a:solidFill>
                <a:srgbClr val="000000"/>
              </a:solidFill>
              <a:latin typeface="Times New Roman" panose="02020603050405020304" pitchFamily="18" charset="0"/>
            </a:endParaRPr>
          </a:p>
        </p:txBody>
      </p:sp>
      <p:sp>
        <p:nvSpPr>
          <p:cNvPr id="28676" name="TextBox 1"/>
          <p:cNvSpPr txBox="1">
            <a:spLocks noChangeArrowheads="1"/>
          </p:cNvSpPr>
          <p:nvPr/>
        </p:nvSpPr>
        <p:spPr bwMode="auto">
          <a:xfrm>
            <a:off x="1066800" y="22868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4000" b="1" dirty="0">
                <a:solidFill>
                  <a:srgbClr val="FF0000"/>
                </a:solidFill>
                <a:latin typeface="Times New Roman" panose="02020603050405020304" pitchFamily="18" charset="0"/>
                <a:cs typeface="Times New Roman" panose="02020603050405020304" pitchFamily="18" charset="0"/>
              </a:rPr>
              <a:t>CÙNG SUY NGẪM</a:t>
            </a:r>
          </a:p>
        </p:txBody>
      </p:sp>
      <p:sp>
        <p:nvSpPr>
          <p:cNvPr id="28677" name="TextBox 6"/>
          <p:cNvSpPr txBox="1">
            <a:spLocks noChangeArrowheads="1"/>
          </p:cNvSpPr>
          <p:nvPr/>
        </p:nvSpPr>
        <p:spPr bwMode="auto">
          <a:xfrm>
            <a:off x="228600" y="1043068"/>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0066FF"/>
                </a:solidFill>
                <a:latin typeface="Times New Roman" panose="02020603050405020304" pitchFamily="18" charset="0"/>
                <a:cs typeface="Times New Roman" panose="02020603050405020304" pitchFamily="18" charset="0"/>
              </a:rPr>
              <a:t>Sự giống và khác nhau trong lối sống của Bác với các danh nho xưa: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8"/>
                                        </p:tgtEl>
                                        <p:attrNameLst>
                                          <p:attrName>style.visibility</p:attrName>
                                        </p:attrNameLst>
                                      </p:cBhvr>
                                      <p:to>
                                        <p:strVal val="visible"/>
                                      </p:to>
                                    </p:set>
                                    <p:anim calcmode="discrete" valueType="clr">
                                      <p:cBhvr override="childStyle">
                                        <p:cTn id="7" dur="80"/>
                                        <p:tgtEl>
                                          <p:spTgt spid="409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8"/>
                                        </p:tgtEl>
                                        <p:attrNameLst>
                                          <p:attrName>fillcolor</p:attrName>
                                        </p:attrNameLst>
                                      </p:cBhvr>
                                      <p:tavLst>
                                        <p:tav tm="0">
                                          <p:val>
                                            <p:clrVal>
                                              <a:schemeClr val="accent2"/>
                                            </p:clrVal>
                                          </p:val>
                                        </p:tav>
                                        <p:tav tm="50000">
                                          <p:val>
                                            <p:clrVal>
                                              <a:schemeClr val="hlink"/>
                                            </p:clrVal>
                                          </p:val>
                                        </p:tav>
                                      </p:tavLst>
                                    </p:anim>
                                    <p:set>
                                      <p:cBhvr>
                                        <p:cTn id="9" dur="80"/>
                                        <p:tgtEl>
                                          <p:spTgt spid="4096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0965"/>
                                        </p:tgtEl>
                                        <p:attrNameLst>
                                          <p:attrName>style.visibility</p:attrName>
                                        </p:attrNameLst>
                                      </p:cBhvr>
                                      <p:to>
                                        <p:strVal val="visible"/>
                                      </p:to>
                                    </p:set>
                                    <p:animEffect transition="in" filter="wedge">
                                      <p:cBhvr>
                                        <p:cTn id="14"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609600" y="667192"/>
            <a:ext cx="8369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anose="020B0603020202020204" pitchFamily="34" charset="0"/>
              </a:defRPr>
            </a:lvl1pPr>
            <a:lvl2pPr>
              <a:defRPr sz="1600">
                <a:solidFill>
                  <a:srgbClr val="404040"/>
                </a:solidFill>
                <a:latin typeface="Trebuchet MS" panose="020B0603020202020204" pitchFamily="34" charset="0"/>
              </a:defRPr>
            </a:lvl2pPr>
            <a:lvl3pPr>
              <a:defRPr sz="1400">
                <a:solidFill>
                  <a:srgbClr val="404040"/>
                </a:solidFill>
                <a:latin typeface="Trebuchet MS" panose="020B0603020202020204" pitchFamily="34" charset="0"/>
              </a:defRPr>
            </a:lvl3pPr>
            <a:lvl4pPr>
              <a:defRPr sz="1200">
                <a:solidFill>
                  <a:srgbClr val="404040"/>
                </a:solidFill>
                <a:latin typeface="Trebuchet MS" panose="020B0603020202020204" pitchFamily="34" charset="0"/>
              </a:defRPr>
            </a:lvl4pPr>
            <a:lvl5pPr>
              <a:defRPr sz="1200">
                <a:solidFill>
                  <a:srgbClr val="404040"/>
                </a:solidFill>
                <a:latin typeface="Trebuchet MS" panose="020B0603020202020204" pitchFamily="34" charset="0"/>
              </a:defRPr>
            </a:lvl5pPr>
            <a:lvl6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6pPr>
            <a:lvl7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7pPr>
            <a:lvl8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8pPr>
            <a:lvl9pPr eaLnBrk="0" fontAlgn="base" hangingPunct="0">
              <a:spcAft>
                <a:spcPct val="0"/>
              </a:spcAft>
              <a:buClr>
                <a:srgbClr val="EB3D9F"/>
              </a:buClr>
              <a:buFont typeface="Wingdings 3" panose="05040102010807070707" pitchFamily="18" charset="2"/>
              <a:defRPr sz="1200">
                <a:solidFill>
                  <a:srgbClr val="404040"/>
                </a:solidFill>
                <a:latin typeface="Trebuchet MS" panose="020B0603020202020204" pitchFamily="34" charset="0"/>
              </a:defRPr>
            </a:lvl9pPr>
          </a:lstStyle>
          <a:p>
            <a:pPr fontAlgn="base">
              <a:spcBef>
                <a:spcPct val="0"/>
              </a:spcBef>
              <a:spcAft>
                <a:spcPct val="0"/>
              </a:spcAft>
              <a:buFont typeface="Arial" panose="020B0604020202020204" pitchFamily="34" charset="0"/>
              <a:buNone/>
            </a:pPr>
            <a:r>
              <a:rPr lang="vi-VN" altLang="vi-VN" sz="3600" b="1" kern="0" dirty="0">
                <a:solidFill>
                  <a:srgbClr val="FF0000"/>
                </a:solidFill>
                <a:latin typeface="Times New Roman" panose="02020603050405020304" pitchFamily="18" charset="0"/>
                <a:cs typeface="Times New Roman" panose="02020603050405020304" pitchFamily="18" charset="0"/>
              </a:rPr>
              <a:t>3</a:t>
            </a:r>
            <a:r>
              <a:rPr lang="en-US" altLang="vi-VN" sz="3600" b="1" kern="0" dirty="0">
                <a:solidFill>
                  <a:srgbClr val="FF0000"/>
                </a:solidFill>
                <a:latin typeface="Times New Roman" panose="02020603050405020304" pitchFamily="18" charset="0"/>
                <a:cs typeface="Times New Roman" panose="02020603050405020304" pitchFamily="18" charset="0"/>
              </a:rPr>
              <a:t>/</a:t>
            </a:r>
            <a:r>
              <a:rPr lang="vi-VN" altLang="vi-VN" sz="3600" b="1" kern="0" dirty="0">
                <a:solidFill>
                  <a:srgbClr val="FF0000"/>
                </a:solidFill>
                <a:latin typeface="Times New Roman" panose="02020603050405020304" pitchFamily="18" charset="0"/>
                <a:cs typeface="Times New Roman" panose="02020603050405020304" pitchFamily="18" charset="0"/>
              </a:rPr>
              <a:t> </a:t>
            </a:r>
            <a:r>
              <a:rPr lang="vi-VN" altLang="vi-VN" sz="3600" b="1" u="sng" kern="0" dirty="0">
                <a:solidFill>
                  <a:srgbClr val="FF0000"/>
                </a:solidFill>
                <a:latin typeface="Times New Roman" panose="02020603050405020304" pitchFamily="18" charset="0"/>
                <a:cs typeface="Times New Roman" panose="02020603050405020304" pitchFamily="18" charset="0"/>
              </a:rPr>
              <a:t>Ý nghĩa phong cách Hồ Chí Minh:</a:t>
            </a:r>
          </a:p>
        </p:txBody>
      </p:sp>
      <p:sp>
        <p:nvSpPr>
          <p:cNvPr id="6" name="Rectangle 6"/>
          <p:cNvSpPr>
            <a:spLocks noChangeArrowheads="1"/>
          </p:cNvSpPr>
          <p:nvPr/>
        </p:nvSpPr>
        <p:spPr bwMode="auto">
          <a:xfrm>
            <a:off x="401637" y="1565315"/>
            <a:ext cx="86741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indent="-457200" eaLnBrk="0" fontAlgn="base" hangingPunct="0">
              <a:spcBef>
                <a:spcPct val="0"/>
              </a:spcBef>
              <a:spcAft>
                <a:spcPct val="0"/>
              </a:spcAft>
              <a:buFontTx/>
              <a:buChar char="-"/>
              <a:defRPr/>
            </a:pPr>
            <a:r>
              <a:rPr lang="en-US" sz="3600" b="1" dirty="0">
                <a:latin typeface="Times New Roman" panose="02020603050405020304" pitchFamily="18" charset="0"/>
                <a:cs typeface="Times New Roman" panose="02020603050405020304" pitchFamily="18" charset="0"/>
              </a:rPr>
              <a:t>K</a:t>
            </a:r>
            <a:r>
              <a:rPr lang="vi-VN" sz="3600" b="1" dirty="0">
                <a:latin typeface="Times New Roman" panose="02020603050405020304" pitchFamily="18" charset="0"/>
                <a:cs typeface="Times New Roman" panose="02020603050405020304" pitchFamily="18" charset="0"/>
              </a:rPr>
              <a:t>hông phải là cách tự thần thánh hóa, tự làm cho khác đời, hơn đời.</a:t>
            </a:r>
            <a:endParaRPr lang="en-US" sz="3600" b="1" dirty="0">
              <a:latin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Tx/>
              <a:buChar char="-"/>
              <a:defRPr/>
            </a:pPr>
            <a:r>
              <a:rPr lang="en-US" sz="3600" b="1" dirty="0" err="1">
                <a:latin typeface="Times New Roman" panose="02020603050405020304" pitchFamily="18" charset="0"/>
                <a:cs typeface="Times New Roman" panose="02020603050405020304" pitchFamily="18" charset="0"/>
              </a:rPr>
              <a:t>Lối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cao</a:t>
            </a:r>
            <a:r>
              <a:rPr lang="en-US" sz="3600" b="1" dirty="0">
                <a:latin typeface="Times New Roman" panose="02020603050405020304" pitchFamily="18" charset="0"/>
                <a:cs typeface="Times New Roman" panose="02020603050405020304" pitchFamily="18" charset="0"/>
              </a:rPr>
              <a:t>, di </a:t>
            </a:r>
            <a:r>
              <a:rPr lang="en-US" sz="3600" b="1" dirty="0" err="1">
                <a:latin typeface="Times New Roman" panose="02020603050405020304" pitchFamily="18" charset="0"/>
                <a:cs typeface="Times New Roman" panose="02020603050405020304" pitchFamily="18" charset="0"/>
              </a:rPr>
              <a:t>dưỡng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phúc</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a:p>
            <a:pPr marL="342900" indent="-342900" algn="just" fontAlgn="base">
              <a:spcBef>
                <a:spcPct val="0"/>
              </a:spcBef>
              <a:spcAft>
                <a:spcPct val="0"/>
              </a:spcAft>
              <a:buFontTx/>
              <a:buChar char="-"/>
            </a:pPr>
            <a:endParaRPr lang="vi-VN" altLang="en-US" sz="3600" b="1"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59718342"/>
              </p:ext>
            </p:extLst>
          </p:nvPr>
        </p:nvGraphicFramePr>
        <p:xfrm>
          <a:off x="184772" y="4380995"/>
          <a:ext cx="8276082" cy="1737360"/>
        </p:xfrm>
        <a:graphic>
          <a:graphicData uri="http://schemas.openxmlformats.org/drawingml/2006/table">
            <a:tbl>
              <a:tblPr firstRow="1" bandRow="1">
                <a:tableStyleId>{16D9F66E-5EB9-4882-86FB-DCBF35E3C3E4}</a:tableStyleId>
              </a:tblPr>
              <a:tblGrid>
                <a:gridCol w="8276082">
                  <a:extLst>
                    <a:ext uri="{9D8B030D-6E8A-4147-A177-3AD203B41FA5}">
                      <a16:colId xmlns:a16="http://schemas.microsoft.com/office/drawing/2014/main" val="20000"/>
                    </a:ext>
                  </a:extLst>
                </a:gridCol>
              </a:tblGrid>
              <a:tr h="955040">
                <a:tc>
                  <a:txBody>
                    <a:bodyPr/>
                    <a:lstStyle/>
                    <a:p>
                      <a:pPr marL="0" marR="0" lvl="0" indent="320675" algn="just" defTabSz="914400" rtl="0" eaLnBrk="1" fontAlgn="base" latinLnBrk="0" hangingPunct="1">
                        <a:lnSpc>
                          <a:spcPct val="100000"/>
                        </a:lnSpc>
                        <a:spcBef>
                          <a:spcPct val="0"/>
                        </a:spcBef>
                        <a:spcAft>
                          <a:spcPct val="0"/>
                        </a:spcAft>
                        <a:buClrTx/>
                        <a:buSzTx/>
                        <a:buFontTx/>
                        <a:buNone/>
                        <a:defRPr/>
                      </a:pP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=&gt;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Lời</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bình</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xúc</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tích</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nhưng</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toát</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lên</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vẻ</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đẹp</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trong</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phong</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cách</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sống</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làm</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việc</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của</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Bác</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cái</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đẹp</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là</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giản</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dị</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tự</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nhiên</a:t>
                      </a:r>
                      <a:r>
                        <a:rPr kumimoji="0" lang="en-US"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txBody>
                  <a:tcPr marL="68580" marR="68580"/>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854" y="95250"/>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47"/>
          <p:cNvSpPr txBox="1">
            <a:spLocks noChangeArrowheads="1"/>
          </p:cNvSpPr>
          <p:nvPr/>
        </p:nvSpPr>
        <p:spPr bwMode="auto">
          <a:xfrm>
            <a:off x="115159" y="662570"/>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Font typeface="Arial" panose="020B0604020202020204" pitchFamily="34" charset="0"/>
              <a:buNone/>
            </a:pPr>
            <a:r>
              <a:rPr lang="en-US" altLang="en-US" sz="3600" b="1" dirty="0">
                <a:solidFill>
                  <a:srgbClr val="6600CC"/>
                </a:solidFill>
                <a:latin typeface="Times New Roman" panose="02020603050405020304" pitchFamily="18" charset="0"/>
                <a:cs typeface="Times New Roman" panose="02020603050405020304" pitchFamily="18" charset="0"/>
              </a:rPr>
              <a:t>   1. </a:t>
            </a:r>
            <a:r>
              <a:rPr lang="en-US" altLang="en-US" sz="3600" b="1" dirty="0" err="1">
                <a:solidFill>
                  <a:srgbClr val="6600CC"/>
                </a:solidFill>
                <a:latin typeface="Times New Roman" panose="02020603050405020304" pitchFamily="18" charset="0"/>
                <a:cs typeface="Times New Roman" panose="02020603050405020304" pitchFamily="18" charset="0"/>
              </a:rPr>
              <a:t>Nghệ</a:t>
            </a:r>
            <a:r>
              <a:rPr lang="en-US" altLang="en-US" sz="3600" b="1" dirty="0">
                <a:solidFill>
                  <a:srgbClr val="6600CC"/>
                </a:solidFill>
                <a:latin typeface="Times New Roman" panose="02020603050405020304" pitchFamily="18" charset="0"/>
                <a:cs typeface="Times New Roman" panose="02020603050405020304" pitchFamily="18" charset="0"/>
              </a:rPr>
              <a:t> </a:t>
            </a:r>
            <a:r>
              <a:rPr lang="en-US" altLang="en-US" sz="3600" b="1" dirty="0" err="1">
                <a:solidFill>
                  <a:srgbClr val="6600CC"/>
                </a:solidFill>
                <a:latin typeface="Times New Roman" panose="02020603050405020304" pitchFamily="18" charset="0"/>
                <a:cs typeface="Times New Roman" panose="02020603050405020304" pitchFamily="18" charset="0"/>
              </a:rPr>
              <a:t>thuật</a:t>
            </a:r>
            <a:r>
              <a:rPr lang="en-US" altLang="en-US" sz="3600" b="1" dirty="0">
                <a:solidFill>
                  <a:srgbClr val="6600CC"/>
                </a:solidFill>
                <a:latin typeface="Times New Roman" panose="02020603050405020304" pitchFamily="18" charset="0"/>
                <a:cs typeface="Times New Roman" panose="02020603050405020304" pitchFamily="18" charset="0"/>
              </a:rPr>
              <a:t>:</a:t>
            </a:r>
          </a:p>
        </p:txBody>
      </p:sp>
      <p:sp>
        <p:nvSpPr>
          <p:cNvPr id="22" name="Text Box 9"/>
          <p:cNvSpPr txBox="1">
            <a:spLocks noChangeArrowheads="1"/>
          </p:cNvSpPr>
          <p:nvPr/>
        </p:nvSpPr>
        <p:spPr bwMode="auto">
          <a:xfrm>
            <a:off x="1905000" y="16239"/>
            <a:ext cx="37062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Font typeface="Arial" panose="020B0604020202020204" pitchFamily="34" charset="0"/>
              <a:buNone/>
            </a:pPr>
            <a:r>
              <a:rPr lang="en-US" altLang="en-US" sz="3600" b="1" dirty="0">
                <a:solidFill>
                  <a:srgbClr val="FF0000"/>
                </a:solidFill>
                <a:latin typeface="Times New Roman" panose="02020603050405020304" pitchFamily="18" charset="0"/>
                <a:cs typeface="Times New Roman" panose="02020603050405020304" pitchFamily="18" charset="0"/>
              </a:rPr>
              <a:t>III. </a:t>
            </a:r>
            <a:r>
              <a:rPr lang="en-US" altLang="en-US" sz="3600" b="1" u="sng" dirty="0">
                <a:solidFill>
                  <a:srgbClr val="FF0000"/>
                </a:solidFill>
                <a:latin typeface="Times New Roman" panose="02020603050405020304" pitchFamily="18" charset="0"/>
                <a:cs typeface="Times New Roman" panose="02020603050405020304" pitchFamily="18" charset="0"/>
              </a:rPr>
              <a:t>TỔNG KẾT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5" name="Text Box 47"/>
          <p:cNvSpPr txBox="1">
            <a:spLocks noChangeArrowheads="1"/>
          </p:cNvSpPr>
          <p:nvPr/>
        </p:nvSpPr>
        <p:spPr bwMode="auto">
          <a:xfrm>
            <a:off x="0" y="1308901"/>
            <a:ext cx="906303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Kết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hợp</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giữa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kể</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và</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bình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luận</a:t>
            </a:r>
            <a:endParaRPr lang="en-US" sz="3000" b="1"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 typeface="Arial" panose="020B0604020202020204" pitchFamily="34" charset="0"/>
              <a:buNone/>
            </a:pP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Chọn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lọc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những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dẫn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chứng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tiêu</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biểu</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cụ</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thể</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xác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thực</a:t>
            </a:r>
            <a:r>
              <a:rPr lang="en-US" sz="3000" b="1" dirty="0">
                <a:solidFill>
                  <a:prstClr val="black"/>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buFont typeface="Arial" panose="020B0604020202020204" pitchFamily="34" charset="0"/>
              <a:buNone/>
            </a:pP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Ngôn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ngữ</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giản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dị</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quen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thuộc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dễ</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hiểủ</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trong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sáng</a:t>
            </a:r>
            <a:endParaRPr lang="en-US" sz="3000" b="1"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 typeface="Arial" panose="020B0604020202020204" pitchFamily="34" charset="0"/>
              <a:buNone/>
            </a:pP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Vận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dụng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một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cách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tài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tình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biện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pháp</a:t>
            </a:r>
            <a:r>
              <a:rPr lang="en-US" sz="3000" b="1" dirty="0">
                <a:solidFill>
                  <a:prstClr val="black"/>
                </a:solidFill>
                <a:latin typeface="Times New Roman" panose="02020603050405020304" pitchFamily="18" charset="0"/>
                <a:cs typeface="Times New Roman" panose="02020603050405020304" pitchFamily="18" charset="0"/>
              </a:rPr>
              <a:t> so </a:t>
            </a:r>
            <a:r>
              <a:rPr lang="en-US" sz="3000" b="1" dirty="0" err="1">
                <a:solidFill>
                  <a:prstClr val="black"/>
                </a:solidFill>
                <a:latin typeface="Times New Roman" panose="02020603050405020304" pitchFamily="18" charset="0"/>
                <a:cs typeface="Times New Roman" panose="02020603050405020304" pitchFamily="18" charset="0"/>
              </a:rPr>
              <a:t>sánh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liệt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kê</a:t>
            </a:r>
            <a:endParaRPr lang="en-US" altLang="en-US" sz="3000" b="1" dirty="0">
              <a:solidFill>
                <a:srgbClr val="0066FF"/>
              </a:solidFill>
              <a:latin typeface="Times New Roman" panose="02020603050405020304" pitchFamily="18" charset="0"/>
              <a:cs typeface="Times New Roman" panose="02020603050405020304" pitchFamily="18" charset="0"/>
            </a:endParaRPr>
          </a:p>
        </p:txBody>
      </p:sp>
      <p:sp>
        <p:nvSpPr>
          <p:cNvPr id="24" name="Text Box 47"/>
          <p:cNvSpPr txBox="1">
            <a:spLocks noChangeArrowheads="1"/>
          </p:cNvSpPr>
          <p:nvPr/>
        </p:nvSpPr>
        <p:spPr bwMode="auto">
          <a:xfrm>
            <a:off x="208613" y="4495800"/>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Vẻ</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đẹp</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phong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cách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Hồ</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Chí</a:t>
            </a:r>
            <a:r>
              <a:rPr lang="en-US" sz="3000" b="1" dirty="0">
                <a:solidFill>
                  <a:prstClr val="black"/>
                </a:solidFill>
                <a:latin typeface="Times New Roman" panose="02020603050405020304" pitchFamily="18" charset="0"/>
                <a:cs typeface="Times New Roman" panose="02020603050405020304" pitchFamily="18" charset="0"/>
              </a:rPr>
              <a:t> Minh </a:t>
            </a:r>
            <a:r>
              <a:rPr lang="en-US" sz="3000" b="1" dirty="0" err="1">
                <a:solidFill>
                  <a:prstClr val="black"/>
                </a:solidFill>
                <a:latin typeface="Times New Roman" panose="02020603050405020304" pitchFamily="18" charset="0"/>
                <a:cs typeface="Times New Roman" panose="02020603050405020304" pitchFamily="18" charset="0"/>
              </a:rPr>
              <a:t>là</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sự</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kết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hợp</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hài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hòa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giữa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truyền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thống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và</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hiện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đại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giữa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văn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hóa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dân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tộc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với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tinh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hoa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văn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hóa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nhân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loại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giữa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thanh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cao</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và</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lối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sống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giản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dị</a:t>
            </a:r>
            <a:r>
              <a:rPr lang="en-US" sz="3000" b="1" dirty="0">
                <a:solidFill>
                  <a:prstClr val="black"/>
                </a:solidFill>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4812"/>
            <a:ext cx="4206222" cy="104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dirty="0">
              <a:solidFill>
                <a:srgbClr val="0000FF"/>
              </a:solidFill>
              <a:latin typeface="Times New Roman" panose="02020603050405020304" pitchFamily="18" charset="0"/>
              <a:cs typeface="Times New Roman" panose="02020603050405020304" pitchFamily="18" charset="0"/>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5" name="Title 4"/>
          <p:cNvSpPr>
            <a:spLocks noGrp="1"/>
          </p:cNvSpPr>
          <p:nvPr/>
        </p:nvSpPr>
        <p:spPr>
          <a:xfrm>
            <a:off x="533400" y="857250"/>
            <a:ext cx="7086600" cy="904875"/>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sz="3600" b="1" u="sng" dirty="0">
                <a:solidFill>
                  <a:srgbClr val="FF0000"/>
                </a:solidFill>
                <a:latin typeface="Times New Roman" panose="02020603050405020304" pitchFamily="18" charset="0"/>
                <a:cs typeface="Times New Roman" panose="02020603050405020304" pitchFamily="18" charset="0"/>
              </a:rPr>
              <a:t>VI/ VẬN DỤNG – MỞ RỘNG </a:t>
            </a:r>
          </a:p>
        </p:txBody>
      </p:sp>
      <p:sp>
        <p:nvSpPr>
          <p:cNvPr id="2" name="Rectangle 3"/>
          <p:cNvSpPr/>
          <p:nvPr/>
        </p:nvSpPr>
        <p:spPr>
          <a:xfrm>
            <a:off x="354352" y="1720646"/>
            <a:ext cx="8459470" cy="1815882"/>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002060"/>
                </a:solidFill>
                <a:latin typeface="Times New Roman" panose="02020603050405020304" pitchFamily="18" charset="0"/>
                <a:cs typeface="Times New Roman" panose="02020603050405020304" pitchFamily="18" charset="0"/>
              </a:rPr>
              <a:t>Câu</a:t>
            </a:r>
            <a:r>
              <a:rPr lang="en-US" sz="2800" b="1" u="sng" dirty="0">
                <a:solidFill>
                  <a:srgbClr val="002060"/>
                </a:solidFill>
                <a:latin typeface="Times New Roman" panose="02020603050405020304" pitchFamily="18" charset="0"/>
                <a:cs typeface="Times New Roman" panose="02020603050405020304" pitchFamily="18" charset="0"/>
              </a:rPr>
              <a:t> 1: </a:t>
            </a:r>
            <a:endParaRPr lang="en-US" sz="2800" b="1" dirty="0">
              <a:solidFill>
                <a:srgbClr val="00206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r>
              <a:rPr lang="en-US" sz="2800" b="1" dirty="0">
                <a:solidFill>
                  <a:srgbClr val="002060"/>
                </a:solidFill>
                <a:latin typeface="Times New Roman" panose="02020603050405020304" pitchFamily="18" charset="0"/>
                <a:cs typeface="Times New Roman" panose="02020603050405020304" pitchFamily="18" charset="0"/>
              </a:rPr>
              <a:t>    Qua</a:t>
            </a:r>
            <a:r>
              <a:rPr lang="vi-VN" sz="2800" b="1" dirty="0">
                <a:solidFill>
                  <a:srgbClr val="002060"/>
                </a:solidFill>
                <a:latin typeface="Times New Roman" panose="02020603050405020304" pitchFamily="18" charset="0"/>
                <a:cs typeface="Times New Roman" panose="02020603050405020304" pitchFamily="18" charset="0"/>
              </a:rPr>
              <a:t> văn bản </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Phong cách Hồ Chí Minh</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của tác giả Lê Anh Trà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điều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Bác</a:t>
            </a:r>
            <a:r>
              <a:rPr lang="en-US" sz="2800" b="1" dirty="0">
                <a:solidFill>
                  <a:srgbClr val="002060"/>
                </a:solidFill>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530" y="126068"/>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p:nvPr/>
        </p:nvSpPr>
        <p:spPr>
          <a:xfrm>
            <a:off x="276406" y="4826675"/>
            <a:ext cx="8615362" cy="2031325"/>
          </a:xfrm>
          <a:prstGeom prst="rect">
            <a:avLst/>
          </a:prstGeom>
        </p:spPr>
        <p:txBody>
          <a:bodyPr wrap="square">
            <a:spAutoFit/>
          </a:bodyPr>
          <a:lstStyle/>
          <a:p>
            <a:pPr lvl="0" fontAlgn="base">
              <a:lnSpc>
                <a:spcPct val="150000"/>
              </a:lnSpc>
              <a:spcBef>
                <a:spcPct val="0"/>
              </a:spcBef>
              <a:spcAft>
                <a:spcPct val="0"/>
              </a:spcAft>
            </a:pPr>
            <a:r>
              <a:rPr lang="en-US" sz="2800" b="1" u="sng" dirty="0" err="1">
                <a:solidFill>
                  <a:srgbClr val="002060"/>
                </a:solidFill>
                <a:latin typeface="Times New Roman" panose="02020603050405020304" pitchFamily="18" charset="0"/>
                <a:cs typeface="Times New Roman" panose="02020603050405020304" pitchFamily="18" charset="0"/>
              </a:rPr>
              <a:t>Câu</a:t>
            </a:r>
            <a:r>
              <a:rPr lang="en-US" sz="2800" b="1" u="sng" dirty="0">
                <a:solidFill>
                  <a:srgbClr val="002060"/>
                </a:solidFill>
                <a:latin typeface="Times New Roman" panose="02020603050405020304" pitchFamily="18" charset="0"/>
                <a:cs typeface="Times New Roman" panose="02020603050405020304" pitchFamily="18" charset="0"/>
              </a:rPr>
              <a:t> 3:</a:t>
            </a:r>
            <a:r>
              <a:rPr lang="en-US" sz="2800" b="1" dirty="0">
                <a:solidFill>
                  <a:srgbClr val="002060"/>
                </a:solidFill>
                <a:latin typeface="Times New Roman" panose="02020603050405020304" pitchFamily="18" charset="0"/>
                <a:cs typeface="Times New Roman" panose="02020603050405020304" pitchFamily="18" charset="0"/>
              </a:rPr>
              <a:t> </a:t>
            </a:r>
          </a:p>
          <a:p>
            <a:pPr fontAlgn="base">
              <a:lnSpc>
                <a:spcPct val="150000"/>
              </a:lnSpc>
              <a:spcBef>
                <a:spcPct val="0"/>
              </a:spcBef>
              <a:spcAft>
                <a:spcPct val="0"/>
              </a:spcAft>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Sưu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tầm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giản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dị</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đẹp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Chủ</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tịch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a:t>
            </a:r>
            <a:r>
              <a:rPr lang="en-US" sz="2800" b="1" dirty="0">
                <a:solidFill>
                  <a:srgbClr val="002060"/>
                </a:solidFill>
                <a:latin typeface="Times New Roman" panose="02020603050405020304" pitchFamily="18" charset="0"/>
                <a:cs typeface="Times New Roman" panose="02020603050405020304" pitchFamily="18" charset="0"/>
              </a:rPr>
              <a:t> Minh. </a:t>
            </a:r>
          </a:p>
        </p:txBody>
      </p:sp>
      <p:sp>
        <p:nvSpPr>
          <p:cNvPr id="9" name="Rectangle 3"/>
          <p:cNvSpPr/>
          <p:nvPr/>
        </p:nvSpPr>
        <p:spPr>
          <a:xfrm>
            <a:off x="337503" y="3536528"/>
            <a:ext cx="8459470" cy="1384995"/>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en-US" sz="2800" b="1" u="sng" dirty="0" err="1">
                <a:solidFill>
                  <a:srgbClr val="002060"/>
                </a:solidFill>
                <a:latin typeface="Times New Roman" panose="02020603050405020304" pitchFamily="18" charset="0"/>
                <a:cs typeface="Times New Roman" panose="02020603050405020304" pitchFamily="18" charset="0"/>
              </a:rPr>
              <a:t>Câu</a:t>
            </a:r>
            <a:r>
              <a:rPr lang="en-US" sz="2800" b="1" u="sng" dirty="0">
                <a:solidFill>
                  <a:srgbClr val="002060"/>
                </a:solidFill>
                <a:latin typeface="Times New Roman" panose="02020603050405020304" pitchFamily="18" charset="0"/>
                <a:cs typeface="Times New Roman" panose="02020603050405020304" pitchFamily="18" charset="0"/>
              </a:rPr>
              <a:t> 2: </a:t>
            </a:r>
            <a:endParaRPr lang="en-US" sz="2800" b="1" dirty="0">
              <a:solidFill>
                <a:srgbClr val="002060"/>
              </a:solidFill>
              <a:latin typeface="Times New Roman" panose="02020603050405020304" pitchFamily="18" charset="0"/>
              <a:cs typeface="Times New Roman" panose="02020603050405020304" pitchFamily="18" charset="0"/>
            </a:endParaRPr>
          </a:p>
          <a:p>
            <a:pPr fontAlgn="base">
              <a:spcBef>
                <a:spcPct val="0"/>
              </a:spcBef>
              <a:spcAft>
                <a:spcPct val="0"/>
              </a:spcAft>
              <a:buFont typeface="Arial" panose="020B0604020202020204" pitchFamily="34" charset="0"/>
              <a:buNone/>
            </a:pPr>
            <a:r>
              <a:rPr lang="en-US" altLang="vi-VN"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E</a:t>
            </a:r>
            <a:r>
              <a:rPr lang="vi-VN" sz="2800" b="1" dirty="0">
                <a:solidFill>
                  <a:srgbClr val="002060"/>
                </a:solidFill>
                <a:latin typeface="Times New Roman" panose="02020603050405020304" pitchFamily="18" charset="0"/>
                <a:cs typeface="Times New Roman" panose="02020603050405020304" pitchFamily="18" charset="0"/>
              </a:rPr>
              <a:t>m hãy n</a:t>
            </a:r>
            <a:r>
              <a:rPr lang="en-US" sz="2800" b="1" dirty="0" err="1">
                <a:solidFill>
                  <a:srgbClr val="002060"/>
                </a:solidFill>
                <a:latin typeface="Times New Roman" panose="02020603050405020304" pitchFamily="18" charset="0"/>
                <a:cs typeface="Times New Roman" panose="02020603050405020304" pitchFamily="18" charset="0"/>
              </a:rPr>
              <a:t>hận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xét</a:t>
            </a:r>
            <a:r>
              <a:rPr lang="vi-VN" sz="2800" b="1" dirty="0">
                <a:solidFill>
                  <a:srgbClr val="002060"/>
                </a:solidFill>
                <a:latin typeface="Times New Roman" panose="02020603050405020304" pitchFamily="18" charset="0"/>
                <a:cs typeface="Times New Roman" panose="02020603050405020304" pitchFamily="18" charset="0"/>
              </a:rPr>
              <a:t>  về phong cách của giới trẻ ngày nay</a:t>
            </a:r>
            <a:r>
              <a:rPr lang="en-US" sz="2800" b="1" dirty="0">
                <a:solidFill>
                  <a:srgbClr val="002060"/>
                </a:solidFill>
                <a:latin typeface="Times New Roman" panose="02020603050405020304" pitchFamily="18" charset="0"/>
                <a:cs typeface="Times New Roman" panose="02020603050405020304" pitchFamily="18" charset="0"/>
              </a:rPr>
              <a:t>. </a:t>
            </a:r>
            <a:r>
              <a:rPr lang="fr-FR" alt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dirty="0">
              <a:solidFill>
                <a:srgbClr val="0000FF"/>
              </a:solidFill>
              <a:latin typeface="Times New Roman" panose="02020603050405020304" pitchFamily="18" charset="0"/>
              <a:cs typeface="Times New Roman" panose="02020603050405020304" pitchFamily="18" charset="0"/>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5" name="Title 4"/>
          <p:cNvSpPr>
            <a:spLocks noGrp="1"/>
          </p:cNvSpPr>
          <p:nvPr/>
        </p:nvSpPr>
        <p:spPr>
          <a:xfrm>
            <a:off x="304800" y="1143000"/>
            <a:ext cx="5833110" cy="1143000"/>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sz="3600" b="1" u="sng" dirty="0">
                <a:solidFill>
                  <a:srgbClr val="FF0000"/>
                </a:solidFill>
                <a:latin typeface="Times New Roman" panose="02020603050405020304" pitchFamily="18" charset="0"/>
                <a:cs typeface="Times New Roman" panose="02020603050405020304" pitchFamily="18" charset="0"/>
              </a:rPr>
              <a:t>V/ LUYỆN TẬP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530" y="126068"/>
            <a:ext cx="6461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p:nvPr/>
        </p:nvSpPr>
        <p:spPr>
          <a:xfrm>
            <a:off x="381000" y="2362200"/>
            <a:ext cx="8459470" cy="4147739"/>
          </a:xfrm>
          <a:prstGeom prst="rect">
            <a:avLst/>
          </a:prstGeom>
        </p:spPr>
        <p:txBody>
          <a:bodyPr wrap="square">
            <a:spAutoFit/>
          </a:bodyPr>
          <a:lstStyle/>
          <a:p>
            <a:pPr lvl="0" algn="ctr" fontAlgn="base">
              <a:lnSpc>
                <a:spcPct val="150000"/>
              </a:lnSpc>
              <a:spcBef>
                <a:spcPct val="0"/>
              </a:spcBef>
              <a:spcAft>
                <a:spcPct val="0"/>
              </a:spcAft>
            </a:pPr>
            <a:r>
              <a:rPr lang="fr-FR" altLang="en-US" sz="3600" b="1" dirty="0" err="1">
                <a:solidFill>
                  <a:srgbClr val="002060"/>
                </a:solidFill>
                <a:latin typeface="Times New Roman" panose="02020603050405020304" pitchFamily="18" charset="0"/>
                <a:cs typeface="Times New Roman" panose="02020603050405020304" pitchFamily="18" charset="0"/>
              </a:rPr>
              <a:t>Bằng</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các</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tác</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phẩm</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văn</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thơ</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của</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Người</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v</a:t>
            </a:r>
            <a:r>
              <a:rPr lang="fr-FR" alt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à</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viết</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về</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Người</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hãy</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viết</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một</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đoạn</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văn</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nghị</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luận</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ngắn</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l</a:t>
            </a:r>
            <a:r>
              <a:rPr lang="fr-FR" altLang="en-US" sz="36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à</a:t>
            </a:r>
            <a:r>
              <a:rPr lang="fr-FR" altLang="en-US" sz="3600" b="1" dirty="0" err="1">
                <a:solidFill>
                  <a:srgbClr val="002060"/>
                </a:solidFill>
                <a:latin typeface="Times New Roman" panose="02020603050405020304" pitchFamily="18" charset="0"/>
                <a:cs typeface="Times New Roman" panose="02020603050405020304" pitchFamily="18" charset="0"/>
              </a:rPr>
              <a:t>m</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sáng</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tỏ</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lối</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sống</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giản</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dị</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của</a:t>
            </a:r>
            <a:r>
              <a:rPr lang="fr-FR" altLang="en-US" sz="3600" b="1" dirty="0">
                <a:solidFill>
                  <a:srgbClr val="002060"/>
                </a:solidFill>
                <a:latin typeface="Times New Roman" panose="02020603050405020304" pitchFamily="18" charset="0"/>
                <a:cs typeface="Times New Roman" panose="02020603050405020304" pitchFamily="18" charset="0"/>
              </a:rPr>
              <a:t> </a:t>
            </a:r>
            <a:r>
              <a:rPr lang="fr-FR" altLang="en-US" sz="3600" b="1" dirty="0" err="1">
                <a:solidFill>
                  <a:srgbClr val="002060"/>
                </a:solidFill>
                <a:latin typeface="Times New Roman" panose="02020603050405020304" pitchFamily="18" charset="0"/>
                <a:cs typeface="Times New Roman" panose="02020603050405020304" pitchFamily="18" charset="0"/>
              </a:rPr>
              <a:t>Bác</a:t>
            </a:r>
            <a:r>
              <a:rPr lang="fr-FR" altLang="en-US" sz="3600" b="1" dirty="0">
                <a:solidFill>
                  <a:srgbClr val="002060"/>
                </a:solidFill>
                <a:latin typeface="Times New Roman" panose="02020603050405020304" pitchFamily="18" charset="0"/>
                <a:cs typeface="Times New Roman" panose="02020603050405020304" pitchFamily="18" charset="0"/>
              </a:rPr>
              <a:t>.</a:t>
            </a:r>
            <a:endParaRPr lang="fr-FR" altLang="en-US" sz="3600" b="1" u="sng" dirty="0">
              <a:solidFill>
                <a:srgbClr val="00206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pPr>
            <a:endParaRPr 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39"/>
          <p:cNvGrpSpPr/>
          <p:nvPr/>
        </p:nvGrpSpPr>
        <p:grpSpPr>
          <a:xfrm>
            <a:off x="4007245" y="1485440"/>
            <a:ext cx="4725748" cy="1294000"/>
            <a:chOff x="4169550" y="1135500"/>
            <a:chExt cx="4442398" cy="970500"/>
          </a:xfrm>
        </p:grpSpPr>
        <p:sp>
          <p:nvSpPr>
            <p:cNvPr id="254" name="Google Shape;254;p39"/>
            <p:cNvSpPr/>
            <p:nvPr/>
          </p:nvSpPr>
          <p:spPr>
            <a:xfrm>
              <a:off x="4571999" y="1301100"/>
              <a:ext cx="4039949" cy="804900"/>
            </a:xfrm>
            <a:prstGeom prst="homePlate">
              <a:avLst>
                <a:gd name="adj" fmla="val 50000"/>
              </a:avLst>
            </a:prstGeom>
            <a:solidFill>
              <a:schemeClr val="accent4">
                <a:lumMod val="60000"/>
                <a:lumOff val="40000"/>
              </a:schemeClr>
            </a:solidFill>
            <a:ln>
              <a:noFill/>
            </a:ln>
          </p:spPr>
          <p:txBody>
            <a:bodyPr spcFirstLastPara="1" wrap="square" lIns="121900" tIns="121900" rIns="121900" bIns="121900" anchor="ctr" anchorCtr="0">
              <a:noAutofit/>
            </a:bodyPr>
            <a:lstStyle/>
            <a:p>
              <a:endParaRPr sz="2400" dirty="0">
                <a:solidFill>
                  <a:prstClr val="black"/>
                </a:solidFill>
              </a:endParaRPr>
            </a:p>
          </p:txBody>
        </p:sp>
        <p:sp>
          <p:nvSpPr>
            <p:cNvPr id="255" name="Google Shape;255;p39"/>
            <p:cNvSpPr/>
            <p:nvPr/>
          </p:nvSpPr>
          <p:spPr>
            <a:xfrm rot="10800000" flipH="1">
              <a:off x="4572000" y="1934400"/>
              <a:ext cx="401700" cy="171600"/>
            </a:xfrm>
            <a:prstGeom prst="rtTriangle">
              <a:avLst/>
            </a:prstGeom>
            <a:solidFill>
              <a:schemeClr val="accent4"/>
            </a:solidFill>
            <a:ln>
              <a:noFill/>
            </a:ln>
          </p:spPr>
          <p:txBody>
            <a:bodyPr spcFirstLastPara="1" wrap="square" lIns="121900" tIns="121900" rIns="121900" bIns="121900" anchor="ctr" anchorCtr="0">
              <a:noAutofit/>
            </a:bodyPr>
            <a:lstStyle/>
            <a:p>
              <a:endParaRPr sz="2400" dirty="0">
                <a:solidFill>
                  <a:prstClr val="black"/>
                </a:solidFill>
              </a:endParaRPr>
            </a:p>
          </p:txBody>
        </p:sp>
        <p:sp>
          <p:nvSpPr>
            <p:cNvPr id="256" name="Google Shape;256;p39"/>
            <p:cNvSpPr/>
            <p:nvPr/>
          </p:nvSpPr>
          <p:spPr>
            <a:xfrm>
              <a:off x="4169550" y="1135500"/>
              <a:ext cx="804900" cy="804900"/>
            </a:xfrm>
            <a:prstGeom prst="rect">
              <a:avLst/>
            </a:prstGeom>
            <a:solidFill>
              <a:schemeClr val="accent4">
                <a:lumMod val="40000"/>
                <a:lumOff val="60000"/>
              </a:schemeClr>
            </a:solidFill>
            <a:ln>
              <a:noFill/>
            </a:ln>
          </p:spPr>
          <p:txBody>
            <a:bodyPr spcFirstLastPara="1" wrap="square" lIns="121900" tIns="121900" rIns="121900" bIns="121900" anchor="ctr" anchorCtr="0">
              <a:noAutofit/>
            </a:bodyPr>
            <a:lstStyle/>
            <a:p>
              <a:endParaRPr sz="2400" dirty="0">
                <a:solidFill>
                  <a:prstClr val="black"/>
                </a:solidFill>
              </a:endParaRPr>
            </a:p>
          </p:txBody>
        </p:sp>
      </p:grpSp>
      <p:grpSp>
        <p:nvGrpSpPr>
          <p:cNvPr id="257" name="Google Shape;257;p39"/>
          <p:cNvGrpSpPr/>
          <p:nvPr/>
        </p:nvGrpSpPr>
        <p:grpSpPr>
          <a:xfrm>
            <a:off x="-66801" y="2579200"/>
            <a:ext cx="4974519" cy="2373800"/>
            <a:chOff x="532049" y="2059854"/>
            <a:chExt cx="4442401" cy="976496"/>
          </a:xfrm>
        </p:grpSpPr>
        <p:sp>
          <p:nvSpPr>
            <p:cNvPr id="258" name="Google Shape;258;p39"/>
            <p:cNvSpPr/>
            <p:nvPr/>
          </p:nvSpPr>
          <p:spPr>
            <a:xfrm flipH="1">
              <a:off x="532049" y="2231450"/>
              <a:ext cx="4039951" cy="804900"/>
            </a:xfrm>
            <a:prstGeom prst="homePlate">
              <a:avLst>
                <a:gd name="adj" fmla="val 50000"/>
              </a:avLst>
            </a:prstGeom>
            <a:solidFill>
              <a:schemeClr val="accent6">
                <a:lumMod val="60000"/>
                <a:lumOff val="40000"/>
              </a:schemeClr>
            </a:solidFill>
            <a:ln>
              <a:noFill/>
            </a:ln>
          </p:spPr>
          <p:txBody>
            <a:bodyPr spcFirstLastPara="1" wrap="square" lIns="121900" tIns="121900" rIns="121900" bIns="121900" anchor="ctr" anchorCtr="0">
              <a:noAutofit/>
            </a:bodyPr>
            <a:lstStyle/>
            <a:p>
              <a:endParaRPr sz="3200" dirty="0">
                <a:solidFill>
                  <a:prstClr val="black"/>
                </a:solidFill>
              </a:endParaRPr>
            </a:p>
          </p:txBody>
        </p:sp>
        <p:sp>
          <p:nvSpPr>
            <p:cNvPr id="259" name="Google Shape;259;p39"/>
            <p:cNvSpPr/>
            <p:nvPr/>
          </p:nvSpPr>
          <p:spPr>
            <a:xfrm rot="10800000">
              <a:off x="4170300" y="2864750"/>
              <a:ext cx="401700" cy="171600"/>
            </a:xfrm>
            <a:prstGeom prst="rtTriangle">
              <a:avLst/>
            </a:prstGeom>
            <a:solidFill>
              <a:schemeClr val="accent6"/>
            </a:solidFill>
            <a:ln>
              <a:noFill/>
            </a:ln>
          </p:spPr>
          <p:txBody>
            <a:bodyPr spcFirstLastPara="1" wrap="square" lIns="121900" tIns="121900" rIns="121900" bIns="121900" anchor="ctr" anchorCtr="0">
              <a:noAutofit/>
            </a:bodyPr>
            <a:lstStyle/>
            <a:p>
              <a:endParaRPr sz="3200" dirty="0">
                <a:solidFill>
                  <a:prstClr val="black"/>
                </a:solidFill>
              </a:endParaRPr>
            </a:p>
          </p:txBody>
        </p:sp>
        <p:sp>
          <p:nvSpPr>
            <p:cNvPr id="260" name="Google Shape;260;p39"/>
            <p:cNvSpPr/>
            <p:nvPr/>
          </p:nvSpPr>
          <p:spPr>
            <a:xfrm>
              <a:off x="4169550" y="2059854"/>
              <a:ext cx="804900" cy="804900"/>
            </a:xfrm>
            <a:prstGeom prst="rect">
              <a:avLst/>
            </a:prstGeom>
            <a:solidFill>
              <a:schemeClr val="accent6">
                <a:lumMod val="40000"/>
                <a:lumOff val="60000"/>
              </a:schemeClr>
            </a:solidFill>
            <a:ln>
              <a:noFill/>
            </a:ln>
          </p:spPr>
          <p:txBody>
            <a:bodyPr spcFirstLastPara="1" wrap="square" lIns="121900" tIns="121900" rIns="121900" bIns="121900" anchor="ctr" anchorCtr="0">
              <a:noAutofit/>
            </a:bodyPr>
            <a:lstStyle/>
            <a:p>
              <a:endParaRPr sz="3200" dirty="0">
                <a:solidFill>
                  <a:prstClr val="black"/>
                </a:solidFill>
              </a:endParaRPr>
            </a:p>
          </p:txBody>
        </p:sp>
      </p:grpSp>
      <p:sp>
        <p:nvSpPr>
          <p:cNvPr id="269" name="Google Shape;269;p39"/>
          <p:cNvSpPr txBox="1"/>
          <p:nvPr/>
        </p:nvSpPr>
        <p:spPr>
          <a:xfrm>
            <a:off x="4742438" y="1600200"/>
            <a:ext cx="3630859" cy="1304144"/>
          </a:xfrm>
          <a:prstGeom prst="rect">
            <a:avLst/>
          </a:prstGeom>
          <a:noFill/>
          <a:ln>
            <a:noFill/>
          </a:ln>
        </p:spPr>
        <p:txBody>
          <a:bodyPr spcFirstLastPara="1" wrap="square" lIns="121900" tIns="121900" rIns="121900" bIns="121900" anchor="t" anchorCtr="0">
            <a:noAutofit/>
          </a:bodyPr>
          <a:lstStyle/>
          <a:p>
            <a:pPr>
              <a:buClr>
                <a:prstClr val="black"/>
              </a:buClr>
              <a:buSzPts val="1100"/>
            </a:pPr>
            <a:r>
              <a:rPr lang="en-US" sz="2800" b="1" dirty="0" err="1">
                <a:latin typeface="Times New Roman" panose="02020603050405020304" pitchFamily="18" charset="0"/>
                <a:ea typeface="Josefin Slab"/>
                <a:cs typeface="Times New Roman" panose="02020603050405020304" pitchFamily="18" charset="0"/>
                <a:sym typeface="Ubuntu"/>
              </a:rPr>
              <a:t>Ôn</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lại</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bài</a:t>
            </a:r>
            <a:r>
              <a:rPr lang="en-US" sz="2800" b="1" dirty="0">
                <a:latin typeface="Times New Roman" panose="02020603050405020304" pitchFamily="18" charset="0"/>
                <a:ea typeface="Josefin Slab"/>
                <a:cs typeface="Times New Roman" panose="02020603050405020304" pitchFamily="18" charset="0"/>
                <a:sym typeface="Ubuntu"/>
              </a:rPr>
              <a:t> + </a:t>
            </a:r>
            <a:r>
              <a:rPr lang="en-US" sz="2800" b="1" dirty="0" err="1">
                <a:latin typeface="Times New Roman" panose="02020603050405020304" pitchFamily="18" charset="0"/>
                <a:ea typeface="Josefin Slab"/>
                <a:cs typeface="Times New Roman" panose="02020603050405020304" pitchFamily="18" charset="0"/>
                <a:sym typeface="Ubuntu"/>
              </a:rPr>
              <a:t>Vẽ</a:t>
            </a:r>
            <a:r>
              <a:rPr lang="en-US" sz="2800" b="1" dirty="0">
                <a:latin typeface="Times New Roman" panose="02020603050405020304" pitchFamily="18" charset="0"/>
                <a:ea typeface="Josefin Slab"/>
                <a:cs typeface="Times New Roman" panose="02020603050405020304" pitchFamily="18" charset="0"/>
                <a:sym typeface="Ubuntu"/>
              </a:rPr>
              <a:t> SĐTD </a:t>
            </a:r>
            <a:r>
              <a:rPr lang="en-US" sz="2800" b="1" dirty="0" err="1">
                <a:latin typeface="Times New Roman" panose="02020603050405020304" pitchFamily="18" charset="0"/>
                <a:ea typeface="Josefin Slab"/>
                <a:cs typeface="Times New Roman" panose="02020603050405020304" pitchFamily="18" charset="0"/>
                <a:sym typeface="Ubuntu"/>
              </a:rPr>
              <a:t>hệ</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thống</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lại</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kiến</a:t>
            </a:r>
            <a:r>
              <a:rPr lang="en-US" sz="2800" b="1" dirty="0">
                <a:latin typeface="Times New Roman" panose="02020603050405020304" pitchFamily="18" charset="0"/>
                <a:ea typeface="Josefin Slab"/>
                <a:cs typeface="Times New Roman" panose="02020603050405020304" pitchFamily="18" charset="0"/>
                <a:sym typeface="Ubuntu"/>
              </a:rPr>
              <a:t> </a:t>
            </a:r>
            <a:r>
              <a:rPr lang="en-US" sz="2800" b="1" dirty="0" err="1">
                <a:latin typeface="Times New Roman" panose="02020603050405020304" pitchFamily="18" charset="0"/>
                <a:ea typeface="Josefin Slab"/>
                <a:cs typeface="Times New Roman" panose="02020603050405020304" pitchFamily="18" charset="0"/>
                <a:sym typeface="Ubuntu"/>
              </a:rPr>
              <a:t>thức</a:t>
            </a:r>
            <a:r>
              <a:rPr lang="en-US" sz="2800" b="1" dirty="0">
                <a:latin typeface="Times New Roman" panose="02020603050405020304" pitchFamily="18" charset="0"/>
                <a:ea typeface="Josefin Slab"/>
                <a:cs typeface="Times New Roman" panose="02020603050405020304" pitchFamily="18" charset="0"/>
                <a:sym typeface="Ubuntu"/>
              </a:rPr>
              <a:t> </a:t>
            </a:r>
            <a:endParaRPr sz="2800" dirty="0">
              <a:latin typeface="Times New Roman" panose="02020603050405020304" pitchFamily="18" charset="0"/>
              <a:ea typeface="Josefin Slab"/>
              <a:cs typeface="Times New Roman" panose="02020603050405020304" pitchFamily="18" charset="0"/>
              <a:sym typeface="Josefin Slab"/>
            </a:endParaRPr>
          </a:p>
        </p:txBody>
      </p:sp>
      <p:sp>
        <p:nvSpPr>
          <p:cNvPr id="273" name="Google Shape;273;p39"/>
          <p:cNvSpPr txBox="1">
            <a:spLocks noGrp="1"/>
          </p:cNvSpPr>
          <p:nvPr>
            <p:ph type="title"/>
          </p:nvPr>
        </p:nvSpPr>
        <p:spPr>
          <a:xfrm>
            <a:off x="532049" y="305800"/>
            <a:ext cx="8079900" cy="643200"/>
          </a:xfrm>
          <a:prstGeom prst="rect">
            <a:avLst/>
          </a:prstGeom>
        </p:spPr>
        <p:txBody>
          <a:bodyPr spcFirstLastPara="1" vert="horz" wrap="square" lIns="121900" tIns="121900" rIns="121900" bIns="121900" rtlCol="0" anchor="t" anchorCtr="0">
            <a:noAutofit/>
          </a:bodyPr>
          <a:lstStyle/>
          <a:p>
            <a:pPr>
              <a:spcBef>
                <a:spcPts val="0"/>
              </a:spcBef>
            </a:pPr>
            <a:r>
              <a:rPr lang="en-SG" b="1" dirty="0">
                <a:solidFill>
                  <a:srgbClr val="FF0000"/>
                </a:solidFill>
                <a:latin typeface="Times New Roman" panose="02020603050405020304" pitchFamily="18" charset="0"/>
                <a:cs typeface="Times New Roman" panose="02020603050405020304" pitchFamily="18" charset="0"/>
              </a:rPr>
              <a:t>H</a:t>
            </a:r>
            <a:r>
              <a:rPr lang="vi-VN" b="1" dirty="0">
                <a:solidFill>
                  <a:srgbClr val="FF0000"/>
                </a:solidFill>
                <a:latin typeface="Times New Roman" panose="02020603050405020304" pitchFamily="18" charset="0"/>
                <a:cs typeface="Times New Roman" panose="02020603050405020304" pitchFamily="18" charset="0"/>
              </a:rPr>
              <a:t>ư</a:t>
            </a:r>
            <a:r>
              <a:rPr lang="en-SG" b="1" dirty="0" err="1">
                <a:solidFill>
                  <a:srgbClr val="FF0000"/>
                </a:solidFill>
                <a:latin typeface="Times New Roman" panose="02020603050405020304" pitchFamily="18" charset="0"/>
                <a:cs typeface="Times New Roman" panose="02020603050405020304" pitchFamily="18" charset="0"/>
              </a:rPr>
              <a:t>ớng</a:t>
            </a:r>
            <a:r>
              <a:rPr lang="en-SG" b="1" dirty="0">
                <a:solidFill>
                  <a:srgbClr val="FF0000"/>
                </a:solidFill>
                <a:latin typeface="Times New Roman" panose="02020603050405020304" pitchFamily="18" charset="0"/>
                <a:cs typeface="Times New Roman" panose="02020603050405020304" pitchFamily="18" charset="0"/>
              </a:rPr>
              <a:t> </a:t>
            </a:r>
            <a:r>
              <a:rPr lang="en-SG" b="1" dirty="0" err="1">
                <a:solidFill>
                  <a:srgbClr val="FF0000"/>
                </a:solidFill>
                <a:latin typeface="Times New Roman" panose="02020603050405020304" pitchFamily="18" charset="0"/>
                <a:cs typeface="Times New Roman" panose="02020603050405020304" pitchFamily="18" charset="0"/>
              </a:rPr>
              <a:t>dẫn</a:t>
            </a:r>
            <a:r>
              <a:rPr lang="en-SG" b="1" dirty="0">
                <a:solidFill>
                  <a:srgbClr val="FF0000"/>
                </a:solidFill>
                <a:latin typeface="Times New Roman" panose="02020603050405020304" pitchFamily="18" charset="0"/>
                <a:cs typeface="Times New Roman" panose="02020603050405020304" pitchFamily="18" charset="0"/>
              </a:rPr>
              <a:t> </a:t>
            </a:r>
            <a:r>
              <a:rPr lang="en-SG" b="1" dirty="0" err="1">
                <a:solidFill>
                  <a:srgbClr val="FF0000"/>
                </a:solidFill>
                <a:latin typeface="Times New Roman" panose="02020603050405020304" pitchFamily="18" charset="0"/>
                <a:cs typeface="Times New Roman" panose="02020603050405020304" pitchFamily="18" charset="0"/>
              </a:rPr>
              <a:t>tự</a:t>
            </a:r>
            <a:r>
              <a:rPr lang="en-SG" b="1" dirty="0">
                <a:solidFill>
                  <a:srgbClr val="FF0000"/>
                </a:solidFill>
                <a:latin typeface="Times New Roman" panose="02020603050405020304" pitchFamily="18" charset="0"/>
                <a:cs typeface="Times New Roman" panose="02020603050405020304" pitchFamily="18" charset="0"/>
              </a:rPr>
              <a:t> </a:t>
            </a:r>
            <a:r>
              <a:rPr lang="en-SG" b="1" dirty="0" err="1">
                <a:solidFill>
                  <a:srgbClr val="FF0000"/>
                </a:solidFill>
                <a:latin typeface="Times New Roman" panose="02020603050405020304" pitchFamily="18" charset="0"/>
                <a:cs typeface="Times New Roman" panose="02020603050405020304" pitchFamily="18" charset="0"/>
              </a:rPr>
              <a:t>học</a:t>
            </a:r>
            <a:endParaRPr b="1" dirty="0">
              <a:solidFill>
                <a:srgbClr val="FF0000"/>
              </a:solidFill>
              <a:latin typeface="Times New Roman" panose="02020603050405020304" pitchFamily="18" charset="0"/>
              <a:ea typeface="Ubuntu"/>
              <a:cs typeface="Times New Roman" panose="02020603050405020304" pitchFamily="18" charset="0"/>
              <a:sym typeface="Ubuntu"/>
            </a:endParaRPr>
          </a:p>
        </p:txBody>
      </p:sp>
      <p:sp>
        <p:nvSpPr>
          <p:cNvPr id="2" name="Rectangle 1"/>
          <p:cNvSpPr/>
          <p:nvPr/>
        </p:nvSpPr>
        <p:spPr>
          <a:xfrm>
            <a:off x="238125" y="3431615"/>
            <a:ext cx="4228462" cy="954107"/>
          </a:xfrm>
          <a:prstGeom prst="rect">
            <a:avLst/>
          </a:prstGeom>
        </p:spPr>
        <p:txBody>
          <a:bodyPr wrap="square">
            <a:spAutoFit/>
          </a:bodyPr>
          <a:lstStyle/>
          <a:p>
            <a:pPr lvl="0" algn="r"/>
            <a:r>
              <a:rPr lang="vi-VN" sz="2800" b="1" dirty="0">
                <a:solidFill>
                  <a:srgbClr val="002060"/>
                </a:solidFill>
                <a:latin typeface="Times New Roman" panose="02020603050405020304" pitchFamily="18" charset="0"/>
                <a:ea typeface="Ubuntu"/>
                <a:cs typeface="Times New Roman" panose="02020603050405020304" pitchFamily="18" charset="0"/>
                <a:sym typeface="Ubuntu"/>
              </a:rPr>
              <a:t>Chuẩn bị bài “ Đấu tranh cho một thế giới hòa bình”   </a:t>
            </a:r>
            <a:endParaRPr lang="vi-VN" sz="2800" dirty="0">
              <a:solidFill>
                <a:srgbClr val="002060"/>
              </a:solidFill>
              <a:latin typeface="Times New Roman" panose="02020603050405020304" pitchFamily="18" charset="0"/>
              <a:ea typeface="Josefin Slab"/>
              <a:cs typeface="Times New Roman" panose="02020603050405020304" pitchFamily="18" charset="0"/>
              <a:sym typeface="Josefin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vert="horz" wrap="square" lIns="91440" tIns="45720" rIns="91440" bIns="45720" anchor="ctr" anchorCtr="0"/>
          <a:lstStyle/>
          <a:p>
            <a:pPr eaLnBrk="1" hangingPunct="1"/>
            <a:endParaRPr lang="vi-VN" altLang="x-none" dirty="0">
              <a:latin typeface="Times New Roman" panose="02020603050405020304" pitchFamily="18" charset="0"/>
            </a:endParaRPr>
          </a:p>
        </p:txBody>
      </p:sp>
      <p:pic>
        <p:nvPicPr>
          <p:cNvPr id="34818" name="town.mid">
            <a:hlinkClick r:id="" action="ppaction://media"/>
          </p:cNvPr>
          <p:cNvPicPr>
            <a:picLocks noGrp="1" noRot="1" noChangeAspect="1"/>
          </p:cNvPicPr>
          <p:nvPr>
            <p:ph sz="half" idx="4294967295"/>
            <a:audioFile r:link="rId2"/>
            <p:extLst>
              <p:ext uri="{DAA4B4D4-6D71-4841-9C94-3DE7FCFB9230}">
                <p14:media xmlns:p14="http://schemas.microsoft.com/office/powerpoint/2010/main" r:link="rId1"/>
              </p:ext>
            </p:extLst>
          </p:nvPr>
        </p:nvPicPr>
        <p:blipFill>
          <a:blip r:embed="rId4"/>
          <a:stretch>
            <a:fillRect/>
          </a:stretch>
        </p:blipFill>
        <p:spPr>
          <a:xfrm>
            <a:off x="2324100" y="3659188"/>
            <a:ext cx="304800" cy="406400"/>
          </a:xfrm>
        </p:spPr>
      </p:pic>
      <p:pic>
        <p:nvPicPr>
          <p:cNvPr id="41987" name="Picture 4" descr="EJ1450"/>
          <p:cNvPicPr>
            <a:picLocks noGrp="1" noChangeAspect="1"/>
          </p:cNvPicPr>
          <p:nvPr>
            <p:ph sz="quarter" idx="4294967295"/>
          </p:nvPr>
        </p:nvPicPr>
        <p:blipFill>
          <a:blip r:embed="rId5"/>
          <a:stretch>
            <a:fillRect/>
          </a:stretch>
        </p:blipFill>
        <p:spPr>
          <a:xfrm>
            <a:off x="0" y="0"/>
            <a:ext cx="9144000" cy="6853238"/>
          </a:xfrm>
          <a:solidFill>
            <a:srgbClr val="FF3300"/>
          </a:solidFill>
          <a:ln>
            <a:solidFill>
              <a:srgbClr val="FF3300"/>
            </a:solidFill>
            <a:miter/>
          </a:ln>
        </p:spPr>
      </p:pic>
      <p:sp>
        <p:nvSpPr>
          <p:cNvPr id="47108" name="WordArt 5"/>
          <p:cNvSpPr>
            <a:spLocks noTextEdit="1"/>
          </p:cNvSpPr>
          <p:nvPr/>
        </p:nvSpPr>
        <p:spPr>
          <a:xfrm>
            <a:off x="1524000" y="2286000"/>
            <a:ext cx="5867400" cy="2895600"/>
          </a:xfrm>
          <a:prstGeom prst="rect">
            <a:avLst/>
          </a:prstGeom>
        </p:spPr>
        <p:txBody>
          <a:bodyPr wrap="none" fromWordArt="1">
            <a:prstTxWarp prst="textArchUp">
              <a:avLst>
                <a:gd name="adj" fmla="val 10800010"/>
              </a:avLst>
            </a:prstTxWarp>
            <a:normAutofit/>
          </a:bodyPr>
          <a:lstStyle/>
          <a:p>
            <a:pPr algn="ctr" fontAlgn="base">
              <a:spcBef>
                <a:spcPct val="0"/>
              </a:spcBef>
              <a:spcAft>
                <a:spcPct val="0"/>
              </a:spcAft>
              <a:buFont typeface="Arial" panose="020B0604020202020204" pitchFamily="34" charset="0"/>
              <a:buNone/>
            </a:pPr>
            <a:endParaRPr lang="en-US" sz="3600" b="1" i="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endParaRPr>
          </a:p>
        </p:txBody>
      </p:sp>
      <p:pic>
        <p:nvPicPr>
          <p:cNvPr id="41989" name="Picture 7" descr="hummingbirds_hovering_hg_clr"/>
          <p:cNvPicPr>
            <a:picLocks noGrp="1" noChangeAspect="1"/>
          </p:cNvPicPr>
          <p:nvPr>
            <p:ph sz="quarter" idx="4294967295"/>
          </p:nvPr>
        </p:nvPicPr>
        <p:blipFill>
          <a:blip r:embed="rId6"/>
          <a:stretch>
            <a:fillRect/>
          </a:stretch>
        </p:blipFill>
        <p:spPr>
          <a:xfrm>
            <a:off x="7543800" y="76200"/>
            <a:ext cx="1752600" cy="1371600"/>
          </a:xfrm>
        </p:spPr>
      </p:pic>
      <p:sp>
        <p:nvSpPr>
          <p:cNvPr id="47110" name="WordArt 9"/>
          <p:cNvSpPr>
            <a:spLocks noTextEdit="1"/>
          </p:cNvSpPr>
          <p:nvPr/>
        </p:nvSpPr>
        <p:spPr>
          <a:xfrm>
            <a:off x="1638300" y="2514600"/>
            <a:ext cx="5638800" cy="914400"/>
          </a:xfrm>
          <a:prstGeom prst="rect">
            <a:avLst/>
          </a:prstGeom>
        </p:spPr>
        <p:txBody>
          <a:bodyPr wrap="none" fromWordArt="1">
            <a:prstTxWarp prst="textPlain">
              <a:avLst>
                <a:gd name="adj" fmla="val 50000"/>
              </a:avLst>
            </a:prstTxWarp>
            <a:normAutofit/>
          </a:bodyPr>
          <a:lstStyle/>
          <a:p>
            <a:pPr algn="ctr" fontAlgn="base">
              <a:spcBef>
                <a:spcPct val="0"/>
              </a:spcBef>
              <a:spcAft>
                <a:spcPct val="0"/>
              </a:spcAft>
              <a:buFont typeface="Arial" panose="020B0604020202020204" pitchFamily="34" charset="0"/>
              <a:buNone/>
            </a:pP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Chúc</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ngoan</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3600" b="1" i="1" dirty="0">
                <a:ln w="9525" cap="flat" cmpd="sng">
                  <a:solidFill>
                    <a:srgbClr val="CC00FF"/>
                  </a:solidFill>
                  <a:prstDash val="solid"/>
                  <a:headEnd type="none" w="med" len="med"/>
                  <a:tailEnd type="none" w="med" len="med"/>
                </a:ln>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00" fill="hold"/>
                                        <p:tgtEl>
                                          <p:spTgt spid="34818"/>
                                        </p:tgtEl>
                                      </p:cBhvr>
                                    </p:cmd>
                                  </p:childTnLst>
                                </p:cTn>
                              </p:par>
                            </p:childTnLst>
                          </p:cTn>
                        </p:par>
                      </p:childTnLst>
                    </p:cTn>
                  </p:par>
                </p:childTnLst>
              </p:cTn>
              <p:nextCondLst>
                <p:cond evt="onClick" delay="0">
                  <p:tgtEl>
                    <p:spTgt spid="348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8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3"/>
          <a:stretch>
            <a:fillRect/>
          </a:stretch>
        </p:blipFill>
        <p:spPr>
          <a:xfrm>
            <a:off x="978788" y="906337"/>
            <a:ext cx="7214275" cy="4551173"/>
          </a:xfrm>
          <a:prstGeom prst="rect">
            <a:avLst/>
          </a:prstGeom>
        </p:spPr>
      </p:pic>
      <p:sp>
        <p:nvSpPr>
          <p:cNvPr id="4100" name="Rectangle 4"/>
          <p:cNvSpPr>
            <a:spLocks noGrp="1" noChangeArrowheads="1"/>
          </p:cNvSpPr>
          <p:nvPr>
            <p:ph type="subTitle" idx="1"/>
          </p:nvPr>
        </p:nvSpPr>
        <p:spPr>
          <a:xfrm>
            <a:off x="2219169" y="3505200"/>
            <a:ext cx="4749929" cy="805241"/>
          </a:xfrm>
          <a:noFill/>
          <a:ln>
            <a:noFill/>
          </a:ln>
          <a:effectLst/>
        </p:spPr>
        <p:txBody>
          <a:bodyPr vert="horz" wrap="square" lIns="68553" tIns="34277" rIns="68553" bIns="34277" numCol="1" rtlCol="0" anchor="ctr" anchorCtr="0" compatLnSpc="1">
            <a:noAutofit/>
          </a:bodyPr>
          <a:lstStyle/>
          <a:p>
            <a:pPr algn="ctr">
              <a:spcBef>
                <a:spcPct val="0"/>
              </a:spcBef>
            </a:pPr>
            <a:r>
              <a:rPr lang="en-US" altLang="zh-CN" sz="6600" b="1" dirty="0">
                <a:solidFill>
                  <a:schemeClr val="bg1"/>
                </a:solidFill>
                <a:latin typeface="#9Slide03 Arima Madurai Black" panose="00000A00000000000000" pitchFamily="2" charset="0"/>
                <a:ea typeface="+mj-ea"/>
                <a:cs typeface="#9Slide03 Arima Madurai Black" panose="00000A00000000000000" pitchFamily="2" charset="0"/>
              </a:rPr>
              <a:t>I. </a:t>
            </a:r>
            <a:r>
              <a:rPr lang="en-US" altLang="zh-CN" sz="6600" b="1" dirty="0" err="1">
                <a:solidFill>
                  <a:schemeClr val="bg1"/>
                </a:solidFill>
                <a:latin typeface="#9Slide03 Arima Madurai Black" panose="00000A00000000000000" pitchFamily="2" charset="0"/>
                <a:ea typeface="+mj-ea"/>
                <a:cs typeface="#9Slide03 Arima Madurai Black" panose="00000A00000000000000" pitchFamily="2" charset="0"/>
              </a:rPr>
              <a:t>Tìm</a:t>
            </a:r>
            <a:r>
              <a:rPr lang="en-US" altLang="zh-CN" sz="6600" b="1" dirty="0">
                <a:solidFill>
                  <a:schemeClr val="bg1"/>
                </a:solidFill>
                <a:latin typeface="#9Slide03 Arima Madurai Black" panose="00000A00000000000000" pitchFamily="2" charset="0"/>
                <a:ea typeface="+mj-ea"/>
                <a:cs typeface="#9Slide03 Arima Madurai Black" panose="00000A00000000000000" pitchFamily="2" charset="0"/>
              </a:rPr>
              <a:t> </a:t>
            </a:r>
            <a:r>
              <a:rPr lang="en-US" altLang="zh-CN" sz="6600" b="1" dirty="0" err="1">
                <a:solidFill>
                  <a:schemeClr val="bg1"/>
                </a:solidFill>
                <a:latin typeface="#9Slide03 Arima Madurai Black" panose="00000A00000000000000" pitchFamily="2" charset="0"/>
                <a:ea typeface="+mj-ea"/>
                <a:cs typeface="#9Slide03 Arima Madurai Black" panose="00000A00000000000000" pitchFamily="2" charset="0"/>
              </a:rPr>
              <a:t>hiểu</a:t>
            </a:r>
            <a:r>
              <a:rPr lang="en-US" altLang="zh-CN" sz="6600" b="1" dirty="0">
                <a:solidFill>
                  <a:schemeClr val="bg1"/>
                </a:solidFill>
                <a:latin typeface="#9Slide03 Arima Madurai Black" panose="00000A00000000000000" pitchFamily="2" charset="0"/>
                <a:ea typeface="+mj-ea"/>
                <a:cs typeface="#9Slide03 Arima Madurai Black" panose="00000A00000000000000" pitchFamily="2" charset="0"/>
              </a:rPr>
              <a:t> </a:t>
            </a:r>
            <a:r>
              <a:rPr lang="en-US" altLang="zh-CN" sz="6600" b="1" dirty="0" err="1">
                <a:solidFill>
                  <a:schemeClr val="bg1"/>
                </a:solidFill>
                <a:latin typeface="#9Slide03 Arima Madurai Black" panose="00000A00000000000000" pitchFamily="2" charset="0"/>
                <a:ea typeface="+mj-ea"/>
                <a:cs typeface="#9Slide03 Arima Madurai Black" panose="00000A00000000000000" pitchFamily="2" charset="0"/>
              </a:rPr>
              <a:t>chú</a:t>
            </a:r>
            <a:r>
              <a:rPr lang="en-US" altLang="zh-CN" sz="6600" b="1" dirty="0">
                <a:solidFill>
                  <a:schemeClr val="bg1"/>
                </a:solidFill>
                <a:latin typeface="#9Slide03 Arima Madurai Black" panose="00000A00000000000000" pitchFamily="2" charset="0"/>
                <a:ea typeface="+mj-ea"/>
                <a:cs typeface="#9Slide03 Arima Madurai Black" panose="00000A00000000000000" pitchFamily="2" charset="0"/>
              </a:rPr>
              <a:t> </a:t>
            </a:r>
            <a:r>
              <a:rPr lang="en-US" altLang="zh-CN" sz="6600" b="1" dirty="0" err="1">
                <a:solidFill>
                  <a:schemeClr val="bg1"/>
                </a:solidFill>
                <a:latin typeface="#9Slide03 Arima Madurai Black" panose="00000A00000000000000" pitchFamily="2" charset="0"/>
                <a:ea typeface="+mj-ea"/>
                <a:cs typeface="#9Slide03 Arima Madurai Black" panose="00000A00000000000000" pitchFamily="2" charset="0"/>
              </a:rPr>
              <a:t>thích</a:t>
            </a:r>
            <a:endParaRPr lang="zh-CN" altLang="en-US" sz="6600" b="1" dirty="0">
              <a:solidFill>
                <a:schemeClr val="bg1"/>
              </a:solidFill>
              <a:latin typeface="#9Slide03 Arima Madurai Black" panose="00000A00000000000000" pitchFamily="2" charset="0"/>
              <a:ea typeface="+mj-ea"/>
              <a:cs typeface="#9Slide03 Arima Madurai Black" panose="00000A00000000000000" pitchFamily="2" charset="0"/>
            </a:endParaRPr>
          </a:p>
        </p:txBody>
      </p:sp>
      <p:pic>
        <p:nvPicPr>
          <p:cNvPr id="4" name="图片 3" descr="06346d6903f4883c3c2735af0435a240"/>
          <p:cNvPicPr>
            <a:picLocks noChangeAspect="1"/>
          </p:cNvPicPr>
          <p:nvPr/>
        </p:nvPicPr>
        <p:blipFill>
          <a:blip r:embed="rId4"/>
          <a:stretch>
            <a:fillRect/>
          </a:stretch>
        </p:blipFill>
        <p:spPr>
          <a:xfrm rot="21120000">
            <a:off x="407511" y="2251694"/>
            <a:ext cx="2737368" cy="2017559"/>
          </a:xfrm>
          <a:prstGeom prst="rect">
            <a:avLst/>
          </a:prstGeom>
        </p:spPr>
      </p:pic>
      <p:pic>
        <p:nvPicPr>
          <p:cNvPr id="5" name="图片 4" descr="06346d6903f4883c3c2735af0435a240"/>
          <p:cNvPicPr>
            <a:picLocks noChangeAspect="1"/>
          </p:cNvPicPr>
          <p:nvPr/>
        </p:nvPicPr>
        <p:blipFill>
          <a:blip r:embed="rId4"/>
          <a:stretch>
            <a:fillRect/>
          </a:stretch>
        </p:blipFill>
        <p:spPr>
          <a:xfrm rot="1200000" flipH="1">
            <a:off x="6212160" y="2327865"/>
            <a:ext cx="2562177" cy="2017559"/>
          </a:xfrm>
          <a:prstGeom prst="rect">
            <a:avLst/>
          </a:prstGeom>
        </p:spPr>
      </p:pic>
    </p:spTree>
    <p:extLst>
      <p:ext uri="{BB962C8B-B14F-4D97-AF65-F5344CB8AC3E}">
        <p14:creationId xmlns:p14="http://schemas.microsoft.com/office/powerpoint/2010/main" val="2787139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arn(inVertical)">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33336" y="2969299"/>
            <a:ext cx="51482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fontAlgn="base">
              <a:spcBef>
                <a:spcPct val="0"/>
              </a:spcBef>
              <a:spcAft>
                <a:spcPct val="0"/>
              </a:spcAft>
            </a:pPr>
            <a:r>
              <a:rPr lang="pt-BR" altLang="en-US" sz="2800" b="1" dirty="0">
                <a:solidFill>
                  <a:srgbClr val="0000FF"/>
                </a:solidFill>
                <a:latin typeface="Times New Roman" panose="02020603050405020304" pitchFamily="18" charset="0"/>
                <a:cs typeface="Times New Roman" panose="02020603050405020304" pitchFamily="18" charset="0"/>
              </a:rPr>
              <a:t> </a:t>
            </a:r>
            <a:r>
              <a:rPr lang="pt-BR" altLang="en-US" sz="2800" b="1" u="sng" dirty="0">
                <a:solidFill>
                  <a:srgbClr val="0000FF"/>
                </a:solidFill>
                <a:latin typeface="Times New Roman" panose="02020603050405020304" pitchFamily="18" charset="0"/>
                <a:cs typeface="Times New Roman" panose="02020603050405020304" pitchFamily="18" charset="0"/>
              </a:rPr>
              <a:t>2. Tác phẩm:</a:t>
            </a:r>
            <a:r>
              <a:rPr lang="pt-BR" altLang="en-US" sz="2800" b="1" dirty="0">
                <a:solidFill>
                  <a:srgbClr val="0000FF"/>
                </a:solidFill>
                <a:latin typeface="Times New Roman" panose="02020603050405020304" pitchFamily="18" charset="0"/>
                <a:cs typeface="Times New Roman" panose="02020603050405020304" pitchFamily="18" charset="0"/>
              </a:rPr>
              <a:t> </a:t>
            </a:r>
          </a:p>
          <a:p>
            <a:pPr algn="just" fontAlgn="base">
              <a:spcBef>
                <a:spcPct val="0"/>
              </a:spcBef>
              <a:spcAft>
                <a:spcPct val="0"/>
              </a:spcAft>
            </a:pPr>
            <a:r>
              <a:rPr lang="pt-BR" altLang="en-US" sz="2800" b="1" dirty="0">
                <a:solidFill>
                  <a:prstClr val="black"/>
                </a:solidFill>
                <a:latin typeface="Times New Roman" panose="02020603050405020304" pitchFamily="18" charset="0"/>
                <a:cs typeface="Times New Roman" panose="02020603050405020304" pitchFamily="18" charset="0"/>
              </a:rPr>
              <a:t>*Xuất xứ: </a:t>
            </a:r>
          </a:p>
          <a:p>
            <a:pPr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Phong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cs typeface="Times New Roman" panose="02020603050405020304" pitchFamily="18" charset="0"/>
              </a:rPr>
              <a:t> Minh”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b="1" i="1" dirty="0">
                <a:solidFill>
                  <a:prstClr val="black"/>
                </a:solidFill>
                <a:latin typeface="Times New Roman" panose="02020603050405020304" pitchFamily="18" charset="0"/>
                <a:cs typeface="Times New Roman" panose="02020603050405020304" pitchFamily="18" charset="0"/>
              </a:rPr>
              <a:t>“</a:t>
            </a:r>
            <a:r>
              <a:rPr lang="en-US" sz="2800" b="1" i="1" dirty="0" err="1">
                <a:solidFill>
                  <a:prstClr val="black"/>
                </a:solidFill>
                <a:latin typeface="Times New Roman" panose="02020603050405020304" pitchFamily="18" charset="0"/>
                <a:cs typeface="Times New Roman" panose="02020603050405020304" pitchFamily="18" charset="0"/>
              </a:rPr>
              <a:t>Phong</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cách</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Hồ</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Chí</a:t>
            </a:r>
            <a:r>
              <a:rPr lang="en-US" sz="2800" b="1" i="1" dirty="0">
                <a:solidFill>
                  <a:prstClr val="black"/>
                </a:solidFill>
                <a:latin typeface="Times New Roman" panose="02020603050405020304" pitchFamily="18" charset="0"/>
                <a:cs typeface="Times New Roman" panose="02020603050405020304" pitchFamily="18" charset="0"/>
              </a:rPr>
              <a:t> Minh, </a:t>
            </a:r>
            <a:r>
              <a:rPr lang="en-US" sz="2800" b="1" i="1" dirty="0" err="1">
                <a:solidFill>
                  <a:prstClr val="black"/>
                </a:solidFill>
                <a:latin typeface="Times New Roman" panose="02020603050405020304" pitchFamily="18" charset="0"/>
                <a:cs typeface="Times New Roman" panose="02020603050405020304" pitchFamily="18" charset="0"/>
              </a:rPr>
              <a:t>cái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vĩ</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đại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gắn</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với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cái</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giản</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dị</a:t>
            </a:r>
            <a:r>
              <a:rPr lang="en-US" sz="2800" b="1" i="1"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in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cs typeface="Times New Roman" panose="02020603050405020304" pitchFamily="18" charset="0"/>
              </a:rPr>
              <a:t> Minh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Nam”do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1990</a:t>
            </a:r>
          </a:p>
          <a:p>
            <a:pPr algn="just" fontAlgn="base">
              <a:spcBef>
                <a:spcPct val="0"/>
              </a:spcBef>
              <a:spcAft>
                <a:spcPct val="0"/>
              </a:spcAft>
            </a:pPr>
            <a:endParaRPr lang="pt-BR" altLang="en-US" sz="2800" b="1" dirty="0">
              <a:solidFill>
                <a:prstClr val="black"/>
              </a:solidFill>
              <a:latin typeface="Times New Roman" panose="02020603050405020304" pitchFamily="18" charset="0"/>
              <a:cs typeface="Times New Roman" panose="02020603050405020304" pitchFamily="18" charset="0"/>
            </a:endParaRPr>
          </a:p>
        </p:txBody>
      </p:sp>
      <p:sp>
        <p:nvSpPr>
          <p:cNvPr id="38919" name="Rectangle 7"/>
          <p:cNvSpPr>
            <a:spLocks noChangeArrowheads="1"/>
          </p:cNvSpPr>
          <p:nvPr/>
        </p:nvSpPr>
        <p:spPr bwMode="auto">
          <a:xfrm>
            <a:off x="228600" y="76200"/>
            <a:ext cx="4953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en-US" altLang="en-US" sz="2800" b="1" u="sng" dirty="0">
                <a:solidFill>
                  <a:srgbClr val="0000FF"/>
                </a:solidFill>
                <a:latin typeface="Times New Roman" panose="02020603050405020304" pitchFamily="18" charset="0"/>
                <a:cs typeface="Times New Roman" panose="02020603050405020304" pitchFamily="18" charset="0"/>
              </a:rPr>
              <a:t>1.Tác </a:t>
            </a:r>
            <a:r>
              <a:rPr lang="en-US" altLang="en-US" sz="2800" b="1" u="sng" dirty="0" err="1">
                <a:solidFill>
                  <a:srgbClr val="0000FF"/>
                </a:solidFill>
                <a:latin typeface="Times New Roman" panose="02020603050405020304" pitchFamily="18" charset="0"/>
                <a:cs typeface="Times New Roman" panose="02020603050405020304" pitchFamily="18" charset="0"/>
              </a:rPr>
              <a:t>giả</a:t>
            </a:r>
            <a:r>
              <a:rPr lang="en-US" altLang="en-US" sz="2800" b="1" u="sng" dirty="0">
                <a:solidFill>
                  <a:srgbClr val="0000FF"/>
                </a:solidFill>
                <a:latin typeface="Times New Roman" panose="02020603050405020304" pitchFamily="18" charset="0"/>
                <a:cs typeface="Times New Roman" panose="02020603050405020304" pitchFamily="18" charset="0"/>
              </a:rPr>
              <a:t>:</a:t>
            </a:r>
            <a:r>
              <a:rPr lang="en-US" altLang="en-US" sz="2800" b="1" dirty="0">
                <a:solidFill>
                  <a:srgbClr val="0000FF"/>
                </a:solidFill>
                <a:latin typeface="Times New Roman" panose="02020603050405020304" pitchFamily="18" charset="0"/>
                <a:cs typeface="Times New Roman" panose="02020603050405020304" pitchFamily="18" charset="0"/>
              </a:rPr>
              <a:t> </a:t>
            </a:r>
          </a:p>
          <a:p>
            <a:pPr algn="just"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Lê</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Anh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Trà</a:t>
            </a:r>
            <a:r>
              <a:rPr lang="en-US" altLang="en-US" sz="2800" dirty="0">
                <a:solidFill>
                  <a:prstClr val="black"/>
                </a:solidFill>
                <a:latin typeface="Times New Roman" panose="02020603050405020304" pitchFamily="18" charset="0"/>
                <a:cs typeface="Times New Roman" panose="02020603050405020304" pitchFamily="18" charset="0"/>
              </a:rPr>
              <a:t> (1927- 1999)</a:t>
            </a:r>
          </a:p>
          <a:p>
            <a:pPr algn="just"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Quê</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quán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Phổ</a:t>
            </a:r>
            <a:r>
              <a:rPr lang="en-US" altLang="en-US" sz="2800" dirty="0">
                <a:solidFill>
                  <a:prstClr val="black"/>
                </a:solidFill>
                <a:latin typeface="Times New Roman" panose="02020603050405020304" pitchFamily="18" charset="0"/>
                <a:cs typeface="Times New Roman" panose="02020603050405020304" pitchFamily="18" charset="0"/>
              </a:rPr>
              <a:t> Minh, </a:t>
            </a:r>
            <a:r>
              <a:rPr lang="en-US" altLang="en-US" sz="2800" dirty="0" err="1">
                <a:solidFill>
                  <a:prstClr val="black"/>
                </a:solidFill>
                <a:latin typeface="Times New Roman" panose="02020603050405020304" pitchFamily="18" charset="0"/>
                <a:cs typeface="Times New Roman" panose="02020603050405020304" pitchFamily="18" charset="0"/>
              </a:rPr>
              <a:t>huyện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Đức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Phổ</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tỉnh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Quảng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Ngãi</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quân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sự</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một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văn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một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văn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hóa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tiêu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biểu</a:t>
            </a:r>
            <a:r>
              <a:rPr lang="en-US" altLang="en-US" sz="2800" dirty="0">
                <a:solidFill>
                  <a:prstClr val="black"/>
                </a:solidFill>
                <a:latin typeface="Times New Roman" panose="02020603050405020304" pitchFamily="18" charset="0"/>
                <a:cs typeface="Times New Roman" panose="02020603050405020304" pitchFamily="18" charset="0"/>
              </a:rPr>
              <a:t>.</a:t>
            </a:r>
          </a:p>
        </p:txBody>
      </p:sp>
      <p:sp>
        <p:nvSpPr>
          <p:cNvPr id="39944" name="TextBox 1"/>
          <p:cNvSpPr txBox="1">
            <a:spLocks noChangeArrowheads="1"/>
          </p:cNvSpPr>
          <p:nvPr/>
        </p:nvSpPr>
        <p:spPr bwMode="auto">
          <a:xfrm>
            <a:off x="5642892" y="5657671"/>
            <a:ext cx="3181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vi-VN" sz="3600" b="1" dirty="0">
                <a:solidFill>
                  <a:prstClr val="black"/>
                </a:solidFill>
              </a:rPr>
              <a:t>LÊ ANH TRÀ</a:t>
            </a:r>
          </a:p>
          <a:p>
            <a:pPr algn="ctr" eaLnBrk="0" fontAlgn="base" hangingPunct="0">
              <a:spcBef>
                <a:spcPct val="0"/>
              </a:spcBef>
              <a:spcAft>
                <a:spcPct val="0"/>
              </a:spcAft>
            </a:pPr>
            <a:r>
              <a:rPr lang="en-US" altLang="vi-VN" sz="3600" dirty="0">
                <a:solidFill>
                  <a:prstClr val="black"/>
                </a:solidFill>
              </a:rPr>
              <a:t>( 1927 – 1999)</a:t>
            </a:r>
            <a:endParaRPr lang="vi-VN" altLang="vi-VN" sz="3600" dirty="0">
              <a:solidFill>
                <a:prstClr val="black"/>
              </a:solidFill>
            </a:endParaRPr>
          </a:p>
        </p:txBody>
      </p:sp>
      <p:pic>
        <p:nvPicPr>
          <p:cNvPr id="7" name="Picture 8" descr="Tác giả Lê Anh Trà – Đôi nét về tiểu sử và sự nghiệp sáng tác"/>
          <p:cNvPicPr>
            <a:picLocks noChangeAspect="1"/>
          </p:cNvPicPr>
          <p:nvPr/>
        </p:nvPicPr>
        <p:blipFill>
          <a:blip r:embed="rId3"/>
          <a:stretch>
            <a:fillRect/>
          </a:stretch>
        </p:blipFill>
        <p:spPr>
          <a:xfrm>
            <a:off x="5562600" y="716332"/>
            <a:ext cx="3429000" cy="4900244"/>
          </a:xfrm>
          <a:prstGeom prst="rect">
            <a:avLst/>
          </a:prstGeom>
          <a:noFill/>
          <a:ln w="9525">
            <a:noFill/>
          </a:ln>
        </p:spPr>
      </p:pic>
      <p:pic>
        <p:nvPicPr>
          <p:cNvPr id="8" name="Picture 229387" descr="viet3"/>
          <p:cNvPicPr>
            <a:picLocks noChangeAspect="1"/>
          </p:cNvPicPr>
          <p:nvPr/>
        </p:nvPicPr>
        <p:blipFill>
          <a:blip r:embed="rId4"/>
          <a:stretch>
            <a:fillRect/>
          </a:stretch>
        </p:blipFill>
        <p:spPr>
          <a:xfrm rot="-144016">
            <a:off x="8515689" y="-31768"/>
            <a:ext cx="617107" cy="54803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 calcmode="lin" valueType="num">
                                      <p:cBhvr additive="base">
                                        <p:cTn id="7" dur="500" fill="hold"/>
                                        <p:tgtEl>
                                          <p:spTgt spid="389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9">
                                            <p:txEl>
                                              <p:pRg st="1" end="1"/>
                                            </p:txEl>
                                          </p:spTgt>
                                        </p:tgtEl>
                                        <p:attrNameLst>
                                          <p:attrName>style.visibility</p:attrName>
                                        </p:attrNameLst>
                                      </p:cBhvr>
                                      <p:to>
                                        <p:strVal val="visible"/>
                                      </p:to>
                                    </p:set>
                                    <p:anim calcmode="lin" valueType="num">
                                      <p:cBhvr additive="base">
                                        <p:cTn id="13" dur="500" fill="hold"/>
                                        <p:tgtEl>
                                          <p:spTgt spid="389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8919"/>
                                        </p:tgtEl>
                                        <p:attrNameLst>
                                          <p:attrName>style.visibility</p:attrName>
                                        </p:attrNameLst>
                                      </p:cBhvr>
                                      <p:to>
                                        <p:strVal val="visible"/>
                                      </p:to>
                                    </p:set>
                                    <p:animEffect transition="in" filter="box(in)">
                                      <p:cBhvr>
                                        <p:cTn id="19" dur="500"/>
                                        <p:tgtEl>
                                          <p:spTgt spid="38919"/>
                                        </p:tgtEl>
                                      </p:cBhvr>
                                    </p:animEffect>
                                  </p:childTnLst>
                                </p:cTn>
                              </p:par>
                              <p:par>
                                <p:cTn id="20" presetID="2" presetClass="entr" presetSubtype="4" fill="hold" nodeType="withEffect">
                                  <p:stCondLst>
                                    <p:cond delay="0"/>
                                  </p:stCondLst>
                                  <p:childTnLst>
                                    <p:set>
                                      <p:cBhvr>
                                        <p:cTn id="21" dur="1" fill="hold">
                                          <p:stCondLst>
                                            <p:cond delay="0"/>
                                          </p:stCondLst>
                                        </p:cTn>
                                        <p:tgtEl>
                                          <p:spTgt spid="38919">
                                            <p:txEl>
                                              <p:pRg st="2" end="2"/>
                                            </p:txEl>
                                          </p:spTgt>
                                        </p:tgtEl>
                                        <p:attrNameLst>
                                          <p:attrName>style.visibility</p:attrName>
                                        </p:attrNameLst>
                                      </p:cBhvr>
                                      <p:to>
                                        <p:strVal val="visible"/>
                                      </p:to>
                                    </p:set>
                                    <p:anim calcmode="lin" valueType="num">
                                      <p:cBhvr additive="base">
                                        <p:cTn id="22" dur="500" fill="hold"/>
                                        <p:tgtEl>
                                          <p:spTgt spid="3891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919">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8919">
                                            <p:txEl>
                                              <p:pRg st="3" end="3"/>
                                            </p:txEl>
                                          </p:spTgt>
                                        </p:tgtEl>
                                        <p:attrNameLst>
                                          <p:attrName>style.visibility</p:attrName>
                                        </p:attrNameLst>
                                      </p:cBhvr>
                                      <p:to>
                                        <p:strVal val="visible"/>
                                      </p:to>
                                    </p:set>
                                    <p:anim calcmode="lin" valueType="num">
                                      <p:cBhvr additive="base">
                                        <p:cTn id="26" dur="500" fill="hold"/>
                                        <p:tgtEl>
                                          <p:spTgt spid="3891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9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8917">
                                            <p:txEl>
                                              <p:pRg st="0" end="0"/>
                                            </p:txEl>
                                          </p:spTgt>
                                        </p:tgtEl>
                                        <p:attrNameLst>
                                          <p:attrName>style.visibility</p:attrName>
                                        </p:attrNameLst>
                                      </p:cBhvr>
                                      <p:to>
                                        <p:strVal val="visible"/>
                                      </p:to>
                                    </p:set>
                                    <p:anim calcmode="lin" valueType="num">
                                      <p:cBhvr additive="base">
                                        <p:cTn id="32"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917">
                                            <p:txEl>
                                              <p:pRg st="1" end="1"/>
                                            </p:txEl>
                                          </p:spTgt>
                                        </p:tgtEl>
                                        <p:attrNameLst>
                                          <p:attrName>style.visibility</p:attrName>
                                        </p:attrNameLst>
                                      </p:cBhvr>
                                      <p:to>
                                        <p:strVal val="visible"/>
                                      </p:to>
                                    </p:set>
                                    <p:anim calcmode="lin" valueType="num">
                                      <p:cBhvr additive="base">
                                        <p:cTn id="38" dur="500" fill="hold"/>
                                        <p:tgtEl>
                                          <p:spTgt spid="3891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9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8917">
                                            <p:txEl>
                                              <p:pRg st="2" end="2"/>
                                            </p:txEl>
                                          </p:spTgt>
                                        </p:tgtEl>
                                        <p:attrNameLst>
                                          <p:attrName>style.visibility</p:attrName>
                                        </p:attrNameLst>
                                      </p:cBhvr>
                                      <p:to>
                                        <p:strVal val="visible"/>
                                      </p:to>
                                    </p:set>
                                    <p:anim calcmode="lin" valueType="num">
                                      <p:cBhvr additive="base">
                                        <p:cTn id="44"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228600" y="518600"/>
            <a:ext cx="9042816"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ts val="600"/>
              </a:spcBef>
              <a:spcAft>
                <a:spcPct val="0"/>
              </a:spcAft>
              <a:defRPr/>
            </a:pPr>
            <a:r>
              <a:rPr lang="en-US" altLang="en-US" sz="3400" b="1" i="1" dirty="0">
                <a:solidFill>
                  <a:srgbClr val="0000FF"/>
                </a:solidFill>
                <a:latin typeface="Times New Roman" panose="02020603050405020304" pitchFamily="18" charset="0"/>
                <a:cs typeface="Times New Roman" panose="02020603050405020304" pitchFamily="18" charset="0"/>
              </a:rPr>
              <a:t>*</a:t>
            </a:r>
            <a:r>
              <a:rPr lang="en-US" altLang="en-US" sz="3400" b="1" dirty="0">
                <a:solidFill>
                  <a:prstClr val="black"/>
                </a:solidFill>
                <a:latin typeface="Times New Roman" panose="02020603050405020304" pitchFamily="18" charset="0"/>
                <a:cs typeface="Times New Roman" panose="02020603050405020304" pitchFamily="18" charset="0"/>
              </a:rPr>
              <a:t> </a:t>
            </a:r>
            <a:r>
              <a:rPr lang="en-US" altLang="en-US" sz="3400" b="1" dirty="0" err="1">
                <a:solidFill>
                  <a:srgbClr val="0000CC"/>
                </a:solidFill>
                <a:latin typeface="Times New Roman" panose="02020603050405020304" pitchFamily="18" charset="0"/>
                <a:cs typeface="Times New Roman" panose="02020603050405020304" pitchFamily="18" charset="0"/>
              </a:rPr>
              <a:t>Vấn</a:t>
            </a:r>
            <a:r>
              <a:rPr lang="en-US" altLang="en-US" sz="3400" b="1" dirty="0">
                <a:solidFill>
                  <a:srgbClr val="0000CC"/>
                </a:solidFill>
                <a:latin typeface="Times New Roman" panose="02020603050405020304" pitchFamily="18" charset="0"/>
                <a:cs typeface="Times New Roman" panose="02020603050405020304" pitchFamily="18" charset="0"/>
              </a:rPr>
              <a:t> </a:t>
            </a:r>
            <a:r>
              <a:rPr lang="en-US" altLang="en-US" sz="3400" b="1" dirty="0" err="1">
                <a:solidFill>
                  <a:srgbClr val="0000CC"/>
                </a:solidFill>
                <a:latin typeface="Times New Roman" panose="02020603050405020304" pitchFamily="18" charset="0"/>
                <a:cs typeface="Times New Roman" panose="02020603050405020304" pitchFamily="18" charset="0"/>
              </a:rPr>
              <a:t>đề</a:t>
            </a:r>
            <a:r>
              <a:rPr lang="en-US" altLang="en-US" sz="3400" b="1" dirty="0">
                <a:solidFill>
                  <a:srgbClr val="0000CC"/>
                </a:solidFill>
                <a:latin typeface="Times New Roman" panose="02020603050405020304" pitchFamily="18" charset="0"/>
                <a:cs typeface="Times New Roman" panose="02020603050405020304" pitchFamily="18" charset="0"/>
              </a:rPr>
              <a:t> </a:t>
            </a:r>
            <a:r>
              <a:rPr lang="en-US" altLang="en-US" sz="3400" b="1" dirty="0" err="1">
                <a:solidFill>
                  <a:srgbClr val="0000CC"/>
                </a:solidFill>
                <a:latin typeface="Times New Roman" panose="02020603050405020304" pitchFamily="18" charset="0"/>
                <a:cs typeface="Times New Roman" panose="02020603050405020304" pitchFamily="18" charset="0"/>
              </a:rPr>
              <a:t>bàn</a:t>
            </a:r>
            <a:r>
              <a:rPr lang="en-US" altLang="en-US" sz="3400" b="1" dirty="0">
                <a:solidFill>
                  <a:srgbClr val="0000CC"/>
                </a:solidFill>
                <a:latin typeface="Times New Roman" panose="02020603050405020304" pitchFamily="18" charset="0"/>
                <a:cs typeface="Times New Roman" panose="02020603050405020304" pitchFamily="18" charset="0"/>
              </a:rPr>
              <a:t> </a:t>
            </a:r>
            <a:r>
              <a:rPr lang="en-US" altLang="en-US" sz="3400" b="1" dirty="0" err="1">
                <a:solidFill>
                  <a:srgbClr val="0000CC"/>
                </a:solidFill>
                <a:latin typeface="Times New Roman" panose="02020603050405020304" pitchFamily="18" charset="0"/>
                <a:cs typeface="Times New Roman" panose="02020603050405020304" pitchFamily="18" charset="0"/>
              </a:rPr>
              <a:t>luận</a:t>
            </a:r>
            <a:r>
              <a:rPr lang="en-US" altLang="en-US" sz="3400" b="1" dirty="0">
                <a:solidFill>
                  <a:prstClr val="black"/>
                </a:solidFill>
                <a:latin typeface="Times New Roman" panose="02020603050405020304" pitchFamily="18" charset="0"/>
                <a:cs typeface="Times New Roman" panose="02020603050405020304" pitchFamily="18" charset="0"/>
              </a:rPr>
              <a:t>:</a:t>
            </a:r>
            <a:r>
              <a:rPr lang="en-US" altLang="en-US" sz="3400" b="1" i="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Bàn</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về</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phong</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cách</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của</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Hồ</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Chí</a:t>
            </a:r>
            <a:r>
              <a:rPr lang="en-US" sz="3400" b="1" dirty="0">
                <a:solidFill>
                  <a:prstClr val="black"/>
                </a:solidFill>
                <a:latin typeface="Times New Roman" panose="02020603050405020304" pitchFamily="18" charset="0"/>
                <a:cs typeface="Times New Roman" panose="02020603050405020304" pitchFamily="18" charset="0"/>
              </a:rPr>
              <a:t> Minh.</a:t>
            </a:r>
          </a:p>
          <a:p>
            <a:pPr eaLnBrk="0" fontAlgn="base" hangingPunct="0">
              <a:spcBef>
                <a:spcPts val="600"/>
              </a:spcBef>
              <a:spcAft>
                <a:spcPct val="0"/>
              </a:spcAft>
              <a:defRPr/>
            </a:pPr>
            <a:r>
              <a:rPr lang="en-US" altLang="en-US" sz="3400" b="1" dirty="0">
                <a:solidFill>
                  <a:srgbClr val="0000FF"/>
                </a:solidFill>
                <a:latin typeface="Times New Roman" panose="02020603050405020304" pitchFamily="18" charset="0"/>
                <a:cs typeface="Times New Roman" panose="02020603050405020304" pitchFamily="18" charset="0"/>
              </a:rPr>
              <a:t>*</a:t>
            </a:r>
            <a:r>
              <a:rPr lang="en-US" altLang="en-US" sz="3400" b="1" dirty="0" err="1">
                <a:solidFill>
                  <a:srgbClr val="0000FF"/>
                </a:solidFill>
                <a:latin typeface="Times New Roman" panose="02020603050405020304" pitchFamily="18" charset="0"/>
                <a:cs typeface="Times New Roman" panose="02020603050405020304" pitchFamily="18" charset="0"/>
              </a:rPr>
              <a:t>Phương</a:t>
            </a:r>
            <a:r>
              <a:rPr lang="en-US" altLang="en-US" sz="3400" b="1" dirty="0">
                <a:solidFill>
                  <a:srgbClr val="0000FF"/>
                </a:solidFill>
                <a:latin typeface="Times New Roman" panose="02020603050405020304" pitchFamily="18" charset="0"/>
                <a:cs typeface="Times New Roman" panose="02020603050405020304" pitchFamily="18" charset="0"/>
              </a:rPr>
              <a:t> </a:t>
            </a:r>
            <a:r>
              <a:rPr lang="en-US" altLang="en-US" sz="3400" b="1" dirty="0" err="1">
                <a:solidFill>
                  <a:srgbClr val="0000FF"/>
                </a:solidFill>
                <a:latin typeface="Times New Roman" panose="02020603050405020304" pitchFamily="18" charset="0"/>
                <a:cs typeface="Times New Roman" panose="02020603050405020304" pitchFamily="18" charset="0"/>
              </a:rPr>
              <a:t>thức</a:t>
            </a:r>
            <a:r>
              <a:rPr lang="en-US" altLang="en-US" sz="3400" b="1" dirty="0">
                <a:solidFill>
                  <a:srgbClr val="0000FF"/>
                </a:solidFill>
                <a:latin typeface="Times New Roman" panose="02020603050405020304" pitchFamily="18" charset="0"/>
                <a:cs typeface="Times New Roman" panose="02020603050405020304" pitchFamily="18" charset="0"/>
              </a:rPr>
              <a:t> </a:t>
            </a:r>
            <a:r>
              <a:rPr lang="en-US" altLang="en-US" sz="3400" b="1" dirty="0" err="1">
                <a:solidFill>
                  <a:srgbClr val="0000FF"/>
                </a:solidFill>
                <a:latin typeface="Times New Roman" panose="02020603050405020304" pitchFamily="18" charset="0"/>
                <a:cs typeface="Times New Roman" panose="02020603050405020304" pitchFamily="18" charset="0"/>
              </a:rPr>
              <a:t>biểu</a:t>
            </a:r>
            <a:r>
              <a:rPr lang="en-US" altLang="en-US" sz="3400" b="1" dirty="0">
                <a:solidFill>
                  <a:srgbClr val="0000FF"/>
                </a:solidFill>
                <a:latin typeface="Times New Roman" panose="02020603050405020304" pitchFamily="18" charset="0"/>
                <a:cs typeface="Times New Roman" panose="02020603050405020304" pitchFamily="18" charset="0"/>
              </a:rPr>
              <a:t> </a:t>
            </a:r>
            <a:r>
              <a:rPr lang="en-US" altLang="en-US" sz="3400" b="1" dirty="0" err="1">
                <a:solidFill>
                  <a:srgbClr val="0000FF"/>
                </a:solidFill>
                <a:latin typeface="Times New Roman" panose="02020603050405020304" pitchFamily="18" charset="0"/>
                <a:cs typeface="Times New Roman" panose="02020603050405020304" pitchFamily="18" charset="0"/>
              </a:rPr>
              <a:t>đạt</a:t>
            </a:r>
            <a:r>
              <a:rPr lang="en-US" altLang="en-US" sz="3400" b="1" dirty="0">
                <a:solidFill>
                  <a:prstClr val="black"/>
                </a:solidFill>
                <a:latin typeface="Times New Roman" panose="02020603050405020304" pitchFamily="18" charset="0"/>
                <a:cs typeface="Times New Roman" panose="02020603050405020304" pitchFamily="18" charset="0"/>
              </a:rPr>
              <a:t>:  </a:t>
            </a:r>
            <a:r>
              <a:rPr lang="en-US" altLang="en-US" sz="3400" b="1" dirty="0" err="1">
                <a:solidFill>
                  <a:prstClr val="black"/>
                </a:solidFill>
                <a:latin typeface="Times New Roman" panose="02020603050405020304" pitchFamily="18" charset="0"/>
                <a:cs typeface="Times New Roman" panose="02020603050405020304" pitchFamily="18" charset="0"/>
              </a:rPr>
              <a:t>Nghị</a:t>
            </a:r>
            <a:r>
              <a:rPr lang="en-US" altLang="en-US" sz="3400" b="1" dirty="0">
                <a:solidFill>
                  <a:prstClr val="black"/>
                </a:solidFill>
                <a:latin typeface="Times New Roman" panose="02020603050405020304" pitchFamily="18" charset="0"/>
                <a:cs typeface="Times New Roman" panose="02020603050405020304" pitchFamily="18" charset="0"/>
              </a:rPr>
              <a:t> </a:t>
            </a:r>
            <a:r>
              <a:rPr lang="en-US" altLang="en-US" sz="3400" b="1" dirty="0" err="1">
                <a:solidFill>
                  <a:prstClr val="black"/>
                </a:solidFill>
                <a:latin typeface="Times New Roman" panose="02020603050405020304" pitchFamily="18" charset="0"/>
                <a:cs typeface="Times New Roman" panose="02020603050405020304" pitchFamily="18" charset="0"/>
              </a:rPr>
              <a:t>luận</a:t>
            </a:r>
            <a:r>
              <a:rPr lang="en-US" alt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kết</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hợp</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với</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thuyết</a:t>
            </a:r>
            <a:r>
              <a:rPr lang="en-US" sz="3400" b="1" dirty="0">
                <a:solidFill>
                  <a:prstClr val="black"/>
                </a:solidFill>
                <a:latin typeface="Times New Roman" panose="02020603050405020304" pitchFamily="18" charset="0"/>
                <a:cs typeface="Times New Roman" panose="02020603050405020304" pitchFamily="18" charset="0"/>
              </a:rPr>
              <a:t> minh, </a:t>
            </a:r>
            <a:r>
              <a:rPr lang="en-US" sz="3400" b="1" dirty="0" err="1">
                <a:solidFill>
                  <a:prstClr val="black"/>
                </a:solidFill>
                <a:latin typeface="Times New Roman" panose="02020603050405020304" pitchFamily="18" charset="0"/>
                <a:cs typeface="Times New Roman" panose="02020603050405020304" pitchFamily="18" charset="0"/>
              </a:rPr>
              <a:t>tự</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sự</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biểu</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cảm</a:t>
            </a:r>
            <a:endParaRPr lang="en-US" altLang="en-US" sz="3400" b="1" dirty="0">
              <a:solidFill>
                <a:prstClr val="black"/>
              </a:solidFill>
              <a:latin typeface="Times New Roman" panose="02020603050405020304" pitchFamily="18" charset="0"/>
              <a:cs typeface="Times New Roman" panose="02020603050405020304" pitchFamily="18" charset="0"/>
            </a:endParaRPr>
          </a:p>
          <a:p>
            <a:pPr eaLnBrk="0" fontAlgn="base" hangingPunct="0">
              <a:spcBef>
                <a:spcPts val="600"/>
              </a:spcBef>
              <a:spcAft>
                <a:spcPct val="0"/>
              </a:spcAft>
              <a:defRPr/>
            </a:pPr>
            <a:r>
              <a:rPr lang="en-US" altLang="en-US" sz="3400" b="1" i="1" dirty="0">
                <a:solidFill>
                  <a:srgbClr val="0000FF"/>
                </a:solidFill>
                <a:latin typeface="Times New Roman" panose="02020603050405020304" pitchFamily="18" charset="0"/>
                <a:cs typeface="Times New Roman" panose="02020603050405020304" pitchFamily="18" charset="0"/>
              </a:rPr>
              <a:t>*</a:t>
            </a:r>
            <a:r>
              <a:rPr lang="en-US" altLang="en-US" sz="3400" b="1" dirty="0" err="1">
                <a:solidFill>
                  <a:srgbClr val="0000FF"/>
                </a:solidFill>
                <a:latin typeface="Times New Roman" panose="02020603050405020304" pitchFamily="18" charset="0"/>
                <a:cs typeface="Times New Roman" panose="02020603050405020304" pitchFamily="18" charset="0"/>
              </a:rPr>
              <a:t>Kiểu</a:t>
            </a:r>
            <a:r>
              <a:rPr lang="en-US" altLang="en-US" sz="3400" b="1" dirty="0">
                <a:solidFill>
                  <a:srgbClr val="0000FF"/>
                </a:solidFill>
                <a:latin typeface="Times New Roman" panose="02020603050405020304" pitchFamily="18" charset="0"/>
                <a:cs typeface="Times New Roman" panose="02020603050405020304" pitchFamily="18" charset="0"/>
              </a:rPr>
              <a:t> </a:t>
            </a:r>
            <a:r>
              <a:rPr lang="en-US" altLang="en-US" sz="3400" b="1" dirty="0" err="1">
                <a:solidFill>
                  <a:srgbClr val="0000FF"/>
                </a:solidFill>
                <a:latin typeface="Times New Roman" panose="02020603050405020304" pitchFamily="18" charset="0"/>
                <a:cs typeface="Times New Roman" panose="02020603050405020304" pitchFamily="18" charset="0"/>
              </a:rPr>
              <a:t>văn</a:t>
            </a:r>
            <a:r>
              <a:rPr lang="en-US" altLang="en-US" sz="3400" b="1" dirty="0">
                <a:solidFill>
                  <a:srgbClr val="0000FF"/>
                </a:solidFill>
                <a:latin typeface="Times New Roman" panose="02020603050405020304" pitchFamily="18" charset="0"/>
                <a:cs typeface="Times New Roman" panose="02020603050405020304" pitchFamily="18" charset="0"/>
              </a:rPr>
              <a:t> </a:t>
            </a:r>
            <a:r>
              <a:rPr lang="en-US" altLang="en-US" sz="3400" b="1" dirty="0" err="1">
                <a:solidFill>
                  <a:srgbClr val="0000FF"/>
                </a:solidFill>
                <a:latin typeface="Times New Roman" panose="02020603050405020304" pitchFamily="18" charset="0"/>
                <a:cs typeface="Times New Roman" panose="02020603050405020304" pitchFamily="18" charset="0"/>
              </a:rPr>
              <a:t>bản</a:t>
            </a:r>
            <a:r>
              <a:rPr lang="en-US" altLang="en-US" sz="3400" b="1" i="1" dirty="0">
                <a:solidFill>
                  <a:prstClr val="black"/>
                </a:solidFill>
                <a:latin typeface="Times New Roman" panose="02020603050405020304" pitchFamily="18" charset="0"/>
                <a:cs typeface="Times New Roman" panose="02020603050405020304" pitchFamily="18" charset="0"/>
              </a:rPr>
              <a:t>: </a:t>
            </a:r>
            <a:r>
              <a:rPr lang="en-US" altLang="en-US" sz="3400" b="1" dirty="0">
                <a:solidFill>
                  <a:prstClr val="black"/>
                </a:solidFill>
                <a:latin typeface="Times New Roman" panose="02020603050405020304" pitchFamily="18" charset="0"/>
                <a:cs typeface="Times New Roman" panose="02020603050405020304" pitchFamily="18" charset="0"/>
              </a:rPr>
              <a:t> </a:t>
            </a:r>
            <a:r>
              <a:rPr lang="en-US" altLang="en-US" sz="3400" b="1" dirty="0" err="1">
                <a:solidFill>
                  <a:prstClr val="black"/>
                </a:solidFill>
                <a:latin typeface="Times New Roman" panose="02020603050405020304" pitchFamily="18" charset="0"/>
                <a:cs typeface="Times New Roman" panose="02020603050405020304" pitchFamily="18" charset="0"/>
              </a:rPr>
              <a:t>Nhật</a:t>
            </a:r>
            <a:r>
              <a:rPr lang="en-US" altLang="en-US" sz="3400" b="1" dirty="0">
                <a:solidFill>
                  <a:prstClr val="black"/>
                </a:solidFill>
                <a:latin typeface="Times New Roman" panose="02020603050405020304" pitchFamily="18" charset="0"/>
                <a:cs typeface="Times New Roman" panose="02020603050405020304" pitchFamily="18" charset="0"/>
              </a:rPr>
              <a:t> </a:t>
            </a:r>
            <a:r>
              <a:rPr lang="en-US" altLang="en-US" sz="3400" b="1" dirty="0" err="1">
                <a:solidFill>
                  <a:prstClr val="black"/>
                </a:solidFill>
                <a:latin typeface="Times New Roman" panose="02020603050405020304" pitchFamily="18" charset="0"/>
                <a:cs typeface="Times New Roman" panose="02020603050405020304" pitchFamily="18" charset="0"/>
              </a:rPr>
              <a:t>dụng</a:t>
            </a:r>
            <a:endParaRPr lang="en-US" altLang="en-US" sz="3400" b="1" i="1" dirty="0">
              <a:solidFill>
                <a:prstClr val="black"/>
              </a:solidFill>
              <a:latin typeface="Times New Roman" panose="02020603050405020304" pitchFamily="18" charset="0"/>
              <a:cs typeface="Times New Roman" panose="02020603050405020304" pitchFamily="18" charset="0"/>
            </a:endParaRPr>
          </a:p>
          <a:p>
            <a:pPr marL="342900" indent="-342900" eaLnBrk="0" fontAlgn="base" hangingPunct="0">
              <a:spcBef>
                <a:spcPts val="600"/>
              </a:spcBef>
              <a:spcAft>
                <a:spcPct val="0"/>
              </a:spcAft>
              <a:defRPr/>
            </a:pPr>
            <a:r>
              <a:rPr lang="en-US" altLang="en-US" sz="3400" b="1" dirty="0">
                <a:solidFill>
                  <a:srgbClr val="0000FF"/>
                </a:solidFill>
                <a:latin typeface="Times New Roman" panose="02020603050405020304" pitchFamily="18" charset="0"/>
                <a:cs typeface="Times New Roman" panose="02020603050405020304" pitchFamily="18" charset="0"/>
              </a:rPr>
              <a:t>*</a:t>
            </a:r>
            <a:r>
              <a:rPr lang="en-US" sz="3400" b="1" dirty="0" err="1">
                <a:solidFill>
                  <a:srgbClr val="0000FF"/>
                </a:solidFill>
                <a:latin typeface="Times New Roman" panose="02020603050405020304" pitchFamily="18" charset="0"/>
                <a:cs typeface="Times New Roman" panose="02020603050405020304" pitchFamily="18" charset="0"/>
              </a:rPr>
              <a:t>Các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luận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điểm</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của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văn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bản</a:t>
            </a:r>
            <a:r>
              <a:rPr lang="en-US" sz="3400" b="1" dirty="0">
                <a:solidFill>
                  <a:srgbClr val="0000FF"/>
                </a:solidFill>
                <a:latin typeface="Times New Roman" panose="02020603050405020304" pitchFamily="18" charset="0"/>
                <a:cs typeface="Times New Roman" panose="02020603050405020304" pitchFamily="18" charset="0"/>
              </a:rPr>
              <a:t>:</a:t>
            </a:r>
          </a:p>
          <a:p>
            <a:pPr marL="457200" indent="-457200" eaLnBrk="0" fontAlgn="base" hangingPunct="0">
              <a:spcBef>
                <a:spcPts val="600"/>
              </a:spcBef>
              <a:spcAft>
                <a:spcPct val="0"/>
              </a:spcAft>
              <a:buFontTx/>
              <a:buChar char="-"/>
              <a:defRPr/>
            </a:pPr>
            <a:r>
              <a:rPr lang="en-US" sz="3400" b="1" dirty="0">
                <a:solidFill>
                  <a:prstClr val="black"/>
                </a:solidFill>
                <a:latin typeface="Times New Roman" panose="02020603050405020304" pitchFamily="18" charset="0"/>
                <a:cs typeface="Times New Roman" panose="02020603050405020304" pitchFamily="18" charset="0"/>
              </a:rPr>
              <a:t>LĐ 1:  </a:t>
            </a:r>
            <a:r>
              <a:rPr lang="en-US" sz="3400" b="1" dirty="0" err="1">
                <a:solidFill>
                  <a:prstClr val="black"/>
                </a:solidFill>
                <a:latin typeface="Times New Roman" panose="02020603050405020304" pitchFamily="18" charset="0"/>
                <a:cs typeface="Times New Roman" panose="02020603050405020304" pitchFamily="18" charset="0"/>
              </a:rPr>
              <a:t>Sự</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tiếp</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thu</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tinh</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hoa</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văn</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hóa</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nhân</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loại</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của</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Bác</a:t>
            </a:r>
            <a:r>
              <a:rPr lang="en-US" sz="3400" b="1" dirty="0">
                <a:solidFill>
                  <a:prstClr val="black"/>
                </a:solidFill>
                <a:latin typeface="Times New Roman" panose="02020603050405020304" pitchFamily="18" charset="0"/>
                <a:cs typeface="Times New Roman" panose="02020603050405020304" pitchFamily="18" charset="0"/>
              </a:rPr>
              <a:t>.</a:t>
            </a:r>
          </a:p>
          <a:p>
            <a:pPr marL="457200" indent="-457200" eaLnBrk="0" fontAlgn="base" hangingPunct="0">
              <a:spcBef>
                <a:spcPts val="600"/>
              </a:spcBef>
              <a:spcAft>
                <a:spcPct val="0"/>
              </a:spcAft>
              <a:buFontTx/>
              <a:buChar char="-"/>
              <a:defRPr/>
            </a:pPr>
            <a:r>
              <a:rPr lang="en-US" sz="3400" b="1" dirty="0">
                <a:solidFill>
                  <a:prstClr val="black"/>
                </a:solidFill>
                <a:latin typeface="Times New Roman" panose="02020603050405020304" pitchFamily="18" charset="0"/>
                <a:cs typeface="Times New Roman" panose="02020603050405020304" pitchFamily="18" charset="0"/>
              </a:rPr>
              <a:t>LĐ 2: </a:t>
            </a:r>
            <a:r>
              <a:rPr lang="en-US" sz="3400" b="1" dirty="0" err="1">
                <a:solidFill>
                  <a:prstClr val="black"/>
                </a:solidFill>
                <a:latin typeface="Times New Roman" panose="02020603050405020304" pitchFamily="18" charset="0"/>
                <a:cs typeface="Times New Roman" panose="02020603050405020304" pitchFamily="18" charset="0"/>
              </a:rPr>
              <a:t>Nét</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đẹp</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giản</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dị</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trong</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lối</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sống</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của</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Bác</a:t>
            </a:r>
            <a:r>
              <a:rPr lang="en-US" sz="3400" b="1" dirty="0">
                <a:solidFill>
                  <a:prstClr val="black"/>
                </a:solidFill>
                <a:latin typeface="Times New Roman" panose="02020603050405020304" pitchFamily="18" charset="0"/>
                <a:cs typeface="Times New Roman" panose="02020603050405020304" pitchFamily="18" charset="0"/>
              </a:rPr>
              <a:t>.</a:t>
            </a:r>
          </a:p>
          <a:p>
            <a:pPr marL="457200" indent="-457200" eaLnBrk="0" fontAlgn="base" hangingPunct="0">
              <a:spcBef>
                <a:spcPts val="600"/>
              </a:spcBef>
              <a:spcAft>
                <a:spcPct val="0"/>
              </a:spcAft>
              <a:buFontTx/>
              <a:buChar char="-"/>
              <a:defRPr/>
            </a:pPr>
            <a:r>
              <a:rPr lang="en-US" sz="3400" b="1" dirty="0">
                <a:solidFill>
                  <a:prstClr val="black"/>
                </a:solidFill>
                <a:latin typeface="Times New Roman" panose="02020603050405020304" pitchFamily="18" charset="0"/>
                <a:cs typeface="Times New Roman" panose="02020603050405020304" pitchFamily="18" charset="0"/>
              </a:rPr>
              <a:t>LĐ 3: </a:t>
            </a:r>
            <a:r>
              <a:rPr lang="en-US" sz="3400" b="1" dirty="0" err="1">
                <a:solidFill>
                  <a:prstClr val="black"/>
                </a:solidFill>
                <a:latin typeface="Times New Roman" panose="02020603050405020304" pitchFamily="18" charset="0"/>
                <a:cs typeface="Times New Roman" panose="02020603050405020304" pitchFamily="18" charset="0"/>
              </a:rPr>
              <a:t>Khẳng</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định</a:t>
            </a:r>
            <a:r>
              <a:rPr lang="en-US" sz="3400" b="1" dirty="0">
                <a:solidFill>
                  <a:prstClr val="black"/>
                </a:solidFill>
                <a:latin typeface="Times New Roman" panose="02020603050405020304" pitchFamily="18" charset="0"/>
                <a:cs typeface="Times New Roman" panose="02020603050405020304" pitchFamily="18" charset="0"/>
              </a:rPr>
              <a:t> ý </a:t>
            </a:r>
            <a:r>
              <a:rPr lang="en-US" sz="3400" b="1" dirty="0" err="1">
                <a:solidFill>
                  <a:prstClr val="black"/>
                </a:solidFill>
                <a:latin typeface="Times New Roman" panose="02020603050405020304" pitchFamily="18" charset="0"/>
                <a:cs typeface="Times New Roman" panose="02020603050405020304" pitchFamily="18" charset="0"/>
              </a:rPr>
              <a:t>nghĩa</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trong</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phong</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cách</a:t>
            </a:r>
            <a:r>
              <a:rPr lang="en-US" sz="3400" b="1" dirty="0">
                <a:solidFill>
                  <a:prstClr val="black"/>
                </a:solidFill>
                <a:latin typeface="Times New Roman" panose="02020603050405020304" pitchFamily="18" charset="0"/>
                <a:cs typeface="Times New Roman" panose="02020603050405020304" pitchFamily="18" charset="0"/>
              </a:rPr>
              <a:t> HCM.</a:t>
            </a:r>
            <a:endParaRPr lang="en-US" altLang="en-US" sz="3400" b="1" dirty="0">
              <a:solidFill>
                <a:prstClr val="black"/>
              </a:solidFill>
              <a:latin typeface="Times New Roman" panose="02020603050405020304" pitchFamily="18" charset="0"/>
              <a:cs typeface="Times New Roman" panose="02020603050405020304" pitchFamily="18" charset="0"/>
            </a:endParaRPr>
          </a:p>
        </p:txBody>
      </p:sp>
      <p:pic>
        <p:nvPicPr>
          <p:cNvPr id="3" name="Picture 229387" descr="viet3"/>
          <p:cNvPicPr>
            <a:picLocks noChangeAspect="1"/>
          </p:cNvPicPr>
          <p:nvPr/>
        </p:nvPicPr>
        <p:blipFill>
          <a:blip r:embed="rId2"/>
          <a:stretch>
            <a:fillRect/>
          </a:stretch>
        </p:blipFill>
        <p:spPr>
          <a:xfrm rot="-144016">
            <a:off x="8486160" y="12379"/>
            <a:ext cx="602389" cy="53496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blinds(horizontal)">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blinds(horizontal)">
                                      <p:cBhvr>
                                        <p:cTn id="12" dur="500"/>
                                        <p:tgtEl>
                                          <p:spTgt spid="39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blinds(horizontal)">
                                      <p:cBhvr>
                                        <p:cTn id="17" dur="500"/>
                                        <p:tgtEl>
                                          <p:spTgt spid="399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41">
                                            <p:txEl>
                                              <p:pRg st="3" end="3"/>
                                            </p:txEl>
                                          </p:spTgt>
                                        </p:tgtEl>
                                        <p:attrNameLst>
                                          <p:attrName>style.visibility</p:attrName>
                                        </p:attrNameLst>
                                      </p:cBhvr>
                                      <p:to>
                                        <p:strVal val="visible"/>
                                      </p:to>
                                    </p:set>
                                    <p:animEffect transition="in" filter="blinds(horizontal)">
                                      <p:cBhvr>
                                        <p:cTn id="22" dur="500"/>
                                        <p:tgtEl>
                                          <p:spTgt spid="399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941">
                                            <p:txEl>
                                              <p:pRg st="4" end="4"/>
                                            </p:txEl>
                                          </p:spTgt>
                                        </p:tgtEl>
                                        <p:attrNameLst>
                                          <p:attrName>style.visibility</p:attrName>
                                        </p:attrNameLst>
                                      </p:cBhvr>
                                      <p:to>
                                        <p:strVal val="visible"/>
                                      </p:to>
                                    </p:set>
                                    <p:animEffect transition="in" filter="blinds(horizontal)">
                                      <p:cBhvr>
                                        <p:cTn id="27" dur="500"/>
                                        <p:tgtEl>
                                          <p:spTgt spid="399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941">
                                            <p:txEl>
                                              <p:pRg st="5" end="5"/>
                                            </p:txEl>
                                          </p:spTgt>
                                        </p:tgtEl>
                                        <p:attrNameLst>
                                          <p:attrName>style.visibility</p:attrName>
                                        </p:attrNameLst>
                                      </p:cBhvr>
                                      <p:to>
                                        <p:strVal val="visible"/>
                                      </p:to>
                                    </p:set>
                                    <p:animEffect transition="in" filter="blinds(horizontal)">
                                      <p:cBhvr>
                                        <p:cTn id="32" dur="500"/>
                                        <p:tgtEl>
                                          <p:spTgt spid="399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1">
                                            <p:txEl>
                                              <p:pRg st="6" end="6"/>
                                            </p:txEl>
                                          </p:spTgt>
                                        </p:tgtEl>
                                        <p:attrNameLst>
                                          <p:attrName>style.visibility</p:attrName>
                                        </p:attrNameLst>
                                      </p:cBhvr>
                                      <p:to>
                                        <p:strVal val="visible"/>
                                      </p:to>
                                    </p:set>
                                    <p:animEffect transition="in" filter="blinds(horizontal)">
                                      <p:cBhvr>
                                        <p:cTn id="37" dur="500"/>
                                        <p:tgtEl>
                                          <p:spTgt spid="399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31687" y="533400"/>
            <a:ext cx="72835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Bố</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cục</a:t>
            </a:r>
            <a:r>
              <a:rPr lang="en-US" altLang="en-US" sz="3600" b="1" dirty="0">
                <a:solidFill>
                  <a:prstClr val="black"/>
                </a:solidFill>
                <a:latin typeface="Times New Roman" panose="02020603050405020304" pitchFamily="18" charset="0"/>
                <a:cs typeface="Times New Roman" panose="02020603050405020304" pitchFamily="18" charset="0"/>
              </a:rPr>
              <a:t>: 3 </a:t>
            </a:r>
            <a:r>
              <a:rPr lang="en-US" altLang="en-US" sz="3600" b="1" dirty="0" err="1">
                <a:solidFill>
                  <a:prstClr val="black"/>
                </a:solidFill>
                <a:latin typeface="Times New Roman" panose="02020603050405020304" pitchFamily="18" charset="0"/>
                <a:cs typeface="Times New Roman" panose="02020603050405020304" pitchFamily="18" charset="0"/>
              </a:rPr>
              <a:t>phần</a:t>
            </a:r>
            <a:endParaRPr lang="en-US" altLang="en-US" sz="3600" b="1" dirty="0">
              <a:solidFill>
                <a:prstClr val="black"/>
              </a:solidFill>
              <a:latin typeface="Times New Roman" panose="02020603050405020304" pitchFamily="18" charset="0"/>
              <a:cs typeface="Times New Roman" panose="02020603050405020304" pitchFamily="18" charset="0"/>
            </a:endParaRPr>
          </a:p>
          <a:p>
            <a:pPr marL="457200" indent="-457200" eaLnBrk="0" fontAlgn="base" hangingPunct="0">
              <a:spcBef>
                <a:spcPct val="0"/>
              </a:spcBef>
              <a:spcAft>
                <a:spcPct val="0"/>
              </a:spcAft>
              <a:buFontTx/>
              <a:buChar char="-"/>
              <a:defRPr/>
            </a:pP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1:  </a:t>
            </a:r>
            <a:r>
              <a:rPr lang="en-US" sz="3600" b="1" dirty="0" err="1">
                <a:solidFill>
                  <a:prstClr val="black"/>
                </a:solidFill>
                <a:latin typeface="Times New Roman" panose="02020603050405020304" pitchFamily="18" charset="0"/>
                <a:cs typeface="Times New Roman" panose="02020603050405020304" pitchFamily="18" charset="0"/>
              </a:rPr>
              <a:t>Từ</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đầu</a:t>
            </a:r>
            <a:r>
              <a:rPr lang="en-US" sz="3600" b="1" dirty="0">
                <a:solidFill>
                  <a:prstClr val="black"/>
                </a:solidFill>
                <a:latin typeface="Times New Roman" panose="02020603050405020304" pitchFamily="18" charset="0"/>
                <a:cs typeface="Times New Roman" panose="02020603050405020304" pitchFamily="18" charset="0"/>
              </a:rPr>
              <a:t> – “  </a:t>
            </a:r>
            <a:r>
              <a:rPr lang="en-US" sz="3600" b="1" dirty="0" err="1">
                <a:solidFill>
                  <a:prstClr val="black"/>
                </a:solidFill>
                <a:latin typeface="Times New Roman" panose="02020603050405020304" pitchFamily="18" charset="0"/>
                <a:cs typeface="Times New Roman" panose="02020603050405020304" pitchFamily="18" charset="0"/>
              </a:rPr>
              <a:t>rất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hiện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đại</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1)</a:t>
            </a:r>
          </a:p>
          <a:p>
            <a:pPr marL="457200" indent="-457200" eaLnBrk="0" fontAlgn="base" hangingPunct="0">
              <a:spcBef>
                <a:spcPct val="0"/>
              </a:spcBef>
              <a:spcAft>
                <a:spcPct val="0"/>
              </a:spcAft>
              <a:buFontTx/>
              <a:buChar char="-"/>
              <a:defRPr/>
            </a:pP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2: </a:t>
            </a:r>
            <a:r>
              <a:rPr lang="en-US" sz="3600" b="1" dirty="0" err="1">
                <a:solidFill>
                  <a:prstClr val="black"/>
                </a:solidFill>
                <a:latin typeface="Times New Roman" panose="02020603050405020304" pitchFamily="18" charset="0"/>
                <a:cs typeface="Times New Roman" panose="02020603050405020304" pitchFamily="18" charset="0"/>
              </a:rPr>
              <a:t>Tiếp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theo</a:t>
            </a:r>
            <a:r>
              <a:rPr lang="en-US" sz="3600" b="1" dirty="0">
                <a:solidFill>
                  <a:prstClr val="black"/>
                </a:solidFill>
                <a:latin typeface="Times New Roman" panose="02020603050405020304" pitchFamily="18" charset="0"/>
                <a:cs typeface="Times New Roman" panose="02020603050405020304" pitchFamily="18" charset="0"/>
              </a:rPr>
              <a:t> – “ </a:t>
            </a:r>
            <a:r>
              <a:rPr lang="en-US" sz="3600" b="1" dirty="0" err="1">
                <a:solidFill>
                  <a:prstClr val="black"/>
                </a:solidFill>
                <a:latin typeface="Times New Roman" panose="02020603050405020304" pitchFamily="18" charset="0"/>
                <a:cs typeface="Times New Roman" panose="02020603050405020304" pitchFamily="18" charset="0"/>
              </a:rPr>
              <a:t>hạ</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tắm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ao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2,3 )</a:t>
            </a:r>
          </a:p>
          <a:p>
            <a:pPr marL="457200" indent="-457200" eaLnBrk="0" fontAlgn="base" hangingPunct="0">
              <a:spcBef>
                <a:spcPct val="0"/>
              </a:spcBef>
              <a:spcAft>
                <a:spcPct val="0"/>
              </a:spcAft>
              <a:buFontTx/>
              <a:buChar char="-"/>
              <a:defRPr/>
            </a:pP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3:  </a:t>
            </a:r>
            <a:r>
              <a:rPr lang="en-US" sz="3600" b="1" dirty="0" err="1">
                <a:solidFill>
                  <a:prstClr val="black"/>
                </a:solidFill>
                <a:latin typeface="Times New Roman" panose="02020603050405020304" pitchFamily="18" charset="0"/>
                <a:cs typeface="Times New Roman" panose="02020603050405020304" pitchFamily="18" charset="0"/>
              </a:rPr>
              <a:t>Còn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lại</a:t>
            </a:r>
            <a:r>
              <a:rPr lang="en-US" sz="3600" b="1" dirty="0">
                <a:solidFill>
                  <a:prstClr val="black"/>
                </a:solidFill>
                <a:latin typeface="Times New Roman" panose="02020603050405020304" pitchFamily="18" charset="0"/>
                <a:cs typeface="Times New Roman" panose="02020603050405020304" pitchFamily="18" charset="0"/>
              </a:rPr>
              <a:t> ( </a:t>
            </a: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4)</a:t>
            </a:r>
          </a:p>
        </p:txBody>
      </p:sp>
      <p:pic>
        <p:nvPicPr>
          <p:cNvPr id="3" name="Picture 229387" descr="viet3"/>
          <p:cNvPicPr>
            <a:picLocks noChangeAspect="1"/>
          </p:cNvPicPr>
          <p:nvPr/>
        </p:nvPicPr>
        <p:blipFill>
          <a:blip r:embed="rId2"/>
          <a:stretch>
            <a:fillRect/>
          </a:stretch>
        </p:blipFill>
        <p:spPr>
          <a:xfrm rot="-144016">
            <a:off x="8486160" y="12379"/>
            <a:ext cx="602389" cy="534966"/>
          </a:xfrm>
          <a:prstGeom prst="rect">
            <a:avLst/>
          </a:prstGeom>
          <a:noFill/>
          <a:ln w="9525">
            <a:noFill/>
          </a:ln>
        </p:spPr>
      </p:pic>
    </p:spTree>
    <p:extLst>
      <p:ext uri="{BB962C8B-B14F-4D97-AF65-F5344CB8AC3E}">
        <p14:creationId xmlns:p14="http://schemas.microsoft.com/office/powerpoint/2010/main" val="7325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blinds(horizontal)">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blinds(horizontal)">
                                      <p:cBhvr>
                                        <p:cTn id="12" dur="500"/>
                                        <p:tgtEl>
                                          <p:spTgt spid="39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blinds(horizontal)">
                                      <p:cBhvr>
                                        <p:cTn id="17" dur="500"/>
                                        <p:tgtEl>
                                          <p:spTgt spid="399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41">
                                            <p:txEl>
                                              <p:pRg st="3" end="3"/>
                                            </p:txEl>
                                          </p:spTgt>
                                        </p:tgtEl>
                                        <p:attrNameLst>
                                          <p:attrName>style.visibility</p:attrName>
                                        </p:attrNameLst>
                                      </p:cBhvr>
                                      <p:to>
                                        <p:strVal val="visible"/>
                                      </p:to>
                                    </p:set>
                                    <p:animEffect transition="in" filter="blinds(horizontal)">
                                      <p:cBhvr>
                                        <p:cTn id="22" dur="500"/>
                                        <p:tgtEl>
                                          <p:spTgt spid="399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9292740"/>
              </p:ext>
            </p:extLst>
          </p:nvPr>
        </p:nvGraphicFramePr>
        <p:xfrm>
          <a:off x="183333" y="1194375"/>
          <a:ext cx="8867776" cy="5486400"/>
        </p:xfrm>
        <a:graphic>
          <a:graphicData uri="http://schemas.openxmlformats.org/drawingml/2006/table">
            <a:tbl>
              <a:tblPr/>
              <a:tblGrid>
                <a:gridCol w="3600450">
                  <a:extLst>
                    <a:ext uri="{9D8B030D-6E8A-4147-A177-3AD203B41FA5}">
                      <a16:colId xmlns:a16="http://schemas.microsoft.com/office/drawing/2014/main" val="20000"/>
                    </a:ext>
                  </a:extLst>
                </a:gridCol>
                <a:gridCol w="5267326">
                  <a:extLst>
                    <a:ext uri="{9D8B030D-6E8A-4147-A177-3AD203B41FA5}">
                      <a16:colId xmlns:a16="http://schemas.microsoft.com/office/drawing/2014/main" val="20001"/>
                    </a:ext>
                  </a:extLst>
                </a:gridCol>
              </a:tblGrid>
              <a:tr h="1447800">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Con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đường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tri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Bác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tri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3025">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Đánh</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về</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vốn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tri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Bác</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1477">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Nhận</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xét</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thuật</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lập</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luận</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tác</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giả</a:t>
                      </a: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183333" y="675"/>
            <a:ext cx="6065067" cy="707886"/>
          </a:xfrm>
          <a:prstGeom prst="rect">
            <a:avLst/>
          </a:prstGeom>
          <a:noFill/>
        </p:spPr>
        <p:txBody>
          <a:bodyPr wrap="square">
            <a:spAutoFit/>
          </a:bodyPr>
          <a:lstStyle/>
          <a:p>
            <a:pPr algn="ctr" eaLnBrk="0" fontAlgn="base" hangingPunct="0">
              <a:spcBef>
                <a:spcPct val="0"/>
              </a:spcBef>
              <a:spcAft>
                <a:spcPct val="0"/>
              </a:spcAft>
              <a:defRPr/>
            </a:pPr>
            <a:r>
              <a:rPr lang="en-US" sz="4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II/ TÌM HIỂU VĂN BẢN</a:t>
            </a:r>
          </a:p>
        </p:txBody>
      </p:sp>
      <p:sp>
        <p:nvSpPr>
          <p:cNvPr id="4" name="TextBox 3"/>
          <p:cNvSpPr txBox="1"/>
          <p:nvPr/>
        </p:nvSpPr>
        <p:spPr>
          <a:xfrm>
            <a:off x="183333" y="609603"/>
            <a:ext cx="8686800" cy="584775"/>
          </a:xfrm>
          <a:prstGeom prst="rect">
            <a:avLst/>
          </a:prstGeom>
          <a:noFill/>
        </p:spPr>
        <p:txBody>
          <a:bodyPr wrap="square">
            <a:spAutoFit/>
          </a:bodyPr>
          <a:lstStyle/>
          <a:p>
            <a:pPr algn="ctr" fontAlgn="base">
              <a:spcBef>
                <a:spcPct val="0"/>
              </a:spcBef>
              <a:spcAft>
                <a:spcPct val="0"/>
              </a:spcAft>
            </a:pPr>
            <a:r>
              <a:rPr lang="en-US" sz="28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hóa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4663" y="2438400"/>
            <a:ext cx="5490172" cy="1631216"/>
          </a:xfrm>
          <a:prstGeom prst="rect">
            <a:avLst/>
          </a:prstGeom>
        </p:spPr>
        <p:txBody>
          <a:bodyPr wrap="square">
            <a:spAutoFit/>
          </a:bodyPr>
          <a:lstStyle/>
          <a:p>
            <a:pPr lvl="0" algn="just" fontAlgn="base">
              <a:spcBef>
                <a:spcPct val="0"/>
              </a:spcBef>
              <a:spcAft>
                <a:spcPct val="0"/>
              </a:spcAft>
              <a:defRPr/>
            </a:pP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Nói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và</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viết</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thạo</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nhiều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thứ</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tiếng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Anh</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Pháp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Hoa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Nga</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đẹp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cái</a:t>
            </a:r>
            <a:r>
              <a:rPr lang="en-US" sz="2000" b="1" dirty="0">
                <a:solidFill>
                  <a:prstClr val="black"/>
                </a:solidFill>
                <a:latin typeface="Times New Roman" panose="02020603050405020304" pitchFamily="18" charset="0"/>
                <a:cs typeface="Times New Roman" panose="02020603050405020304" pitchFamily="18" charset="0"/>
              </a:rPr>
              <a:t> hay, </a:t>
            </a:r>
            <a:r>
              <a:rPr lang="en-US" sz="2000" b="1" dirty="0" err="1">
                <a:solidFill>
                  <a:prstClr val="black"/>
                </a:solidFill>
                <a:latin typeface="Times New Roman" panose="02020603050405020304" pitchFamily="18" charset="0"/>
                <a:cs typeface="Times New Roman" panose="02020603050405020304" pitchFamily="18" charset="0"/>
              </a:rPr>
              <a:t>phê</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phán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những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tiêu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cực</a:t>
            </a:r>
            <a:endParaRPr lang="en-US" sz="2000" b="1"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Làm</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nhiều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nghề</a:t>
            </a:r>
            <a:endParaRPr lang="en-US" sz="2000" b="1"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Học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hỏi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tìm</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hiểu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văn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hóa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nghệ</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thuật</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nước</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23342" y="4170954"/>
            <a:ext cx="5519238" cy="707886"/>
          </a:xfrm>
          <a:prstGeom prst="rect">
            <a:avLst/>
          </a:prstGeom>
        </p:spPr>
        <p:txBody>
          <a:bodyPr wrap="square">
            <a:spAutoFit/>
          </a:bodyPr>
          <a:lstStyle/>
          <a:p>
            <a:pPr lvl="0" algn="just" fontAlgn="base">
              <a:spcBef>
                <a:spcPct val="0"/>
              </a:spcBef>
              <a:spcAft>
                <a:spcPct val="0"/>
              </a:spcAft>
            </a:pP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Uyên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thâm</a:t>
            </a:r>
            <a:endParaRPr lang="en-US" sz="2000" b="1"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Hòa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hợp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giữa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văn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hóa</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truyền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thống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và</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hiện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đại</a:t>
            </a:r>
            <a:endParaRPr lang="en-US" sz="20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8765735"/>
              </p:ext>
            </p:extLst>
          </p:nvPr>
        </p:nvGraphicFramePr>
        <p:xfrm>
          <a:off x="96310" y="1194375"/>
          <a:ext cx="8867776" cy="4840665"/>
        </p:xfrm>
        <a:graphic>
          <a:graphicData uri="http://schemas.openxmlformats.org/drawingml/2006/table">
            <a:tbl>
              <a:tblPr/>
              <a:tblGrid>
                <a:gridCol w="3183709">
                  <a:extLst>
                    <a:ext uri="{9D8B030D-6E8A-4147-A177-3AD203B41FA5}">
                      <a16:colId xmlns:a16="http://schemas.microsoft.com/office/drawing/2014/main" val="20000"/>
                    </a:ext>
                  </a:extLst>
                </a:gridCol>
                <a:gridCol w="5684067">
                  <a:extLst>
                    <a:ext uri="{9D8B030D-6E8A-4147-A177-3AD203B41FA5}">
                      <a16:colId xmlns:a16="http://schemas.microsoft.com/office/drawing/2014/main" val="20001"/>
                    </a:ext>
                  </a:extLst>
                </a:gridCol>
              </a:tblGrid>
              <a:tr h="1244025">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Con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đường</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tri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endPar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52600">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Bác</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tri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endParaRPr kumimoji="0" lang="en-US"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Đánh</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về</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vốn</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tri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Bác</a:t>
                      </a:r>
                      <a:endParaRPr kumimoji="0" lang="en-US"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0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Nhận</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xét</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về</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nghệ</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thuật</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lập</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luận</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của</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tác</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giả</a:t>
                      </a:r>
                      <a:r>
                        <a:rPr kumimoji="0" 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endPar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p:cNvSpPr txBox="1"/>
          <p:nvPr/>
        </p:nvSpPr>
        <p:spPr>
          <a:xfrm>
            <a:off x="3295300" y="1199088"/>
            <a:ext cx="5490172" cy="1200329"/>
          </a:xfrm>
          <a:prstGeom prst="rect">
            <a:avLst/>
          </a:prstGeom>
          <a:noFill/>
        </p:spPr>
        <p:txBody>
          <a:bodyPr wrap="square">
            <a:spAutoFit/>
          </a:bodyPr>
          <a:lstStyle/>
          <a:p>
            <a:pPr lvl="0" algn="just" eaLnBrk="0" fontAlgn="base" hangingPunct="0">
              <a:spcBef>
                <a:spcPct val="0"/>
              </a:spcBef>
              <a:spcAft>
                <a:spcPct val="0"/>
              </a:spcAft>
              <a:defRPr/>
            </a:pP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nhiều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nước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nhiều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vùng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trên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thế</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giới</a:t>
            </a:r>
            <a:endParaRPr lang="en-US" altLang="en-US" sz="2400" b="1"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Ghé</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nhiều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hải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cảng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thăm</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nước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châu</a:t>
            </a:r>
            <a:r>
              <a:rPr lang="en-US" altLang="en-US" sz="2400" b="1" dirty="0">
                <a:solidFill>
                  <a:prstClr val="black"/>
                </a:solidFill>
                <a:latin typeface="Times New Roman" panose="02020603050405020304" pitchFamily="18" charset="0"/>
                <a:cs typeface="Times New Roman" panose="02020603050405020304" pitchFamily="18" charset="0"/>
              </a:rPr>
              <a:t> Á. Phi, </a:t>
            </a:r>
            <a:r>
              <a:rPr lang="en-US" altLang="en-US" sz="2400" b="1" dirty="0" err="1">
                <a:solidFill>
                  <a:prstClr val="black"/>
                </a:solidFill>
                <a:latin typeface="Times New Roman" panose="02020603050405020304" pitchFamily="18" charset="0"/>
                <a:cs typeface="Times New Roman" panose="02020603050405020304" pitchFamily="18" charset="0"/>
              </a:rPr>
              <a:t>Mỹ</a:t>
            </a:r>
            <a:r>
              <a:rPr lang="en-US" altLang="en-US" sz="2400" b="1" dirty="0">
                <a:solidFill>
                  <a:prstClr val="black"/>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95300" y="5199827"/>
            <a:ext cx="5668258" cy="707886"/>
          </a:xfrm>
          <a:prstGeom prst="rect">
            <a:avLst/>
          </a:prstGeom>
        </p:spPr>
        <p:txBody>
          <a:bodyPr wrap="square">
            <a:spAutoFit/>
          </a:bodyPr>
          <a:lstStyle/>
          <a:p>
            <a:pPr lvl="0" algn="just" fontAlgn="base">
              <a:spcBef>
                <a:spcPct val="0"/>
              </a:spcBef>
              <a:spcAft>
                <a:spcPct val="0"/>
              </a:spcAft>
            </a:pPr>
            <a:r>
              <a:rPr lang="en-US" altLang="en-US" sz="2000" b="1" dirty="0" err="1">
                <a:solidFill>
                  <a:prstClr val="black"/>
                </a:solidFill>
                <a:latin typeface="Times New Roman" panose="02020603050405020304" pitchFamily="18" charset="0"/>
                <a:cs typeface="Times New Roman" panose="02020603050405020304" pitchFamily="18" charset="0"/>
              </a:rPr>
              <a:t>Kết</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hợp</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giữa</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kể</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và</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bình</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luận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dẫn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dắt</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vấn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đề</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tự</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nhiên</a:t>
            </a:r>
            <a:r>
              <a:rPr lang="en-US" altLang="en-US" sz="2000" b="1" dirty="0">
                <a:solidFill>
                  <a:prstClr val="black"/>
                </a:solidFill>
                <a:latin typeface="Times New Roman" panose="02020603050405020304" pitchFamily="18" charset="0"/>
                <a:cs typeface="Times New Roman" panose="02020603050405020304" pitchFamily="18" charset="0"/>
              </a:rPr>
              <a:t>,</a:t>
            </a:r>
            <a:r>
              <a:rPr lang="vi-VN" altLang="en-US" sz="2000" b="1" dirty="0">
                <a:solidFill>
                  <a:prstClr val="black"/>
                </a:solidFill>
                <a:latin typeface="Times New Roman" panose="02020603050405020304" pitchFamily="18" charset="0"/>
                <a:cs typeface="Times New Roman" panose="02020603050405020304" pitchFamily="18" charset="0"/>
              </a:rPr>
              <a:t> luận cứ </a:t>
            </a:r>
            <a:r>
              <a:rPr lang="en-US" altLang="en-US" sz="2000" b="1" dirty="0" err="1">
                <a:solidFill>
                  <a:prstClr val="black"/>
                </a:solidFill>
                <a:latin typeface="Times New Roman" panose="02020603050405020304" pitchFamily="18" charset="0"/>
                <a:cs typeface="Times New Roman" panose="02020603050405020304" pitchFamily="18" charset="0"/>
              </a:rPr>
              <a:t>rõ</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ràng</a:t>
            </a:r>
            <a:r>
              <a:rPr lang="vi-VN" altLang="en-US" sz="2000" b="1" dirty="0">
                <a:solidFill>
                  <a:prstClr val="black"/>
                </a:solidFill>
                <a:latin typeface="Times New Roman" panose="02020603050405020304" pitchFamily="18" charset="0"/>
                <a:cs typeface="Times New Roman" panose="02020603050405020304" pitchFamily="18" charset="0"/>
              </a:rPr>
              <a:t>, dẫn chứng thuyết phục</a:t>
            </a:r>
            <a:endParaRPr lang="en-US" sz="2000" b="1" kern="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3333" y="675"/>
            <a:ext cx="5531667" cy="646331"/>
          </a:xfrm>
          <a:prstGeom prst="rect">
            <a:avLst/>
          </a:prstGeom>
          <a:noFill/>
        </p:spPr>
        <p:txBody>
          <a:bodyPr wrap="square">
            <a:spAutoFit/>
          </a:bodyPr>
          <a:lstStyle/>
          <a:p>
            <a:pPr algn="ctr" eaLnBrk="0" fontAlgn="base" hangingPunct="0">
              <a:spcBef>
                <a:spcPct val="0"/>
              </a:spcBef>
              <a:spcAft>
                <a:spcPct val="0"/>
              </a:spcAft>
              <a:defRPr/>
            </a:pPr>
            <a:r>
              <a:rPr lang="en-US" sz="36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II/ TÌM HIỂU VĂN BẢN</a:t>
            </a:r>
          </a:p>
        </p:txBody>
      </p:sp>
      <p:sp>
        <p:nvSpPr>
          <p:cNvPr id="8" name="TextBox 7"/>
          <p:cNvSpPr txBox="1"/>
          <p:nvPr/>
        </p:nvSpPr>
        <p:spPr>
          <a:xfrm>
            <a:off x="155780" y="609600"/>
            <a:ext cx="8686800" cy="584775"/>
          </a:xfrm>
          <a:prstGeom prst="rect">
            <a:avLst/>
          </a:prstGeom>
          <a:noFill/>
        </p:spPr>
        <p:txBody>
          <a:bodyPr wrap="square">
            <a:spAutoFit/>
          </a:bodyPr>
          <a:lstStyle/>
          <a:p>
            <a:pPr algn="ctr" fontAlgn="base">
              <a:spcBef>
                <a:spcPct val="0"/>
              </a:spcBef>
              <a:spcAft>
                <a:spcPct val="0"/>
              </a:spcAft>
            </a:pPr>
            <a:r>
              <a:rPr lang="en-US" sz="28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hóa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Bác</a:t>
            </a:r>
          </a:p>
        </p:txBody>
      </p:sp>
      <p:graphicFrame>
        <p:nvGraphicFramePr>
          <p:cNvPr id="9" name="Table 8"/>
          <p:cNvGraphicFramePr>
            <a:graphicFrameLocks noGrp="1"/>
          </p:cNvGraphicFramePr>
          <p:nvPr>
            <p:extLst>
              <p:ext uri="{D42A27DB-BD31-4B8C-83A1-F6EECF244321}">
                <p14:modId xmlns:p14="http://schemas.microsoft.com/office/powerpoint/2010/main" val="2207534994"/>
              </p:ext>
            </p:extLst>
          </p:nvPr>
        </p:nvGraphicFramePr>
        <p:xfrm>
          <a:off x="91837" y="6005817"/>
          <a:ext cx="8971490" cy="822960"/>
        </p:xfrm>
        <a:graphic>
          <a:graphicData uri="http://schemas.openxmlformats.org/drawingml/2006/table">
            <a:tbl>
              <a:tblPr firstRow="1" bandRow="1">
                <a:tableStyleId>{5C22544A-7EE6-4342-B048-85BDC9FD1C3A}</a:tableStyleId>
              </a:tblPr>
              <a:tblGrid>
                <a:gridCol w="8971490">
                  <a:extLst>
                    <a:ext uri="{9D8B030D-6E8A-4147-A177-3AD203B41FA5}">
                      <a16:colId xmlns:a16="http://schemas.microsoft.com/office/drawing/2014/main" val="20000"/>
                    </a:ext>
                  </a:extLst>
                </a:gridCol>
              </a:tblGrid>
              <a:tr h="754380">
                <a:tc>
                  <a:txBody>
                    <a:bodyPr/>
                    <a:lstStyle/>
                    <a:p>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Phong cách Hồ Chí Minh là sự kết hợp hài hòa giữa văn hóa dân tộc với tinh hoa văn hóa thế giới</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lang="en-US" dirty="0">
                        <a:solidFill>
                          <a:srgbClr val="FF0000"/>
                        </a:solidFill>
                      </a:endParaRPr>
                    </a:p>
                  </a:txBody>
                  <a:tcPr marL="68580" marR="6858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0" name="Right Arrow 9"/>
          <p:cNvSpPr/>
          <p:nvPr/>
        </p:nvSpPr>
        <p:spPr>
          <a:xfrm>
            <a:off x="196688" y="6188697"/>
            <a:ext cx="36690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9646">
                  <a:lumMod val="50000"/>
                </a:srgbClr>
              </a:solidFill>
            </a:endParaRPr>
          </a:p>
        </p:txBody>
      </p:sp>
      <p:pic>
        <p:nvPicPr>
          <p:cNvPr id="11" name="Picture 229387" descr="viet3"/>
          <p:cNvPicPr>
            <a:picLocks noChangeAspect="1"/>
          </p:cNvPicPr>
          <p:nvPr/>
        </p:nvPicPr>
        <p:blipFill>
          <a:blip r:embed="rId2"/>
          <a:stretch>
            <a:fillRect/>
          </a:stretch>
        </p:blipFill>
        <p:spPr>
          <a:xfrm rot="-144016">
            <a:off x="8408924" y="132401"/>
            <a:ext cx="646183" cy="57385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0607" y="49699"/>
            <a:ext cx="8001000" cy="584775"/>
          </a:xfrm>
          <a:prstGeom prst="rect">
            <a:avLst/>
          </a:prstGeom>
          <a:noFill/>
        </p:spPr>
        <p:txBody>
          <a:bodyPr wrap="square">
            <a:spAutoFit/>
          </a:bodyPr>
          <a:lstStyle/>
          <a:p>
            <a:pPr eaLnBrk="0" fontAlgn="base" hangingPunct="0">
              <a:spcBef>
                <a:spcPct val="0"/>
              </a:spcBef>
              <a:spcAft>
                <a:spcPct val="0"/>
              </a:spcAft>
              <a:defRPr/>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Nét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Bác</a:t>
            </a:r>
            <a:r>
              <a:rPr lang="en-US" sz="32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509468320"/>
              </p:ext>
            </p:extLst>
          </p:nvPr>
        </p:nvGraphicFramePr>
        <p:xfrm>
          <a:off x="393201" y="914400"/>
          <a:ext cx="8715822" cy="4504366"/>
        </p:xfrm>
        <a:graphic>
          <a:graphicData uri="http://schemas.openxmlformats.org/drawingml/2006/table">
            <a:tbl>
              <a:tblPr/>
              <a:tblGrid>
                <a:gridCol w="4712199">
                  <a:extLst>
                    <a:ext uri="{9D8B030D-6E8A-4147-A177-3AD203B41FA5}">
                      <a16:colId xmlns:a16="http://schemas.microsoft.com/office/drawing/2014/main" val="20000"/>
                    </a:ext>
                  </a:extLst>
                </a:gridCol>
                <a:gridCol w="4003623">
                  <a:extLst>
                    <a:ext uri="{9D8B030D-6E8A-4147-A177-3AD203B41FA5}">
                      <a16:colId xmlns:a16="http://schemas.microsoft.com/office/drawing/2014/main" val="20001"/>
                    </a:ext>
                  </a:extLst>
                </a:gridCol>
              </a:tblGrid>
              <a:tr h="63667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Biểu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hiện</a:t>
                      </a: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Nhận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xét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nghệ</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thuật</a:t>
                      </a: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676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dirty="0">
                        <a:ln>
                          <a:noFill/>
                        </a:ln>
                        <a:solidFill>
                          <a:schemeClr val="tx1"/>
                        </a:solidFill>
                        <a:effectLst/>
                        <a:latin typeface=".VnTime" panose="020B7200000000000000" pitchFamily="34"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342900" marR="0" lvl="0" indent="-342900" algn="just" defTabSz="914400" rtl="0" eaLnBrk="1" fontAlgn="base" latinLnBrk="0" hangingPunct="1">
                        <a:lnSpc>
                          <a:spcPct val="100000"/>
                        </a:lnSpc>
                        <a:spcBef>
                          <a:spcPct val="0"/>
                        </a:spcBef>
                        <a:spcAft>
                          <a:spcPct val="0"/>
                        </a:spcAft>
                        <a:buClrTx/>
                        <a:buSzTx/>
                        <a:buFontTx/>
                        <a:buChar char="-"/>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2138" marR="421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76200" y="5562666"/>
          <a:ext cx="8991600" cy="1227709"/>
        </p:xfrm>
        <a:graphic>
          <a:graphicData uri="http://schemas.openxmlformats.org/drawingml/2006/table">
            <a:tbl>
              <a:tblPr firstRow="1" bandRow="1">
                <a:tableStyleId>{16D9F66E-5EB9-4882-86FB-DCBF35E3C3E4}</a:tableStyleId>
              </a:tblPr>
              <a:tblGrid>
                <a:gridCol w="8991600">
                  <a:extLst>
                    <a:ext uri="{9D8B030D-6E8A-4147-A177-3AD203B41FA5}">
                      <a16:colId xmlns:a16="http://schemas.microsoft.com/office/drawing/2014/main" val="20000"/>
                    </a:ext>
                  </a:extLst>
                </a:gridCol>
              </a:tblGrid>
              <a:tr h="1227709">
                <a:tc>
                  <a:txBody>
                    <a:bodyPr/>
                    <a:lstStyle/>
                    <a:p>
                      <a:pPr marL="0" marR="0" lvl="0" indent="0" algn="just" defTabSz="457200" rtl="0" eaLnBrk="0" fontAlgn="base" latinLnBrk="0" hangingPunct="0">
                        <a:lnSpc>
                          <a:spcPct val="115000"/>
                        </a:lnSpc>
                        <a:spcBef>
                          <a:spcPct val="0"/>
                        </a:spcBef>
                        <a:spcAft>
                          <a:spcPts val="1000"/>
                        </a:spcAft>
                        <a:buClrTx/>
                        <a:buSzTx/>
                        <a:buFontTx/>
                        <a:buNone/>
                        <a:defRPr/>
                      </a:pPr>
                      <a:r>
                        <a:rPr kumimoji="0" lang="en-US" sz="2800" u="none" strike="noStrike" kern="1200" cap="none" spc="0" normalizeH="0" baseline="0" noProof="0" dirty="0">
                          <a:ln>
                            <a:noFill/>
                          </a:ln>
                          <a:solidFill>
                            <a:srgbClr val="7030A0"/>
                          </a:solidFill>
                          <a:effectLst/>
                          <a:uLnTx/>
                          <a:uFillTx/>
                        </a:rPr>
                        <a:t>        </a:t>
                      </a:r>
                      <a:r>
                        <a:rPr kumimoji="0" lang="it-IT"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a:t>
                      </a:r>
                      <a:r>
                        <a:rPr kumimoji="0" lang="it-IT" alt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ối sống đẹp, văn minh của Bác. Cái hiện đại gắn liền  giản dị, hài hoà giữa tự nhiên và sự thoả mãn về tâm hồn</a:t>
                      </a:r>
                      <a:endParaRPr kumimoji="0" lang="vi-VN" altLang="vi-VN" sz="2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0000"/>
                  </a:ext>
                </a:extLst>
              </a:tr>
            </a:tbl>
          </a:graphicData>
        </a:graphic>
      </p:graphicFrame>
      <p:sp>
        <p:nvSpPr>
          <p:cNvPr id="7" name="Right Arrow 6"/>
          <p:cNvSpPr/>
          <p:nvPr/>
        </p:nvSpPr>
        <p:spPr>
          <a:xfrm>
            <a:off x="289711" y="5791200"/>
            <a:ext cx="28575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80647" y="1676398"/>
            <a:ext cx="4572000" cy="3539430"/>
          </a:xfrm>
          <a:prstGeom prst="rect">
            <a:avLst/>
          </a:prstGeom>
        </p:spPr>
        <p:txBody>
          <a:bodyPr>
            <a:spAutoFit/>
          </a:bodyPr>
          <a:lstStyle/>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Nơi</a:t>
            </a:r>
            <a:r>
              <a:rPr lang="en-US" sz="2800" b="1" i="1" dirty="0">
                <a:solidFill>
                  <a:prstClr val="black"/>
                </a:solidFill>
                <a:latin typeface="Times New Roman" panose="02020603050405020304" pitchFamily="18" charset="0"/>
                <a:cs typeface="Times New Roman" panose="02020603050405020304" pitchFamily="18" charset="0"/>
              </a:rPr>
              <a:t> ở </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nhỏ</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bé</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mộc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mạc</a:t>
            </a:r>
            <a:endParaRPr lang="en-US" sz="28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Trang</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phục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Quần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áo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áo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trấn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thủ</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dép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lốp</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Bữa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khô</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rau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luộc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dưa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cháo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hoa</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Tư</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trang</a:t>
            </a:r>
            <a:r>
              <a:rPr lang="en-US" sz="2800" b="1" dirty="0">
                <a:solidFill>
                  <a:prstClr val="black"/>
                </a:solidFill>
                <a:latin typeface="Times New Roman" panose="02020603050405020304" pitchFamily="18" charset="0"/>
                <a:cs typeface="Times New Roman" panose="02020603050405020304" pitchFamily="18" charset="0"/>
              </a:rPr>
              <a:t>: 1 </a:t>
            </a:r>
            <a:r>
              <a:rPr lang="en-US" sz="2800" b="1" dirty="0" err="1">
                <a:solidFill>
                  <a:prstClr val="black"/>
                </a:solidFill>
                <a:latin typeface="Times New Roman" panose="02020603050405020304" pitchFamily="18" charset="0"/>
                <a:cs typeface="Times New Roman" panose="02020603050405020304" pitchFamily="18" charset="0"/>
              </a:rPr>
              <a:t>chiếc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va</a:t>
            </a:r>
            <a:r>
              <a:rPr lang="en-US" sz="2800" b="1" dirty="0">
                <a:solidFill>
                  <a:prstClr val="black"/>
                </a:solidFill>
                <a:latin typeface="Times New Roman" panose="02020603050405020304" pitchFamily="18" charset="0"/>
                <a:cs typeface="Times New Roman" panose="02020603050405020304" pitchFamily="18" charset="0"/>
              </a:rPr>
              <a:t> li, </a:t>
            </a:r>
            <a:r>
              <a:rPr lang="en-US" sz="2800" b="1" dirty="0" err="1">
                <a:solidFill>
                  <a:prstClr val="black"/>
                </a:solidFill>
                <a:latin typeface="Times New Roman" panose="02020603050405020304" pitchFamily="18" charset="0"/>
                <a:cs typeface="Times New Roman" panose="02020603050405020304" pitchFamily="18" charset="0"/>
              </a:rPr>
              <a:t>vài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bộ</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quần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áo</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VnTime" panose="020B7200000000000000" pitchFamily="34" charset="0"/>
              <a:cs typeface="Times New Roman" panose="02020603050405020304" pitchFamily="18" charset="0"/>
            </a:endParaRPr>
          </a:p>
        </p:txBody>
      </p:sp>
      <p:sp>
        <p:nvSpPr>
          <p:cNvPr id="9" name="Rectangle 8"/>
          <p:cNvSpPr/>
          <p:nvPr/>
        </p:nvSpPr>
        <p:spPr>
          <a:xfrm>
            <a:off x="482109" y="1676398"/>
            <a:ext cx="4572000" cy="1815882"/>
          </a:xfrm>
          <a:prstGeom prst="rect">
            <a:avLst/>
          </a:prstGeom>
        </p:spPr>
        <p:txBody>
          <a:bodyPr>
            <a:spAutoFit/>
          </a:bodyPr>
          <a:lstStyle/>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Nơi</a:t>
            </a:r>
            <a:r>
              <a:rPr lang="en-US" sz="2800" b="1" i="1" dirty="0">
                <a:solidFill>
                  <a:prstClr val="black"/>
                </a:solidFill>
                <a:latin typeface="Times New Roman" panose="02020603050405020304" pitchFamily="18" charset="0"/>
                <a:cs typeface="Times New Roman" panose="02020603050405020304" pitchFamily="18" charset="0"/>
              </a:rPr>
              <a:t> ở </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Trang</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phục</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Bữa</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ăn</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VnTime" panose="020B7200000000000000" pitchFamily="34" charset="0"/>
              <a:cs typeface="Times New Roman" panose="02020603050405020304" pitchFamily="18" charset="0"/>
            </a:endParaRPr>
          </a:p>
          <a:p>
            <a:pPr lvl="0" algn="just"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Tư</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trang</a:t>
            </a:r>
            <a:r>
              <a:rPr lang="en-US" sz="2800" b="1" dirty="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VnTime" panose="020B7200000000000000" pitchFamily="34" charset="0"/>
              <a:cs typeface="Times New Roman" panose="02020603050405020304" pitchFamily="18" charset="0"/>
            </a:endParaRPr>
          </a:p>
        </p:txBody>
      </p:sp>
      <p:sp>
        <p:nvSpPr>
          <p:cNvPr id="10" name="Rectangle 9"/>
          <p:cNvSpPr/>
          <p:nvPr/>
        </p:nvSpPr>
        <p:spPr>
          <a:xfrm>
            <a:off x="5156154" y="1520398"/>
            <a:ext cx="3910688" cy="3970318"/>
          </a:xfrm>
          <a:prstGeom prst="rect">
            <a:avLst/>
          </a:prstGeom>
        </p:spPr>
        <p:txBody>
          <a:bodyPr wrap="square">
            <a:spAutoFit/>
          </a:bodyPr>
          <a:lstStyle/>
          <a:p>
            <a:pPr marL="342900" lvl="0" indent="-342900" algn="just" fontAlgn="base">
              <a:spcBef>
                <a:spcPct val="0"/>
              </a:spcBef>
              <a:spcAft>
                <a:spcPct val="0"/>
              </a:spcAft>
              <a:buFontTx/>
              <a:buChar char="-"/>
            </a:pPr>
            <a:r>
              <a:rPr lang="en-US" sz="2800" b="1" dirty="0" err="1">
                <a:solidFill>
                  <a:prstClr val="black"/>
                </a:solidFill>
                <a:latin typeface="Times New Roman" panose="02020603050405020304" pitchFamily="18" charset="0"/>
                <a:cs typeface="Times New Roman" panose="02020603050405020304" pitchFamily="18" charset="0"/>
              </a:rPr>
              <a:t>Biện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pháp</a:t>
            </a:r>
            <a:r>
              <a:rPr lang="en-US" sz="2800" b="1" dirty="0">
                <a:solidFill>
                  <a:prstClr val="black"/>
                </a:solidFill>
                <a:latin typeface="Times New Roman" panose="02020603050405020304" pitchFamily="18" charset="0"/>
                <a:cs typeface="Times New Roman" panose="02020603050405020304" pitchFamily="18" charset="0"/>
              </a:rPr>
              <a:t>: so </a:t>
            </a:r>
            <a:r>
              <a:rPr lang="en-US" sz="2800" b="1" dirty="0" err="1">
                <a:solidFill>
                  <a:prstClr val="black"/>
                </a:solidFill>
                <a:latin typeface="Times New Roman" panose="02020603050405020304" pitchFamily="18" charset="0"/>
                <a:cs typeface="Times New Roman" panose="02020603050405020304" pitchFamily="18" charset="0"/>
              </a:rPr>
              <a:t>sánh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liệt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kê</a:t>
            </a:r>
            <a:endParaRPr lang="en-US" sz="2800" b="1" dirty="0">
              <a:solidFill>
                <a:prstClr val="black"/>
              </a:solidFill>
              <a:latin typeface="Times New Roman" panose="02020603050405020304" pitchFamily="18" charset="0"/>
              <a:cs typeface="Times New Roman" panose="02020603050405020304" pitchFamily="18" charset="0"/>
            </a:endParaRPr>
          </a:p>
          <a:p>
            <a:pPr marL="342900" lvl="0" indent="-342900" algn="just" fontAlgn="base">
              <a:spcBef>
                <a:spcPct val="0"/>
              </a:spcBef>
              <a:spcAft>
                <a:spcPct val="0"/>
              </a:spcAft>
              <a:buFontTx/>
              <a:buChar char="-"/>
            </a:pPr>
            <a:r>
              <a:rPr lang="en-US" sz="2800" b="1" dirty="0" err="1">
                <a:solidFill>
                  <a:prstClr val="black"/>
                </a:solidFill>
                <a:latin typeface="Times New Roman" panose="02020603050405020304" pitchFamily="18" charset="0"/>
                <a:cs typeface="Times New Roman" panose="02020603050405020304" pitchFamily="18" charset="0"/>
              </a:rPr>
              <a:t>Ngôn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ngữ</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dị</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dân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từ</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ngữ</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thị</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lượng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ít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ỏi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vài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chiếc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vẻn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vẹn</a:t>
            </a:r>
            <a:r>
              <a:rPr lang="en-US" sz="2800" b="1" dirty="0">
                <a:solidFill>
                  <a:prstClr val="black"/>
                </a:solidFill>
                <a:latin typeface="Times New Roman" panose="02020603050405020304" pitchFamily="18" charset="0"/>
                <a:cs typeface="Times New Roman" panose="02020603050405020304" pitchFamily="18" charset="0"/>
              </a:rPr>
              <a:t>)</a:t>
            </a:r>
          </a:p>
          <a:p>
            <a:pPr marL="342900" lvl="0" indent="-342900" algn="just" fontAlgn="base">
              <a:spcBef>
                <a:spcPct val="0"/>
              </a:spcBef>
              <a:spcAft>
                <a:spcPct val="0"/>
              </a:spcAft>
              <a:buFontTx/>
              <a:buChar char="-"/>
            </a:pPr>
            <a:r>
              <a:rPr lang="en-US" sz="2800" b="1" dirty="0" err="1">
                <a:solidFill>
                  <a:prstClr val="black"/>
                </a:solidFill>
                <a:latin typeface="Times New Roman" panose="02020603050405020304" pitchFamily="18" charset="0"/>
                <a:cs typeface="Times New Roman" panose="02020603050405020304" pitchFamily="18" charset="0"/>
              </a:rPr>
              <a:t>Luận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cứ</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rõ</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ràng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cụ</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thể</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từng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khía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cạnh</a:t>
            </a:r>
            <a:endParaRPr lang="en-US" sz="2800" b="1" dirty="0">
              <a:solidFill>
                <a:prstClr val="black"/>
              </a:solidFill>
              <a:latin typeface="Times New Roman" panose="02020603050405020304" pitchFamily="18" charset="0"/>
              <a:cs typeface="Times New Roman" panose="02020603050405020304" pitchFamily="18" charset="0"/>
            </a:endParaRPr>
          </a:p>
          <a:p>
            <a:pPr marL="342900" lvl="0" indent="-342900" algn="just" fontAlgn="base">
              <a:spcBef>
                <a:spcPct val="0"/>
              </a:spcBef>
              <a:spcAft>
                <a:spcPct val="0"/>
              </a:spcAft>
              <a:buFontTx/>
              <a:buChar char="-"/>
            </a:pPr>
            <a:r>
              <a:rPr lang="en-US" sz="2800" b="1" dirty="0" err="1">
                <a:solidFill>
                  <a:prstClr val="black"/>
                </a:solidFill>
                <a:latin typeface="Times New Roman" panose="02020603050405020304" pitchFamily="18" charset="0"/>
                <a:cs typeface="Times New Roman" panose="02020603050405020304" pitchFamily="18" charset="0"/>
              </a:rPr>
              <a:t>Lời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ngắn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gọn</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11" name="Picture 229387" descr="viet3"/>
          <p:cNvPicPr>
            <a:picLocks noChangeAspect="1"/>
          </p:cNvPicPr>
          <p:nvPr/>
        </p:nvPicPr>
        <p:blipFill>
          <a:blip r:embed="rId2"/>
          <a:stretch>
            <a:fillRect/>
          </a:stretch>
        </p:blipFill>
        <p:spPr>
          <a:xfrm rot="-144016">
            <a:off x="8438529" y="73756"/>
            <a:ext cx="617107" cy="54803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108551"/>
          <p:cNvSpPr/>
          <p:nvPr/>
        </p:nvSpPr>
        <p:spPr>
          <a:xfrm>
            <a:off x="71438" y="95250"/>
            <a:ext cx="8991600" cy="762000"/>
          </a:xfrm>
          <a:prstGeom prst="rect">
            <a:avLst/>
          </a:prstGeom>
          <a:gradFill rotWithShape="1">
            <a:gsLst>
              <a:gs pos="0">
                <a:srgbClr val="FFFFCC"/>
              </a:gs>
              <a:gs pos="100000">
                <a:srgbClr val="FFCCFF"/>
              </a:gs>
            </a:gsLst>
            <a:path path="shape">
              <a:fillToRect l="50000" t="50000" r="50000" b="50000"/>
            </a:path>
            <a:tileRect/>
          </a:gradFill>
          <a:ln w="9525" cap="flat" cmpd="sng">
            <a:solidFill>
              <a:schemeClr val="bg1"/>
            </a:solidFill>
            <a:prstDash val="solid"/>
            <a:miter/>
            <a:headEnd type="none" w="med" len="med"/>
            <a:tailEnd type="none" w="med" len="med"/>
          </a:ln>
        </p:spPr>
        <p:txBody>
          <a:bodyPr wrap="none" anchor="ctr" anchorCtr="0"/>
          <a:lstStyle/>
          <a:p>
            <a:pPr fontAlgn="base">
              <a:spcBef>
                <a:spcPct val="0"/>
              </a:spcBef>
              <a:spcAft>
                <a:spcPct val="0"/>
              </a:spcAft>
              <a:buFont typeface="Arial" panose="020B0604020202020204" pitchFamily="34" charset="0"/>
              <a:buNone/>
            </a:pPr>
            <a:endParaRPr b="1">
              <a:solidFill>
                <a:srgbClr val="0000FF"/>
              </a:solidFill>
            </a:endParaRPr>
          </a:p>
        </p:txBody>
      </p:sp>
      <p:sp>
        <p:nvSpPr>
          <p:cNvPr id="8200" name="Rectangle 108552"/>
          <p:cNvSpPr/>
          <p:nvPr/>
        </p:nvSpPr>
        <p:spPr>
          <a:xfrm>
            <a:off x="915035" y="228600"/>
            <a:ext cx="7118985" cy="419100"/>
          </a:xfrm>
          <a:prstGeom prst="rect">
            <a:avLst/>
          </a:prstGeom>
        </p:spPr>
        <p:txBody>
          <a:bodyPr wrap="none" fromWordArt="1">
            <a:prstTxWarp prst="textPlain">
              <a:avLst>
                <a:gd name="adj" fmla="val 50000"/>
              </a:avLst>
            </a:prstTxWarp>
            <a:normAutofit fontScale="75000" lnSpcReduction="20000"/>
          </a:bodyPr>
          <a:lstStyle/>
          <a:p>
            <a:pPr algn="ctr" fontAlgn="base">
              <a:spcBef>
                <a:spcPct val="0"/>
              </a:spcBef>
              <a:spcAft>
                <a:spcPct val="0"/>
              </a:spcAft>
              <a:buFont typeface="Arial" panose="020B0604020202020204" pitchFamily="34" charset="0"/>
              <a:buNone/>
            </a:pPr>
            <a:r>
              <a:rPr lang="en-US" sz="343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PHONG CÁCH HỒ CHÍ MINH</a:t>
            </a:r>
            <a:r>
              <a:rPr lang="en-US" sz="2800" b="1">
                <a:ln w="19050" cap="flat" cmpd="sng">
                  <a:solidFill>
                    <a:srgbClr val="FF0000"/>
                  </a:solidFill>
                  <a:prstDash val="solid"/>
                  <a:headEnd type="none" w="med" len="med"/>
                  <a:tailEnd type="none" w="med" len="med"/>
                </a:ln>
                <a:solidFill>
                  <a:srgbClr val="FFFF00"/>
                </a:solidFill>
                <a:effectLst>
                  <a:outerShdw dist="35921" dir="2699999" algn="ctr" rotWithShape="0">
                    <a:srgbClr val="990000"/>
                  </a:outerShdw>
                </a:effectLst>
                <a:ea typeface="Arial" panose="020B0604020202020204" pitchFamily="34" charset="0"/>
              </a:rPr>
              <a:t>  (Lê Anh Trà)</a:t>
            </a:r>
          </a:p>
        </p:txBody>
      </p:sp>
      <p:sp>
        <p:nvSpPr>
          <p:cNvPr id="4" name="Rectangle 3"/>
          <p:cNvSpPr/>
          <p:nvPr/>
        </p:nvSpPr>
        <p:spPr>
          <a:xfrm>
            <a:off x="381239" y="876333"/>
            <a:ext cx="8458200" cy="5507990"/>
          </a:xfrm>
          <a:prstGeom prst="rect">
            <a:avLst/>
          </a:prstGeom>
        </p:spPr>
        <p:txBody>
          <a:bodyPr>
            <a:spAutoFit/>
          </a:bodyPr>
          <a:lstStyle/>
          <a:p>
            <a:pPr algn="ctr" eaLnBrk="0" fontAlgn="base" hangingPunct="0">
              <a:spcBef>
                <a:spcPct val="0"/>
              </a:spcBef>
              <a:spcAft>
                <a:spcPct val="0"/>
              </a:spcAft>
              <a:buFont typeface="Arial" panose="020B0604020202020204" pitchFamily="34" charset="0"/>
              <a:buNone/>
              <a:defRPr/>
            </a:pPr>
            <a:r>
              <a:rPr lang="en-US" sz="3600" b="1" dirty="0">
                <a:solidFill>
                  <a:srgbClr val="FF0000"/>
                </a:solidFill>
                <a:latin typeface="Times New Roman" panose="02020603050405020304" pitchFamily="18" charset="0"/>
                <a:cs typeface="Times New Roman" panose="02020603050405020304" pitchFamily="18" charset="0"/>
              </a:rPr>
              <a:t>CÙNG SUY NGẪM</a:t>
            </a:r>
          </a:p>
          <a:p>
            <a:pPr algn="ctr" eaLnBrk="0" fontAlgn="base" hangingPunct="0">
              <a:spcBef>
                <a:spcPct val="0"/>
              </a:spcBef>
              <a:spcAft>
                <a:spcPct val="0"/>
              </a:spcAft>
              <a:buFont typeface="Arial" panose="020B0604020202020204" pitchFamily="34" charset="0"/>
              <a:buNone/>
              <a:defRPr/>
            </a:pPr>
            <a:endParaRPr lang="en-US" sz="3600" b="1" dirty="0">
              <a:solidFill>
                <a:srgbClr val="FF0000"/>
              </a:solidFill>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Tx/>
              <a:buChar char="-"/>
              <a:defRPr/>
            </a:pPr>
            <a:r>
              <a:rPr lang="en-US" sz="2800" b="1" dirty="0" err="1">
                <a:solidFill>
                  <a:srgbClr val="000000"/>
                </a:solidFill>
                <a:latin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thức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thảo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luận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chung</a:t>
            </a:r>
            <a:endParaRPr lang="en-US" sz="2800" b="1" dirty="0">
              <a:solidFill>
                <a:srgbClr val="000000"/>
              </a:solidFill>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Tx/>
              <a:buChar char="-"/>
              <a:defRPr/>
            </a:pPr>
            <a:r>
              <a:rPr lang="en-US" sz="2800" b="1" dirty="0" err="1">
                <a:solidFill>
                  <a:srgbClr val="000000"/>
                </a:solidFill>
                <a:latin typeface="Times New Roman" panose="02020603050405020304" pitchFamily="18" charset="0"/>
                <a:cs typeface="Times New Roman" panose="02020603050405020304" pitchFamily="18" charset="0"/>
              </a:rPr>
              <a:t>Thời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gian</a:t>
            </a:r>
            <a:r>
              <a:rPr lang="en-US" sz="2800" b="1" dirty="0">
                <a:solidFill>
                  <a:srgbClr val="000000"/>
                </a:solidFill>
                <a:latin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cs typeface="Times New Roman" panose="02020603050405020304" pitchFamily="18" charset="0"/>
              </a:rPr>
              <a:t>phút</a:t>
            </a:r>
            <a:endParaRPr lang="en-US" sz="2800" b="1" dirty="0">
              <a:solidFill>
                <a:srgbClr val="000000"/>
              </a:solidFill>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Tx/>
              <a:buChar char="-"/>
              <a:defRPr/>
            </a:pPr>
            <a:r>
              <a:rPr lang="en-US" sz="2800" b="1" dirty="0" err="1">
                <a:solidFill>
                  <a:srgbClr val="000000"/>
                </a:solidFill>
                <a:latin typeface="Times New Roman" panose="02020603050405020304" pitchFamily="18" charset="0"/>
                <a:cs typeface="Times New Roman" panose="02020603050405020304" pitchFamily="18" charset="0"/>
              </a:rPr>
              <a:t>Nội</a:t>
            </a:r>
            <a:r>
              <a:rPr lang="en-US" sz="2800" b="1" dirty="0">
                <a:solidFill>
                  <a:srgbClr val="000000"/>
                </a:solidFill>
                <a:latin typeface="Times New Roman" panose="02020603050405020304" pitchFamily="18" charset="0"/>
                <a:cs typeface="Times New Roman" panose="02020603050405020304" pitchFamily="18" charset="0"/>
              </a:rPr>
              <a:t> dung: </a:t>
            </a:r>
          </a:p>
          <a:p>
            <a:pPr algn="just" eaLnBrk="0" fontAlgn="base" hangingPunct="0">
              <a:spcBef>
                <a:spcPct val="0"/>
              </a:spcBef>
              <a:spcAft>
                <a:spcPct val="0"/>
              </a:spcAft>
              <a:buFont typeface="Arial" panose="020B0604020202020204" pitchFamily="34" charset="0"/>
              <a:buNone/>
              <a:defRPr/>
            </a:pPr>
            <a:endParaRPr lang="en-US" sz="2800" b="1" dirty="0">
              <a:solidFill>
                <a:srgbClr val="0000FF"/>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 typeface="Arial" panose="020B0604020202020204" pitchFamily="34" charset="0"/>
              <a:buNone/>
              <a:defRPr/>
            </a:pPr>
            <a:r>
              <a:rPr lang="en-US" sz="2800" b="1" dirty="0">
                <a:solidFill>
                  <a:srgbClr val="0000FF"/>
                </a:solidFill>
                <a:latin typeface="Times New Roman" panose="02020603050405020304" pitchFamily="18" charset="0"/>
                <a:cs typeface="Times New Roman" panose="02020603050405020304" pitchFamily="18" charset="0"/>
              </a:rPr>
              <a:t>   Ta </a:t>
            </a:r>
            <a:r>
              <a:rPr lang="en-US" sz="2800" b="1" dirty="0" err="1">
                <a:solidFill>
                  <a:srgbClr val="0000FF"/>
                </a:solidFill>
                <a:latin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gặp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ảnh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Nguyễn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Khuyến</a:t>
            </a:r>
            <a:r>
              <a:rPr lang="en-US" sz="2800" b="1" dirty="0">
                <a:solidFill>
                  <a:srgbClr val="0000FF"/>
                </a:solidFill>
                <a:latin typeface="Times New Roman" panose="02020603050405020304" pitchFamily="18" charset="0"/>
                <a:cs typeface="Times New Roman" panose="02020603050405020304" pitchFamily="18" charset="0"/>
              </a:rPr>
              <a:t> an </a:t>
            </a:r>
            <a:r>
              <a:rPr lang="en-US" sz="2800" b="1" dirty="0" err="1">
                <a:solidFill>
                  <a:srgbClr val="0000FF"/>
                </a:solidFill>
                <a:latin typeface="Times New Roman" panose="02020603050405020304" pitchFamily="18" charset="0"/>
                <a:cs typeface="Times New Roman" panose="02020603050405020304" pitchFamily="18" charset="0"/>
              </a:rPr>
              <a:t>yên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vui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thú</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điền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i="1" dirty="0" err="1">
                <a:solidFill>
                  <a:srgbClr val="0000FF"/>
                </a:solidFill>
                <a:latin typeface="Times New Roman" panose="02020603050405020304" pitchFamily="18" charset="0"/>
                <a:cs typeface="Times New Roman" panose="02020603050405020304" pitchFamily="18" charset="0"/>
              </a:rPr>
              <a:t>Bạn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đến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chơi</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nhà</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 hay </a:t>
            </a:r>
            <a:r>
              <a:rPr lang="en-US" sz="2800" b="1" dirty="0" err="1">
                <a:solidFill>
                  <a:srgbClr val="0000FF"/>
                </a:solidFill>
                <a:latin typeface="Times New Roman" panose="02020603050405020304" pitchFamily="18" charset="0"/>
                <a:cs typeface="Times New Roman" panose="02020603050405020304" pitchFamily="18" charset="0"/>
              </a:rPr>
              <a:t>Nguyễn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Trãi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ung</a:t>
            </a:r>
            <a:r>
              <a:rPr lang="en-US" sz="2800" b="1" dirty="0">
                <a:solidFill>
                  <a:srgbClr val="0000FF"/>
                </a:solidFill>
                <a:latin typeface="Times New Roman" panose="02020603050405020304" pitchFamily="18" charset="0"/>
                <a:cs typeface="Times New Roman" panose="02020603050405020304" pitchFamily="18" charset="0"/>
              </a:rPr>
              <a:t> dung, say </a:t>
            </a:r>
            <a:r>
              <a:rPr lang="en-US" sz="2800" b="1" dirty="0" err="1">
                <a:solidFill>
                  <a:srgbClr val="0000FF"/>
                </a:solidFill>
                <a:latin typeface="Times New Roman" panose="02020603050405020304" pitchFamily="18" charset="0"/>
                <a:cs typeface="Times New Roman" panose="02020603050405020304" pitchFamily="18" charset="0"/>
              </a:rPr>
              <a:t>đắm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i="1" dirty="0" err="1">
                <a:solidFill>
                  <a:srgbClr val="0000FF"/>
                </a:solidFill>
                <a:latin typeface="Times New Roman" panose="02020603050405020304" pitchFamily="18" charset="0"/>
                <a:cs typeface="Times New Roman" panose="02020603050405020304" pitchFamily="18" charset="0"/>
              </a:rPr>
              <a:t>Côn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Sơn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ca</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so </a:t>
            </a:r>
            <a:r>
              <a:rPr lang="en-US" sz="2800" b="1" dirty="0" err="1">
                <a:solidFill>
                  <a:srgbClr val="0000FF"/>
                </a:solidFill>
                <a:latin typeface="Times New Roman" panose="02020603050405020304" pitchFamily="18" charset="0"/>
                <a:cs typeface="Times New Roman" panose="02020603050405020304" pitchFamily="18" charset="0"/>
              </a:rPr>
              <a:t>sánh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xưa</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4293" name="Picture 54292" descr="Cau hoi"/>
          <p:cNvPicPr>
            <a:picLocks noChangeAspect="1"/>
          </p:cNvPicPr>
          <p:nvPr/>
        </p:nvPicPr>
        <p:blipFill>
          <a:blip r:embed="rId2"/>
          <a:stretch>
            <a:fillRect/>
          </a:stretch>
        </p:blipFill>
        <p:spPr>
          <a:xfrm>
            <a:off x="228600" y="838200"/>
            <a:ext cx="838200" cy="838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4293"/>
                                        </p:tgtEl>
                                        <p:attrNameLst>
                                          <p:attrName>style.visibility</p:attrName>
                                        </p:attrNameLst>
                                      </p:cBhvr>
                                      <p:to>
                                        <p:strVal val="visible"/>
                                      </p:to>
                                    </p:set>
                                    <p:animEffect transition="in" filter="slide(fromBottom)">
                                      <p:cBhvr>
                                        <p:cTn id="7" dur="1000"/>
                                        <p:tgtEl>
                                          <p:spTgt spid="5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1290</Words>
  <Application>Microsoft Office PowerPoint</Application>
  <PresentationFormat>On-screen Show (4:3)</PresentationFormat>
  <Paragraphs>107</Paragraphs>
  <Slides>16</Slides>
  <Notes>4</Notes>
  <HiddenSlides>0</HiddenSlides>
  <MMClips>1</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16</vt:i4>
      </vt:variant>
    </vt:vector>
  </HeadingPairs>
  <TitlesOfParts>
    <vt:vector size="35" baseType="lpstr">
      <vt:lpstr>SimSun</vt:lpstr>
      <vt:lpstr>#9Slide03 Arima Madurai Black</vt:lpstr>
      <vt:lpstr>.VnTime</vt:lpstr>
      <vt:lpstr>Arial</vt:lpstr>
      <vt:lpstr>Calibri</vt:lpstr>
      <vt:lpstr>Calibri Light</vt:lpstr>
      <vt:lpstr>Times New Roman</vt:lpstr>
      <vt:lpstr>2_Office Theme</vt:lpstr>
      <vt:lpstr>3_Office Theme</vt:lpstr>
      <vt:lpstr>4_Office Theme</vt:lpstr>
      <vt:lpstr>5_Office Theme</vt:lpstr>
      <vt:lpstr>Default Design</vt:lpstr>
      <vt:lpstr>8_Office Theme</vt:lpstr>
      <vt:lpstr>3_Default Design</vt:lpstr>
      <vt:lpstr>4_Default Design</vt:lpstr>
      <vt:lpstr>2_Default Design</vt:lpstr>
      <vt:lpstr>5_Default Design</vt:lpstr>
      <vt:lpstr>6_Default Design</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tự học</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43</cp:revision>
  <dcterms:created xsi:type="dcterms:W3CDTF">2021-08-31T09:18:00Z</dcterms:created>
  <dcterms:modified xsi:type="dcterms:W3CDTF">2024-02-21T09:24:21Z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16E7D943976F4862997BB30F77864AB4</vt:lpwstr>
  </property>
  <property fmtid="{D5CDD505-2E9C-101B-9397-08002B2CF9AE}" pid="3" name="KSOProductBuildVer">
    <vt:lpwstr>1033-11.2.0.10293</vt:lpwstr>
  </property>
</Properties>
</file>