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375" r:id="rId2"/>
    <p:sldId id="377" r:id="rId3"/>
    <p:sldId id="414" r:id="rId4"/>
    <p:sldId id="417" r:id="rId5"/>
    <p:sldId id="418" r:id="rId6"/>
    <p:sldId id="393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custShowLst>
    <p:custShow name="Custom Show 1" id="0">
      <p:sldLst>
        <p:sld r:id="rId2"/>
        <p:sld r:id="rId3"/>
        <p:sld r:id="rId7"/>
      </p:sldLst>
    </p:custShow>
  </p:custShow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472C4"/>
    <a:srgbClr val="FFFFFF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51" d="100"/>
          <a:sy n="51" d="100"/>
        </p:scale>
        <p:origin x="62" y="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7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4EE4-0155-48B6-885B-995119B0241B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4EE4-0155-48B6-885B-995119B0241B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45404-FC73-4E28-961E-2C11B01C8E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" y="1578897"/>
            <a:ext cx="11460480" cy="3154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GIẢNG MÔN </a:t>
            </a:r>
            <a:r>
              <a:rPr lang="vi-VN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 DỤC THỂ CHẤT LỚP 6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CHỦ ĐỀ: CHẠY CỰ LY NGẮN</a:t>
            </a:r>
          </a:p>
        </p:txBody>
      </p:sp>
      <p:sp>
        <p:nvSpPr>
          <p:cNvPr id="2" name="Rectangle 1"/>
          <p:cNvSpPr/>
          <p:nvPr/>
        </p:nvSpPr>
        <p:spPr>
          <a:xfrm>
            <a:off x="711200" y="457200"/>
            <a:ext cx="99242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GÒ VẤP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THCS PHẠM VĂN CHIÊU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NĂNG KHIẾU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HỌC 2023 - 2024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760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999" y="698507"/>
            <a:ext cx="1117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HOẠT ĐỘNG 1: 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819" y="1775725"/>
            <a:ext cx="11176000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1B2002-7019-4482-A60C-B4B1BE7C41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24652" y="3993640"/>
            <a:ext cx="1663084" cy="1409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F03B57-1594-4322-AC9B-29080E9F2B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02641" y="3993640"/>
            <a:ext cx="1455938" cy="1409939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69A135D5-D1AA-4E73-8C78-ED221FA9E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05" y="3993640"/>
            <a:ext cx="1995061" cy="1330040"/>
          </a:xfrm>
        </p:spPr>
      </p:pic>
    </p:spTree>
    <p:extLst>
      <p:ext uri="{BB962C8B-B14F-4D97-AF65-F5344CB8AC3E}">
        <p14:creationId xmlns:p14="http://schemas.microsoft.com/office/powerpoint/2010/main" val="1106305928"/>
      </p:ext>
    </p:extLst>
  </p:cSld>
  <p:clrMapOvr>
    <a:masterClrMapping/>
  </p:clrMapOvr>
  <p:transition spd="slow" advTm="2522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791_20210414102320_wm_shs-giao-duc-the-chat-6-16.jpg">
            <a:extLst>
              <a:ext uri="{FF2B5EF4-FFF2-40B4-BE49-F238E27FC236}">
                <a16:creationId xmlns:a16="http://schemas.microsoft.com/office/drawing/2014/main" id="{A07648EB-4032-4B95-A724-367CEEC1E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509" y="419924"/>
            <a:ext cx="4748981" cy="662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F03F81-ED0A-4401-8D1A-0737F42CD479}"/>
              </a:ext>
            </a:extLst>
          </p:cNvPr>
          <p:cNvSpPr/>
          <p:nvPr/>
        </p:nvSpPr>
        <p:spPr>
          <a:xfrm>
            <a:off x="377351" y="235258"/>
            <a:ext cx="11314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BÀI 2:  KĨ THUẬT XUẤT PHÁT VÀ CHẠY LAO SAU XUẤT PHÁT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1356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DC3CCA-4483-4A4D-BBB5-524B88B51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74" y="881621"/>
            <a:ext cx="9917676" cy="562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3674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3CBE-CDA0-4AF2-B1E7-61DA1C2AF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3: KĨ THUẬT CHẠY VỀ ĐÍCH</a:t>
            </a:r>
          </a:p>
        </p:txBody>
      </p:sp>
      <p:pic>
        <p:nvPicPr>
          <p:cNvPr id="4" name="Content Placeholder 3" descr="Screenshot_2021-08-10-08-31-37-89">
            <a:extLst>
              <a:ext uri="{FF2B5EF4-FFF2-40B4-BE49-F238E27FC236}">
                <a16:creationId xmlns:a16="http://schemas.microsoft.com/office/drawing/2014/main" id="{6417480E-A069-4166-87BD-34BD97BDACF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735" y="1577949"/>
            <a:ext cx="6280879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2203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08372" y="4765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50098" y="908950"/>
            <a:ext cx="7018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F3F970-F78C-4A35-8A5D-A2578B6865C8}"/>
              </a:ext>
            </a:extLst>
          </p:cNvPr>
          <p:cNvSpPr/>
          <p:nvPr/>
        </p:nvSpPr>
        <p:spPr>
          <a:xfrm>
            <a:off x="872625" y="1841689"/>
            <a:ext cx="10056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53775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None&quot;,&quot;HeaderHeight&quot;:0.0,&quot;FooterHeight&quot;:0.4,&quot;SideMargin&quot;:0.0,&quot;TopMargin&quot;:0.0,&quot;BottomMargin&quot;:0.0,&quot;IntervalMargin&quot;:0.0,&quot;SettingType&quot;:&quot;System&quot;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137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1</vt:i4>
      </vt:variant>
    </vt:vector>
  </HeadingPairs>
  <TitlesOfParts>
    <vt:vector size="12" baseType="lpstr">
      <vt:lpstr>Arial</vt:lpstr>
      <vt:lpstr>Calibri Light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Bài 3: KĨ THUẬT CHẠY VỀ ĐÍCH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Phượng</dc:creator>
  <cp:lastModifiedBy>84336791293</cp:lastModifiedBy>
  <cp:revision>437</cp:revision>
  <dcterms:created xsi:type="dcterms:W3CDTF">2021-02-05T08:18:00Z</dcterms:created>
  <dcterms:modified xsi:type="dcterms:W3CDTF">2024-02-23T13:47:00Z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70A6FDD3086C4064862B1949345A6335</vt:lpwstr>
  </property>
  <property fmtid="{D5CDD505-2E9C-101B-9397-08002B2CF9AE}" pid="3" name="KSOProductBuildVer">
    <vt:lpwstr>1033-11.2.0.10258</vt:lpwstr>
  </property>
</Properties>
</file>