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75" r:id="rId2"/>
    <p:sldId id="377" r:id="rId3"/>
    <p:sldId id="378" r:id="rId4"/>
    <p:sldId id="379" r:id="rId5"/>
    <p:sldId id="382" r:id="rId6"/>
    <p:sldId id="38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custShowLst>
    <p:custShow name="Custom Show 1" id="0">
      <p:sldLst>
        <p:sld r:id="rId2"/>
        <p:sld r:id="rId3"/>
        <p:sld r:id="rId4"/>
      </p:sldLst>
    </p:custShow>
  </p:custShow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472C4"/>
    <a:srgbClr val="FFFFFF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7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4EE4-0155-48B6-885B-995119B0241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1578897"/>
            <a:ext cx="11460480" cy="306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GIẢNG MÔN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DỤC THỂ CHẤT LỚP 6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NÉM BÓNG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00" y="457200"/>
            <a:ext cx="9924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GÒ VẤP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PHẠM VĂN CHIÊU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NĂNG KHIẾU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 2023 - 2024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760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999" y="698507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HOẠT ĐỘNG 1: 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819" y="1775725"/>
            <a:ext cx="11176000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1B2002-7019-4482-A60C-B4B1BE7C4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24652" y="3993640"/>
            <a:ext cx="1663084" cy="1409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03B57-1594-4322-AC9B-29080E9F2B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02641" y="3993640"/>
            <a:ext cx="1455938" cy="1409939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9A135D5-D1AA-4E73-8C78-ED221FA9E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05" y="3993640"/>
            <a:ext cx="1995061" cy="1330040"/>
          </a:xfrm>
        </p:spPr>
      </p:pic>
    </p:spTree>
    <p:extLst>
      <p:ext uri="{BB962C8B-B14F-4D97-AF65-F5344CB8AC3E}">
        <p14:creationId xmlns:p14="http://schemas.microsoft.com/office/powerpoint/2010/main" val="1106305928"/>
      </p:ext>
    </p:extLst>
  </p:cSld>
  <p:clrMapOvr>
    <a:masterClrMapping/>
  </p:clrMapOvr>
  <p:transition spd="slow" advTm="2522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5BD7-56D5-4BF8-A874-8D407791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BÀI 2: KĨ THUẬT RA SỨC CUỐI CÙNG VÀ GIỮ THĂNG BẰNG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shot_2021-08-10-15-18-43-46">
            <a:extLst>
              <a:ext uri="{FF2B5EF4-FFF2-40B4-BE49-F238E27FC236}">
                <a16:creationId xmlns:a16="http://schemas.microsoft.com/office/drawing/2014/main" id="{F7357CDA-E755-45D5-8E45-C2F6EB2D8F7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808" y="1154243"/>
            <a:ext cx="4729631" cy="4123713"/>
          </a:xfrm>
          <a:prstGeom prst="rect">
            <a:avLst/>
          </a:prstGeom>
        </p:spPr>
      </p:pic>
      <p:pic>
        <p:nvPicPr>
          <p:cNvPr id="5" name="Picture 4" descr="Screenshot_2021-08-10-15-21-07-78">
            <a:extLst>
              <a:ext uri="{FF2B5EF4-FFF2-40B4-BE49-F238E27FC236}">
                <a16:creationId xmlns:a16="http://schemas.microsoft.com/office/drawing/2014/main" id="{4C485F97-B508-4E0B-9102-88E6792F68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131633" cy="33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519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1474-F543-4AD4-A9FC-C1AA7A50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9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BÀI 3: KĨ THUẬT CHẠY ĐÀ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shot_2021-08-10-16-10-26-99">
            <a:extLst>
              <a:ext uri="{FF2B5EF4-FFF2-40B4-BE49-F238E27FC236}">
                <a16:creationId xmlns:a16="http://schemas.microsoft.com/office/drawing/2014/main" id="{753CEAC3-56F7-4D27-B4FA-9466AB82DB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466850"/>
            <a:ext cx="4078574" cy="3404953"/>
          </a:xfrm>
          <a:prstGeom prst="rect">
            <a:avLst/>
          </a:prstGeom>
        </p:spPr>
      </p:pic>
      <p:pic>
        <p:nvPicPr>
          <p:cNvPr id="5" name="Picture 4" descr="Screenshot_2021-08-10-16-22-47-97">
            <a:extLst>
              <a:ext uri="{FF2B5EF4-FFF2-40B4-BE49-F238E27FC236}">
                <a16:creationId xmlns:a16="http://schemas.microsoft.com/office/drawing/2014/main" id="{811653A7-C9DA-4E3E-AAB0-6ECD98A00E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21312" y="1588958"/>
            <a:ext cx="3282845" cy="30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031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30465-AAAB-4BF1-9821-BA38B59B9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9" y="659567"/>
            <a:ext cx="10837888" cy="5517396"/>
          </a:xfrm>
        </p:spPr>
      </p:pic>
    </p:spTree>
    <p:extLst>
      <p:ext uri="{BB962C8B-B14F-4D97-AF65-F5344CB8AC3E}">
        <p14:creationId xmlns:p14="http://schemas.microsoft.com/office/powerpoint/2010/main" val="23637724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_2021-08-10-20-19-49-19">
            <a:extLst>
              <a:ext uri="{FF2B5EF4-FFF2-40B4-BE49-F238E27FC236}">
                <a16:creationId xmlns:a16="http://schemas.microsoft.com/office/drawing/2014/main" id="{0B67940C-7444-4CAD-955F-5AF4109322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44577"/>
            <a:ext cx="10515599" cy="58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304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None&quot;,&quot;HeaderHeight&quot;:0.0,&quot;FooterHeight&quot;:0.4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112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Times New Roman</vt:lpstr>
      <vt:lpstr>Calibri</vt:lpstr>
      <vt:lpstr>Arial</vt:lpstr>
      <vt:lpstr>Calibri Light</vt:lpstr>
      <vt:lpstr>Office Theme</vt:lpstr>
      <vt:lpstr>PowerPoint Presentation</vt:lpstr>
      <vt:lpstr>PowerPoint Presentation</vt:lpstr>
      <vt:lpstr>BÀI 2: KĨ THUẬT RA SỨC CUỐI CÙNG VÀ GIỮ THĂNG BẰNG </vt:lpstr>
      <vt:lpstr>BÀI 3: KĨ THUẬT CHẠY ĐÀ  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Phượng</dc:creator>
  <cp:lastModifiedBy>84336791293</cp:lastModifiedBy>
  <cp:revision>444</cp:revision>
  <dcterms:created xsi:type="dcterms:W3CDTF">2021-02-05T08:18:00Z</dcterms:created>
  <dcterms:modified xsi:type="dcterms:W3CDTF">2024-02-26T15:49:29Z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70A6FDD3086C4064862B1949345A6335</vt:lpwstr>
  </property>
  <property fmtid="{D5CDD505-2E9C-101B-9397-08002B2CF9AE}" pid="3" name="KSOProductBuildVer">
    <vt:lpwstr>1033-11.2.0.10258</vt:lpwstr>
  </property>
</Properties>
</file>