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2"/>
  </p:notesMasterIdLst>
  <p:sldIdLst>
    <p:sldId id="328" r:id="rId3"/>
    <p:sldId id="329" r:id="rId4"/>
    <p:sldId id="330" r:id="rId5"/>
    <p:sldId id="331" r:id="rId6"/>
    <p:sldId id="352" r:id="rId7"/>
    <p:sldId id="332" r:id="rId8"/>
    <p:sldId id="333" r:id="rId9"/>
    <p:sldId id="334" r:id="rId10"/>
    <p:sldId id="336" r:id="rId11"/>
    <p:sldId id="335" r:id="rId12"/>
    <p:sldId id="341" r:id="rId13"/>
    <p:sldId id="342" r:id="rId14"/>
    <p:sldId id="343" r:id="rId15"/>
    <p:sldId id="344" r:id="rId16"/>
    <p:sldId id="345" r:id="rId17"/>
    <p:sldId id="346" r:id="rId18"/>
    <p:sldId id="376" r:id="rId19"/>
    <p:sldId id="347" r:id="rId20"/>
    <p:sldId id="349" r:id="rId21"/>
    <p:sldId id="350" r:id="rId22"/>
    <p:sldId id="351" r:id="rId23"/>
    <p:sldId id="353" r:id="rId24"/>
    <p:sldId id="354" r:id="rId25"/>
    <p:sldId id="355" r:id="rId26"/>
    <p:sldId id="356" r:id="rId27"/>
    <p:sldId id="314" r:id="rId28"/>
    <p:sldId id="326" r:id="rId29"/>
    <p:sldId id="357" r:id="rId30"/>
    <p:sldId id="36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3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ongluanhs trongluanhs" userId="a7dcd20ed7b179a0" providerId="LiveId" clId="{EFFD24AF-95EF-46BC-B4BB-43B0A41A1D38}"/>
    <pc:docChg chg="delSld modSld delMainMaster">
      <pc:chgData name="trongluanhs trongluanhs" userId="a7dcd20ed7b179a0" providerId="LiveId" clId="{EFFD24AF-95EF-46BC-B4BB-43B0A41A1D38}" dt="2024-02-26T13:51:32.652" v="87" actId="47"/>
      <pc:docMkLst>
        <pc:docMk/>
      </pc:docMkLst>
      <pc:sldChg chg="del">
        <pc:chgData name="trongluanhs trongluanhs" userId="a7dcd20ed7b179a0" providerId="LiveId" clId="{EFFD24AF-95EF-46BC-B4BB-43B0A41A1D38}" dt="2024-02-26T13:49:53.151" v="0" actId="47"/>
        <pc:sldMkLst>
          <pc:docMk/>
          <pc:sldMk cId="0" sldId="285"/>
        </pc:sldMkLst>
      </pc:sldChg>
      <pc:sldChg chg="del">
        <pc:chgData name="trongluanhs trongluanhs" userId="a7dcd20ed7b179a0" providerId="LiveId" clId="{EFFD24AF-95EF-46BC-B4BB-43B0A41A1D38}" dt="2024-02-26T13:50:09.676" v="1" actId="47"/>
        <pc:sldMkLst>
          <pc:docMk/>
          <pc:sldMk cId="2158088548" sldId="337"/>
        </pc:sldMkLst>
      </pc:sldChg>
      <pc:sldChg chg="del">
        <pc:chgData name="trongluanhs trongluanhs" userId="a7dcd20ed7b179a0" providerId="LiveId" clId="{EFFD24AF-95EF-46BC-B4BB-43B0A41A1D38}" dt="2024-02-26T13:51:19.734" v="78" actId="47"/>
        <pc:sldMkLst>
          <pc:docMk/>
          <pc:sldMk cId="2897859554" sldId="338"/>
        </pc:sldMkLst>
      </pc:sldChg>
      <pc:sldChg chg="del">
        <pc:chgData name="trongluanhs trongluanhs" userId="a7dcd20ed7b179a0" providerId="LiveId" clId="{EFFD24AF-95EF-46BC-B4BB-43B0A41A1D38}" dt="2024-02-26T13:51:18.250" v="77" actId="47"/>
        <pc:sldMkLst>
          <pc:docMk/>
          <pc:sldMk cId="1673114506" sldId="364"/>
        </pc:sldMkLst>
      </pc:sldChg>
      <pc:sldChg chg="del">
        <pc:chgData name="trongluanhs trongluanhs" userId="a7dcd20ed7b179a0" providerId="LiveId" clId="{EFFD24AF-95EF-46BC-B4BB-43B0A41A1D38}" dt="2024-02-26T13:51:21.156" v="79" actId="47"/>
        <pc:sldMkLst>
          <pc:docMk/>
          <pc:sldMk cId="79736462" sldId="365"/>
        </pc:sldMkLst>
      </pc:sldChg>
      <pc:sldChg chg="del">
        <pc:chgData name="trongluanhs trongluanhs" userId="a7dcd20ed7b179a0" providerId="LiveId" clId="{EFFD24AF-95EF-46BC-B4BB-43B0A41A1D38}" dt="2024-02-26T13:51:22.468" v="80" actId="47"/>
        <pc:sldMkLst>
          <pc:docMk/>
          <pc:sldMk cId="557872962" sldId="366"/>
        </pc:sldMkLst>
      </pc:sldChg>
      <pc:sldChg chg="del">
        <pc:chgData name="trongluanhs trongluanhs" userId="a7dcd20ed7b179a0" providerId="LiveId" clId="{EFFD24AF-95EF-46BC-B4BB-43B0A41A1D38}" dt="2024-02-26T13:51:24.295" v="81" actId="47"/>
        <pc:sldMkLst>
          <pc:docMk/>
          <pc:sldMk cId="1824125462" sldId="367"/>
        </pc:sldMkLst>
      </pc:sldChg>
      <pc:sldChg chg="del">
        <pc:chgData name="trongluanhs trongluanhs" userId="a7dcd20ed7b179a0" providerId="LiveId" clId="{EFFD24AF-95EF-46BC-B4BB-43B0A41A1D38}" dt="2024-02-26T13:51:25.529" v="82" actId="47"/>
        <pc:sldMkLst>
          <pc:docMk/>
          <pc:sldMk cId="1953594927" sldId="368"/>
        </pc:sldMkLst>
      </pc:sldChg>
      <pc:sldChg chg="del">
        <pc:chgData name="trongluanhs trongluanhs" userId="a7dcd20ed7b179a0" providerId="LiveId" clId="{EFFD24AF-95EF-46BC-B4BB-43B0A41A1D38}" dt="2024-02-26T13:51:26.982" v="83" actId="47"/>
        <pc:sldMkLst>
          <pc:docMk/>
          <pc:sldMk cId="204326188" sldId="369"/>
        </pc:sldMkLst>
      </pc:sldChg>
      <pc:sldChg chg="del">
        <pc:chgData name="trongluanhs trongluanhs" userId="a7dcd20ed7b179a0" providerId="LiveId" clId="{EFFD24AF-95EF-46BC-B4BB-43B0A41A1D38}" dt="2024-02-26T13:51:28.497" v="84" actId="47"/>
        <pc:sldMkLst>
          <pc:docMk/>
          <pc:sldMk cId="858428419" sldId="370"/>
        </pc:sldMkLst>
      </pc:sldChg>
      <pc:sldChg chg="del">
        <pc:chgData name="trongluanhs trongluanhs" userId="a7dcd20ed7b179a0" providerId="LiveId" clId="{EFFD24AF-95EF-46BC-B4BB-43B0A41A1D38}" dt="2024-02-26T13:51:29.794" v="85" actId="47"/>
        <pc:sldMkLst>
          <pc:docMk/>
          <pc:sldMk cId="3984090771" sldId="371"/>
        </pc:sldMkLst>
      </pc:sldChg>
      <pc:sldChg chg="del">
        <pc:chgData name="trongluanhs trongluanhs" userId="a7dcd20ed7b179a0" providerId="LiveId" clId="{EFFD24AF-95EF-46BC-B4BB-43B0A41A1D38}" dt="2024-02-26T13:51:31.293" v="86" actId="47"/>
        <pc:sldMkLst>
          <pc:docMk/>
          <pc:sldMk cId="2354495469" sldId="372"/>
        </pc:sldMkLst>
      </pc:sldChg>
      <pc:sldChg chg="del">
        <pc:chgData name="trongluanhs trongluanhs" userId="a7dcd20ed7b179a0" providerId="LiveId" clId="{EFFD24AF-95EF-46BC-B4BB-43B0A41A1D38}" dt="2024-02-26T13:51:32.652" v="87" actId="47"/>
        <pc:sldMkLst>
          <pc:docMk/>
          <pc:sldMk cId="2658912318" sldId="373"/>
        </pc:sldMkLst>
      </pc:sldChg>
      <pc:sldChg chg="del">
        <pc:chgData name="trongluanhs trongluanhs" userId="a7dcd20ed7b179a0" providerId="LiveId" clId="{EFFD24AF-95EF-46BC-B4BB-43B0A41A1D38}" dt="2024-02-26T13:51:16.610" v="76" actId="47"/>
        <pc:sldMkLst>
          <pc:docMk/>
          <pc:sldMk cId="2480050161" sldId="374"/>
        </pc:sldMkLst>
      </pc:sldChg>
      <pc:sldChg chg="del">
        <pc:chgData name="trongluanhs trongluanhs" userId="a7dcd20ed7b179a0" providerId="LiveId" clId="{EFFD24AF-95EF-46BC-B4BB-43B0A41A1D38}" dt="2024-02-26T13:50:35.403" v="2" actId="47"/>
        <pc:sldMkLst>
          <pc:docMk/>
          <pc:sldMk cId="2002820298" sldId="375"/>
        </pc:sldMkLst>
      </pc:sldChg>
      <pc:sldChg chg="modSp mod">
        <pc:chgData name="trongluanhs trongluanhs" userId="a7dcd20ed7b179a0" providerId="LiveId" clId="{EFFD24AF-95EF-46BC-B4BB-43B0A41A1D38}" dt="2024-02-26T13:50:52.805" v="75" actId="20577"/>
        <pc:sldMkLst>
          <pc:docMk/>
          <pc:sldMk cId="874464718" sldId="376"/>
        </pc:sldMkLst>
        <pc:spChg chg="mod">
          <ac:chgData name="trongluanhs trongluanhs" userId="a7dcd20ed7b179a0" providerId="LiveId" clId="{EFFD24AF-95EF-46BC-B4BB-43B0A41A1D38}" dt="2024-02-26T13:50:52.805" v="75" actId="20577"/>
          <ac:spMkLst>
            <pc:docMk/>
            <pc:sldMk cId="874464718" sldId="376"/>
            <ac:spMk id="2" creationId="{033F6711-1E2F-4E0F-B4DB-8B26A897542C}"/>
          </ac:spMkLst>
        </pc:spChg>
      </pc:sldChg>
      <pc:sldMasterChg chg="del delSldLayout">
        <pc:chgData name="trongluanhs trongluanhs" userId="a7dcd20ed7b179a0" providerId="LiveId" clId="{EFFD24AF-95EF-46BC-B4BB-43B0A41A1D38}" dt="2024-02-26T13:51:32.652" v="87" actId="47"/>
        <pc:sldMasterMkLst>
          <pc:docMk/>
          <pc:sldMasterMk cId="2613060551" sldId="2147483675"/>
        </pc:sldMasterMkLst>
        <pc:sldLayoutChg chg="del">
          <pc:chgData name="trongluanhs trongluanhs" userId="a7dcd20ed7b179a0" providerId="LiveId" clId="{EFFD24AF-95EF-46BC-B4BB-43B0A41A1D38}" dt="2024-02-26T13:51:32.652" v="87" actId="47"/>
          <pc:sldLayoutMkLst>
            <pc:docMk/>
            <pc:sldMasterMk cId="2613060551" sldId="2147483675"/>
            <pc:sldLayoutMk cId="4242474321" sldId="2147483676"/>
          </pc:sldLayoutMkLst>
        </pc:sldLayoutChg>
        <pc:sldLayoutChg chg="del">
          <pc:chgData name="trongluanhs trongluanhs" userId="a7dcd20ed7b179a0" providerId="LiveId" clId="{EFFD24AF-95EF-46BC-B4BB-43B0A41A1D38}" dt="2024-02-26T13:51:32.652" v="87" actId="47"/>
          <pc:sldLayoutMkLst>
            <pc:docMk/>
            <pc:sldMasterMk cId="2613060551" sldId="2147483675"/>
            <pc:sldLayoutMk cId="754080117" sldId="2147483677"/>
          </pc:sldLayoutMkLst>
        </pc:sldLayoutChg>
        <pc:sldLayoutChg chg="del">
          <pc:chgData name="trongluanhs trongluanhs" userId="a7dcd20ed7b179a0" providerId="LiveId" clId="{EFFD24AF-95EF-46BC-B4BB-43B0A41A1D38}" dt="2024-02-26T13:51:32.652" v="87" actId="47"/>
          <pc:sldLayoutMkLst>
            <pc:docMk/>
            <pc:sldMasterMk cId="2613060551" sldId="2147483675"/>
            <pc:sldLayoutMk cId="2885561632" sldId="2147483678"/>
          </pc:sldLayoutMkLst>
        </pc:sldLayoutChg>
        <pc:sldLayoutChg chg="del">
          <pc:chgData name="trongluanhs trongluanhs" userId="a7dcd20ed7b179a0" providerId="LiveId" clId="{EFFD24AF-95EF-46BC-B4BB-43B0A41A1D38}" dt="2024-02-26T13:51:32.652" v="87" actId="47"/>
          <pc:sldLayoutMkLst>
            <pc:docMk/>
            <pc:sldMasterMk cId="2613060551" sldId="2147483675"/>
            <pc:sldLayoutMk cId="4022809190" sldId="2147483679"/>
          </pc:sldLayoutMkLst>
        </pc:sldLayoutChg>
        <pc:sldLayoutChg chg="del">
          <pc:chgData name="trongluanhs trongluanhs" userId="a7dcd20ed7b179a0" providerId="LiveId" clId="{EFFD24AF-95EF-46BC-B4BB-43B0A41A1D38}" dt="2024-02-26T13:51:32.652" v="87" actId="47"/>
          <pc:sldLayoutMkLst>
            <pc:docMk/>
            <pc:sldMasterMk cId="2613060551" sldId="2147483675"/>
            <pc:sldLayoutMk cId="3496900466" sldId="2147483680"/>
          </pc:sldLayoutMkLst>
        </pc:sldLayoutChg>
        <pc:sldLayoutChg chg="del">
          <pc:chgData name="trongluanhs trongluanhs" userId="a7dcd20ed7b179a0" providerId="LiveId" clId="{EFFD24AF-95EF-46BC-B4BB-43B0A41A1D38}" dt="2024-02-26T13:51:32.652" v="87" actId="47"/>
          <pc:sldLayoutMkLst>
            <pc:docMk/>
            <pc:sldMasterMk cId="2613060551" sldId="2147483675"/>
            <pc:sldLayoutMk cId="1669245190" sldId="2147483681"/>
          </pc:sldLayoutMkLst>
        </pc:sldLayoutChg>
        <pc:sldLayoutChg chg="del">
          <pc:chgData name="trongluanhs trongluanhs" userId="a7dcd20ed7b179a0" providerId="LiveId" clId="{EFFD24AF-95EF-46BC-B4BB-43B0A41A1D38}" dt="2024-02-26T13:51:32.652" v="87" actId="47"/>
          <pc:sldLayoutMkLst>
            <pc:docMk/>
            <pc:sldMasterMk cId="2613060551" sldId="2147483675"/>
            <pc:sldLayoutMk cId="2316578886" sldId="2147483682"/>
          </pc:sldLayoutMkLst>
        </pc:sldLayoutChg>
        <pc:sldLayoutChg chg="del">
          <pc:chgData name="trongluanhs trongluanhs" userId="a7dcd20ed7b179a0" providerId="LiveId" clId="{EFFD24AF-95EF-46BC-B4BB-43B0A41A1D38}" dt="2024-02-26T13:51:32.652" v="87" actId="47"/>
          <pc:sldLayoutMkLst>
            <pc:docMk/>
            <pc:sldMasterMk cId="2613060551" sldId="2147483675"/>
            <pc:sldLayoutMk cId="2926934687" sldId="2147483683"/>
          </pc:sldLayoutMkLst>
        </pc:sldLayoutChg>
        <pc:sldLayoutChg chg="del">
          <pc:chgData name="trongluanhs trongluanhs" userId="a7dcd20ed7b179a0" providerId="LiveId" clId="{EFFD24AF-95EF-46BC-B4BB-43B0A41A1D38}" dt="2024-02-26T13:51:32.652" v="87" actId="47"/>
          <pc:sldLayoutMkLst>
            <pc:docMk/>
            <pc:sldMasterMk cId="2613060551" sldId="2147483675"/>
            <pc:sldLayoutMk cId="4010670655" sldId="2147483684"/>
          </pc:sldLayoutMkLst>
        </pc:sldLayoutChg>
        <pc:sldLayoutChg chg="del">
          <pc:chgData name="trongluanhs trongluanhs" userId="a7dcd20ed7b179a0" providerId="LiveId" clId="{EFFD24AF-95EF-46BC-B4BB-43B0A41A1D38}" dt="2024-02-26T13:51:32.652" v="87" actId="47"/>
          <pc:sldLayoutMkLst>
            <pc:docMk/>
            <pc:sldMasterMk cId="2613060551" sldId="2147483675"/>
            <pc:sldLayoutMk cId="3700716498" sldId="2147483685"/>
          </pc:sldLayoutMkLst>
        </pc:sldLayoutChg>
        <pc:sldLayoutChg chg="del">
          <pc:chgData name="trongluanhs trongluanhs" userId="a7dcd20ed7b179a0" providerId="LiveId" clId="{EFFD24AF-95EF-46BC-B4BB-43B0A41A1D38}" dt="2024-02-26T13:51:32.652" v="87" actId="47"/>
          <pc:sldLayoutMkLst>
            <pc:docMk/>
            <pc:sldMasterMk cId="2613060551" sldId="2147483675"/>
            <pc:sldLayoutMk cId="3129485772" sldId="2147483686"/>
          </pc:sldLayoutMkLst>
        </pc:sldLayoutChg>
      </pc:sldMasterChg>
      <pc:sldMasterChg chg="del delSldLayout">
        <pc:chgData name="trongluanhs trongluanhs" userId="a7dcd20ed7b179a0" providerId="LiveId" clId="{EFFD24AF-95EF-46BC-B4BB-43B0A41A1D38}" dt="2024-02-26T13:50:35.403" v="2" actId="47"/>
        <pc:sldMasterMkLst>
          <pc:docMk/>
          <pc:sldMasterMk cId="2637482309" sldId="2147483687"/>
        </pc:sldMasterMkLst>
        <pc:sldLayoutChg chg="del">
          <pc:chgData name="trongluanhs trongluanhs" userId="a7dcd20ed7b179a0" providerId="LiveId" clId="{EFFD24AF-95EF-46BC-B4BB-43B0A41A1D38}" dt="2024-02-26T13:50:35.403" v="2" actId="47"/>
          <pc:sldLayoutMkLst>
            <pc:docMk/>
            <pc:sldMasterMk cId="2637482309" sldId="2147483687"/>
            <pc:sldLayoutMk cId="2425430804" sldId="2147483688"/>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3934918542" sldId="2147483689"/>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3093600806" sldId="2147483690"/>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2794457023" sldId="2147483691"/>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1515441389" sldId="2147483692"/>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2212396246" sldId="2147483693"/>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3393201235" sldId="2147483694"/>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4071009041" sldId="2147483695"/>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2923309537" sldId="2147483696"/>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3215155846" sldId="2147483697"/>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3271950801" sldId="2147483698"/>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3466349098" sldId="2147483699"/>
          </pc:sldLayoutMkLst>
        </pc:sldLayoutChg>
        <pc:sldLayoutChg chg="del">
          <pc:chgData name="trongluanhs trongluanhs" userId="a7dcd20ed7b179a0" providerId="LiveId" clId="{EFFD24AF-95EF-46BC-B4BB-43B0A41A1D38}" dt="2024-02-26T13:50:35.403" v="2" actId="47"/>
          <pc:sldLayoutMkLst>
            <pc:docMk/>
            <pc:sldMasterMk cId="2637482309" sldId="2147483687"/>
            <pc:sldLayoutMk cId="1025525718" sldId="214748370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BC574-EAB0-4D5C-ACAA-221862F34351}"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D25CB-DA8D-45F2-9D2B-2A9F5CE6CD80}" type="slidenum">
              <a:rPr lang="en-US" smtClean="0"/>
              <a:t>‹#›</a:t>
            </a:fld>
            <a:endParaRPr lang="en-US"/>
          </a:p>
        </p:txBody>
      </p:sp>
    </p:spTree>
    <p:extLst>
      <p:ext uri="{BB962C8B-B14F-4D97-AF65-F5344CB8AC3E}">
        <p14:creationId xmlns:p14="http://schemas.microsoft.com/office/powerpoint/2010/main" val="898470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572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505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325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6524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字体：新蒂下午茶，</a:t>
            </a:r>
            <a:r>
              <a:rPr lang="zh-CN" altLang="en-US"/>
              <a:t>新蒂黑板报</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9506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5293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1879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245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字体：新蒂下午茶，</a:t>
            </a:r>
            <a:r>
              <a:rPr lang="zh-CN" altLang="en-US"/>
              <a:t>新蒂黑板报</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5504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6265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206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字体：新蒂下午茶，</a:t>
            </a:r>
            <a:r>
              <a:rPr lang="zh-CN" altLang="en-US"/>
              <a:t>新蒂黑板报</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7701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字体：新蒂下午茶，</a:t>
            </a:r>
            <a:r>
              <a:rPr lang="zh-CN" altLang="en-US"/>
              <a:t>新蒂黑板报</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0347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2684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字体：新蒂下午茶，</a:t>
            </a:r>
            <a:r>
              <a:rPr lang="zh-CN" altLang="en-US"/>
              <a:t>新蒂黑板报</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DE3D-90A1-4786-AE62-D37BE96EA4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9155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911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931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52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417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2354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1772262466"/>
      </p:ext>
    </p:extLst>
  </p:cSld>
  <p:clrMapOvr>
    <a:masterClrMapping/>
  </p:clrMapOvr>
  <p:transition spd="slow" advClick="0" advTm="5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3692528212"/>
      </p:ext>
    </p:extLst>
  </p:cSld>
  <p:clrMapOvr>
    <a:masterClrMapping/>
  </p:clrMapOvr>
  <p:transition spd="slow" advClick="0" advTm="5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736469196"/>
      </p:ext>
    </p:extLst>
  </p:cSld>
  <p:clrMapOvr>
    <a:masterClrMapping/>
  </p:clrMapOvr>
  <p:transition spd="slow" advClick="0" advTm="5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228545"/>
      </p:ext>
    </p:extLst>
  </p:cSld>
  <p:clrMapOvr>
    <a:masterClrMapping/>
  </p:clrMapOvr>
  <p:transition spd="slow" advClick="0" advTm="5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3" name="文本框 12">
            <a:extLst>
              <a:ext uri="{FF2B5EF4-FFF2-40B4-BE49-F238E27FC236}">
                <a16:creationId xmlns:a16="http://schemas.microsoft.com/office/drawing/2014/main" id="{F44E0F99-7FAC-450C-9553-DCAE7E9C0A42}"/>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58899123"/>
      </p:ext>
    </p:extLst>
  </p:cSld>
  <p:clrMapOvr>
    <a:masterClrMapping/>
  </p:clrMapOvr>
  <p:transition spd="slow" advClick="0" advTm="5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737234821"/>
      </p:ext>
    </p:extLst>
  </p:cSld>
  <p:clrMapOvr>
    <a:masterClrMapping/>
  </p:clrMapOvr>
  <p:transition spd="slow" advClick="0" advTm="5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2191301565"/>
      </p:ext>
    </p:extLst>
  </p:cSld>
  <p:clrMapOvr>
    <a:masterClrMapping/>
  </p:clrMapOvr>
  <p:transition spd="slow" advClick="0" advTm="5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2741503159"/>
      </p:ext>
    </p:extLst>
  </p:cSld>
  <p:clrMapOvr>
    <a:masterClrMapping/>
  </p:clrMapOvr>
  <p:transition spd="slow" advClick="0" advTm="5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483670799"/>
      </p:ext>
    </p:extLst>
  </p:cSld>
  <p:clrMapOvr>
    <a:masterClrMapping/>
  </p:clrMapOvr>
  <p:transition spd="slow" advClick="0" advTm="5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4191846471"/>
      </p:ext>
    </p:extLst>
  </p:cSld>
  <p:clrMapOvr>
    <a:masterClrMapping/>
  </p:clrMapOvr>
  <p:transition spd="slow" advClick="0" advTm="5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2215056945"/>
      </p:ext>
    </p:extLst>
  </p:cSld>
  <p:clrMapOvr>
    <a:masterClrMapping/>
  </p:clrMapOvr>
  <p:transition spd="slow" advClick="0" advTm="5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1593906484"/>
      </p:ext>
    </p:extLst>
  </p:cSld>
  <p:clrMapOvr>
    <a:masterClrMapping/>
  </p:clrMapOvr>
  <p:transition spd="slow" advClick="0" advTm="5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B5E127B0-1E9D-42D7-8002-D565E5E465A7}" type="datetimeFigureOut">
              <a:rPr lang="zh-CN" altLang="en-US" smtClean="0"/>
              <a:t>2024/2/26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723839034"/>
      </p:ext>
    </p:extLst>
  </p:cSld>
  <p:clrMapOvr>
    <a:masterClrMapping/>
  </p:clrMapOvr>
  <p:transition spd="slow" advClick="0" advTm="5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127B0-1E9D-42D7-8002-D565E5E465A7}" type="datetimeFigureOut">
              <a:rPr lang="zh-CN" altLang="en-US" smtClean="0"/>
              <a:t>2024/2/26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F81B1-D4C0-4CFE-8E4B-8D75BF4F38F2}" type="slidenum">
              <a:rPr lang="zh-CN" altLang="en-US" smtClean="0"/>
              <a:t>‹#›</a:t>
            </a:fld>
            <a:endParaRPr lang="zh-CN" altLang="en-US"/>
          </a:p>
        </p:txBody>
      </p:sp>
    </p:spTree>
    <p:extLst>
      <p:ext uri="{BB962C8B-B14F-4D97-AF65-F5344CB8AC3E}">
        <p14:creationId xmlns:p14="http://schemas.microsoft.com/office/powerpoint/2010/main" val="1586914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5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5" name="文本框 14">
            <a:extLst>
              <a:ext uri="{FF2B5EF4-FFF2-40B4-BE49-F238E27FC236}">
                <a16:creationId xmlns:a16="http://schemas.microsoft.com/office/drawing/2014/main" id="{2C58D374-77D5-4D84-A83D-0A42E0B12966}"/>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60502414"/>
      </p:ext>
    </p:extLst>
  </p:cSld>
  <p:clrMap bg1="lt1" tx1="dk1" bg2="lt2" tx2="dk2" accent1="accent1" accent2="accent2" accent3="accent3" accent4="accent4" accent5="accent5" accent6="accent6" hlink="hlink" folHlink="folHlink"/>
  <p:sldLayoutIdLst>
    <p:sldLayoutId id="2147483674" r:id="rId1"/>
  </p:sldLayoutIdLst>
  <p:transition spd="slow" advClick="0" advTm="5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443894" y="4288808"/>
            <a:ext cx="4357581" cy="324358"/>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071" y="1152742"/>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sp>
        <p:nvSpPr>
          <p:cNvPr id="42" name="文本框 41">
            <a:extLst>
              <a:ext uri="{FF2B5EF4-FFF2-40B4-BE49-F238E27FC236}">
                <a16:creationId xmlns:a16="http://schemas.microsoft.com/office/drawing/2014/main" id="{874AFE0F-48F1-4B1C-ABB7-3D425E2FBA81}"/>
              </a:ext>
            </a:extLst>
          </p:cNvPr>
          <p:cNvSpPr txBox="1"/>
          <p:nvPr/>
        </p:nvSpPr>
        <p:spPr>
          <a:xfrm>
            <a:off x="4415281" y="1158189"/>
            <a:ext cx="4490147" cy="92333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altLang="zh-CN" sz="5400" b="1" i="0" u="none" strike="noStrike" kern="1200" cap="none" spc="0" normalizeH="0" baseline="0" noProof="0" dirty="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noProof="0" dirty="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400" b="1">
                <a:ln w="12700">
                  <a:noFill/>
                </a:ln>
                <a:solidFill>
                  <a:srgbClr val="85B750"/>
                </a:solidFill>
                <a:latin typeface="Times New Roman" panose="02020603050405020304" pitchFamily="18" charset="0"/>
                <a:ea typeface="微软雅黑" panose="020B0503020204020204" pitchFamily="34" charset="-122"/>
                <a:cs typeface="Times New Roman" panose="02020603050405020304" pitchFamily="18" charset="0"/>
              </a:rPr>
              <a:t>89</a:t>
            </a:r>
            <a:endParaRPr kumimoji="0" lang="zh-CN" altLang="en-US" sz="5400" b="1" i="0" u="none" strike="noStrike" kern="1200" cap="none" spc="0" normalizeH="0" baseline="0" noProof="0" dirty="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id="{9455C562-94EB-4730-B4EE-D0D41B98F0F3}"/>
              </a:ext>
            </a:extLst>
          </p:cNvPr>
          <p:cNvSpPr txBox="1"/>
          <p:nvPr/>
        </p:nvSpPr>
        <p:spPr>
          <a:xfrm>
            <a:off x="3830931" y="2228772"/>
            <a:ext cx="5992144" cy="156966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4800" b="1" i="0" u="none" strike="noStrike" kern="1200" cap="none" spc="0" normalizeH="0" noProof="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SẼ GỌI EM BẰNG TÊN</a:t>
            </a:r>
            <a:endParaRPr kumimoji="0" lang="zh-CN" altLang="en-US" sz="48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7" name="文本框 41">
            <a:extLst>
              <a:ext uri="{FF2B5EF4-FFF2-40B4-BE49-F238E27FC236}">
                <a16:creationId xmlns:a16="http://schemas.microsoft.com/office/drawing/2014/main" id="{874AFE0F-48F1-4B1C-ABB7-3D425E2FBA81}"/>
              </a:ext>
            </a:extLst>
          </p:cNvPr>
          <p:cNvSpPr txBox="1"/>
          <p:nvPr/>
        </p:nvSpPr>
        <p:spPr>
          <a:xfrm>
            <a:off x="7238580" y="3605458"/>
            <a:ext cx="4490147" cy="92333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Han-xen</a:t>
            </a:r>
            <a:endParaRPr kumimoji="0" lang="zh-CN" altLang="en-US" sz="5400" b="1" i="0" u="none" strike="noStrike" kern="1200" cap="none" spc="0" normalizeH="0" baseline="0" noProof="0" dirty="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文本框 41">
            <a:extLst>
              <a:ext uri="{FF2B5EF4-FFF2-40B4-BE49-F238E27FC236}">
                <a16:creationId xmlns:a16="http://schemas.microsoft.com/office/drawing/2014/main" id="{874AFE0F-48F1-4B1C-ABB7-3D425E2FBA81}"/>
              </a:ext>
            </a:extLst>
          </p:cNvPr>
          <p:cNvSpPr txBox="1"/>
          <p:nvPr/>
        </p:nvSpPr>
        <p:spPr>
          <a:xfrm>
            <a:off x="3556062" y="5028757"/>
            <a:ext cx="6132899" cy="92333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a:t>
            </a:r>
            <a:r>
              <a:rPr kumimoji="0" lang="en-US" altLang="zh-CN" sz="5400" b="1" i="0" u="none" strike="noStrike" kern="1200" cap="none" spc="0" normalizeH="0" noProof="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 viên:…….</a:t>
            </a:r>
            <a:endParaRPr kumimoji="0" lang="zh-CN" altLang="en-US" sz="5400" b="1" i="0" u="none" strike="noStrike" kern="1200" cap="none" spc="0" normalizeH="0" baseline="0" noProof="0" dirty="0">
              <a:ln w="12700">
                <a:noFill/>
              </a:ln>
              <a:solidFill>
                <a:srgbClr val="85B75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40988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barn(inVertical)">
                                      <p:cBhvr>
                                        <p:cTn id="56" dur="500"/>
                                        <p:tgtEl>
                                          <p:spTgt spid="5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barn(inVertical)">
                                      <p:cBhvr>
                                        <p:cTn id="61" dur="500"/>
                                        <p:tgtEl>
                                          <p:spTgt spid="5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P spid="56" grpId="0"/>
      <p:bldP spid="57" grpId="0"/>
      <p:bldP spid="5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 y="2586446"/>
            <a:ext cx="2573383" cy="129322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 vật người em</a:t>
            </a:r>
            <a:endParaRPr lang="en-US" sz="320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2606039" y="1071155"/>
            <a:ext cx="927464" cy="21619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491048" y="318408"/>
            <a:ext cx="4127863" cy="914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nSpc>
                <a:spcPct val="115000"/>
              </a:lnSpc>
            </a:pPr>
            <a:r>
              <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 dáng: đôi mắt to đen láy, thể hiện sự e dè.</a:t>
            </a:r>
          </a:p>
        </p:txBody>
      </p:sp>
      <p:cxnSp>
        <p:nvCxnSpPr>
          <p:cNvPr id="11" name="Straight Arrow Connector 10"/>
          <p:cNvCxnSpPr/>
          <p:nvPr/>
        </p:nvCxnSpPr>
        <p:spPr>
          <a:xfrm>
            <a:off x="2573382" y="3233057"/>
            <a:ext cx="9274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500846" y="2495005"/>
            <a:ext cx="4127863" cy="121811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nSpc>
                <a:spcPct val="115000"/>
              </a:lnSpc>
            </a:pP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Tính cách: hay cười vì không lí do gì, em không giống những đưa trẻ khác.</a:t>
            </a:r>
          </a:p>
        </p:txBody>
      </p:sp>
      <p:cxnSp>
        <p:nvCxnSpPr>
          <p:cNvPr id="17" name="Straight Arrow Connector 16"/>
          <p:cNvCxnSpPr/>
          <p:nvPr/>
        </p:nvCxnSpPr>
        <p:spPr>
          <a:xfrm>
            <a:off x="2573382" y="3233057"/>
            <a:ext cx="894807" cy="17014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500846" y="4415247"/>
            <a:ext cx="4127863" cy="121811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15000"/>
              </a:lnSpc>
            </a:pPr>
            <a:r>
              <a:rPr lang="vi-VN"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Đối với chị gái: Dù bị chị mắng mỏ, quát nạt nhưng người em vẫn rất yêu quý chị.</a:t>
            </a:r>
          </a:p>
        </p:txBody>
      </p:sp>
      <p:cxnSp>
        <p:nvCxnSpPr>
          <p:cNvPr id="20" name="Straight Arrow Connector 19"/>
          <p:cNvCxnSpPr/>
          <p:nvPr/>
        </p:nvCxnSpPr>
        <p:spPr>
          <a:xfrm>
            <a:off x="7628709" y="783772"/>
            <a:ext cx="1195250" cy="23121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628709" y="3071405"/>
            <a:ext cx="1214845" cy="326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609114" y="3095897"/>
            <a:ext cx="1214845" cy="20655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8853352" y="1151165"/>
            <a:ext cx="2870563" cy="3840479"/>
          </a:xfrm>
          <a:prstGeom prst="roundRect">
            <a:avLst>
              <a:gd name="adj" fmla="val 29087"/>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15000"/>
              </a:lnSpc>
            </a:pPr>
            <a:r>
              <a:rPr lang="vi-VN"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-&gt; Là người kém may mắn song  có tình cảm trong sáng, nhân hậu.</a:t>
            </a:r>
          </a:p>
        </p:txBody>
      </p:sp>
      <p:pic>
        <p:nvPicPr>
          <p:cNvPr id="30" name="Picture 29"/>
          <p:cNvPicPr>
            <a:picLocks noChangeAspect="1"/>
          </p:cNvPicPr>
          <p:nvPr/>
        </p:nvPicPr>
        <p:blipFill>
          <a:blip r:embed="rId2"/>
          <a:stretch>
            <a:fillRect/>
          </a:stretch>
        </p:blipFill>
        <p:spPr>
          <a:xfrm>
            <a:off x="180611" y="-263271"/>
            <a:ext cx="3104698" cy="3113568"/>
          </a:xfrm>
          <a:prstGeom prst="rect">
            <a:avLst/>
          </a:prstGeom>
        </p:spPr>
      </p:pic>
    </p:spTree>
    <p:extLst>
      <p:ext uri="{BB962C8B-B14F-4D97-AF65-F5344CB8AC3E}">
        <p14:creationId xmlns:p14="http://schemas.microsoft.com/office/powerpoint/2010/main" val="2300570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P spid="19"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443894" y="4288808"/>
            <a:ext cx="4357581" cy="324358"/>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071" y="1152742"/>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id="{9455C562-94EB-4730-B4EE-D0D41B98F0F3}"/>
              </a:ext>
            </a:extLst>
          </p:cNvPr>
          <p:cNvSpPr txBox="1"/>
          <p:nvPr/>
        </p:nvSpPr>
        <p:spPr>
          <a:xfrm>
            <a:off x="3834948" y="2698794"/>
            <a:ext cx="5992144" cy="83099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Nhân vật người chị</a:t>
            </a:r>
            <a:endParaRPr kumimoji="0" lang="zh-CN" altLang="en-US" sz="48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15442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481942"/>
            <a:ext cx="2808514" cy="120178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Nhân vật người chị</a:t>
            </a: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892732" y="130628"/>
            <a:ext cx="4976948"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Trong đời sống hàng ngày</a:t>
            </a:r>
          </a:p>
        </p:txBody>
      </p:sp>
      <p:cxnSp>
        <p:nvCxnSpPr>
          <p:cNvPr id="9" name="Straight Arrow Connector 8"/>
          <p:cNvCxnSpPr/>
          <p:nvPr/>
        </p:nvCxnSpPr>
        <p:spPr>
          <a:xfrm flipV="1">
            <a:off x="2808514" y="2978331"/>
            <a:ext cx="1240972" cy="104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49486" y="2220685"/>
            <a:ext cx="4820194"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Trong cuộc trò chuyện khi đi ra trạm xe buýt</a:t>
            </a:r>
          </a:p>
        </p:txBody>
      </p:sp>
      <p:sp>
        <p:nvSpPr>
          <p:cNvPr id="17" name="Rounded Rectangle 16"/>
          <p:cNvSpPr/>
          <p:nvPr/>
        </p:nvSpPr>
        <p:spPr>
          <a:xfrm>
            <a:off x="4049486" y="4310742"/>
            <a:ext cx="4820194"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a:latin typeface="+mj-lt"/>
              </a:rPr>
              <a:t>Khi tình cờ nghe được cuộc nói chuyện giữa bố và em trai</a:t>
            </a:r>
            <a:endParaRPr lang="en-US" sz="3200">
              <a:latin typeface="+mj-lt"/>
            </a:endParaRPr>
          </a:p>
        </p:txBody>
      </p:sp>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8869680" y="2821577"/>
            <a:ext cx="3329228" cy="3344091"/>
          </a:xfrm>
          <a:prstGeom prst="rect">
            <a:avLst/>
          </a:prstGeom>
        </p:spPr>
      </p:pic>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849087" y="3814352"/>
            <a:ext cx="2133600" cy="2143125"/>
          </a:xfrm>
          <a:prstGeom prst="rect">
            <a:avLst/>
          </a:prstGeom>
        </p:spPr>
      </p:pic>
    </p:spTree>
    <p:extLst>
      <p:ext uri="{BB962C8B-B14F-4D97-AF65-F5344CB8AC3E}">
        <p14:creationId xmlns:p14="http://schemas.microsoft.com/office/powerpoint/2010/main" val="937028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481942"/>
            <a:ext cx="2808514" cy="120178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Trong đời sống hàng ngày</a:t>
            </a: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892732" y="130628"/>
            <a:ext cx="7171508"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Thái độ: lạnh lùng, ghét em, khó chịu khi đi cùng em</a:t>
            </a:r>
          </a:p>
        </p:txBody>
      </p:sp>
      <p:cxnSp>
        <p:nvCxnSpPr>
          <p:cNvPr id="9" name="Straight Arrow Connector 8"/>
          <p:cNvCxnSpPr/>
          <p:nvPr/>
        </p:nvCxnSpPr>
        <p:spPr>
          <a:xfrm flipV="1">
            <a:off x="2808514" y="2978331"/>
            <a:ext cx="1240972" cy="104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49486" y="2220685"/>
            <a:ext cx="7014754"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a:latin typeface="Times New Roman" panose="02020603050405020304" pitchFamily="18" charset="0"/>
                <a:cs typeface="Times New Roman" panose="02020603050405020304" pitchFamily="18" charset="0"/>
              </a:rPr>
              <a:t>Hành động: trừng mắt, dọa em sợ, gọi bằng đủ biệt danh xấu xí. giả vờ tốt bụng trước mặt mọi người,</a:t>
            </a:r>
          </a:p>
        </p:txBody>
      </p:sp>
      <p:sp>
        <p:nvSpPr>
          <p:cNvPr id="17" name="Rounded Rectangle 16"/>
          <p:cNvSpPr/>
          <p:nvPr/>
        </p:nvSpPr>
        <p:spPr>
          <a:xfrm>
            <a:off x="4049486" y="4310742"/>
            <a:ext cx="7014754" cy="20900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a:latin typeface="+mj-lt"/>
              </a:rPr>
              <a:t>Nguyên nhân: Xấu hổ, mặc cảm vì em mình không được bình thường, phải học lớp giáo dục đặc biệt, mỗi lần đi cùng em bị người  khác tò mò, để ý.</a:t>
            </a: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337458" y="3735976"/>
            <a:ext cx="2133600" cy="2143125"/>
          </a:xfrm>
          <a:prstGeom prst="rect">
            <a:avLst/>
          </a:prstGeom>
        </p:spPr>
      </p:pic>
    </p:spTree>
    <p:extLst>
      <p:ext uri="{BB962C8B-B14F-4D97-AF65-F5344CB8AC3E}">
        <p14:creationId xmlns:p14="http://schemas.microsoft.com/office/powerpoint/2010/main" val="2231025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481942"/>
            <a:ext cx="2808514" cy="120178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Trong cuộc trò chuyện khi đi ra trạm xe buýt</a:t>
            </a: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892731" y="222068"/>
            <a:ext cx="5081451"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Người chị đã nhẹ nhàng hỏi chuyện, chăm chú lắng nghe </a:t>
            </a:r>
            <a:endParaRPr lang="en-US" sz="280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2808515" y="3082834"/>
            <a:ext cx="1606732" cy="20247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193177" y="4193177"/>
            <a:ext cx="4781006"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a:latin typeface="Times New Roman" panose="02020603050405020304" pitchFamily="18" charset="0"/>
                <a:cs typeface="Times New Roman" panose="02020603050405020304" pitchFamily="18" charset="0"/>
              </a:rPr>
              <a:t>Người chị nhận thấy em trai mình đầy hoài bão, tốt bụng, thân thiện, cởi mở và hoạt ngôn.</a:t>
            </a:r>
          </a:p>
        </p:txBody>
      </p:sp>
      <p:sp>
        <p:nvSpPr>
          <p:cNvPr id="5" name="Right Brace 4"/>
          <p:cNvSpPr/>
          <p:nvPr/>
        </p:nvSpPr>
        <p:spPr>
          <a:xfrm>
            <a:off x="9209314" y="796833"/>
            <a:ext cx="953589" cy="458506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9940835" y="1273630"/>
            <a:ext cx="1933302" cy="383394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=&gt; dần thay đổi nhận thức, suy nghĩ về đứa em.</a:t>
            </a:r>
          </a:p>
        </p:txBody>
      </p:sp>
      <p:pic>
        <p:nvPicPr>
          <p:cNvPr id="6" name="Picture 5"/>
          <p:cNvPicPr>
            <a:picLocks noChangeAspect="1"/>
          </p:cNvPicPr>
          <p:nvPr/>
        </p:nvPicPr>
        <p:blipFill>
          <a:blip r:embed="rId2"/>
          <a:stretch>
            <a:fillRect/>
          </a:stretch>
        </p:blipFill>
        <p:spPr>
          <a:xfrm>
            <a:off x="4805498" y="2165168"/>
            <a:ext cx="2857500" cy="16002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778" b="93778" l="0" r="96429"/>
                    </a14:imgEffect>
                  </a14:imgLayer>
                </a14:imgProps>
              </a:ext>
            </a:extLst>
          </a:blip>
          <a:stretch>
            <a:fillRect/>
          </a:stretch>
        </p:blipFill>
        <p:spPr>
          <a:xfrm>
            <a:off x="411481" y="3565343"/>
            <a:ext cx="2133600" cy="2143125"/>
          </a:xfrm>
          <a:prstGeom prst="rect">
            <a:avLst/>
          </a:prstGeom>
        </p:spPr>
      </p:pic>
    </p:spTree>
    <p:extLst>
      <p:ext uri="{BB962C8B-B14F-4D97-AF65-F5344CB8AC3E}">
        <p14:creationId xmlns:p14="http://schemas.microsoft.com/office/powerpoint/2010/main" val="842530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5"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037806"/>
            <a:ext cx="2808514" cy="16459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Khi tình cờ nghe được cuộc nói chuyện giữa bố và em trai</a:t>
            </a:r>
            <a:endParaRPr lang="en-US" sz="2800" b="1">
              <a:latin typeface="Times New Roman" panose="02020603050405020304" pitchFamily="18" charset="0"/>
              <a:cs typeface="Times New Roman" panose="02020603050405020304" pitchFamily="18" charset="0"/>
            </a:endParaRP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892732" y="130628"/>
            <a:ext cx="4010297"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Biết e</a:t>
            </a:r>
            <a:r>
              <a:rPr lang="vi-VN" sz="2800">
                <a:latin typeface="Times New Roman" panose="02020603050405020304" pitchFamily="18" charset="0"/>
                <a:cs typeface="Times New Roman" panose="02020603050405020304" pitchFamily="18" charset="0"/>
              </a:rPr>
              <a:t>m yêu quý</a:t>
            </a:r>
            <a:r>
              <a:rPr lang="en-US" sz="2800">
                <a:latin typeface="Times New Roman" panose="02020603050405020304" pitchFamily="18" charset="0"/>
                <a:cs typeface="Times New Roman" panose="02020603050405020304" pitchFamily="18" charset="0"/>
              </a:rPr>
              <a:t>.</a:t>
            </a:r>
          </a:p>
        </p:txBody>
      </p:sp>
      <p:cxnSp>
        <p:nvCxnSpPr>
          <p:cNvPr id="9" name="Straight Arrow Connector 8"/>
          <p:cNvCxnSpPr/>
          <p:nvPr/>
        </p:nvCxnSpPr>
        <p:spPr>
          <a:xfrm>
            <a:off x="7707086" y="3252651"/>
            <a:ext cx="105809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92732" y="2272936"/>
            <a:ext cx="4010297"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a:latin typeface="Times New Roman" panose="02020603050405020304" pitchFamily="18" charset="0"/>
                <a:cs typeface="Times New Roman" panose="02020603050405020304" pitchFamily="18" charset="0"/>
              </a:rPr>
              <a:t>Biết em </a:t>
            </a:r>
            <a:r>
              <a:rPr lang="vi-VN" sz="2800">
                <a:latin typeface="Times New Roman" panose="02020603050405020304" pitchFamily="18" charset="0"/>
                <a:cs typeface="Times New Roman" panose="02020603050405020304" pitchFamily="18" charset="0"/>
              </a:rPr>
              <a:t>trân trọng mình</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17" name="Rounded Rectangle 16"/>
          <p:cNvSpPr/>
          <p:nvPr/>
        </p:nvSpPr>
        <p:spPr>
          <a:xfrm>
            <a:off x="4049486" y="4310742"/>
            <a:ext cx="3853543" cy="160673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a:latin typeface="Times New Roman" panose="02020603050405020304" pitchFamily="18" charset="0"/>
                <a:cs typeface="Times New Roman" panose="02020603050405020304" pitchFamily="18" charset="0"/>
              </a:rPr>
              <a:t>Biết em k</a:t>
            </a:r>
            <a:r>
              <a:rPr lang="vi-VN" sz="2800">
                <a:latin typeface="Times New Roman" panose="02020603050405020304" pitchFamily="18" charset="0"/>
                <a:cs typeface="Times New Roman" panose="02020603050405020304" pitchFamily="18" charset="0"/>
              </a:rPr>
              <a:t>hông hề trách móc hay oán hận mình</a:t>
            </a:r>
          </a:p>
        </p:txBody>
      </p:sp>
      <p:cxnSp>
        <p:nvCxnSpPr>
          <p:cNvPr id="10" name="Straight Arrow Connector 9"/>
          <p:cNvCxnSpPr/>
          <p:nvPr/>
        </p:nvCxnSpPr>
        <p:spPr>
          <a:xfrm>
            <a:off x="7903029" y="816428"/>
            <a:ext cx="862148" cy="24362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7" idx="3"/>
          </p:cNvCxnSpPr>
          <p:nvPr/>
        </p:nvCxnSpPr>
        <p:spPr>
          <a:xfrm flipV="1">
            <a:off x="7903029" y="3252651"/>
            <a:ext cx="862148" cy="18614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8765177" y="1645920"/>
            <a:ext cx="3069772" cy="3265714"/>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a:latin typeface="Times New Roman" panose="02020603050405020304" pitchFamily="18" charset="0"/>
                <a:cs typeface="Times New Roman" panose="02020603050405020304" pitchFamily="18" charset="0"/>
                <a:sym typeface="Wingdings" panose="05000000000000000000" pitchFamily="2" charset="2"/>
              </a:rPr>
              <a:t></a:t>
            </a:r>
            <a:r>
              <a:rPr lang="vi-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a:t>
            </a:r>
            <a:r>
              <a:rPr lang="vi-VN" sz="2800">
                <a:latin typeface="Times New Roman" panose="02020603050405020304" pitchFamily="18" charset="0"/>
                <a:cs typeface="Times New Roman" panose="02020603050405020304" pitchFamily="18" charset="0"/>
              </a:rPr>
              <a:t>hính lòng tốt của người em  đã cảm hóa người chị và giúp chị nhận ra được tình thân trong gia đình. </a:t>
            </a:r>
            <a:endParaRPr lang="en-US" sz="2800">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2808514" y="3082834"/>
            <a:ext cx="105809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337458" y="3696379"/>
            <a:ext cx="2133600" cy="2143125"/>
          </a:xfrm>
          <a:prstGeom prst="rect">
            <a:avLst/>
          </a:prstGeom>
        </p:spPr>
      </p:pic>
    </p:spTree>
    <p:extLst>
      <p:ext uri="{BB962C8B-B14F-4D97-AF65-F5344CB8AC3E}">
        <p14:creationId xmlns:p14="http://schemas.microsoft.com/office/powerpoint/2010/main" val="1405760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443894" y="4288808"/>
            <a:ext cx="4357581" cy="324358"/>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071" y="1152742"/>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id="{9455C562-94EB-4730-B4EE-D0D41B98F0F3}"/>
              </a:ext>
            </a:extLst>
          </p:cNvPr>
          <p:cNvSpPr txBox="1"/>
          <p:nvPr/>
        </p:nvSpPr>
        <p:spPr>
          <a:xfrm>
            <a:off x="3834948" y="2698794"/>
            <a:ext cx="5992144" cy="83099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Bài</a:t>
            </a:r>
            <a:r>
              <a:rPr kumimoji="0" lang="en-US" altLang="zh-CN" sz="4800" b="1" i="0" u="none" strike="noStrike" kern="1200" cap="none" spc="0" normalizeH="0" noProof="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học</a:t>
            </a:r>
            <a:endParaRPr kumimoji="0" lang="zh-CN" altLang="en-US" sz="48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97731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id="{F7936588-1547-4C36-96ED-D70EEC242085}"/>
              </a:ext>
            </a:extLst>
          </p:cNvPr>
          <p:cNvPicPr>
            <a:picLocks noChangeAspect="1"/>
          </p:cNvPicPr>
          <p:nvPr/>
        </p:nvPicPr>
        <p:blipFill>
          <a:blip r:embed="rId3"/>
          <a:stretch>
            <a:fillRect/>
          </a:stretch>
        </p:blipFill>
        <p:spPr>
          <a:xfrm>
            <a:off x="1910787" y="1041679"/>
            <a:ext cx="5844872" cy="3552364"/>
          </a:xfrm>
          <a:prstGeom prst="rect">
            <a:avLst/>
          </a:prstGeom>
        </p:spPr>
      </p:pic>
      <p:pic>
        <p:nvPicPr>
          <p:cNvPr id="59" name="图片 74">
            <a:extLst>
              <a:ext uri="{FF2B5EF4-FFF2-40B4-BE49-F238E27FC236}">
                <a16:creationId xmlns:a16="http://schemas.microsoft.com/office/drawing/2014/main"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id="{033F6711-1E2F-4E0F-B4DB-8B26A897542C}"/>
              </a:ext>
            </a:extLst>
          </p:cNvPr>
          <p:cNvSpPr/>
          <p:nvPr/>
        </p:nvSpPr>
        <p:spPr>
          <a:xfrm>
            <a:off x="2452215" y="1508950"/>
            <a:ext cx="4922921"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solidFill>
                  <a:srgbClr val="002060"/>
                </a:solidFill>
                <a:latin typeface="Times New Roman" panose="02020603050405020304" pitchFamily="18" charset="0"/>
                <a:cs typeface="Times New Roman" panose="02020603050405020304" pitchFamily="18" charset="0"/>
              </a:rPr>
              <a:t>Qua tìm hiểu văn bản, </a:t>
            </a:r>
            <a:r>
              <a:rPr kumimoji="0" lang="nl-NL"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em rút</a:t>
            </a:r>
            <a:r>
              <a:rPr kumimoji="0" lang="nl-NL"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ra bài học gì cho bản thân?</a:t>
            </a:r>
            <a:endParaRPr kumimoji="0" lang="nl-NL"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4464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037806"/>
            <a:ext cx="2808514" cy="16459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học</a:t>
            </a: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605349" y="130629"/>
            <a:ext cx="7132319"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a:solidFill>
                  <a:prstClr val="black"/>
                </a:solidFill>
                <a:latin typeface="Times New Roman" panose="02020603050405020304" pitchFamily="18" charset="0"/>
                <a:cs typeface="Times New Roman" panose="02020603050405020304" pitchFamily="18" charset="0"/>
              </a:rPr>
              <a:t>Nên yêu thương, tôn trọng, chia sẻ, thấu hiểu, đồng cảm với mọi người, đặc biệt là anh chị em trong gia đình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92732" y="2272936"/>
            <a:ext cx="6844936"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a:solidFill>
                  <a:prstClr val="black"/>
                </a:solidFill>
                <a:latin typeface="Times New Roman" panose="02020603050405020304" pitchFamily="18" charset="0"/>
                <a:cs typeface="Times New Roman" panose="02020603050405020304" pitchFamily="18" charset="0"/>
              </a:rPr>
              <a:t>Cần biết bảo vệ nhau.</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4049486" y="4310742"/>
            <a:ext cx="6688182" cy="160673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a:solidFill>
                  <a:prstClr val="black"/>
                </a:solidFill>
                <a:latin typeface="Times New Roman" panose="02020603050405020304" pitchFamily="18" charset="0"/>
                <a:cs typeface="Times New Roman" panose="02020603050405020304" pitchFamily="18" charset="0"/>
              </a:rPr>
              <a:t>Tuyệt đối không được có thái độ lạnh lùng, xa lánh người thân của mình</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808514" y="3082834"/>
            <a:ext cx="105809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29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443894" y="4288808"/>
            <a:ext cx="4357581" cy="324358"/>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071" y="1152742"/>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id="{9455C562-94EB-4730-B4EE-D0D41B98F0F3}"/>
              </a:ext>
            </a:extLst>
          </p:cNvPr>
          <p:cNvSpPr txBox="1"/>
          <p:nvPr/>
        </p:nvSpPr>
        <p:spPr>
          <a:xfrm>
            <a:off x="3834948" y="2698794"/>
            <a:ext cx="5992144" cy="83099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800" b="1">
                <a:ln w="12700">
                  <a:noFill/>
                </a:ln>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III. Tổng kết</a:t>
            </a:r>
            <a:endParaRPr kumimoji="0" lang="zh-CN" altLang="en-US" sz="48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91663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flipH="1">
            <a:off x="3310175" y="4020172"/>
            <a:ext cx="5990519"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KHỞI</a:t>
            </a:r>
            <a:r>
              <a:rPr kumimoji="0" lang="en-US" altLang="zh-CN" sz="4800" b="1" i="0" u="none" strike="noStrike" kern="1200" cap="none" spc="0" normalizeH="0" noProof="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 ĐỘNG</a:t>
            </a:r>
            <a:endParaRPr kumimoji="0" lang="zh-CN" alt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endParaRPr>
          </a:p>
        </p:txBody>
      </p:sp>
      <p:sp>
        <p:nvSpPr>
          <p:cNvPr id="43" name="Freeform 34"/>
          <p:cNvSpPr>
            <a:spLocks noEditPoints="1"/>
          </p:cNvSpPr>
          <p:nvPr/>
        </p:nvSpPr>
        <p:spPr bwMode="auto">
          <a:xfrm flipH="1">
            <a:off x="1217259" y="2387940"/>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2560029" y="4984964"/>
            <a:ext cx="6965448" cy="503056"/>
            <a:chOff x="2453503" y="5381090"/>
            <a:chExt cx="6965448" cy="503056"/>
          </a:xfrm>
        </p:grpSpPr>
        <p:sp>
          <p:nvSpPr>
            <p:cNvPr id="98"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任意多边形 1"/>
          <p:cNvSpPr/>
          <p:nvPr/>
        </p:nvSpPr>
        <p:spPr>
          <a:xfrm>
            <a:off x="2045516" y="2636816"/>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7" name="组合 36"/>
          <p:cNvGrpSpPr/>
          <p:nvPr/>
        </p:nvGrpSpPr>
        <p:grpSpPr>
          <a:xfrm>
            <a:off x="4530829" y="377539"/>
            <a:ext cx="3130342" cy="3293432"/>
            <a:chOff x="4427538" y="954088"/>
            <a:chExt cx="3333750" cy="3729038"/>
          </a:xfrm>
        </p:grpSpPr>
        <p:sp>
          <p:nvSpPr>
            <p:cNvPr id="38"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pic>
        <p:nvPicPr>
          <p:cNvPr id="68" name="图片 9">
            <a:extLst>
              <a:ext uri="{FF2B5EF4-FFF2-40B4-BE49-F238E27FC236}">
                <a16:creationId xmlns:a16="http://schemas.microsoft.com/office/drawing/2014/main" id="{646A7D65-B329-4C97-A906-83A383730F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69" name="图片 19">
            <a:extLst>
              <a:ext uri="{FF2B5EF4-FFF2-40B4-BE49-F238E27FC236}">
                <a16:creationId xmlns:a16="http://schemas.microsoft.com/office/drawing/2014/main" id="{846B081B-B8CE-436F-A757-E194877186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1557" y="160967"/>
            <a:ext cx="964437" cy="682471"/>
          </a:xfrm>
          <a:prstGeom prst="rect">
            <a:avLst/>
          </a:prstGeom>
        </p:spPr>
      </p:pic>
    </p:spTree>
    <p:extLst>
      <p:ext uri="{BB962C8B-B14F-4D97-AF65-F5344CB8AC3E}">
        <p14:creationId xmlns:p14="http://schemas.microsoft.com/office/powerpoint/2010/main" val="17962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55"/>
                                        </p:tgtEl>
                                        <p:attrNameLst>
                                          <p:attrName>style.visibility</p:attrName>
                                        </p:attrNameLst>
                                      </p:cBhvr>
                                      <p:to>
                                        <p:strVal val="visible"/>
                                      </p:to>
                                    </p:set>
                                    <p:anim calcmode="lin" valueType="num">
                                      <p:cBhvr>
                                        <p:cTn id="11" dur="500" fill="hold"/>
                                        <p:tgtEl>
                                          <p:spTgt spid="55"/>
                                        </p:tgtEl>
                                        <p:attrNameLst>
                                          <p:attrName>ppt_w</p:attrName>
                                        </p:attrNameLst>
                                      </p:cBhvr>
                                      <p:tavLst>
                                        <p:tav tm="0">
                                          <p:val>
                                            <p:fltVal val="0"/>
                                          </p:val>
                                        </p:tav>
                                        <p:tav tm="100000">
                                          <p:val>
                                            <p:strVal val="#ppt_w"/>
                                          </p:val>
                                        </p:tav>
                                      </p:tavLst>
                                    </p:anim>
                                    <p:anim calcmode="lin" valueType="num">
                                      <p:cBhvr>
                                        <p:cTn id="12" dur="500" fill="hold"/>
                                        <p:tgtEl>
                                          <p:spTgt spid="55"/>
                                        </p:tgtEl>
                                        <p:attrNameLst>
                                          <p:attrName>ppt_h</p:attrName>
                                        </p:attrNameLst>
                                      </p:cBhvr>
                                      <p:tavLst>
                                        <p:tav tm="0">
                                          <p:val>
                                            <p:fltVal val="0"/>
                                          </p:val>
                                        </p:tav>
                                        <p:tav tm="100000">
                                          <p:val>
                                            <p:strVal val="#ppt_h"/>
                                          </p:val>
                                        </p:tav>
                                      </p:tavLst>
                                    </p:anim>
                                    <p:animEffect transition="in" filter="fade">
                                      <p:cBhvr>
                                        <p:cTn id="13" dur="500"/>
                                        <p:tgtEl>
                                          <p:spTgt spid="55"/>
                                        </p:tgtEl>
                                      </p:cBhvr>
                                    </p:animEffect>
                                  </p:childTnLst>
                                </p:cTn>
                              </p:par>
                              <p:par>
                                <p:cTn id="14" presetID="14" presetClass="entr" presetSubtype="1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randombar(horizontal)">
                                      <p:cBhvr>
                                        <p:cTn id="16" dur="500"/>
                                        <p:tgtEl>
                                          <p:spTgt spid="68"/>
                                        </p:tgtEl>
                                      </p:cBhvr>
                                    </p:animEffect>
                                  </p:childTnLst>
                                </p:cTn>
                              </p:par>
                              <p:par>
                                <p:cTn id="17" presetID="14" presetClass="entr" presetSubtype="1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037806"/>
            <a:ext cx="2808514" cy="16459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1. Nội dung – Ý nghĩa:</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605350" y="130629"/>
            <a:ext cx="7132318"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a:solidFill>
                  <a:prstClr val="black"/>
                </a:solidFill>
                <a:latin typeface="Times New Roman" panose="02020603050405020304" pitchFamily="18" charset="0"/>
                <a:cs typeface="Times New Roman" panose="02020603050405020304" pitchFamily="18" charset="0"/>
              </a:rPr>
              <a:t>K</a:t>
            </a:r>
            <a:r>
              <a:rPr lang="vi-VN" sz="2800">
                <a:solidFill>
                  <a:prstClr val="black"/>
                </a:solidFill>
                <a:latin typeface="Times New Roman" panose="02020603050405020304" pitchFamily="18" charset="0"/>
                <a:cs typeface="Times New Roman" panose="02020603050405020304" pitchFamily="18" charset="0"/>
              </a:rPr>
              <a:t>ể về cách cư xử của chị em trong gia đình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49486" y="4310742"/>
            <a:ext cx="6688182" cy="160673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a:solidFill>
                  <a:prstClr val="black"/>
                </a:solidFill>
                <a:latin typeface="Times New Roman" panose="02020603050405020304" pitchFamily="18" charset="0"/>
                <a:cs typeface="Times New Roman" panose="02020603050405020304" pitchFamily="18" charset="0"/>
              </a:rPr>
              <a:t>T</a:t>
            </a:r>
            <a:r>
              <a:rPr lang="vi-VN" sz="2800">
                <a:solidFill>
                  <a:prstClr val="black"/>
                </a:solidFill>
                <a:latin typeface="Times New Roman" panose="02020603050405020304" pitchFamily="18" charset="0"/>
                <a:cs typeface="Times New Roman" panose="02020603050405020304" pitchFamily="18" charset="0"/>
              </a:rPr>
              <a:t>ruyện gửi gắm ý nghĩa để gia đình gắn kết, yêu thương nhau rất cần sự quan tâm, lắng nghe, chia sẻ của mọi thành viên.</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4931230" y="1906768"/>
            <a:ext cx="2133600" cy="2143125"/>
          </a:xfrm>
          <a:prstGeom prst="rect">
            <a:avLst/>
          </a:prstGeom>
        </p:spPr>
      </p:pic>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8120745" y="1861456"/>
            <a:ext cx="2133600" cy="2143125"/>
          </a:xfrm>
          <a:prstGeom prst="rect">
            <a:avLst/>
          </a:prstGeom>
        </p:spPr>
      </p:pic>
      <p:pic>
        <p:nvPicPr>
          <p:cNvPr id="3" name="Picture 2"/>
          <p:cNvPicPr>
            <a:picLocks noChangeAspect="1"/>
          </p:cNvPicPr>
          <p:nvPr/>
        </p:nvPicPr>
        <p:blipFill>
          <a:blip r:embed="rId4"/>
          <a:stretch>
            <a:fillRect/>
          </a:stretch>
        </p:blipFill>
        <p:spPr>
          <a:xfrm>
            <a:off x="-185059" y="3585308"/>
            <a:ext cx="3706587" cy="2619540"/>
          </a:xfrm>
          <a:prstGeom prst="rect">
            <a:avLst/>
          </a:prstGeom>
        </p:spPr>
      </p:pic>
    </p:spTree>
    <p:extLst>
      <p:ext uri="{BB962C8B-B14F-4D97-AF65-F5344CB8AC3E}">
        <p14:creationId xmlns:p14="http://schemas.microsoft.com/office/powerpoint/2010/main" val="3983153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 y="2037806"/>
            <a:ext cx="2808514" cy="16459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2. Nghệ thuật</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4" name="Straight Arrow Connector 3"/>
          <p:cNvCxnSpPr>
            <a:stCxn id="2" idx="3"/>
          </p:cNvCxnSpPr>
          <p:nvPr/>
        </p:nvCxnSpPr>
        <p:spPr>
          <a:xfrm flipV="1">
            <a:off x="2808515" y="796834"/>
            <a:ext cx="1084217" cy="228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605349" y="130629"/>
            <a:ext cx="7132319" cy="151529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a:solidFill>
                  <a:prstClr val="black"/>
                </a:solidFill>
                <a:latin typeface="Times New Roman" panose="02020603050405020304" pitchFamily="18" charset="0"/>
                <a:cs typeface="Times New Roman" panose="02020603050405020304" pitchFamily="18" charset="0"/>
              </a:rPr>
              <a:t>Ngôi kể: ngôi thứ nhất, giúp nhân vật bộc lộ được những tâm trạng, cảm xúc chân thực, gây xúc động cho người đọc.</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Arrow Connector 11"/>
          <p:cNvCxnSpPr/>
          <p:nvPr/>
        </p:nvCxnSpPr>
        <p:spPr>
          <a:xfrm>
            <a:off x="2808514" y="3108956"/>
            <a:ext cx="1240972" cy="1658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49486" y="4310742"/>
            <a:ext cx="6688182" cy="1606731"/>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a:solidFill>
                  <a:prstClr val="black"/>
                </a:solidFill>
                <a:latin typeface="Times New Roman" panose="02020603050405020304" pitchFamily="18" charset="0"/>
                <a:cs typeface="Times New Roman" panose="02020603050405020304" pitchFamily="18" charset="0"/>
              </a:rPr>
              <a:t>Nghệ thuật miêu tả tâm lí nhân vật tinh tế, sắc sảo.</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674913" y="3853134"/>
            <a:ext cx="2133600" cy="2143125"/>
          </a:xfrm>
          <a:prstGeom prst="rect">
            <a:avLst/>
          </a:prstGeom>
        </p:spPr>
      </p:pic>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4724400" y="1710009"/>
            <a:ext cx="2133600" cy="2143125"/>
          </a:xfrm>
          <a:prstGeom prst="rect">
            <a:avLst/>
          </a:prstGeom>
        </p:spPr>
      </p:pic>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9778" b="93778" l="0" r="96429"/>
                    </a14:imgEffect>
                  </a14:imgLayer>
                </a14:imgProps>
              </a:ext>
            </a:extLst>
          </a:blip>
          <a:stretch>
            <a:fillRect/>
          </a:stretch>
        </p:blipFill>
        <p:spPr>
          <a:xfrm>
            <a:off x="8604068" y="1939834"/>
            <a:ext cx="2133600" cy="2143125"/>
          </a:xfrm>
          <a:prstGeom prst="rect">
            <a:avLst/>
          </a:prstGeom>
        </p:spPr>
      </p:pic>
    </p:spTree>
    <p:extLst>
      <p:ext uri="{BB962C8B-B14F-4D97-AF65-F5344CB8AC3E}">
        <p14:creationId xmlns:p14="http://schemas.microsoft.com/office/powerpoint/2010/main" val="33845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flipH="1">
            <a:off x="3953108" y="4090763"/>
            <a:ext cx="3996600"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LUYỆN</a:t>
            </a:r>
            <a:r>
              <a:rPr kumimoji="0" lang="en-US" altLang="zh-CN" sz="4800" b="1" i="0" u="none" strike="noStrike" kern="1200" cap="none" spc="0" normalizeH="0" noProof="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 TẬP</a:t>
            </a:r>
            <a:endParaRPr kumimoji="0" lang="zh-CN" alt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endParaRPr>
          </a:p>
        </p:txBody>
      </p:sp>
      <p:sp>
        <p:nvSpPr>
          <p:cNvPr id="43" name="Freeform 34"/>
          <p:cNvSpPr>
            <a:spLocks noEditPoints="1"/>
          </p:cNvSpPr>
          <p:nvPr/>
        </p:nvSpPr>
        <p:spPr bwMode="auto">
          <a:xfrm flipH="1">
            <a:off x="1217259" y="2387940"/>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2560029" y="4984964"/>
            <a:ext cx="6965448" cy="503056"/>
            <a:chOff x="2453503" y="5381090"/>
            <a:chExt cx="6965448" cy="503056"/>
          </a:xfrm>
        </p:grpSpPr>
        <p:sp>
          <p:nvSpPr>
            <p:cNvPr id="98"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任意多边形 1"/>
          <p:cNvSpPr/>
          <p:nvPr/>
        </p:nvSpPr>
        <p:spPr>
          <a:xfrm>
            <a:off x="2045516" y="2636816"/>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7" name="组合 36"/>
          <p:cNvGrpSpPr/>
          <p:nvPr/>
        </p:nvGrpSpPr>
        <p:grpSpPr>
          <a:xfrm>
            <a:off x="4530829" y="377539"/>
            <a:ext cx="3130342" cy="3293432"/>
            <a:chOff x="4427538" y="954088"/>
            <a:chExt cx="3333750" cy="3729038"/>
          </a:xfrm>
        </p:grpSpPr>
        <p:sp>
          <p:nvSpPr>
            <p:cNvPr id="38"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pic>
        <p:nvPicPr>
          <p:cNvPr id="68" name="图片 9">
            <a:extLst>
              <a:ext uri="{FF2B5EF4-FFF2-40B4-BE49-F238E27FC236}">
                <a16:creationId xmlns:a16="http://schemas.microsoft.com/office/drawing/2014/main" id="{646A7D65-B329-4C97-A906-83A383730F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69" name="图片 19">
            <a:extLst>
              <a:ext uri="{FF2B5EF4-FFF2-40B4-BE49-F238E27FC236}">
                <a16:creationId xmlns:a16="http://schemas.microsoft.com/office/drawing/2014/main" id="{846B081B-B8CE-436F-A757-E194877186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1557" y="160967"/>
            <a:ext cx="964437" cy="682471"/>
          </a:xfrm>
          <a:prstGeom prst="rect">
            <a:avLst/>
          </a:prstGeom>
        </p:spPr>
      </p:pic>
    </p:spTree>
    <p:extLst>
      <p:ext uri="{BB962C8B-B14F-4D97-AF65-F5344CB8AC3E}">
        <p14:creationId xmlns:p14="http://schemas.microsoft.com/office/powerpoint/2010/main" val="4201161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55"/>
                                        </p:tgtEl>
                                        <p:attrNameLst>
                                          <p:attrName>style.visibility</p:attrName>
                                        </p:attrNameLst>
                                      </p:cBhvr>
                                      <p:to>
                                        <p:strVal val="visible"/>
                                      </p:to>
                                    </p:set>
                                    <p:anim calcmode="lin" valueType="num">
                                      <p:cBhvr>
                                        <p:cTn id="11" dur="500" fill="hold"/>
                                        <p:tgtEl>
                                          <p:spTgt spid="55"/>
                                        </p:tgtEl>
                                        <p:attrNameLst>
                                          <p:attrName>ppt_w</p:attrName>
                                        </p:attrNameLst>
                                      </p:cBhvr>
                                      <p:tavLst>
                                        <p:tav tm="0">
                                          <p:val>
                                            <p:fltVal val="0"/>
                                          </p:val>
                                        </p:tav>
                                        <p:tav tm="100000">
                                          <p:val>
                                            <p:strVal val="#ppt_w"/>
                                          </p:val>
                                        </p:tav>
                                      </p:tavLst>
                                    </p:anim>
                                    <p:anim calcmode="lin" valueType="num">
                                      <p:cBhvr>
                                        <p:cTn id="12" dur="500" fill="hold"/>
                                        <p:tgtEl>
                                          <p:spTgt spid="55"/>
                                        </p:tgtEl>
                                        <p:attrNameLst>
                                          <p:attrName>ppt_h</p:attrName>
                                        </p:attrNameLst>
                                      </p:cBhvr>
                                      <p:tavLst>
                                        <p:tav tm="0">
                                          <p:val>
                                            <p:fltVal val="0"/>
                                          </p:val>
                                        </p:tav>
                                        <p:tav tm="100000">
                                          <p:val>
                                            <p:strVal val="#ppt_h"/>
                                          </p:val>
                                        </p:tav>
                                      </p:tavLst>
                                    </p:anim>
                                    <p:animEffect transition="in" filter="fade">
                                      <p:cBhvr>
                                        <p:cTn id="13" dur="500"/>
                                        <p:tgtEl>
                                          <p:spTgt spid="55"/>
                                        </p:tgtEl>
                                      </p:cBhvr>
                                    </p:animEffect>
                                  </p:childTnLst>
                                </p:cTn>
                              </p:par>
                              <p:par>
                                <p:cTn id="14" presetID="14" presetClass="entr" presetSubtype="1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randombar(horizontal)">
                                      <p:cBhvr>
                                        <p:cTn id="16" dur="500"/>
                                        <p:tgtEl>
                                          <p:spTgt spid="68"/>
                                        </p:tgtEl>
                                      </p:cBhvr>
                                    </p:animEffect>
                                  </p:childTnLst>
                                </p:cTn>
                              </p:par>
                              <p:par>
                                <p:cTn id="17" presetID="14" presetClass="entr" presetSubtype="1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id="{F7936588-1547-4C36-96ED-D70EEC242085}"/>
              </a:ext>
            </a:extLst>
          </p:cNvPr>
          <p:cNvPicPr>
            <a:picLocks noChangeAspect="1"/>
          </p:cNvPicPr>
          <p:nvPr/>
        </p:nvPicPr>
        <p:blipFill>
          <a:blip r:embed="rId3"/>
          <a:stretch>
            <a:fillRect/>
          </a:stretch>
        </p:blipFill>
        <p:spPr>
          <a:xfrm>
            <a:off x="952475" y="768538"/>
            <a:ext cx="9415718" cy="4336528"/>
          </a:xfrm>
          <a:prstGeom prst="rect">
            <a:avLst/>
          </a:prstGeom>
        </p:spPr>
      </p:pic>
      <p:pic>
        <p:nvPicPr>
          <p:cNvPr id="59" name="图片 74">
            <a:extLst>
              <a:ext uri="{FF2B5EF4-FFF2-40B4-BE49-F238E27FC236}">
                <a16:creationId xmlns:a16="http://schemas.microsoft.com/office/drawing/2014/main"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id="{033F6711-1E2F-4E0F-B4DB-8B26A897542C}"/>
              </a:ext>
            </a:extLst>
          </p:cNvPr>
          <p:cNvSpPr/>
          <p:nvPr/>
        </p:nvSpPr>
        <p:spPr>
          <a:xfrm>
            <a:off x="3184962" y="2059639"/>
            <a:ext cx="3956241"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TRÒ</a:t>
            </a:r>
            <a:r>
              <a:rPr kumimoji="0" lang="en-US" sz="3600" b="1" i="1"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CHƠI “TINH THẦN ĐỒNG ĐỘI”</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45648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id="{F7936588-1547-4C36-96ED-D70EEC242085}"/>
              </a:ext>
            </a:extLst>
          </p:cNvPr>
          <p:cNvPicPr>
            <a:picLocks noChangeAspect="1"/>
          </p:cNvPicPr>
          <p:nvPr/>
        </p:nvPicPr>
        <p:blipFill>
          <a:blip r:embed="rId3"/>
          <a:stretch>
            <a:fillRect/>
          </a:stretch>
        </p:blipFill>
        <p:spPr>
          <a:xfrm>
            <a:off x="952475" y="768538"/>
            <a:ext cx="9415718" cy="4336528"/>
          </a:xfrm>
          <a:prstGeom prst="rect">
            <a:avLst/>
          </a:prstGeom>
        </p:spPr>
      </p:pic>
      <p:pic>
        <p:nvPicPr>
          <p:cNvPr id="59" name="图片 74">
            <a:extLst>
              <a:ext uri="{FF2B5EF4-FFF2-40B4-BE49-F238E27FC236}">
                <a16:creationId xmlns:a16="http://schemas.microsoft.com/office/drawing/2014/main"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id="{033F6711-1E2F-4E0F-B4DB-8B26A897542C}"/>
              </a:ext>
            </a:extLst>
          </p:cNvPr>
          <p:cNvSpPr/>
          <p:nvPr/>
        </p:nvSpPr>
        <p:spPr>
          <a:xfrm>
            <a:off x="2894000" y="1402429"/>
            <a:ext cx="5615775" cy="2862322"/>
          </a:xfrm>
          <a:prstGeom prst="rect">
            <a:avLst/>
          </a:prstGeom>
        </p:spPr>
        <p:txBody>
          <a:bodyPr wrap="square">
            <a:spAutoFit/>
          </a:bodyPr>
          <a:lstStyle/>
          <a:p>
            <a:pPr lvl="0" algn="ctr">
              <a:defRPr/>
            </a:pPr>
            <a:r>
              <a:rPr lang="en-US" sz="3600" b="1" i="1">
                <a:solidFill>
                  <a:srgbClr val="002060"/>
                </a:solidFill>
                <a:latin typeface="Times New Roman" panose="02020603050405020304" pitchFamily="18" charset="0"/>
                <a:cs typeface="Times New Roman" panose="02020603050405020304" pitchFamily="18" charset="0"/>
              </a:rPr>
              <a:t>C</a:t>
            </a:r>
            <a:r>
              <a:rPr lang="vi-VN" sz="3600" b="1" i="1">
                <a:solidFill>
                  <a:srgbClr val="002060"/>
                </a:solidFill>
                <a:latin typeface="Times New Roman" panose="02020603050405020304" pitchFamily="18" charset="0"/>
                <a:cs typeface="Times New Roman" panose="02020603050405020304" pitchFamily="18" charset="0"/>
              </a:rPr>
              <a:t>ác nhóm sẽ đọc những câu thơ, ca dao, tục ngữ viết về tình anh em. Nhóm nào ghi được nhiều nhất và đúng nhất sẽ chiến thắng</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96285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id="{F7936588-1547-4C36-96ED-D70EEC242085}"/>
              </a:ext>
            </a:extLst>
          </p:cNvPr>
          <p:cNvPicPr>
            <a:picLocks noChangeAspect="1"/>
          </p:cNvPicPr>
          <p:nvPr/>
        </p:nvPicPr>
        <p:blipFill>
          <a:blip r:embed="rId3"/>
          <a:stretch>
            <a:fillRect/>
          </a:stretch>
        </p:blipFill>
        <p:spPr>
          <a:xfrm>
            <a:off x="952475" y="768538"/>
            <a:ext cx="9415718" cy="4336528"/>
          </a:xfrm>
          <a:prstGeom prst="rect">
            <a:avLst/>
          </a:prstGeom>
        </p:spPr>
      </p:pic>
      <p:pic>
        <p:nvPicPr>
          <p:cNvPr id="59" name="图片 74">
            <a:extLst>
              <a:ext uri="{FF2B5EF4-FFF2-40B4-BE49-F238E27FC236}">
                <a16:creationId xmlns:a16="http://schemas.microsoft.com/office/drawing/2014/main"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id="{033F6711-1E2F-4E0F-B4DB-8B26A897542C}"/>
              </a:ext>
            </a:extLst>
          </p:cNvPr>
          <p:cNvSpPr/>
          <p:nvPr/>
        </p:nvSpPr>
        <p:spPr>
          <a:xfrm>
            <a:off x="1753554" y="1524426"/>
            <a:ext cx="7203589" cy="2308324"/>
          </a:xfrm>
          <a:prstGeom prst="rect">
            <a:avLst/>
          </a:prstGeom>
        </p:spPr>
        <p:txBody>
          <a:bodyPr wrap="square">
            <a:spAutoFit/>
          </a:bodyPr>
          <a:lstStyle/>
          <a:p>
            <a:pPr lvl="0" algn="ctr">
              <a:defRPr/>
            </a:pPr>
            <a:r>
              <a:rPr lang="vi-VN" sz="3600" b="1" i="1">
                <a:solidFill>
                  <a:srgbClr val="002060"/>
                </a:solidFill>
                <a:latin typeface="Times New Roman" panose="02020603050405020304" pitchFamily="18" charset="0"/>
                <a:cs typeface="Times New Roman" panose="02020603050405020304" pitchFamily="18" charset="0"/>
              </a:rPr>
              <a:t>- Chị ngã em nâng</a:t>
            </a:r>
          </a:p>
          <a:p>
            <a:pPr lvl="0" algn="ctr">
              <a:defRPr/>
            </a:pPr>
            <a:r>
              <a:rPr lang="vi-VN" sz="3600" b="1" i="1">
                <a:solidFill>
                  <a:srgbClr val="002060"/>
                </a:solidFill>
                <a:latin typeface="Times New Roman" panose="02020603050405020304" pitchFamily="18" charset="0"/>
                <a:cs typeface="Times New Roman" panose="02020603050405020304" pitchFamily="18" charset="0"/>
              </a:rPr>
              <a:t>- Máu chảy ruột mềm</a:t>
            </a:r>
          </a:p>
          <a:p>
            <a:pPr lvl="0" algn="ctr">
              <a:defRPr/>
            </a:pPr>
            <a:r>
              <a:rPr lang="vi-VN" sz="3600" b="1" i="1">
                <a:solidFill>
                  <a:srgbClr val="002060"/>
                </a:solidFill>
                <a:latin typeface="Times New Roman" panose="02020603050405020304" pitchFamily="18" charset="0"/>
                <a:cs typeface="Times New Roman" panose="02020603050405020304" pitchFamily="18" charset="0"/>
              </a:rPr>
              <a:t>- Anh em như thể tay chân…</a:t>
            </a:r>
          </a:p>
          <a:p>
            <a:pPr lvl="0" algn="ctr">
              <a:defRPr/>
            </a:pPr>
            <a:r>
              <a:rPr lang="vi-VN" sz="3600" b="1" i="1">
                <a:solidFill>
                  <a:srgbClr val="002060"/>
                </a:solidFill>
                <a:latin typeface="Times New Roman" panose="02020603050405020304" pitchFamily="18" charset="0"/>
                <a:cs typeface="Times New Roman" panose="02020603050405020304" pitchFamily="18" charset="0"/>
              </a:rPr>
              <a:t>- Chị em gái như trái cau non…</a:t>
            </a:r>
          </a:p>
        </p:txBody>
      </p:sp>
    </p:spTree>
    <p:extLst>
      <p:ext uri="{BB962C8B-B14F-4D97-AF65-F5344CB8AC3E}">
        <p14:creationId xmlns:p14="http://schemas.microsoft.com/office/powerpoint/2010/main" val="5790367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flipH="1">
            <a:off x="3871043" y="4077756"/>
            <a:ext cx="4791840" cy="9233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VẬN</a:t>
            </a:r>
            <a:r>
              <a:rPr kumimoji="0" lang="en-US" altLang="zh-CN" sz="5400" b="1" i="0" u="none" strike="noStrike" kern="1200" cap="none" spc="0" normalizeH="0" noProof="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 DỤNG</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endParaRPr>
          </a:p>
        </p:txBody>
      </p:sp>
      <p:sp>
        <p:nvSpPr>
          <p:cNvPr id="43" name="Freeform 34"/>
          <p:cNvSpPr>
            <a:spLocks noEditPoints="1"/>
          </p:cNvSpPr>
          <p:nvPr/>
        </p:nvSpPr>
        <p:spPr bwMode="auto">
          <a:xfrm flipH="1">
            <a:off x="1217259" y="2387940"/>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2560029" y="4984964"/>
            <a:ext cx="6965448" cy="503056"/>
            <a:chOff x="2453503" y="5381090"/>
            <a:chExt cx="6965448" cy="503056"/>
          </a:xfrm>
        </p:grpSpPr>
        <p:sp>
          <p:nvSpPr>
            <p:cNvPr id="98"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任意多边形 1"/>
          <p:cNvSpPr/>
          <p:nvPr/>
        </p:nvSpPr>
        <p:spPr>
          <a:xfrm>
            <a:off x="2045516" y="2636816"/>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7" name="组合 36"/>
          <p:cNvGrpSpPr/>
          <p:nvPr/>
        </p:nvGrpSpPr>
        <p:grpSpPr>
          <a:xfrm>
            <a:off x="4530829" y="377539"/>
            <a:ext cx="3130342" cy="3293432"/>
            <a:chOff x="4427538" y="954088"/>
            <a:chExt cx="3333750" cy="3729038"/>
          </a:xfrm>
        </p:grpSpPr>
        <p:sp>
          <p:nvSpPr>
            <p:cNvPr id="38"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95" name="文本框 94"/>
          <p:cNvSpPr txBox="1"/>
          <p:nvPr/>
        </p:nvSpPr>
        <p:spPr>
          <a:xfrm flipH="1">
            <a:off x="4953040" y="871916"/>
            <a:ext cx="22647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a:ln>
                  <a:noFill/>
                </a:ln>
                <a:solidFill>
                  <a:prstClr val="black"/>
                </a:solidFill>
                <a:effectLst/>
                <a:uLnTx/>
                <a:uFillTx/>
                <a:latin typeface="Times New Roman" panose="02020603050405020304" pitchFamily="18" charset="0"/>
                <a:ea typeface="新蒂黑板报" panose="03000600000000000000" pitchFamily="66" charset="-122"/>
                <a:cs typeface="Times New Roman" panose="02020603050405020304" pitchFamily="18" charset="0"/>
              </a:rPr>
              <a:t>03</a:t>
            </a:r>
            <a:endParaRPr kumimoji="0" lang="zh-CN" altLang="en-US" sz="7200" b="1" i="0" u="none" strike="noStrike" kern="1200" cap="none" spc="300" normalizeH="0" baseline="0" noProof="0" dirty="0">
              <a:ln>
                <a:noFill/>
              </a:ln>
              <a:solidFill>
                <a:prstClr val="black"/>
              </a:solidFill>
              <a:effectLst/>
              <a:uLnTx/>
              <a:uFillTx/>
              <a:latin typeface="Times New Roman" panose="02020603050405020304" pitchFamily="18" charset="0"/>
              <a:ea typeface="新蒂黑板报" panose="03000600000000000000" pitchFamily="66" charset="-122"/>
              <a:cs typeface="Times New Roman" panose="02020603050405020304" pitchFamily="18" charset="0"/>
            </a:endParaRPr>
          </a:p>
        </p:txBody>
      </p:sp>
      <p:pic>
        <p:nvPicPr>
          <p:cNvPr id="68" name="图片 9">
            <a:extLst>
              <a:ext uri="{FF2B5EF4-FFF2-40B4-BE49-F238E27FC236}">
                <a16:creationId xmlns:a16="http://schemas.microsoft.com/office/drawing/2014/main" id="{646A7D65-B329-4C97-A906-83A383730F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69" name="图片 19">
            <a:extLst>
              <a:ext uri="{FF2B5EF4-FFF2-40B4-BE49-F238E27FC236}">
                <a16:creationId xmlns:a16="http://schemas.microsoft.com/office/drawing/2014/main" id="{846B081B-B8CE-436F-A757-E194877186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1557" y="160967"/>
            <a:ext cx="964437" cy="682471"/>
          </a:xfrm>
          <a:prstGeom prst="rect">
            <a:avLst/>
          </a:prstGeom>
        </p:spPr>
      </p:pic>
    </p:spTree>
    <p:extLst>
      <p:ext uri="{BB962C8B-B14F-4D97-AF65-F5344CB8AC3E}">
        <p14:creationId xmlns:p14="http://schemas.microsoft.com/office/powerpoint/2010/main" val="2150461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500"/>
                                        <p:tgtEl>
                                          <p:spTgt spid="95"/>
                                        </p:tgtEl>
                                      </p:cBhvr>
                                    </p:animEffect>
                                  </p:childTnLst>
                                </p:cTn>
                              </p:par>
                            </p:childTnLst>
                          </p:cTn>
                        </p:par>
                        <p:par>
                          <p:cTn id="12" fill="hold">
                            <p:stCondLst>
                              <p:cond delay="125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cTn>
                              </p:par>
                              <p:par>
                                <p:cTn id="18" presetID="14" presetClass="entr" presetSubtype="10" fill="hold" nodeType="with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randombar(horizontal)">
                                      <p:cBhvr>
                                        <p:cTn id="20" dur="500"/>
                                        <p:tgtEl>
                                          <p:spTgt spid="68"/>
                                        </p:tgtEl>
                                      </p:cBhvr>
                                    </p:animEffect>
                                  </p:childTnLst>
                                </p:cTn>
                              </p:par>
                              <p:par>
                                <p:cTn id="21" presetID="14" presetClass="entr" presetSubtype="1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randombar(horizont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9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id="{F7936588-1547-4C36-96ED-D70EEC242085}"/>
              </a:ext>
            </a:extLst>
          </p:cNvPr>
          <p:cNvPicPr>
            <a:picLocks noChangeAspect="1"/>
          </p:cNvPicPr>
          <p:nvPr/>
        </p:nvPicPr>
        <p:blipFill>
          <a:blip r:embed="rId3"/>
          <a:stretch>
            <a:fillRect/>
          </a:stretch>
        </p:blipFill>
        <p:spPr>
          <a:xfrm>
            <a:off x="962356" y="1442531"/>
            <a:ext cx="9415718" cy="4336528"/>
          </a:xfrm>
          <a:prstGeom prst="rect">
            <a:avLst/>
          </a:prstGeom>
        </p:spPr>
      </p:pic>
      <p:pic>
        <p:nvPicPr>
          <p:cNvPr id="59" name="图片 74">
            <a:extLst>
              <a:ext uri="{FF2B5EF4-FFF2-40B4-BE49-F238E27FC236}">
                <a16:creationId xmlns:a16="http://schemas.microsoft.com/office/drawing/2014/main"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id="{033F6711-1E2F-4E0F-B4DB-8B26A897542C}"/>
              </a:ext>
            </a:extLst>
          </p:cNvPr>
          <p:cNvSpPr/>
          <p:nvPr/>
        </p:nvSpPr>
        <p:spPr>
          <a:xfrm>
            <a:off x="2025375" y="1765823"/>
            <a:ext cx="7289679" cy="3416320"/>
          </a:xfrm>
          <a:prstGeom prst="rect">
            <a:avLst/>
          </a:prstGeom>
        </p:spPr>
        <p:txBody>
          <a:bodyPr wrap="square">
            <a:spAutoFit/>
          </a:bodyPr>
          <a:lstStyle/>
          <a:p>
            <a:pPr lvl="0" algn="just">
              <a:defRPr/>
            </a:pPr>
            <a:r>
              <a:rPr lang="en-US" sz="3600" b="1" i="1">
                <a:solidFill>
                  <a:srgbClr val="002060"/>
                </a:solidFill>
                <a:latin typeface="Times New Roman" panose="02020603050405020304" pitchFamily="18" charset="0"/>
                <a:cs typeface="Times New Roman" panose="02020603050405020304" pitchFamily="18" charset="0"/>
              </a:rPr>
              <a:t>	</a:t>
            </a:r>
            <a:r>
              <a:rPr lang="vi-VN" sz="3600" b="1" i="1">
                <a:solidFill>
                  <a:srgbClr val="002060"/>
                </a:solidFill>
                <a:latin typeface="Times New Roman" panose="02020603050405020304" pitchFamily="18" charset="0"/>
                <a:cs typeface="Times New Roman" panose="02020603050405020304" pitchFamily="18" charset="0"/>
              </a:rPr>
              <a:t>Viết một đoạn văn khoảng 7-10 câu bày tỏ suy nghĩ về vai trò của tình cảm anh (chị) em ruột thịt, trong đó có sử dụng ít nhất một thành ngữ hoặc tục ngữ nói về mối quan hệ anh em vừa tìm được ở phần luyện tập</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29359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id="{F7936588-1547-4C36-96ED-D70EEC242085}"/>
              </a:ext>
            </a:extLst>
          </p:cNvPr>
          <p:cNvPicPr>
            <a:picLocks noChangeAspect="1"/>
          </p:cNvPicPr>
          <p:nvPr/>
        </p:nvPicPr>
        <p:blipFill>
          <a:blip r:embed="rId3"/>
          <a:stretch>
            <a:fillRect/>
          </a:stretch>
        </p:blipFill>
        <p:spPr>
          <a:xfrm>
            <a:off x="962356" y="1442531"/>
            <a:ext cx="9415718" cy="4336528"/>
          </a:xfrm>
          <a:prstGeom prst="rect">
            <a:avLst/>
          </a:prstGeom>
        </p:spPr>
      </p:pic>
      <p:pic>
        <p:nvPicPr>
          <p:cNvPr id="59" name="图片 74">
            <a:extLst>
              <a:ext uri="{FF2B5EF4-FFF2-40B4-BE49-F238E27FC236}">
                <a16:creationId xmlns:a16="http://schemas.microsoft.com/office/drawing/2014/main"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id="{033F6711-1E2F-4E0F-B4DB-8B26A897542C}"/>
              </a:ext>
            </a:extLst>
          </p:cNvPr>
          <p:cNvSpPr/>
          <p:nvPr/>
        </p:nvSpPr>
        <p:spPr>
          <a:xfrm>
            <a:off x="2025375" y="2235557"/>
            <a:ext cx="7289679" cy="2308324"/>
          </a:xfrm>
          <a:prstGeom prst="rect">
            <a:avLst/>
          </a:prstGeom>
        </p:spPr>
        <p:txBody>
          <a:bodyPr wrap="square">
            <a:spAutoFit/>
          </a:bodyPr>
          <a:lstStyle/>
          <a:p>
            <a:pPr lvl="0" algn="just">
              <a:defRPr/>
            </a:pPr>
            <a:r>
              <a:rPr lang="en-US" sz="3600" b="1" i="1">
                <a:solidFill>
                  <a:srgbClr val="002060"/>
                </a:solidFill>
                <a:latin typeface="Times New Roman" panose="02020603050405020304" pitchFamily="18" charset="0"/>
                <a:cs typeface="Times New Roman" panose="02020603050405020304" pitchFamily="18" charset="0"/>
              </a:rPr>
              <a:t>- V</a:t>
            </a:r>
            <a:r>
              <a:rPr lang="vi-VN" sz="3600" b="1" i="1">
                <a:solidFill>
                  <a:srgbClr val="002060"/>
                </a:solidFill>
                <a:latin typeface="Times New Roman" panose="02020603050405020304" pitchFamily="18" charset="0"/>
                <a:cs typeface="Times New Roman" panose="02020603050405020304" pitchFamily="18" charset="0"/>
              </a:rPr>
              <a:t>iết đoạn văn đúng hình thức, dung lượng</a:t>
            </a:r>
            <a:r>
              <a:rPr lang="en-US" sz="3600" b="1" i="1">
                <a:solidFill>
                  <a:srgbClr val="002060"/>
                </a:solidFill>
                <a:latin typeface="Times New Roman" panose="02020603050405020304" pitchFamily="18" charset="0"/>
                <a:cs typeface="Times New Roman" panose="02020603050405020304" pitchFamily="18" charset="0"/>
              </a:rPr>
              <a:t>.</a:t>
            </a:r>
            <a:endParaRPr lang="vi-VN" sz="3600" b="1" i="1">
              <a:solidFill>
                <a:srgbClr val="002060"/>
              </a:solidFill>
              <a:latin typeface="Times New Roman" panose="02020603050405020304" pitchFamily="18" charset="0"/>
              <a:cs typeface="Times New Roman" panose="02020603050405020304" pitchFamily="18" charset="0"/>
            </a:endParaRPr>
          </a:p>
          <a:p>
            <a:pPr lvl="0" algn="just">
              <a:defRPr/>
            </a:pPr>
            <a:r>
              <a:rPr lang="vi-VN" sz="3600" b="1" i="1">
                <a:solidFill>
                  <a:srgbClr val="002060"/>
                </a:solidFill>
                <a:latin typeface="Times New Roman" panose="02020603050405020304" pitchFamily="18" charset="0"/>
                <a:cs typeface="Times New Roman" panose="02020603050405020304" pitchFamily="18" charset="0"/>
              </a:rPr>
              <a:t>- Về nội dung: bày tỏ xảm xúc về câu chuyện tình anh(chị) em cảm động</a:t>
            </a:r>
          </a:p>
        </p:txBody>
      </p:sp>
    </p:spTree>
    <p:extLst>
      <p:ext uri="{BB962C8B-B14F-4D97-AF65-F5344CB8AC3E}">
        <p14:creationId xmlns:p14="http://schemas.microsoft.com/office/powerpoint/2010/main" val="35770811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flipH="1">
            <a:off x="3777595" y="3671194"/>
            <a:ext cx="4791840" cy="175432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Chúc</a:t>
            </a:r>
            <a:r>
              <a:rPr kumimoji="0" lang="en-US" altLang="zh-CN" sz="5400" b="1" i="0" u="none" strike="noStrike" kern="1200" cap="none" spc="0" normalizeH="0" noProof="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 các em học thật tốt nhé!</a:t>
            </a:r>
            <a:endParaRPr kumimoji="0" lang="zh-C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endParaRPr>
          </a:p>
        </p:txBody>
      </p:sp>
      <p:sp>
        <p:nvSpPr>
          <p:cNvPr id="43" name="Freeform 34"/>
          <p:cNvSpPr>
            <a:spLocks noEditPoints="1"/>
          </p:cNvSpPr>
          <p:nvPr/>
        </p:nvSpPr>
        <p:spPr bwMode="auto">
          <a:xfrm flipH="1">
            <a:off x="1217259" y="2387940"/>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2560029" y="4984964"/>
            <a:ext cx="6965448" cy="503056"/>
            <a:chOff x="2453503" y="5381090"/>
            <a:chExt cx="6965448" cy="503056"/>
          </a:xfrm>
        </p:grpSpPr>
        <p:sp>
          <p:nvSpPr>
            <p:cNvPr id="98"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任意多边形 1"/>
          <p:cNvSpPr/>
          <p:nvPr/>
        </p:nvSpPr>
        <p:spPr>
          <a:xfrm>
            <a:off x="2045516" y="2636816"/>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7" name="组合 36"/>
          <p:cNvGrpSpPr/>
          <p:nvPr/>
        </p:nvGrpSpPr>
        <p:grpSpPr>
          <a:xfrm>
            <a:off x="4530829" y="377539"/>
            <a:ext cx="3130342" cy="3293432"/>
            <a:chOff x="4427538" y="954088"/>
            <a:chExt cx="3333750" cy="3729038"/>
          </a:xfrm>
        </p:grpSpPr>
        <p:sp>
          <p:nvSpPr>
            <p:cNvPr id="38"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95" name="文本框 94"/>
          <p:cNvSpPr txBox="1"/>
          <p:nvPr/>
        </p:nvSpPr>
        <p:spPr>
          <a:xfrm flipH="1">
            <a:off x="4953040" y="871916"/>
            <a:ext cx="22647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300" normalizeH="0" baseline="0" noProof="0">
                <a:ln>
                  <a:noFill/>
                </a:ln>
                <a:solidFill>
                  <a:prstClr val="black"/>
                </a:solidFill>
                <a:effectLst/>
                <a:uLnTx/>
                <a:uFillTx/>
                <a:latin typeface="Times New Roman" panose="02020603050405020304" pitchFamily="18" charset="0"/>
                <a:ea typeface="新蒂黑板报" panose="03000600000000000000" pitchFamily="66" charset="-122"/>
                <a:cs typeface="Times New Roman" panose="02020603050405020304" pitchFamily="18" charset="0"/>
              </a:rPr>
              <a:t>03</a:t>
            </a:r>
            <a:endParaRPr kumimoji="0" lang="zh-CN" altLang="en-US" sz="7200" b="1" i="0" u="none" strike="noStrike" kern="1200" cap="none" spc="300" normalizeH="0" baseline="0" noProof="0" dirty="0">
              <a:ln>
                <a:noFill/>
              </a:ln>
              <a:solidFill>
                <a:prstClr val="black"/>
              </a:solidFill>
              <a:effectLst/>
              <a:uLnTx/>
              <a:uFillTx/>
              <a:latin typeface="Times New Roman" panose="02020603050405020304" pitchFamily="18" charset="0"/>
              <a:ea typeface="新蒂黑板报" panose="03000600000000000000" pitchFamily="66" charset="-122"/>
              <a:cs typeface="Times New Roman" panose="02020603050405020304" pitchFamily="18" charset="0"/>
            </a:endParaRPr>
          </a:p>
        </p:txBody>
      </p:sp>
      <p:pic>
        <p:nvPicPr>
          <p:cNvPr id="68" name="图片 9">
            <a:extLst>
              <a:ext uri="{FF2B5EF4-FFF2-40B4-BE49-F238E27FC236}">
                <a16:creationId xmlns:a16="http://schemas.microsoft.com/office/drawing/2014/main" id="{646A7D65-B329-4C97-A906-83A383730F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69" name="图片 19">
            <a:extLst>
              <a:ext uri="{FF2B5EF4-FFF2-40B4-BE49-F238E27FC236}">
                <a16:creationId xmlns:a16="http://schemas.microsoft.com/office/drawing/2014/main" id="{846B081B-B8CE-436F-A757-E194877186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1557" y="160967"/>
            <a:ext cx="964437" cy="682471"/>
          </a:xfrm>
          <a:prstGeom prst="rect">
            <a:avLst/>
          </a:prstGeom>
        </p:spPr>
      </p:pic>
    </p:spTree>
    <p:extLst>
      <p:ext uri="{BB962C8B-B14F-4D97-AF65-F5344CB8AC3E}">
        <p14:creationId xmlns:p14="http://schemas.microsoft.com/office/powerpoint/2010/main" val="640019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500"/>
                                        <p:tgtEl>
                                          <p:spTgt spid="95"/>
                                        </p:tgtEl>
                                      </p:cBhvr>
                                    </p:animEffect>
                                  </p:childTnLst>
                                </p:cTn>
                              </p:par>
                            </p:childTnLst>
                          </p:cTn>
                        </p:par>
                        <p:par>
                          <p:cTn id="12" fill="hold">
                            <p:stCondLst>
                              <p:cond delay="125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cTn>
                              </p:par>
                              <p:par>
                                <p:cTn id="18" presetID="14" presetClass="entr" presetSubtype="10" fill="hold" nodeType="with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randombar(horizontal)">
                                      <p:cBhvr>
                                        <p:cTn id="20" dur="500"/>
                                        <p:tgtEl>
                                          <p:spTgt spid="68"/>
                                        </p:tgtEl>
                                      </p:cBhvr>
                                    </p:animEffect>
                                  </p:childTnLst>
                                </p:cTn>
                              </p:par>
                              <p:par>
                                <p:cTn id="21" presetID="14" presetClass="entr" presetSubtype="1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randombar(horizont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9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id="{F7936588-1547-4C36-96ED-D70EEC242085}"/>
              </a:ext>
            </a:extLst>
          </p:cNvPr>
          <p:cNvPicPr>
            <a:picLocks noChangeAspect="1"/>
          </p:cNvPicPr>
          <p:nvPr/>
        </p:nvPicPr>
        <p:blipFill>
          <a:blip r:embed="rId3"/>
          <a:stretch>
            <a:fillRect/>
          </a:stretch>
        </p:blipFill>
        <p:spPr>
          <a:xfrm>
            <a:off x="1910787" y="1041679"/>
            <a:ext cx="5844872" cy="3552364"/>
          </a:xfrm>
          <a:prstGeom prst="rect">
            <a:avLst/>
          </a:prstGeom>
        </p:spPr>
      </p:pic>
      <p:pic>
        <p:nvPicPr>
          <p:cNvPr id="59" name="图片 74">
            <a:extLst>
              <a:ext uri="{FF2B5EF4-FFF2-40B4-BE49-F238E27FC236}">
                <a16:creationId xmlns:a16="http://schemas.microsoft.com/office/drawing/2014/main"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id="{033F6711-1E2F-4E0F-B4DB-8B26A897542C}"/>
              </a:ext>
            </a:extLst>
          </p:cNvPr>
          <p:cNvSpPr/>
          <p:nvPr/>
        </p:nvSpPr>
        <p:spPr>
          <a:xfrm>
            <a:off x="2458035" y="1989656"/>
            <a:ext cx="4922921" cy="1077218"/>
          </a:xfrm>
          <a:prstGeom prst="rect">
            <a:avLst/>
          </a:prstGeom>
        </p:spPr>
        <p:txBody>
          <a:bodyPr wrap="square">
            <a:spAutoFit/>
          </a:bodyPr>
          <a:lstStyle/>
          <a:p>
            <a:pPr lvl="0" algn="just">
              <a:defRPr/>
            </a:pPr>
            <a:r>
              <a:rPr lang="nl-NL" sz="3200" b="1">
                <a:solidFill>
                  <a:srgbClr val="002060"/>
                </a:solidFill>
                <a:latin typeface="Times New Roman" panose="02020603050405020304" pitchFamily="18" charset="0"/>
                <a:cs typeface="Times New Roman" panose="02020603050405020304" pitchFamily="18" charset="0"/>
              </a:rPr>
              <a:t>XEM VIDEO VÀ CHIA SẺ CẢM NHẬN CỦA EM.</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0387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361611"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4023360" y="0"/>
            <a:ext cx="81686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61861338827500489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2890" y="418010"/>
            <a:ext cx="9614263" cy="5708469"/>
          </a:xfrm>
          <a:prstGeom prst="rect">
            <a:avLst/>
          </a:prstGeom>
          <a:ln>
            <a:noFill/>
          </a:ln>
          <a:effectLst>
            <a:softEdge rad="112500"/>
          </a:effectLst>
        </p:spPr>
      </p:pic>
    </p:spTree>
    <p:extLst>
      <p:ext uri="{BB962C8B-B14F-4D97-AF65-F5344CB8AC3E}">
        <p14:creationId xmlns:p14="http://schemas.microsoft.com/office/powerpoint/2010/main" val="425499608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flipH="1">
            <a:off x="2444718" y="4432871"/>
            <a:ext cx="8354956"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HÌNH</a:t>
            </a:r>
            <a:r>
              <a:rPr kumimoji="0" lang="en-US" altLang="zh-CN" sz="4800" b="1" i="0" u="none" strike="noStrike" kern="1200" cap="none" spc="0" normalizeH="0" noProof="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rPr>
              <a:t> THÀNH KIẾN THỨC</a:t>
            </a:r>
            <a:endParaRPr kumimoji="0" lang="zh-CN" alt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萝莉体 第二版" panose="02000500000000000000" pitchFamily="2" charset="-122"/>
              <a:cs typeface="Times New Roman" panose="02020603050405020304" pitchFamily="18" charset="0"/>
            </a:endParaRPr>
          </a:p>
        </p:txBody>
      </p:sp>
      <p:sp>
        <p:nvSpPr>
          <p:cNvPr id="43" name="Freeform 34"/>
          <p:cNvSpPr>
            <a:spLocks noEditPoints="1"/>
          </p:cNvSpPr>
          <p:nvPr/>
        </p:nvSpPr>
        <p:spPr bwMode="auto">
          <a:xfrm flipH="1">
            <a:off x="1217259" y="2387940"/>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2560029" y="4984964"/>
            <a:ext cx="6965448" cy="503056"/>
            <a:chOff x="2453503" y="5381090"/>
            <a:chExt cx="6965448" cy="503056"/>
          </a:xfrm>
        </p:grpSpPr>
        <p:sp>
          <p:nvSpPr>
            <p:cNvPr id="98"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AE7F4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任意多边形 98"/>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任意多边形 99"/>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任意多边形 1"/>
          <p:cNvSpPr/>
          <p:nvPr/>
        </p:nvSpPr>
        <p:spPr>
          <a:xfrm>
            <a:off x="2045516" y="2636816"/>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AE7F4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7" name="组合 36"/>
          <p:cNvGrpSpPr/>
          <p:nvPr/>
        </p:nvGrpSpPr>
        <p:grpSpPr>
          <a:xfrm>
            <a:off x="4530829" y="377539"/>
            <a:ext cx="3130342" cy="3293432"/>
            <a:chOff x="4427538" y="954088"/>
            <a:chExt cx="3333750" cy="3729038"/>
          </a:xfrm>
        </p:grpSpPr>
        <p:sp>
          <p:nvSpPr>
            <p:cNvPr id="38"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9"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pic>
        <p:nvPicPr>
          <p:cNvPr id="68" name="图片 9">
            <a:extLst>
              <a:ext uri="{FF2B5EF4-FFF2-40B4-BE49-F238E27FC236}">
                <a16:creationId xmlns:a16="http://schemas.microsoft.com/office/drawing/2014/main" id="{646A7D65-B329-4C97-A906-83A383730F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69" name="图片 19">
            <a:extLst>
              <a:ext uri="{FF2B5EF4-FFF2-40B4-BE49-F238E27FC236}">
                <a16:creationId xmlns:a16="http://schemas.microsoft.com/office/drawing/2014/main" id="{846B081B-B8CE-436F-A757-E194877186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1557" y="160967"/>
            <a:ext cx="964437" cy="682471"/>
          </a:xfrm>
          <a:prstGeom prst="rect">
            <a:avLst/>
          </a:prstGeom>
        </p:spPr>
      </p:pic>
    </p:spTree>
    <p:extLst>
      <p:ext uri="{BB962C8B-B14F-4D97-AF65-F5344CB8AC3E}">
        <p14:creationId xmlns:p14="http://schemas.microsoft.com/office/powerpoint/2010/main" val="4230412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55"/>
                                        </p:tgtEl>
                                        <p:attrNameLst>
                                          <p:attrName>style.visibility</p:attrName>
                                        </p:attrNameLst>
                                      </p:cBhvr>
                                      <p:to>
                                        <p:strVal val="visible"/>
                                      </p:to>
                                    </p:set>
                                    <p:anim calcmode="lin" valueType="num">
                                      <p:cBhvr>
                                        <p:cTn id="11" dur="500" fill="hold"/>
                                        <p:tgtEl>
                                          <p:spTgt spid="55"/>
                                        </p:tgtEl>
                                        <p:attrNameLst>
                                          <p:attrName>ppt_w</p:attrName>
                                        </p:attrNameLst>
                                      </p:cBhvr>
                                      <p:tavLst>
                                        <p:tav tm="0">
                                          <p:val>
                                            <p:fltVal val="0"/>
                                          </p:val>
                                        </p:tav>
                                        <p:tav tm="100000">
                                          <p:val>
                                            <p:strVal val="#ppt_w"/>
                                          </p:val>
                                        </p:tav>
                                      </p:tavLst>
                                    </p:anim>
                                    <p:anim calcmode="lin" valueType="num">
                                      <p:cBhvr>
                                        <p:cTn id="12" dur="500" fill="hold"/>
                                        <p:tgtEl>
                                          <p:spTgt spid="55"/>
                                        </p:tgtEl>
                                        <p:attrNameLst>
                                          <p:attrName>ppt_h</p:attrName>
                                        </p:attrNameLst>
                                      </p:cBhvr>
                                      <p:tavLst>
                                        <p:tav tm="0">
                                          <p:val>
                                            <p:fltVal val="0"/>
                                          </p:val>
                                        </p:tav>
                                        <p:tav tm="100000">
                                          <p:val>
                                            <p:strVal val="#ppt_h"/>
                                          </p:val>
                                        </p:tav>
                                      </p:tavLst>
                                    </p:anim>
                                    <p:animEffect transition="in" filter="fade">
                                      <p:cBhvr>
                                        <p:cTn id="13" dur="500"/>
                                        <p:tgtEl>
                                          <p:spTgt spid="55"/>
                                        </p:tgtEl>
                                      </p:cBhvr>
                                    </p:animEffect>
                                  </p:childTnLst>
                                </p:cTn>
                              </p:par>
                              <p:par>
                                <p:cTn id="14" presetID="14" presetClass="entr" presetSubtype="1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randombar(horizontal)">
                                      <p:cBhvr>
                                        <p:cTn id="16" dur="500"/>
                                        <p:tgtEl>
                                          <p:spTgt spid="68"/>
                                        </p:tgtEl>
                                      </p:cBhvr>
                                    </p:animEffect>
                                  </p:childTnLst>
                                </p:cTn>
                              </p:par>
                              <p:par>
                                <p:cTn id="17" presetID="14" presetClass="entr" presetSubtype="1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randombar(horizontal)">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443894" y="4288808"/>
            <a:ext cx="4357581" cy="324358"/>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071" y="1152742"/>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id="{9455C562-94EB-4730-B4EE-D0D41B98F0F3}"/>
              </a:ext>
            </a:extLst>
          </p:cNvPr>
          <p:cNvSpPr txBox="1"/>
          <p:nvPr/>
        </p:nvSpPr>
        <p:spPr>
          <a:xfrm>
            <a:off x="3834948" y="2698794"/>
            <a:ext cx="5992144" cy="156966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Trải nghiệm cùng văn bản</a:t>
            </a:r>
            <a:endParaRPr kumimoji="0" lang="zh-CN" altLang="en-US" sz="48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76482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图片 59">
            <a:extLst>
              <a:ext uri="{FF2B5EF4-FFF2-40B4-BE49-F238E27FC236}">
                <a16:creationId xmlns:a16="http://schemas.microsoft.com/office/drawing/2014/main" id="{F7936588-1547-4C36-96ED-D70EEC242085}"/>
              </a:ext>
            </a:extLst>
          </p:cNvPr>
          <p:cNvPicPr>
            <a:picLocks noChangeAspect="1"/>
          </p:cNvPicPr>
          <p:nvPr/>
        </p:nvPicPr>
        <p:blipFill>
          <a:blip r:embed="rId3"/>
          <a:stretch>
            <a:fillRect/>
          </a:stretch>
        </p:blipFill>
        <p:spPr>
          <a:xfrm>
            <a:off x="1910787" y="1041679"/>
            <a:ext cx="5844872" cy="3552364"/>
          </a:xfrm>
          <a:prstGeom prst="rect">
            <a:avLst/>
          </a:prstGeom>
        </p:spPr>
      </p:pic>
      <p:pic>
        <p:nvPicPr>
          <p:cNvPr id="59" name="图片 74">
            <a:extLst>
              <a:ext uri="{FF2B5EF4-FFF2-40B4-BE49-F238E27FC236}">
                <a16:creationId xmlns:a16="http://schemas.microsoft.com/office/drawing/2014/main" id="{3C592859-32B0-4BCE-BFB0-50F3722F88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54615" y="13038"/>
            <a:ext cx="1247169" cy="1620876"/>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51723" y="63469"/>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57" name="图片 2">
            <a:extLst>
              <a:ext uri="{FF2B5EF4-FFF2-40B4-BE49-F238E27FC236}">
                <a16:creationId xmlns:a16="http://schemas.microsoft.com/office/drawing/2014/main" id="{8F917B0B-7786-4C15-86B3-91E8A1BF7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344" y="3159393"/>
            <a:ext cx="5530715" cy="3903563"/>
          </a:xfrm>
          <a:prstGeom prst="rect">
            <a:avLst/>
          </a:prstGeom>
        </p:spPr>
      </p:pic>
      <p:sp>
        <p:nvSpPr>
          <p:cNvPr id="2" name="Rectangle 1">
            <a:extLst>
              <a:ext uri="{FF2B5EF4-FFF2-40B4-BE49-F238E27FC236}">
                <a16:creationId xmlns:a16="http://schemas.microsoft.com/office/drawing/2014/main" id="{033F6711-1E2F-4E0F-B4DB-8B26A897542C}"/>
              </a:ext>
            </a:extLst>
          </p:cNvPr>
          <p:cNvSpPr/>
          <p:nvPr/>
        </p:nvSpPr>
        <p:spPr>
          <a:xfrm>
            <a:off x="2452215" y="1508950"/>
            <a:ext cx="4922921"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Biết cách đọc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a:solidFill>
                  <a:srgbClr val="002060"/>
                </a:solidFill>
                <a:latin typeface="Times New Roman" panose="02020603050405020304" pitchFamily="18" charset="0"/>
                <a:cs typeface="Times New Roman" panose="02020603050405020304" pitchFamily="18" charset="0"/>
              </a:rPr>
              <a:t>- </a:t>
            </a:r>
            <a:r>
              <a:rPr kumimoji="0" lang="nl-NL"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Biết cách đọc to, trôi chảy, phù hợp về tốc độ đọc</a:t>
            </a:r>
          </a:p>
        </p:txBody>
      </p:sp>
    </p:spTree>
    <p:extLst>
      <p:ext uri="{BB962C8B-B14F-4D97-AF65-F5344CB8AC3E}">
        <p14:creationId xmlns:p14="http://schemas.microsoft.com/office/powerpoint/2010/main" val="36150842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14"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randombar(horizontal)">
                                      <p:cBhvr>
                                        <p:cTn id="37" dur="500"/>
                                        <p:tgtEl>
                                          <p:spTgt spid="67"/>
                                        </p:tgtEl>
                                      </p:cBhvr>
                                    </p:animEffect>
                                  </p:childTnLst>
                                </p:cTn>
                              </p:par>
                              <p:par>
                                <p:cTn id="38" presetID="14" presetClass="entr" presetSubtype="1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ppt_x"/>
                                          </p:val>
                                        </p:tav>
                                        <p:tav tm="100000">
                                          <p:val>
                                            <p:strVal val="#ppt_x"/>
                                          </p:val>
                                        </p:tav>
                                      </p:tavLst>
                                    </p:anim>
                                    <p:anim calcmode="lin" valueType="num">
                                      <p:cBhvr additive="base">
                                        <p:cTn id="4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443894" y="4288808"/>
            <a:ext cx="4357581" cy="324358"/>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071" y="1152742"/>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id="{9455C562-94EB-4730-B4EE-D0D41B98F0F3}"/>
              </a:ext>
            </a:extLst>
          </p:cNvPr>
          <p:cNvSpPr txBox="1"/>
          <p:nvPr/>
        </p:nvSpPr>
        <p:spPr>
          <a:xfrm>
            <a:off x="3834948" y="2698794"/>
            <a:ext cx="5992144" cy="156966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Suy ngẫm và phản hồi </a:t>
            </a:r>
            <a:endParaRPr kumimoji="0" lang="zh-CN" altLang="en-US" sz="48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7824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443894" y="4288808"/>
            <a:ext cx="4357581" cy="324358"/>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071" y="1152742"/>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sp>
        <p:nvSpPr>
          <p:cNvPr id="56" name="文本框 41">
            <a:extLst>
              <a:ext uri="{FF2B5EF4-FFF2-40B4-BE49-F238E27FC236}">
                <a16:creationId xmlns:a16="http://schemas.microsoft.com/office/drawing/2014/main" id="{9455C562-94EB-4730-B4EE-D0D41B98F0F3}"/>
              </a:ext>
            </a:extLst>
          </p:cNvPr>
          <p:cNvSpPr txBox="1"/>
          <p:nvPr/>
        </p:nvSpPr>
        <p:spPr>
          <a:xfrm>
            <a:off x="3834948" y="2698794"/>
            <a:ext cx="5992144" cy="83099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Nhân</a:t>
            </a:r>
            <a:r>
              <a:rPr kumimoji="0" lang="en-US" altLang="zh-CN" sz="4800" b="1" i="0" u="none" strike="noStrike" kern="1200" cap="none" spc="0" normalizeH="0" noProof="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vật người em</a:t>
            </a:r>
            <a:endParaRPr kumimoji="0" lang="zh-CN" altLang="en-US" sz="4800" b="1" i="0"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62504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 Viết biên bản về một cuộc họp</Template>
  <TotalTime>148</TotalTime>
  <Words>818</Words>
  <Application>Microsoft Office PowerPoint</Application>
  <PresentationFormat>Widescreen</PresentationFormat>
  <Paragraphs>87</Paragraphs>
  <Slides>29</Slides>
  <Notes>20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等线</vt:lpstr>
      <vt:lpstr>微软雅黑</vt:lpstr>
      <vt:lpstr>.VnTime</vt:lpstr>
      <vt:lpstr>Arial</vt:lpstr>
      <vt:lpstr>Calibri</vt:lpstr>
      <vt:lpstr>Calibri Light</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trongluanhs trongluanhs</cp:lastModifiedBy>
  <cp:revision>36</cp:revision>
  <dcterms:created xsi:type="dcterms:W3CDTF">2021-12-05T13:32:52Z</dcterms:created>
  <dcterms:modified xsi:type="dcterms:W3CDTF">2024-02-26T13:51:40Z</dcterms:modified>
</cp:coreProperties>
</file>