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81" r:id="rId3"/>
    <p:sldId id="1809" r:id="rId4"/>
    <p:sldId id="1835" r:id="rId5"/>
    <p:sldId id="1888" r:id="rId6"/>
    <p:sldId id="1887" r:id="rId7"/>
    <p:sldId id="1836" r:id="rId8"/>
    <p:sldId id="1837" r:id="rId9"/>
    <p:sldId id="1814" r:id="rId10"/>
    <p:sldId id="1839" r:id="rId11"/>
    <p:sldId id="1840" r:id="rId12"/>
    <p:sldId id="1841" r:id="rId13"/>
    <p:sldId id="1842" r:id="rId14"/>
    <p:sldId id="360" r:id="rId15"/>
    <p:sldId id="1850" r:id="rId16"/>
    <p:sldId id="1878" r:id="rId17"/>
    <p:sldId id="1865" r:id="rId18"/>
    <p:sldId id="1866" r:id="rId19"/>
    <p:sldId id="1860" r:id="rId20"/>
    <p:sldId id="1859" r:id="rId21"/>
    <p:sldId id="1879" r:id="rId22"/>
    <p:sldId id="1864" r:id="rId23"/>
    <p:sldId id="1867" r:id="rId24"/>
    <p:sldId id="1881" r:id="rId25"/>
    <p:sldId id="1880" r:id="rId26"/>
    <p:sldId id="1851" r:id="rId27"/>
    <p:sldId id="1883" r:id="rId28"/>
    <p:sldId id="1885" r:id="rId29"/>
    <p:sldId id="1886" r:id="rId30"/>
    <p:sldId id="1852" r:id="rId31"/>
    <p:sldId id="1853" r:id="rId32"/>
    <p:sldId id="1873" r:id="rId33"/>
    <p:sldId id="1882" r:id="rId34"/>
    <p:sldId id="1874" r:id="rId35"/>
    <p:sldId id="187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43D"/>
    <a:srgbClr val="553B2C"/>
    <a:srgbClr val="FFFDED"/>
    <a:srgbClr val="64392D"/>
    <a:srgbClr val="FFCF75"/>
    <a:srgbClr val="EF7F00"/>
    <a:srgbClr val="FFEFDA"/>
    <a:srgbClr val="E59128"/>
    <a:srgbClr val="F19E2F"/>
    <a:srgbClr val="E28E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4" autoAdjust="0"/>
    <p:restoredTop sz="95666" autoAdjust="0"/>
  </p:normalViewPr>
  <p:slideViewPr>
    <p:cSldViewPr snapToGrid="0">
      <p:cViewPr varScale="1">
        <p:scale>
          <a:sx n="85" d="100"/>
          <a:sy n="85" d="100"/>
        </p:scale>
        <p:origin x="-23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8:04:09.225"/>
    </inkml:context>
    <inkml:brush xml:id="br0">
      <inkml:brushProperty name="width" value="0.15875" units="cm"/>
      <inkml:brushProperty name="height" value="0.15875" units="cm"/>
      <inkml:brushProperty name="color" value="#385723"/>
    </inkml:brush>
  </inkml:definitions>
  <inkml:trace contextRef="#ctx0" brushRef="#br0">678 1112 20394,'157'-191'247,"-59"87"-126,176-140-1,-138 133-12,96-73 117,-180 148-185,-1 4 0,94-38 0,-59 45-8,101-14 0,-87 21-16,50-10-11,186 1 1,-166 25 5,185 6 93,-258 5-56,-2 7 0,-1 3 0,-1 8 0,105 50 0,170 110 106,-334-167-125,-1 0-1,-1 3 1,34 34-1,-13-14 8,128 134 82,-95-88-81,-60-62-41,-2 2 0,1-1 0,30 51 0,-43-60 19,3 1 0,15 16 0,24 30 9,-10 11-61,-19-31 98,-5-14-39,0 9 1,-13-25-5,0 0 0,11 20 0,-7-13-2,14 33 30,-18-40-20,0 2-1,0-2 1,13 20 0,-20-36-50,16 30 67,-16-28-136,2-1 0,-2-1-1,1 2 1,-1-2 0,2 2 0,-2 0 0,2 0 0,-2-2 0,0 1 0,2 1 0,-2 0 0,0 0 0,0 0-1,0-2 1,1 1 0,-1 1 0,0 0 0,0 1 0,2 37-3752,-2-35 2890,0 24-4111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8:04:09.226"/>
    </inkml:context>
    <inkml:brush xml:id="br0">
      <inkml:brushProperty name="width" value="0.15875" units="cm"/>
      <inkml:brushProperty name="height" value="0.15875" units="cm"/>
      <inkml:brushProperty name="color" value="#385723"/>
    </inkml:brush>
  </inkml:definitions>
  <inkml:trace contextRef="#ctx0" brushRef="#br0">0 387 3265,'0'0'3904,"2"-13"2216,5 13-5782,2 0 1,-2 2-1,0 0 1,0 0-1,0-1 1,2 3-1,-1 0 0,-1-1 1,-2 1-1,2 1 1,0 1-1,0-1 1,-1 0-1,12 15 1,21 19 678,75 54 0,-42-38-13,-44-35-711,19 19-52,-42-35-198,1 1-1,-1-1 1,0-1 0,10 6-1,-10-7 17,0 2 0,1-1-1,-1 1 1,0-1 0,6 8 0,35 27 59,-6-4 46,-1-8-73,-32-18-65,-5-5-21,2-1 0,-3 2 1,1-3-1,2 3 0,-2-2 0,1-1 0,-1 1 0,1 0 1,-1 0-1,5 0 0,13 8 75,-16-8-81,-3 0-1,3 0 0,-2-1 0,1 1 1,1-2-1,-2 2 0,5 0 1,-7-2 1,0 2 1,0-2 0,0 0 0,0 1-1,0-1 1,0 0 0,0 2 0,2-2 0,-2 0-1,0 2 1,0-2 0,0 0 0,0 2 0,1-2-1,-1 0 1,0 2 0,0-2 0,0 0 0,2 0-1,-2 0 1,0 1 0,0-1 0,2 0 0,-2 0-1,0 0 1,2 0 0,-2 2 14,2-2 1,-1 0 0,1 0-1,-2 0 1,2 0-1,0-2 1,-1 2-1,-1 0 1,2 0 0,0-1-1,-2 1 1,2 0-1,0-2 1,-1 0 0,5-19 400,-4-3-517,3-17 121,4-62 0,-2-3-4,0 24 47,-5 0 0,-2-93-1,-2 46-4,2 65-840,0 23-3340,-3 27 70,-10 1-2679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F2915-13BA-429B-B834-61B89EE1ED8D}" type="datetimeFigureOut">
              <a:rPr lang="zh-CN" altLang="en-US" smtClean="0"/>
              <a:t>2024/2/22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5D768-FE41-43FD-AE61-807F5F1E1F43}" type="slidenum">
              <a:rPr lang="zh-CN" altLang="en-US" smtClean="0"/>
              <a:t>‹#›</a:t>
            </a:fld>
            <a:endParaRPr lang="zh-CN" altLang="en-US"/>
          </a:p>
        </p:txBody>
      </p:sp>
    </p:spTree>
    <p:extLst>
      <p:ext uri="{BB962C8B-B14F-4D97-AF65-F5344CB8AC3E}">
        <p14:creationId xmlns:p14="http://schemas.microsoft.com/office/powerpoint/2010/main" val="227314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BB540D-7C39-4831-A4A5-653E8268F0A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D652F27-283D-4C26-B786-1FDD9F1DE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9B0875E-4141-4B00-AA3F-EDCE65DE6C14}"/>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xmlns="" id="{F9C1D29E-9B3D-4D8B-842D-82F0EF020C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8BBA994-F08B-4A6C-85A3-5839550F9695}"/>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1647776101"/>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357928-BDBB-4790-9614-19195EAD287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AAE25A3D-C712-42F5-AB4D-F0FCF09E950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5D0A63B-0BE6-46E4-AEBB-D3F400A0C39A}"/>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xmlns="" id="{57CA658B-49AB-471C-897A-4201C1D8D6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89DA9A9-C81D-4DC3-9197-616AB7868603}"/>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392695884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3FBF371-3990-4755-B341-04504C035A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E728822-0799-426B-8663-CFF9DDEDEC6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2C1454F-727C-471F-80E5-9F8A542C663B}"/>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xmlns="" id="{E0662BF4-7058-443A-AC16-1597A0DC41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86CC74A-3B2F-4281-A544-015353DF1B1F}"/>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51817918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2024/2/22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010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2024/2/22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4464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4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D17FBB-426F-48DE-8E3B-3ABD4D9D6B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2CF54D6-4E3D-4BB3-8620-466E81CBE01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CC1DEDA-6EB1-453E-9FAF-24107D82A8F9}"/>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xmlns="" id="{705C836C-1237-403F-988D-B56D33480E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C28210F-63DB-4D0E-B2B7-49A615203780}"/>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2804923117"/>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E3A0B1-7489-4F6F-94B4-57EEB0F810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8B33605-FBCC-4654-9A9E-6FE076078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3C089CD-31D5-4F37-B16F-E30A9E35504C}"/>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xmlns="" id="{2CC79B37-5D9E-4BA8-98B5-1CAEF81F5E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6248DFC-54C1-42E4-A940-4F7D3A33B8D1}"/>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4037167527"/>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55EED17-08C1-4AEF-A96B-DF873EA9BD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BF886A0-8B1C-4AFD-A3C7-D15D7C165DF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E61EE4C9-6595-4A18-B4C0-90A5AF387C7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581E0EB-6D03-49F0-94DC-4A73D211A10E}"/>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xmlns="" id="{79B5821C-9FFB-49DC-A07D-F55116C6A5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3E67139-9F36-41FD-9715-916B479BE0CD}"/>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2567577254"/>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395E994-A7FE-4F25-AC3D-C58630D8B5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E79A372-57C7-4CE5-8610-347EAEFB4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9A236DD-D65C-49E1-83FB-0436DE4E531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4680043-DEC8-41CA-A30E-F6B980F67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92C198C-215D-461F-B4DC-4477AFBC215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F4445DEF-4C89-4F87-AE49-A1FE75C0784E}"/>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8" name="页脚占位符 7">
            <a:extLst>
              <a:ext uri="{FF2B5EF4-FFF2-40B4-BE49-F238E27FC236}">
                <a16:creationId xmlns:a16="http://schemas.microsoft.com/office/drawing/2014/main" xmlns="" id="{0A74F1A3-D954-4C24-9994-488759AD3C0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393317C-2CC0-4626-9DC6-3F22487F0ECC}"/>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
        <p:nvSpPr>
          <p:cNvPr id="11" name="TextBox 10"/>
          <p:cNvSpPr txBox="1"/>
          <p:nvPr userDrawn="1"/>
        </p:nvSpPr>
        <p:spPr>
          <a:xfrm>
            <a:off x="1907704" y="6501917"/>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http://www.1ppt.com/jieri/</a:t>
            </a:r>
          </a:p>
        </p:txBody>
      </p:sp>
    </p:spTree>
    <p:extLst>
      <p:ext uri="{BB962C8B-B14F-4D97-AF65-F5344CB8AC3E}">
        <p14:creationId xmlns:p14="http://schemas.microsoft.com/office/powerpoint/2010/main" val="1328815761"/>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617E636-5D6C-4684-B763-9A37D5F0FC5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23386D2-2536-488F-9DC0-2B27E2AE31D5}"/>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4" name="页脚占位符 3">
            <a:extLst>
              <a:ext uri="{FF2B5EF4-FFF2-40B4-BE49-F238E27FC236}">
                <a16:creationId xmlns:a16="http://schemas.microsoft.com/office/drawing/2014/main" xmlns="" id="{0608619F-E37D-48DE-AE49-58427EAEB8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D3FBCC2-1FAF-4FD1-B372-17560F2D69E0}"/>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437836508"/>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4922695-1C4C-4449-944A-249F605C6BBB}"/>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3" name="页脚占位符 2">
            <a:extLst>
              <a:ext uri="{FF2B5EF4-FFF2-40B4-BE49-F238E27FC236}">
                <a16:creationId xmlns:a16="http://schemas.microsoft.com/office/drawing/2014/main" xmlns="" id="{EF256AEA-D8A5-4D49-8635-944B8DA57A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4AE742D0-C1B2-41E2-B95D-A7CE0B2DBBF9}"/>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pic>
        <p:nvPicPr>
          <p:cNvPr id="6" name="图片 5" descr="图片包含 游戏机&#10;&#10;描述已自动生成">
            <a:extLst>
              <a:ext uri="{FF2B5EF4-FFF2-40B4-BE49-F238E27FC236}">
                <a16:creationId xmlns:a16="http://schemas.microsoft.com/office/drawing/2014/main" xmlns="" id="{A45CC20B-8C5B-454E-B41A-B902C5532F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xmlns="" id="{FAB0510E-7AB7-404D-940F-052F64FC6CA2}"/>
              </a:ext>
            </a:extLst>
          </p:cNvPr>
          <p:cNvSpPr/>
          <p:nvPr userDrawn="1"/>
        </p:nvSpPr>
        <p:spPr>
          <a:xfrm>
            <a:off x="272143" y="212271"/>
            <a:ext cx="11642272" cy="6433457"/>
          </a:xfrm>
          <a:custGeom>
            <a:avLst/>
            <a:gdLst>
              <a:gd name="connsiteX0" fmla="*/ 0 w 11636829"/>
              <a:gd name="connsiteY0" fmla="*/ 0 h 6433457"/>
              <a:gd name="connsiteX1" fmla="*/ 11636829 w 11636829"/>
              <a:gd name="connsiteY1" fmla="*/ 0 h 6433457"/>
              <a:gd name="connsiteX2" fmla="*/ 11636829 w 11636829"/>
              <a:gd name="connsiteY2" fmla="*/ 6433457 h 6433457"/>
              <a:gd name="connsiteX3" fmla="*/ 0 w 11636829"/>
              <a:gd name="connsiteY3" fmla="*/ 6433457 h 6433457"/>
              <a:gd name="connsiteX4" fmla="*/ 0 w 11636829"/>
              <a:gd name="connsiteY4" fmla="*/ 0 h 6433457"/>
              <a:gd name="connsiteX0" fmla="*/ 5443 w 11642272"/>
              <a:gd name="connsiteY0" fmla="*/ 0 h 6433457"/>
              <a:gd name="connsiteX1" fmla="*/ 11642272 w 11642272"/>
              <a:gd name="connsiteY1" fmla="*/ 0 h 6433457"/>
              <a:gd name="connsiteX2" fmla="*/ 11642272 w 11642272"/>
              <a:gd name="connsiteY2" fmla="*/ 6433457 h 6433457"/>
              <a:gd name="connsiteX3" fmla="*/ 5443 w 11642272"/>
              <a:gd name="connsiteY3" fmla="*/ 6433457 h 6433457"/>
              <a:gd name="connsiteX4" fmla="*/ 0 w 11642272"/>
              <a:gd name="connsiteY4" fmla="*/ 3020786 h 6433457"/>
              <a:gd name="connsiteX5" fmla="*/ 5443 w 11642272"/>
              <a:gd name="connsiteY5" fmla="*/ 0 h 643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2272" h="6433457">
                <a:moveTo>
                  <a:pt x="5443" y="0"/>
                </a:moveTo>
                <a:lnTo>
                  <a:pt x="11642272" y="0"/>
                </a:lnTo>
                <a:lnTo>
                  <a:pt x="11642272" y="6433457"/>
                </a:lnTo>
                <a:lnTo>
                  <a:pt x="5443" y="6433457"/>
                </a:lnTo>
                <a:cubicBezTo>
                  <a:pt x="3629" y="5295900"/>
                  <a:pt x="1814" y="4158343"/>
                  <a:pt x="0" y="3020786"/>
                </a:cubicBezTo>
                <a:cubicBezTo>
                  <a:pt x="1814" y="2013857"/>
                  <a:pt x="3629" y="1006929"/>
                  <a:pt x="5443" y="0"/>
                </a:cubicBezTo>
                <a:close/>
              </a:path>
            </a:pathLst>
          </a:custGeom>
          <a:solidFill>
            <a:srgbClr val="FF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DF7C1BE1-325E-42BE-9987-A8F56AB5E7BF}"/>
              </a:ext>
            </a:extLst>
          </p:cNvPr>
          <p:cNvSpPr txBox="1"/>
          <p:nvPr userDrawn="1"/>
        </p:nvSpPr>
        <p:spPr>
          <a:xfrm>
            <a:off x="315686" y="2895600"/>
            <a:ext cx="152400"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1325263161"/>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C57EF9-DDC8-4E8D-8FD9-2CACA79BDC7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68817A1-EA10-42CD-ADBD-CA9C3B5DB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DB05387-F4DE-489C-9F09-522A2F43C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F75A595-2D10-4A2E-BFB3-D2CEF5DEDE10}"/>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xmlns="" id="{E7806F27-9E80-4AD0-B638-52762276DB6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7F904D5-6B1F-4B8D-A232-85935F364DEB}"/>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2728870918"/>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A471D70-965F-442B-8002-2DC5967840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9AC73F-7359-4825-ADE2-386133A36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F1BE70E-26FD-4F7F-8F59-07908CF7B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2259AE3-D79A-4847-9DC8-0F8DF71C8AC5}"/>
              </a:ext>
            </a:extLst>
          </p:cNvPr>
          <p:cNvSpPr>
            <a:spLocks noGrp="1"/>
          </p:cNvSpPr>
          <p:nvPr>
            <p:ph type="dt" sz="half" idx="10"/>
          </p:nvPr>
        </p:nvSpPr>
        <p:spPr/>
        <p:txBody>
          <a:bodyPr/>
          <a:lstStyle/>
          <a:p>
            <a:fld id="{63350F12-8770-4C79-B335-C1DF728D8705}"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xmlns="" id="{F8B7FD88-E72F-4391-A22A-DA8AD9B235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A6E54B0-9DC8-4612-A6E8-8872CAA9A84B}"/>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1972488692"/>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E37C269-A714-49FE-B023-28D81E8D6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ADB4F93-AA41-4AF3-90C4-745BD1869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42104A0-D740-4EC5-89A0-80BC4C6EA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50F12-8770-4C79-B335-C1DF728D8705}"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xmlns="" id="{6370A64F-C38D-4D61-B31F-A50949FDD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4721913-277F-43D6-A6B2-8F4144550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66EA6-9696-4AB3-992B-15A7629719AB}" type="slidenum">
              <a:rPr lang="zh-CN" altLang="en-US" smtClean="0"/>
              <a:t>‹#›</a:t>
            </a:fld>
            <a:endParaRPr lang="zh-CN" altLang="en-US"/>
          </a:p>
        </p:txBody>
      </p:sp>
      <p:sp>
        <p:nvSpPr>
          <p:cNvPr id="7" name="Rectangle 6">
            <a:extLst>
              <a:ext uri="{FF2B5EF4-FFF2-40B4-BE49-F238E27FC236}">
                <a16:creationId xmlns:a16="http://schemas.microsoft.com/office/drawing/2014/main" xmlns="" id="{688A1B82-2A91-4CC8-B7FA-3EACA7771815}"/>
              </a:ext>
            </a:extLst>
          </p:cNvPr>
          <p:cNvSpPr/>
          <p:nvPr userDrawn="1"/>
        </p:nvSpPr>
        <p:spPr>
          <a:xfrm>
            <a:off x="10910880" y="6492875"/>
            <a:ext cx="915635" cy="276999"/>
          </a:xfrm>
          <a:prstGeom prst="rect">
            <a:avLst/>
          </a:prstGeom>
        </p:spPr>
        <p:txBody>
          <a:bodyPr wrap="none">
            <a:spAutoFit/>
          </a:bodyPr>
          <a:lstStyle/>
          <a:p>
            <a:r>
              <a:rPr lang="en-US" sz="1200">
                <a:solidFill>
                  <a:schemeClr val="bg1"/>
                </a:solidFill>
              </a:rPr>
              <a:t>Ngoc Phan</a:t>
            </a:r>
          </a:p>
        </p:txBody>
      </p:sp>
    </p:spTree>
    <p:extLst>
      <p:ext uri="{BB962C8B-B14F-4D97-AF65-F5344CB8AC3E}">
        <p14:creationId xmlns:p14="http://schemas.microsoft.com/office/powerpoint/2010/main" val="342612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42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7.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6.pn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9.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pic>
        <p:nvPicPr>
          <p:cNvPr id="3" name="图片 2" descr="图片包含 游戏机&#10;&#10;描述已自动生成">
            <a:extLst>
              <a:ext uri="{FF2B5EF4-FFF2-40B4-BE49-F238E27FC236}">
                <a16:creationId xmlns:a16="http://schemas.microsoft.com/office/drawing/2014/main" xmlns="" id="{81D48D60-A53A-4887-977B-C560D0D983B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EE10146D-CBF4-9F4F-A40D-5C6D16405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94" y="2997592"/>
            <a:ext cx="4416794" cy="4416794"/>
          </a:xfrm>
          <a:prstGeom prst="rect">
            <a:avLst/>
          </a:prstGeom>
        </p:spPr>
      </p:pic>
      <p:pic>
        <p:nvPicPr>
          <p:cNvPr id="8" name="Picture 7">
            <a:extLst>
              <a:ext uri="{FF2B5EF4-FFF2-40B4-BE49-F238E27FC236}">
                <a16:creationId xmlns:a16="http://schemas.microsoft.com/office/drawing/2014/main" xmlns="" id="{D306FA36-F168-DA4C-8EA6-1E32F447FC3E}"/>
              </a:ext>
            </a:extLst>
          </p:cNvPr>
          <p:cNvPicPr>
            <a:picLocks noChangeAspect="1"/>
          </p:cNvPicPr>
          <p:nvPr/>
        </p:nvPicPr>
        <p:blipFill>
          <a:blip r:embed="rId5"/>
          <a:stretch>
            <a:fillRect/>
          </a:stretch>
        </p:blipFill>
        <p:spPr>
          <a:xfrm>
            <a:off x="9177758" y="3844260"/>
            <a:ext cx="2857500" cy="2857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文本框 5">
            <a:extLst>
              <a:ext uri="{FF2B5EF4-FFF2-40B4-BE49-F238E27FC236}">
                <a16:creationId xmlns:a16="http://schemas.microsoft.com/office/drawing/2014/main" xmlns="" id="{EB59F4DB-BB86-B548-8F3C-2DA6EDBE0F4D}"/>
              </a:ext>
            </a:extLst>
          </p:cNvPr>
          <p:cNvSpPr txBox="1"/>
          <p:nvPr/>
        </p:nvSpPr>
        <p:spPr>
          <a:xfrm>
            <a:off x="2064799" y="1943100"/>
            <a:ext cx="8062395" cy="2369880"/>
          </a:xfrm>
          <a:prstGeom prst="rect">
            <a:avLst/>
          </a:prstGeom>
          <a:noFill/>
        </p:spPr>
        <p:txBody>
          <a:bodyPr wrap="square" rtlCol="0">
            <a:spAutoFit/>
          </a:bodyPr>
          <a:lstStyle/>
          <a:p>
            <a:pPr algn="ctr"/>
            <a:r>
              <a:rPr lang="vi-VN" altLang="ko-KR" sz="6000" dirty="0">
                <a:solidFill>
                  <a:srgbClr val="EF7F00"/>
                </a:solidFill>
                <a:effectLst>
                  <a:glow rad="63500">
                    <a:schemeClr val="accent4">
                      <a:satMod val="175000"/>
                      <a:alpha val="40000"/>
                    </a:schemeClr>
                  </a:glow>
                </a:effectLst>
                <a:latin typeface="SVN-Caprica Script" pitchFamily="2" charset="77"/>
                <a:cs typeface="Arial" pitchFamily="34" charset="0"/>
              </a:rPr>
              <a:t>Những tình huống </a:t>
            </a:r>
          </a:p>
          <a:p>
            <a:pPr algn="ctr"/>
            <a:r>
              <a:rPr lang="vi-VN" altLang="ko-KR" sz="8800" dirty="0">
                <a:solidFill>
                  <a:srgbClr val="EF7F00"/>
                </a:solidFill>
                <a:effectLst>
                  <a:glow rad="63500">
                    <a:schemeClr val="accent4">
                      <a:satMod val="175000"/>
                      <a:alpha val="40000"/>
                    </a:schemeClr>
                  </a:glow>
                </a:effectLst>
                <a:latin typeface="SVN-Caprica Script" pitchFamily="2" charset="77"/>
                <a:cs typeface="Arial" pitchFamily="34" charset="0"/>
              </a:rPr>
              <a:t>Khôi hài</a:t>
            </a:r>
            <a:endParaRPr lang="ko-KR" altLang="en-US" sz="8800" dirty="0">
              <a:solidFill>
                <a:srgbClr val="EF7F00"/>
              </a:solidFill>
              <a:effectLst>
                <a:glow rad="63500">
                  <a:schemeClr val="accent4">
                    <a:satMod val="175000"/>
                    <a:alpha val="40000"/>
                  </a:schemeClr>
                </a:glow>
              </a:effectLst>
              <a:latin typeface="SVN-Caprica Script" pitchFamily="2" charset="77"/>
              <a:cs typeface="Arial" pitchFamily="34" charset="0"/>
            </a:endParaRPr>
          </a:p>
        </p:txBody>
      </p:sp>
      <p:sp>
        <p:nvSpPr>
          <p:cNvPr id="18" name="矩形 4">
            <a:extLst>
              <a:ext uri="{FF2B5EF4-FFF2-40B4-BE49-F238E27FC236}">
                <a16:creationId xmlns:a16="http://schemas.microsoft.com/office/drawing/2014/main" xmlns="" id="{6E60B66C-EB8E-974A-A7D8-F9E242CEA8E6}"/>
              </a:ext>
            </a:extLst>
          </p:cNvPr>
          <p:cNvSpPr/>
          <p:nvPr/>
        </p:nvSpPr>
        <p:spPr>
          <a:xfrm>
            <a:off x="5433796" y="869781"/>
            <a:ext cx="1324402" cy="707886"/>
          </a:xfrm>
          <a:prstGeom prst="rect">
            <a:avLst/>
          </a:prstGeom>
        </p:spPr>
        <p:txBody>
          <a:bodyPr wrap="none">
            <a:spAutoFit/>
          </a:bodyPr>
          <a:lstStyle/>
          <a:p>
            <a:pPr algn="r"/>
            <a:r>
              <a:rPr lang="vi-VN" altLang="ko-KR" sz="4000" dirty="0">
                <a:solidFill>
                  <a:srgbClr val="EF7F00"/>
                </a:solidFill>
                <a:latin typeface="SVN-Caprica Script" pitchFamily="2" charset="77"/>
                <a:ea typeface="Roboto" panose="02000000000000000000" pitchFamily="2" charset="0"/>
                <a:cs typeface="Arial" pitchFamily="34" charset="0"/>
              </a:rPr>
              <a:t>Bài 5</a:t>
            </a:r>
            <a:endParaRPr lang="ko-KR" altLang="en-US" sz="4000" dirty="0">
              <a:solidFill>
                <a:srgbClr val="EF7F00"/>
              </a:solidFill>
              <a:latin typeface="SVN-Caprica Script" pitchFamily="2" charset="77"/>
              <a:cs typeface="Arial" pitchFamily="34" charset="0"/>
            </a:endParaRPr>
          </a:p>
        </p:txBody>
      </p:sp>
    </p:spTree>
    <p:extLst>
      <p:ext uri="{BB962C8B-B14F-4D97-AF65-F5344CB8AC3E}">
        <p14:creationId xmlns:p14="http://schemas.microsoft.com/office/powerpoint/2010/main" val="89810176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C95C34F-E5F0-394B-80DE-970EBDFD96BA}"/>
              </a:ext>
            </a:extLst>
          </p:cNvPr>
          <p:cNvGrpSpPr/>
          <p:nvPr/>
        </p:nvGrpSpPr>
        <p:grpSpPr>
          <a:xfrm rot="16200000">
            <a:off x="923211" y="-1053918"/>
            <a:ext cx="3544325" cy="4680184"/>
            <a:chOff x="1375319" y="2336566"/>
            <a:chExt cx="2625600" cy="3400800"/>
          </a:xfrm>
        </p:grpSpPr>
        <p:pic>
          <p:nvPicPr>
            <p:cNvPr id="3" name="Picture 2">
              <a:extLst>
                <a:ext uri="{FF2B5EF4-FFF2-40B4-BE49-F238E27FC236}">
                  <a16:creationId xmlns:a16="http://schemas.microsoft.com/office/drawing/2014/main" xmlns="" id="{E89F89CE-6C94-B641-BADB-9E882A6DC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5319" y="2336566"/>
              <a:ext cx="2625600" cy="3400800"/>
            </a:xfrm>
            <a:prstGeom prst="rect">
              <a:avLst/>
            </a:prstGeom>
            <a:effectLst>
              <a:innerShdw blurRad="63500" dist="50800" dir="8100000">
                <a:prstClr val="black">
                  <a:alpha val="50000"/>
                </a:prstClr>
              </a:innerShdw>
            </a:effectLst>
          </p:spPr>
        </p:pic>
        <p:sp>
          <p:nvSpPr>
            <p:cNvPr id="4" name="Rectangle 3">
              <a:extLst>
                <a:ext uri="{FF2B5EF4-FFF2-40B4-BE49-F238E27FC236}">
                  <a16:creationId xmlns:a16="http://schemas.microsoft.com/office/drawing/2014/main" xmlns="" id="{59FE9220-4532-3A4D-8F4F-36C5F72A0D07}"/>
                </a:ext>
              </a:extLst>
            </p:cNvPr>
            <p:cNvSpPr/>
            <p:nvPr/>
          </p:nvSpPr>
          <p:spPr>
            <a:xfrm rot="5400000">
              <a:off x="2339206" y="2879719"/>
              <a:ext cx="505415" cy="387596"/>
            </a:xfrm>
            <a:prstGeom prst="rect">
              <a:avLst/>
            </a:prstGeom>
          </p:spPr>
          <p:txBody>
            <a:bodyPr wrap="none">
              <a:spAutoFit/>
            </a:bodyPr>
            <a:lstStyle/>
            <a:p>
              <a:r>
                <a:rPr lang="en-US" sz="2800" dirty="0">
                  <a:solidFill>
                    <a:schemeClr val="bg1"/>
                  </a:solidFill>
                  <a:latin typeface="SVN-Dessert Menu Script" panose="00000500000000000000" pitchFamily="2" charset="0"/>
                  <a:cs typeface="+mn-ea"/>
                  <a:sym typeface="+mn-lt"/>
                </a:rPr>
                <a:t>01</a:t>
              </a:r>
              <a:endParaRPr lang="en-US" sz="2800" dirty="0">
                <a:solidFill>
                  <a:schemeClr val="bg1"/>
                </a:solidFill>
                <a:latin typeface="SVN-Dessert Menu Script" panose="00000500000000000000" pitchFamily="2" charset="0"/>
              </a:endParaRPr>
            </a:p>
          </p:txBody>
        </p:sp>
        <p:sp>
          <p:nvSpPr>
            <p:cNvPr id="5" name="Rectangle 4">
              <a:extLst>
                <a:ext uri="{FF2B5EF4-FFF2-40B4-BE49-F238E27FC236}">
                  <a16:creationId xmlns:a16="http://schemas.microsoft.com/office/drawing/2014/main" xmlns="" id="{2B11B424-7BD5-A941-847D-E25D14855DB1}"/>
                </a:ext>
              </a:extLst>
            </p:cNvPr>
            <p:cNvSpPr/>
            <p:nvPr/>
          </p:nvSpPr>
          <p:spPr>
            <a:xfrm rot="5400000">
              <a:off x="1670326" y="3835823"/>
              <a:ext cx="1843279" cy="889192"/>
            </a:xfrm>
            <a:prstGeom prst="rect">
              <a:avLst/>
            </a:prstGeom>
          </p:spPr>
          <p:txBody>
            <a:bodyPr wrap="square">
              <a:spAutoFit/>
            </a:bodyPr>
            <a:lstStyle/>
            <a:p>
              <a:pPr algn="ctr"/>
              <a:r>
                <a:rPr lang="en-US" sz="2400" spc="-150" dirty="0" err="1">
                  <a:solidFill>
                    <a:schemeClr val="bg1"/>
                  </a:solidFill>
                  <a:latin typeface="SVN-Dessert Menu Script" panose="00000500000000000000" pitchFamily="2" charset="0"/>
                </a:rPr>
                <a:t>Tìm</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hiểu</a:t>
              </a:r>
              <a:endParaRPr lang="en-US" sz="2400" spc="-150" dirty="0">
                <a:solidFill>
                  <a:schemeClr val="bg1"/>
                </a:solidFill>
                <a:latin typeface="SVN-Dessert Menu Script" panose="00000500000000000000" pitchFamily="2" charset="0"/>
              </a:endParaRPr>
            </a:p>
            <a:p>
              <a:pPr algn="ct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đặc</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điểm</a:t>
              </a:r>
              <a:r>
                <a:rPr lang="en-US" sz="2400" spc="-150" dirty="0">
                  <a:solidFill>
                    <a:schemeClr val="bg1"/>
                  </a:solidFill>
                  <a:latin typeface="SVN-Dessert Menu Script" panose="00000500000000000000" pitchFamily="2" charset="0"/>
                </a:rPr>
                <a:t> </a:t>
              </a:r>
            </a:p>
            <a:p>
              <a:pPr algn="ctr"/>
              <a:r>
                <a:rPr lang="en-US" sz="2400" spc="-150" dirty="0" err="1">
                  <a:solidFill>
                    <a:schemeClr val="bg1"/>
                  </a:solidFill>
                  <a:latin typeface="SVN-Dessert Menu Script" panose="00000500000000000000" pitchFamily="2" charset="0"/>
                </a:rPr>
                <a:t>thể</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loại</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hài</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kịch</a:t>
              </a:r>
              <a:endParaRPr lang="en-US" sz="2400" spc="-150" dirty="0">
                <a:solidFill>
                  <a:schemeClr val="bg1"/>
                </a:solidFill>
                <a:latin typeface="SVN-Dessert Menu Script" panose="00000500000000000000" pitchFamily="2" charset="0"/>
              </a:endParaRPr>
            </a:p>
          </p:txBody>
        </p:sp>
      </p:grpSp>
      <p:grpSp>
        <p:nvGrpSpPr>
          <p:cNvPr id="6" name="Group 5">
            <a:extLst>
              <a:ext uri="{FF2B5EF4-FFF2-40B4-BE49-F238E27FC236}">
                <a16:creationId xmlns:a16="http://schemas.microsoft.com/office/drawing/2014/main" xmlns="" id="{DABF7A86-3BBD-184A-8092-0C1D50FE6415}"/>
              </a:ext>
            </a:extLst>
          </p:cNvPr>
          <p:cNvGrpSpPr/>
          <p:nvPr/>
        </p:nvGrpSpPr>
        <p:grpSpPr>
          <a:xfrm>
            <a:off x="5748003" y="651287"/>
            <a:ext cx="5020513" cy="4027393"/>
            <a:chOff x="8364471" y="1329072"/>
            <a:chExt cx="3963151" cy="3021381"/>
          </a:xfrm>
        </p:grpSpPr>
        <p:pic>
          <p:nvPicPr>
            <p:cNvPr id="7" name="Picture 6">
              <a:extLst>
                <a:ext uri="{FF2B5EF4-FFF2-40B4-BE49-F238E27FC236}">
                  <a16:creationId xmlns:a16="http://schemas.microsoft.com/office/drawing/2014/main" xmlns="" id="{1E775ECF-67C0-C04E-B435-10FFFDFECCAE}"/>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614" r="5939"/>
            <a:stretch/>
          </p:blipFill>
          <p:spPr>
            <a:xfrm>
              <a:off x="8364471" y="1329072"/>
              <a:ext cx="3963151" cy="3021381"/>
            </a:xfrm>
            <a:prstGeom prst="rect">
              <a:avLst/>
            </a:prstGeom>
          </p:spPr>
        </p:pic>
        <p:sp>
          <p:nvSpPr>
            <p:cNvPr id="8" name="Rectangle 7">
              <a:extLst>
                <a:ext uri="{FF2B5EF4-FFF2-40B4-BE49-F238E27FC236}">
                  <a16:creationId xmlns:a16="http://schemas.microsoft.com/office/drawing/2014/main" xmlns="" id="{2047EEB3-99DE-104A-A2A8-91BD88BD7F49}"/>
                </a:ext>
              </a:extLst>
            </p:cNvPr>
            <p:cNvSpPr/>
            <p:nvPr/>
          </p:nvSpPr>
          <p:spPr>
            <a:xfrm>
              <a:off x="8877908" y="1902745"/>
              <a:ext cx="3115855" cy="1177571"/>
            </a:xfrm>
            <a:prstGeom prst="rect">
              <a:avLst/>
            </a:prstGeom>
          </p:spPr>
          <p:txBody>
            <a:bodyPr wrap="square">
              <a:spAutoFit/>
            </a:bodyPr>
            <a:lstStyle/>
            <a:p>
              <a:pPr lvl="0" algn="ctr">
                <a:defRPr/>
              </a:pPr>
              <a:r>
                <a:rPr lang="en-US" sz="2400" dirty="0" err="1">
                  <a:latin typeface="SVN-Segoe Print" panose="020B0606040200020203" pitchFamily="34" charset="0"/>
                </a:rPr>
                <a:t>Liệt</a:t>
              </a:r>
              <a:r>
                <a:rPr lang="en-US" sz="2400" dirty="0">
                  <a:latin typeface="SVN-Segoe Print" panose="020B0606040200020203" pitchFamily="34" charset="0"/>
                </a:rPr>
                <a:t> </a:t>
              </a:r>
              <a:r>
                <a:rPr lang="en-US" sz="2400" dirty="0" err="1">
                  <a:latin typeface="SVN-Segoe Print" panose="020B0606040200020203" pitchFamily="34" charset="0"/>
                </a:rPr>
                <a:t>kê</a:t>
              </a:r>
              <a:r>
                <a:rPr lang="en-US" sz="2400" dirty="0">
                  <a:latin typeface="SVN-Segoe Print" panose="020B0606040200020203" pitchFamily="34" charset="0"/>
                </a:rPr>
                <a:t> </a:t>
              </a:r>
              <a:r>
                <a:rPr lang="en-US" sz="2400" dirty="0" err="1">
                  <a:latin typeface="SVN-Segoe Print" panose="020B0606040200020203" pitchFamily="34" charset="0"/>
                </a:rPr>
                <a:t>các</a:t>
              </a:r>
              <a:r>
                <a:rPr lang="en-US" sz="2400" dirty="0">
                  <a:latin typeface="SVN-Segoe Print" panose="020B0606040200020203" pitchFamily="34" charset="0"/>
                </a:rPr>
                <a:t> </a:t>
              </a:r>
              <a:r>
                <a:rPr lang="en-US" sz="2400" dirty="0" err="1">
                  <a:latin typeface="SVN-Segoe Print" panose="020B0606040200020203" pitchFamily="34" charset="0"/>
                </a:rPr>
                <a:t>nhân</a:t>
              </a:r>
              <a:endParaRPr lang="en-US" sz="2400" dirty="0">
                <a:latin typeface="SVN-Segoe Print" panose="020B0606040200020203" pitchFamily="34" charset="0"/>
              </a:endParaRPr>
            </a:p>
            <a:p>
              <a:pPr lvl="0" algn="ctr">
                <a:defRPr/>
              </a:pPr>
              <a:r>
                <a:rPr lang="en-US" sz="2400" dirty="0">
                  <a:latin typeface="SVN-Segoe Print" panose="020B0606040200020203" pitchFamily="34" charset="0"/>
                </a:rPr>
                <a:t> </a:t>
              </a:r>
              <a:r>
                <a:rPr lang="en-US" sz="2400" dirty="0" err="1">
                  <a:latin typeface="SVN-Segoe Print" panose="020B0606040200020203" pitchFamily="34" charset="0"/>
                </a:rPr>
                <a:t>vật</a:t>
              </a:r>
              <a:r>
                <a:rPr lang="en-US" sz="2400" dirty="0">
                  <a:latin typeface="SVN-Segoe Print" panose="020B0606040200020203" pitchFamily="34" charset="0"/>
                </a:rPr>
                <a:t> </a:t>
              </a:r>
              <a:r>
                <a:rPr lang="en-US" sz="2400" dirty="0" err="1">
                  <a:latin typeface="SVN-Segoe Print" panose="020B0606040200020203" pitchFamily="34" charset="0"/>
                </a:rPr>
                <a:t>trong</a:t>
              </a:r>
              <a:r>
                <a:rPr lang="en-US" sz="2400" dirty="0">
                  <a:latin typeface="SVN-Segoe Print" panose="020B0606040200020203" pitchFamily="34" charset="0"/>
                </a:rPr>
                <a:t> </a:t>
              </a:r>
              <a:r>
                <a:rPr lang="en-US" sz="2400" dirty="0" err="1">
                  <a:latin typeface="SVN-Segoe Print" panose="020B0606040200020203" pitchFamily="34" charset="0"/>
                </a:rPr>
                <a:t>vb</a:t>
              </a:r>
              <a:r>
                <a:rPr lang="en-US" sz="2400" dirty="0">
                  <a:latin typeface="SVN-Segoe Print" panose="020B0606040200020203" pitchFamily="34" charset="0"/>
                </a:rPr>
                <a:t> </a:t>
              </a:r>
              <a:r>
                <a:rPr lang="en-US" sz="2400" dirty="0" err="1">
                  <a:latin typeface="SVN-Segoe Print" panose="020B0606040200020203" pitchFamily="34" charset="0"/>
                </a:rPr>
                <a:t>và</a:t>
              </a:r>
              <a:r>
                <a:rPr lang="en-US" sz="2400" dirty="0">
                  <a:latin typeface="SVN-Segoe Print" panose="020B0606040200020203" pitchFamily="34" charset="0"/>
                </a:rPr>
                <a:t> </a:t>
              </a:r>
              <a:r>
                <a:rPr lang="en-US" sz="2400" dirty="0" err="1">
                  <a:latin typeface="SVN-Segoe Print" panose="020B0606040200020203" pitchFamily="34" charset="0"/>
                </a:rPr>
                <a:t>cho</a:t>
              </a:r>
              <a:r>
                <a:rPr lang="en-US" sz="2400" dirty="0">
                  <a:latin typeface="SVN-Segoe Print" panose="020B0606040200020203" pitchFamily="34" charset="0"/>
                </a:rPr>
                <a:t> </a:t>
              </a:r>
              <a:r>
                <a:rPr lang="en-US" sz="2400" dirty="0" err="1">
                  <a:latin typeface="SVN-Segoe Print" panose="020B0606040200020203" pitchFamily="34" charset="0"/>
                </a:rPr>
                <a:t>biết</a:t>
              </a:r>
              <a:r>
                <a:rPr lang="en-US" sz="2400" dirty="0">
                  <a:latin typeface="SVN-Segoe Print" panose="020B0606040200020203" pitchFamily="34" charset="0"/>
                </a:rPr>
                <a:t> </a:t>
              </a:r>
              <a:r>
                <a:rPr lang="en-US" sz="2400" dirty="0" err="1">
                  <a:latin typeface="SVN-Segoe Print" panose="020B0606040200020203" pitchFamily="34" charset="0"/>
                </a:rPr>
                <a:t>nhân</a:t>
              </a:r>
              <a:r>
                <a:rPr lang="en-US" sz="2400" dirty="0">
                  <a:latin typeface="SVN-Segoe Print" panose="020B0606040200020203" pitchFamily="34" charset="0"/>
                </a:rPr>
                <a:t> </a:t>
              </a:r>
              <a:r>
                <a:rPr lang="en-US" sz="2400" dirty="0" err="1">
                  <a:latin typeface="SVN-Segoe Print" panose="020B0606040200020203" pitchFamily="34" charset="0"/>
                </a:rPr>
                <a:t>vật</a:t>
              </a:r>
              <a:r>
                <a:rPr lang="en-US" sz="2400" dirty="0">
                  <a:latin typeface="SVN-Segoe Print" panose="020B0606040200020203" pitchFamily="34" charset="0"/>
                </a:rPr>
                <a:t> </a:t>
              </a:r>
              <a:r>
                <a:rPr lang="en-US" sz="2400" dirty="0" err="1">
                  <a:latin typeface="SVN-Segoe Print" panose="020B0606040200020203" pitchFamily="34" charset="0"/>
                </a:rPr>
                <a:t>hiện</a:t>
              </a:r>
              <a:r>
                <a:rPr lang="en-US" sz="2400" dirty="0">
                  <a:latin typeface="SVN-Segoe Print" panose="020B0606040200020203" pitchFamily="34" charset="0"/>
                </a:rPr>
                <a:t> </a:t>
              </a:r>
              <a:r>
                <a:rPr lang="en-US" sz="2400" dirty="0" err="1">
                  <a:latin typeface="SVN-Segoe Print" panose="020B0606040200020203" pitchFamily="34" charset="0"/>
                </a:rPr>
                <a:t>thân</a:t>
              </a:r>
              <a:r>
                <a:rPr lang="en-US" sz="2400" dirty="0">
                  <a:latin typeface="SVN-Segoe Print" panose="020B0606040200020203" pitchFamily="34" charset="0"/>
                </a:rPr>
                <a:t> </a:t>
              </a:r>
              <a:r>
                <a:rPr lang="en-US" sz="2400" dirty="0" err="1">
                  <a:latin typeface="SVN-Segoe Print" panose="020B0606040200020203" pitchFamily="34" charset="0"/>
                </a:rPr>
                <a:t>cho</a:t>
              </a:r>
              <a:r>
                <a:rPr lang="en-US" sz="2400" dirty="0">
                  <a:latin typeface="SVN-Segoe Print" panose="020B0606040200020203" pitchFamily="34" charset="0"/>
                </a:rPr>
                <a:t> </a:t>
              </a:r>
              <a:r>
                <a:rPr lang="en-US" sz="2400" dirty="0" err="1">
                  <a:latin typeface="SVN-Segoe Print" panose="020B0606040200020203" pitchFamily="34" charset="0"/>
                </a:rPr>
                <a:t>cái</a:t>
              </a:r>
              <a:r>
                <a:rPr lang="en-US" sz="2400" dirty="0">
                  <a:latin typeface="SVN-Segoe Print" panose="020B0606040200020203" pitchFamily="34" charset="0"/>
                </a:rPr>
                <a:t> </a:t>
              </a:r>
              <a:r>
                <a:rPr lang="en-US" sz="2400" dirty="0" err="1">
                  <a:latin typeface="SVN-Segoe Print" panose="020B0606040200020203" pitchFamily="34" charset="0"/>
                </a:rPr>
                <a:t>gì</a:t>
              </a:r>
              <a:r>
                <a:rPr lang="en-US" sz="2400" dirty="0">
                  <a:latin typeface="SVN-Segoe Print" panose="020B0606040200020203" pitchFamily="34" charset="0"/>
                </a:rPr>
                <a:t>?</a:t>
              </a:r>
            </a:p>
          </p:txBody>
        </p:sp>
      </p:grpSp>
      <p:pic>
        <p:nvPicPr>
          <p:cNvPr id="9" name="图片 5">
            <a:extLst>
              <a:ext uri="{FF2B5EF4-FFF2-40B4-BE49-F238E27FC236}">
                <a16:creationId xmlns:a16="http://schemas.microsoft.com/office/drawing/2014/main" xmlns="" id="{3BCA3E60-0D55-784B-BAE9-6EE314D1CB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002" y="2704716"/>
            <a:ext cx="3224627" cy="3888521"/>
          </a:xfrm>
          <a:prstGeom prst="rect">
            <a:avLst/>
          </a:prstGeom>
        </p:spPr>
      </p:pic>
      <p:grpSp>
        <p:nvGrpSpPr>
          <p:cNvPr id="10" name="Group 9">
            <a:extLst>
              <a:ext uri="{FF2B5EF4-FFF2-40B4-BE49-F238E27FC236}">
                <a16:creationId xmlns:a16="http://schemas.microsoft.com/office/drawing/2014/main" xmlns="" id="{4BDF3DE7-8B6E-6C49-9475-B4ED81BEE88D}"/>
              </a:ext>
            </a:extLst>
          </p:cNvPr>
          <p:cNvGrpSpPr/>
          <p:nvPr/>
        </p:nvGrpSpPr>
        <p:grpSpPr>
          <a:xfrm>
            <a:off x="506083" y="2397507"/>
            <a:ext cx="3928757" cy="846161"/>
            <a:chOff x="2872001" y="4873759"/>
            <a:chExt cx="3928757" cy="846161"/>
          </a:xfrm>
        </p:grpSpPr>
        <p:grpSp>
          <p:nvGrpSpPr>
            <p:cNvPr id="11" name="Group 10">
              <a:extLst>
                <a:ext uri="{FF2B5EF4-FFF2-40B4-BE49-F238E27FC236}">
                  <a16:creationId xmlns:a16="http://schemas.microsoft.com/office/drawing/2014/main" xmlns="" id="{443A9072-430E-3349-917A-17A0CF15947E}"/>
                </a:ext>
              </a:extLst>
            </p:cNvPr>
            <p:cNvGrpSpPr/>
            <p:nvPr/>
          </p:nvGrpSpPr>
          <p:grpSpPr>
            <a:xfrm>
              <a:off x="2872001" y="4873759"/>
              <a:ext cx="3928757" cy="846161"/>
              <a:chOff x="1047750" y="805217"/>
              <a:chExt cx="3928757" cy="846161"/>
            </a:xfrm>
            <a:solidFill>
              <a:srgbClr val="3AAC80"/>
            </a:solidFill>
          </p:grpSpPr>
          <p:sp>
            <p:nvSpPr>
              <p:cNvPr id="14" name="Rectangle: Rounded Corners 89">
                <a:extLst>
                  <a:ext uri="{FF2B5EF4-FFF2-40B4-BE49-F238E27FC236}">
                    <a16:creationId xmlns:a16="http://schemas.microsoft.com/office/drawing/2014/main" xmlns="" id="{9DE9752A-4902-C348-8A57-B0225544E37F}"/>
                  </a:ext>
                </a:extLst>
              </p:cNvPr>
              <p:cNvSpPr/>
              <p:nvPr/>
            </p:nvSpPr>
            <p:spPr>
              <a:xfrm>
                <a:off x="1047750" y="805217"/>
                <a:ext cx="3928757"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5" name="Oval 14">
                <a:extLst>
                  <a:ext uri="{FF2B5EF4-FFF2-40B4-BE49-F238E27FC236}">
                    <a16:creationId xmlns:a16="http://schemas.microsoft.com/office/drawing/2014/main" xmlns="" id="{D61151F7-556F-9D45-A438-E9F7D194349D}"/>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xmlns="" id="{702C5A30-9C62-254F-9393-C22981CFCB6A}"/>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a</a:t>
              </a:r>
            </a:p>
          </p:txBody>
        </p:sp>
        <p:sp>
          <p:nvSpPr>
            <p:cNvPr id="13" name="TextBox 12">
              <a:extLst>
                <a:ext uri="{FF2B5EF4-FFF2-40B4-BE49-F238E27FC236}">
                  <a16:creationId xmlns:a16="http://schemas.microsoft.com/office/drawing/2014/main" xmlns="" id="{466E6D5D-3EBC-3744-83D7-7F71FA5C6F72}"/>
                </a:ext>
              </a:extLst>
            </p:cNvPr>
            <p:cNvSpPr txBox="1"/>
            <p:nvPr/>
          </p:nvSpPr>
          <p:spPr>
            <a:xfrm>
              <a:off x="3745314" y="5003129"/>
              <a:ext cx="2596849"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Nhân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vật</a:t>
              </a:r>
              <a:endParaRPr lang="en-US" sz="3200" dirty="0">
                <a:solidFill>
                  <a:schemeClr val="bg1"/>
                </a:solidFill>
                <a:latin typeface="SVN-Dessert Menu Script" panose="00000500000000000000" pitchFamily="2" charset="0"/>
              </a:endParaRPr>
            </a:p>
          </p:txBody>
        </p:sp>
      </p:grpSp>
    </p:spTree>
    <p:extLst>
      <p:ext uri="{BB962C8B-B14F-4D97-AF65-F5344CB8AC3E}">
        <p14:creationId xmlns:p14="http://schemas.microsoft.com/office/powerpoint/2010/main" val="151152775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1B28BB-3351-A64C-AFA1-12942707DB90}"/>
              </a:ext>
            </a:extLst>
          </p:cNvPr>
          <p:cNvPicPr>
            <a:picLocks noChangeAspect="1"/>
          </p:cNvPicPr>
          <p:nvPr/>
        </p:nvPicPr>
        <p:blipFill>
          <a:blip r:embed="rId2"/>
          <a:stretch>
            <a:fillRect/>
          </a:stretch>
        </p:blipFill>
        <p:spPr>
          <a:xfrm>
            <a:off x="1016000" y="1067708"/>
            <a:ext cx="10160000" cy="5651500"/>
          </a:xfrm>
          <a:prstGeom prst="rect">
            <a:avLst/>
          </a:prstGeom>
          <a:ln>
            <a:noFill/>
          </a:ln>
          <a:effectLst>
            <a:softEdge rad="112500"/>
          </a:effectLst>
        </p:spPr>
      </p:pic>
      <p:grpSp>
        <p:nvGrpSpPr>
          <p:cNvPr id="13" name="Group 12">
            <a:extLst>
              <a:ext uri="{FF2B5EF4-FFF2-40B4-BE49-F238E27FC236}">
                <a16:creationId xmlns:a16="http://schemas.microsoft.com/office/drawing/2014/main" xmlns="" id="{018E9292-49FB-944C-9892-24C706D3322A}"/>
              </a:ext>
            </a:extLst>
          </p:cNvPr>
          <p:cNvGrpSpPr/>
          <p:nvPr/>
        </p:nvGrpSpPr>
        <p:grpSpPr>
          <a:xfrm rot="2440587">
            <a:off x="5963809" y="89166"/>
            <a:ext cx="1918224" cy="2106515"/>
            <a:chOff x="822499" y="1776772"/>
            <a:chExt cx="1918224" cy="2106515"/>
          </a:xfrm>
        </p:grpSpPr>
        <p:pic>
          <p:nvPicPr>
            <p:cNvPr id="14" name="Picture 13">
              <a:extLst>
                <a:ext uri="{FF2B5EF4-FFF2-40B4-BE49-F238E27FC236}">
                  <a16:creationId xmlns:a16="http://schemas.microsoft.com/office/drawing/2014/main" xmlns="" id="{6DB4E107-39BD-D245-B80F-3133A59524D9}"/>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13070" r="13720"/>
            <a:stretch/>
          </p:blipFill>
          <p:spPr>
            <a:xfrm rot="16825885">
              <a:off x="728353" y="1870918"/>
              <a:ext cx="2106515" cy="1918224"/>
            </a:xfrm>
            <a:prstGeom prst="rect">
              <a:avLst/>
            </a:prstGeom>
          </p:spPr>
        </p:pic>
        <p:sp>
          <p:nvSpPr>
            <p:cNvPr id="15" name="TextBox 72">
              <a:extLst>
                <a:ext uri="{FF2B5EF4-FFF2-40B4-BE49-F238E27FC236}">
                  <a16:creationId xmlns:a16="http://schemas.microsoft.com/office/drawing/2014/main" xmlns="" id="{5EA6CA83-2E5C-574D-B5C5-5899633C0D0B}"/>
                </a:ext>
              </a:extLst>
            </p:cNvPr>
            <p:cNvSpPr txBox="1"/>
            <p:nvPr/>
          </p:nvSpPr>
          <p:spPr>
            <a:xfrm rot="19159413">
              <a:off x="1081592" y="2160890"/>
              <a:ext cx="1475111" cy="984885"/>
            </a:xfrm>
            <a:prstGeom prst="rect">
              <a:avLst/>
            </a:prstGeom>
            <a:noFill/>
          </p:spPr>
          <p:txBody>
            <a:bodyPr wrap="square" lIns="0" tIns="0" rIns="0" bIns="0" rtlCol="0">
              <a:spAutoFit/>
            </a:bodyPr>
            <a:lstStyle/>
            <a:p>
              <a:pPr algn="ctr" fontAlgn="base">
                <a:spcBef>
                  <a:spcPct val="0"/>
                </a:spcBef>
                <a:spcAft>
                  <a:spcPct val="0"/>
                </a:spcAft>
              </a:pPr>
              <a:r>
                <a:rPr lang="en-GB" sz="2400" b="1" dirty="0">
                  <a:solidFill>
                    <a:srgbClr val="ED8F27"/>
                  </a:solidFill>
                  <a:latin typeface="SVN-Segoe Print" panose="020B0606040200020203" pitchFamily="34" charset="0"/>
                  <a:cs typeface="+mn-ea"/>
                  <a:sym typeface="+mn-lt"/>
                </a:rPr>
                <a:t>Hy </a:t>
              </a:r>
              <a:r>
                <a:rPr lang="en-GB" sz="2400" b="1" dirty="0" err="1">
                  <a:solidFill>
                    <a:srgbClr val="ED8F27"/>
                  </a:solidFill>
                  <a:latin typeface="SVN-Segoe Print" panose="020B0606040200020203" pitchFamily="34" charset="0"/>
                  <a:cs typeface="+mn-ea"/>
                  <a:sym typeface="+mn-lt"/>
                </a:rPr>
                <a:t>Lạc</a:t>
              </a:r>
              <a:endParaRPr lang="en-GB" sz="2400" b="1" dirty="0">
                <a:solidFill>
                  <a:srgbClr val="ED8F27"/>
                </a:solidFill>
                <a:latin typeface="SVN-Segoe Print" panose="020B0606040200020203" pitchFamily="34" charset="0"/>
                <a:cs typeface="+mn-ea"/>
                <a:sym typeface="+mn-lt"/>
              </a:endParaRPr>
            </a:p>
            <a:p>
              <a:pPr algn="ctr" fontAlgn="base">
                <a:spcBef>
                  <a:spcPct val="0"/>
                </a:spcBef>
                <a:spcAft>
                  <a:spcPct val="0"/>
                </a:spcAft>
              </a:pPr>
              <a:r>
                <a:rPr lang="en-GB" sz="2000" b="1" dirty="0">
                  <a:solidFill>
                    <a:srgbClr val="ED8F27"/>
                  </a:solidFill>
                  <a:latin typeface="SVN-Segoe Print" panose="020B0606040200020203" pitchFamily="34" charset="0"/>
                  <a:cs typeface="+mn-ea"/>
                  <a:sym typeface="+mn-lt"/>
                </a:rPr>
                <a:t>(</a:t>
              </a:r>
              <a:r>
                <a:rPr lang="en-GB" sz="2000" b="1" dirty="0" err="1">
                  <a:solidFill>
                    <a:srgbClr val="ED8F27"/>
                  </a:solidFill>
                  <a:latin typeface="SVN-Segoe Print" panose="020B0606040200020203" pitchFamily="34" charset="0"/>
                  <a:cs typeface="+mn-ea"/>
                  <a:sym typeface="+mn-lt"/>
                </a:rPr>
                <a:t>cháu</a:t>
              </a:r>
              <a:r>
                <a:rPr lang="en-GB" sz="2000" b="1" dirty="0">
                  <a:solidFill>
                    <a:srgbClr val="ED8F27"/>
                  </a:solidFill>
                  <a:latin typeface="SVN-Segoe Print" panose="020B0606040200020203" pitchFamily="34" charset="0"/>
                  <a:cs typeface="+mn-ea"/>
                  <a:sym typeface="+mn-lt"/>
                </a:rPr>
                <a:t> Di Lung)</a:t>
              </a:r>
              <a:endParaRPr lang="en-GB" sz="2400" b="1" dirty="0">
                <a:solidFill>
                  <a:srgbClr val="ED8F27"/>
                </a:solidFill>
                <a:latin typeface="SVN-Segoe Print" panose="020B0606040200020203" pitchFamily="34" charset="0"/>
                <a:cs typeface="+mn-ea"/>
                <a:sym typeface="+mn-lt"/>
              </a:endParaRPr>
            </a:p>
          </p:txBody>
        </p:sp>
      </p:grpSp>
      <p:grpSp>
        <p:nvGrpSpPr>
          <p:cNvPr id="16" name="Group 15">
            <a:extLst>
              <a:ext uri="{FF2B5EF4-FFF2-40B4-BE49-F238E27FC236}">
                <a16:creationId xmlns:a16="http://schemas.microsoft.com/office/drawing/2014/main" xmlns="" id="{B57B2F03-AB87-754C-8AC9-61346C5B5093}"/>
              </a:ext>
            </a:extLst>
          </p:cNvPr>
          <p:cNvGrpSpPr/>
          <p:nvPr/>
        </p:nvGrpSpPr>
        <p:grpSpPr>
          <a:xfrm rot="5779230">
            <a:off x="9957942" y="3932880"/>
            <a:ext cx="2106515" cy="1989305"/>
            <a:chOff x="4277210" y="638213"/>
            <a:chExt cx="2106515" cy="1989305"/>
          </a:xfrm>
        </p:grpSpPr>
        <p:pic>
          <p:nvPicPr>
            <p:cNvPr id="17" name="Picture 16">
              <a:extLst>
                <a:ext uri="{FF2B5EF4-FFF2-40B4-BE49-F238E27FC236}">
                  <a16:creationId xmlns:a16="http://schemas.microsoft.com/office/drawing/2014/main" xmlns="" id="{A3D7AE7B-C6D1-554D-9C3F-42F0B891E24D}"/>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13070" r="13720"/>
            <a:stretch/>
          </p:blipFill>
          <p:spPr>
            <a:xfrm rot="20322869">
              <a:off x="4277210" y="709294"/>
              <a:ext cx="2106515" cy="1918224"/>
            </a:xfrm>
            <a:prstGeom prst="rect">
              <a:avLst/>
            </a:prstGeom>
          </p:spPr>
        </p:pic>
        <p:sp>
          <p:nvSpPr>
            <p:cNvPr id="18" name="TextBox 72">
              <a:extLst>
                <a:ext uri="{FF2B5EF4-FFF2-40B4-BE49-F238E27FC236}">
                  <a16:creationId xmlns:a16="http://schemas.microsoft.com/office/drawing/2014/main" xmlns="" id="{8B109756-F415-3047-A8A5-861B7FA500D0}"/>
                </a:ext>
              </a:extLst>
            </p:cNvPr>
            <p:cNvSpPr txBox="1"/>
            <p:nvPr/>
          </p:nvSpPr>
          <p:spPr>
            <a:xfrm rot="15820770">
              <a:off x="4456171" y="1121185"/>
              <a:ext cx="1827718" cy="861774"/>
            </a:xfrm>
            <a:prstGeom prst="rect">
              <a:avLst/>
            </a:prstGeom>
            <a:noFill/>
          </p:spPr>
          <p:txBody>
            <a:bodyPr wrap="square" lIns="0" tIns="0" rIns="0" bIns="0" rtlCol="0">
              <a:spAutoFit/>
            </a:bodyPr>
            <a:lstStyle/>
            <a:p>
              <a:pPr algn="ctr" fontAlgn="base">
                <a:spcBef>
                  <a:spcPct val="0"/>
                </a:spcBef>
                <a:spcAft>
                  <a:spcPct val="0"/>
                </a:spcAft>
              </a:pPr>
              <a:r>
                <a:rPr lang="en-GB" sz="2800" b="1" dirty="0" err="1">
                  <a:solidFill>
                    <a:srgbClr val="8DAFCE"/>
                  </a:solidFill>
                  <a:latin typeface="SVN-Segoe Print" panose="020B0606040200020203" pitchFamily="34" charset="0"/>
                  <a:cs typeface="+mn-ea"/>
                  <a:sym typeface="+mn-lt"/>
                </a:rPr>
                <a:t>Thận</a:t>
              </a:r>
              <a:r>
                <a:rPr lang="en-GB" sz="2800" b="1" dirty="0">
                  <a:solidFill>
                    <a:srgbClr val="8DAFCE"/>
                  </a:solidFill>
                  <a:latin typeface="SVN-Segoe Print" panose="020B0606040200020203" pitchFamily="34" charset="0"/>
                  <a:cs typeface="+mn-ea"/>
                  <a:sym typeface="+mn-lt"/>
                </a:rPr>
                <a:t> </a:t>
              </a:r>
            </a:p>
            <a:p>
              <a:pPr algn="ctr" fontAlgn="base">
                <a:spcBef>
                  <a:spcPct val="0"/>
                </a:spcBef>
                <a:spcAft>
                  <a:spcPct val="0"/>
                </a:spcAft>
              </a:pPr>
              <a:r>
                <a:rPr lang="en-GB" sz="2800" b="1" dirty="0" err="1">
                  <a:solidFill>
                    <a:srgbClr val="8DAFCE"/>
                  </a:solidFill>
                  <a:latin typeface="SVN-Segoe Print" panose="020B0606040200020203" pitchFamily="34" charset="0"/>
                  <a:cs typeface="+mn-ea"/>
                  <a:sym typeface="+mn-lt"/>
                </a:rPr>
                <a:t>Trọng</a:t>
              </a:r>
              <a:endParaRPr lang="en-GB" sz="2800" b="1" dirty="0">
                <a:solidFill>
                  <a:srgbClr val="8DAFCE"/>
                </a:solidFill>
                <a:latin typeface="SVN-Segoe Print" panose="020B0606040200020203" pitchFamily="34" charset="0"/>
                <a:cs typeface="+mn-ea"/>
                <a:sym typeface="+mn-lt"/>
              </a:endParaRPr>
            </a:p>
          </p:txBody>
        </p:sp>
      </p:grpSp>
      <p:grpSp>
        <p:nvGrpSpPr>
          <p:cNvPr id="19" name="Group 18">
            <a:extLst>
              <a:ext uri="{FF2B5EF4-FFF2-40B4-BE49-F238E27FC236}">
                <a16:creationId xmlns:a16="http://schemas.microsoft.com/office/drawing/2014/main" xmlns="" id="{2F5DE04B-5B79-4D47-B364-FAAD42E9D658}"/>
              </a:ext>
            </a:extLst>
          </p:cNvPr>
          <p:cNvGrpSpPr/>
          <p:nvPr/>
        </p:nvGrpSpPr>
        <p:grpSpPr>
          <a:xfrm rot="18918536">
            <a:off x="-39105" y="735567"/>
            <a:ext cx="2257768" cy="2107033"/>
            <a:chOff x="3736162" y="4558773"/>
            <a:chExt cx="1794330" cy="1633944"/>
          </a:xfrm>
        </p:grpSpPr>
        <p:pic>
          <p:nvPicPr>
            <p:cNvPr id="20" name="Picture 19">
              <a:extLst>
                <a:ext uri="{FF2B5EF4-FFF2-40B4-BE49-F238E27FC236}">
                  <a16:creationId xmlns:a16="http://schemas.microsoft.com/office/drawing/2014/main" xmlns="" id="{E8C1EDAC-33EF-E84E-9388-84EE0849E374}"/>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19321532">
              <a:off x="3736162" y="4558773"/>
              <a:ext cx="1794330" cy="1633944"/>
            </a:xfrm>
            <a:prstGeom prst="rect">
              <a:avLst/>
            </a:prstGeom>
          </p:spPr>
        </p:pic>
        <p:sp>
          <p:nvSpPr>
            <p:cNvPr id="21" name="TextBox 72">
              <a:extLst>
                <a:ext uri="{FF2B5EF4-FFF2-40B4-BE49-F238E27FC236}">
                  <a16:creationId xmlns:a16="http://schemas.microsoft.com/office/drawing/2014/main" xmlns="" id="{F0562F22-1526-7241-BD0F-2D91422CA535}"/>
                </a:ext>
              </a:extLst>
            </p:cNvPr>
            <p:cNvSpPr txBox="1"/>
            <p:nvPr/>
          </p:nvSpPr>
          <p:spPr>
            <a:xfrm rot="2681464">
              <a:off x="4321946" y="4831908"/>
              <a:ext cx="764379" cy="859219"/>
            </a:xfrm>
            <a:prstGeom prst="rect">
              <a:avLst/>
            </a:prstGeom>
            <a:noFill/>
          </p:spPr>
          <p:txBody>
            <a:bodyPr wrap="none" lIns="0" tIns="0" rIns="0" bIns="0" rtlCol="0">
              <a:spAutoFit/>
            </a:bodyPr>
            <a:lstStyle/>
            <a:p>
              <a:pPr algn="ctr" fontAlgn="base">
                <a:spcBef>
                  <a:spcPct val="0"/>
                </a:spcBef>
                <a:spcAft>
                  <a:spcPct val="0"/>
                </a:spcAft>
              </a:pPr>
              <a:r>
                <a:rPr lang="en-GB" sz="2400" b="1" dirty="0" err="1">
                  <a:latin typeface="SVN-Segoe Print" panose="020B0606040200020203" pitchFamily="34" charset="0"/>
                  <a:cs typeface="+mn-ea"/>
                  <a:sym typeface="+mn-lt"/>
                </a:rPr>
                <a:t>Khiết</a:t>
              </a:r>
              <a:endParaRPr lang="en-GB" sz="2400" b="1" dirty="0">
                <a:latin typeface="SVN-Segoe Print" panose="020B0606040200020203" pitchFamily="34" charset="0"/>
                <a:cs typeface="+mn-ea"/>
                <a:sym typeface="+mn-lt"/>
              </a:endParaRPr>
            </a:p>
            <a:p>
              <a:pPr algn="ctr" fontAlgn="base">
                <a:spcBef>
                  <a:spcPct val="0"/>
                </a:spcBef>
                <a:spcAft>
                  <a:spcPct val="0"/>
                </a:spcAft>
              </a:pPr>
              <a:r>
                <a:rPr lang="en-GB" sz="2400" b="1" dirty="0">
                  <a:latin typeface="SVN-Segoe Print" panose="020B0606040200020203" pitchFamily="34" charset="0"/>
                  <a:cs typeface="+mn-ea"/>
                  <a:sym typeface="+mn-lt"/>
                </a:rPr>
                <a:t>(</a:t>
              </a:r>
              <a:r>
                <a:rPr lang="en-GB" sz="2400" b="1" dirty="0" err="1">
                  <a:latin typeface="SVN-Segoe Print" panose="020B0606040200020203" pitchFamily="34" charset="0"/>
                  <a:cs typeface="+mn-ea"/>
                  <a:sym typeface="+mn-lt"/>
                </a:rPr>
                <a:t>người</a:t>
              </a:r>
              <a:endParaRPr lang="en-GB" sz="2400" b="1" dirty="0">
                <a:latin typeface="SVN-Segoe Print" panose="020B0606040200020203" pitchFamily="34" charset="0"/>
                <a:cs typeface="+mn-ea"/>
                <a:sym typeface="+mn-lt"/>
              </a:endParaRPr>
            </a:p>
            <a:p>
              <a:pPr algn="ctr" fontAlgn="base">
                <a:spcBef>
                  <a:spcPct val="0"/>
                </a:spcBef>
                <a:spcAft>
                  <a:spcPct val="0"/>
                </a:spcAft>
              </a:pPr>
              <a:r>
                <a:rPr lang="en-GB" sz="2400" b="1" dirty="0">
                  <a:latin typeface="SVN-Segoe Print" panose="020B0606040200020203" pitchFamily="34" charset="0"/>
                  <a:cs typeface="+mn-ea"/>
                  <a:sym typeface="+mn-lt"/>
                </a:rPr>
                <a:t> </a:t>
              </a:r>
              <a:r>
                <a:rPr lang="en-GB" sz="2400" b="1" dirty="0" err="1">
                  <a:latin typeface="SVN-Segoe Print" panose="020B0606040200020203" pitchFamily="34" charset="0"/>
                  <a:cs typeface="+mn-ea"/>
                  <a:sym typeface="+mn-lt"/>
                </a:rPr>
                <a:t>hầu</a:t>
              </a:r>
              <a:r>
                <a:rPr lang="en-GB" sz="2400" b="1" dirty="0">
                  <a:latin typeface="SVN-Segoe Print" panose="020B0606040200020203" pitchFamily="34" charset="0"/>
                  <a:cs typeface="+mn-ea"/>
                  <a:sym typeface="+mn-lt"/>
                </a:rPr>
                <a:t>)</a:t>
              </a:r>
            </a:p>
          </p:txBody>
        </p:sp>
      </p:grpSp>
      <p:grpSp>
        <p:nvGrpSpPr>
          <p:cNvPr id="22" name="Group 21">
            <a:extLst>
              <a:ext uri="{FF2B5EF4-FFF2-40B4-BE49-F238E27FC236}">
                <a16:creationId xmlns:a16="http://schemas.microsoft.com/office/drawing/2014/main" xmlns="" id="{F2A23D41-57F5-B048-AA18-F6CF4B415008}"/>
              </a:ext>
            </a:extLst>
          </p:cNvPr>
          <p:cNvGrpSpPr/>
          <p:nvPr/>
        </p:nvGrpSpPr>
        <p:grpSpPr>
          <a:xfrm rot="18918536">
            <a:off x="2197403" y="259554"/>
            <a:ext cx="2346616" cy="2077130"/>
            <a:chOff x="3792748" y="4434963"/>
            <a:chExt cx="2106515" cy="1918224"/>
          </a:xfrm>
        </p:grpSpPr>
        <p:pic>
          <p:nvPicPr>
            <p:cNvPr id="23" name="Picture 22">
              <a:extLst>
                <a:ext uri="{FF2B5EF4-FFF2-40B4-BE49-F238E27FC236}">
                  <a16:creationId xmlns:a16="http://schemas.microsoft.com/office/drawing/2014/main" xmlns="" id="{9CE21FBB-1E13-1348-8AAA-D51DDA4E003C}"/>
                </a:ext>
              </a:extLst>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9321532">
              <a:off x="3792748" y="4434963"/>
              <a:ext cx="2106515" cy="1918224"/>
            </a:xfrm>
            <a:prstGeom prst="rect">
              <a:avLst/>
            </a:prstGeom>
          </p:spPr>
        </p:pic>
        <p:sp>
          <p:nvSpPr>
            <p:cNvPr id="24" name="TextBox 72">
              <a:extLst>
                <a:ext uri="{FF2B5EF4-FFF2-40B4-BE49-F238E27FC236}">
                  <a16:creationId xmlns:a16="http://schemas.microsoft.com/office/drawing/2014/main" xmlns="" id="{8324A2FB-C48B-AF4F-9D67-EBDE6ABC2771}"/>
                </a:ext>
              </a:extLst>
            </p:cNvPr>
            <p:cNvSpPr txBox="1"/>
            <p:nvPr/>
          </p:nvSpPr>
          <p:spPr>
            <a:xfrm rot="2681464">
              <a:off x="4489172" y="4750440"/>
              <a:ext cx="974193" cy="1023231"/>
            </a:xfrm>
            <a:prstGeom prst="rect">
              <a:avLst/>
            </a:prstGeom>
            <a:noFill/>
          </p:spPr>
          <p:txBody>
            <a:bodyPr wrap="none" lIns="0" tIns="0" rIns="0" bIns="0" rtlCol="0">
              <a:spAutoFit/>
            </a:bodyPr>
            <a:lstStyle/>
            <a:p>
              <a:pPr algn="ctr" fontAlgn="base">
                <a:spcBef>
                  <a:spcPct val="0"/>
                </a:spcBef>
                <a:spcAft>
                  <a:spcPct val="0"/>
                </a:spcAft>
              </a:pPr>
              <a:r>
                <a:rPr lang="en-GB" sz="2400" b="1" dirty="0" err="1">
                  <a:solidFill>
                    <a:schemeClr val="accent6">
                      <a:lumMod val="75000"/>
                    </a:schemeClr>
                  </a:solidFill>
                  <a:latin typeface="SVN-Segoe Print" panose="020B0606040200020203" pitchFamily="34" charset="0"/>
                  <a:cs typeface="+mn-ea"/>
                  <a:sym typeface="+mn-lt"/>
                </a:rPr>
                <a:t>Lý</a:t>
              </a:r>
              <a:endParaRPr lang="en-GB" sz="2400" b="1" dirty="0">
                <a:solidFill>
                  <a:schemeClr val="accent6">
                    <a:lumMod val="75000"/>
                  </a:schemeClr>
                </a:solidFill>
                <a:latin typeface="SVN-Segoe Print" panose="020B0606040200020203" pitchFamily="34" charset="0"/>
                <a:cs typeface="+mn-ea"/>
                <a:sym typeface="+mn-lt"/>
              </a:endParaRPr>
            </a:p>
            <a:p>
              <a:pPr algn="ctr" fontAlgn="base">
                <a:spcBef>
                  <a:spcPct val="0"/>
                </a:spcBef>
                <a:spcAft>
                  <a:spcPct val="0"/>
                </a:spcAft>
              </a:pPr>
              <a:r>
                <a:rPr lang="en-GB" sz="2400" b="1" dirty="0">
                  <a:solidFill>
                    <a:schemeClr val="accent6">
                      <a:lumMod val="75000"/>
                    </a:schemeClr>
                  </a:solidFill>
                  <a:latin typeface="SVN-Segoe Print" panose="020B0606040200020203" pitchFamily="34" charset="0"/>
                  <a:cs typeface="+mn-ea"/>
                  <a:sym typeface="+mn-lt"/>
                </a:rPr>
                <a:t>(</a:t>
              </a:r>
              <a:r>
                <a:rPr lang="en-GB" sz="2400" b="1" dirty="0" err="1">
                  <a:solidFill>
                    <a:schemeClr val="accent6">
                      <a:lumMod val="75000"/>
                    </a:schemeClr>
                  </a:solidFill>
                  <a:latin typeface="SVN-Segoe Print" panose="020B0606040200020203" pitchFamily="34" charset="0"/>
                  <a:cs typeface="+mn-ea"/>
                  <a:sym typeface="+mn-lt"/>
                </a:rPr>
                <a:t>người</a:t>
              </a:r>
              <a:r>
                <a:rPr lang="en-GB" sz="2400" b="1" dirty="0">
                  <a:solidFill>
                    <a:schemeClr val="accent6">
                      <a:lumMod val="75000"/>
                    </a:schemeClr>
                  </a:solidFill>
                  <a:latin typeface="SVN-Segoe Print" panose="020B0606040200020203" pitchFamily="34" charset="0"/>
                  <a:cs typeface="+mn-ea"/>
                  <a:sym typeface="+mn-lt"/>
                </a:rPr>
                <a:t> </a:t>
              </a:r>
            </a:p>
            <a:p>
              <a:pPr algn="ctr" fontAlgn="base">
                <a:spcBef>
                  <a:spcPct val="0"/>
                </a:spcBef>
                <a:spcAft>
                  <a:spcPct val="0"/>
                </a:spcAft>
              </a:pPr>
              <a:r>
                <a:rPr lang="en-GB" sz="2400" b="1" dirty="0" err="1">
                  <a:solidFill>
                    <a:schemeClr val="accent6">
                      <a:lumMod val="75000"/>
                    </a:schemeClr>
                  </a:solidFill>
                  <a:latin typeface="SVN-Segoe Print" panose="020B0606040200020203" pitchFamily="34" charset="0"/>
                  <a:cs typeface="+mn-ea"/>
                  <a:sym typeface="+mn-lt"/>
                </a:rPr>
                <a:t>hầu</a:t>
              </a:r>
              <a:r>
                <a:rPr lang="en-GB" sz="2400" b="1" dirty="0">
                  <a:solidFill>
                    <a:schemeClr val="accent6">
                      <a:lumMod val="75000"/>
                    </a:schemeClr>
                  </a:solidFill>
                  <a:latin typeface="SVN-Segoe Print" panose="020B0606040200020203" pitchFamily="34" charset="0"/>
                  <a:cs typeface="+mn-ea"/>
                  <a:sym typeface="+mn-lt"/>
                </a:rPr>
                <a:t>)</a:t>
              </a:r>
            </a:p>
          </p:txBody>
        </p:sp>
      </p:grpSp>
    </p:spTree>
    <p:extLst>
      <p:ext uri="{BB962C8B-B14F-4D97-AF65-F5344CB8AC3E}">
        <p14:creationId xmlns:p14="http://schemas.microsoft.com/office/powerpoint/2010/main" val="2327681204"/>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fltVal val="0"/>
                                          </p:val>
                                        </p:tav>
                                        <p:tav tm="100000">
                                          <p:val>
                                            <p:strVal val="#ppt_w"/>
                                          </p:val>
                                        </p:tav>
                                      </p:tavLst>
                                    </p:anim>
                                    <p:anim calcmode="lin" valueType="num">
                                      <p:cBhvr>
                                        <p:cTn id="30" dur="1000" fill="hold"/>
                                        <p:tgtEl>
                                          <p:spTgt spid="22"/>
                                        </p:tgtEl>
                                        <p:attrNameLst>
                                          <p:attrName>ppt_h</p:attrName>
                                        </p:attrNameLst>
                                      </p:cBhvr>
                                      <p:tavLst>
                                        <p:tav tm="0">
                                          <p:val>
                                            <p:fltVal val="0"/>
                                          </p:val>
                                        </p:tav>
                                        <p:tav tm="100000">
                                          <p:val>
                                            <p:strVal val="#ppt_h"/>
                                          </p:val>
                                        </p:tav>
                                      </p:tavLst>
                                    </p:anim>
                                    <p:anim calcmode="lin" valueType="num">
                                      <p:cBhvr>
                                        <p:cTn id="31" dur="1000" fill="hold"/>
                                        <p:tgtEl>
                                          <p:spTgt spid="22"/>
                                        </p:tgtEl>
                                        <p:attrNameLst>
                                          <p:attrName>style.rotation</p:attrName>
                                        </p:attrNameLst>
                                      </p:cBhvr>
                                      <p:tavLst>
                                        <p:tav tm="0">
                                          <p:val>
                                            <p:fltVal val="90"/>
                                          </p:val>
                                        </p:tav>
                                        <p:tav tm="100000">
                                          <p:val>
                                            <p:fltVal val="0"/>
                                          </p:val>
                                        </p:tav>
                                      </p:tavLst>
                                    </p:anim>
                                    <p:animEffect transition="in" filter="fade">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00A3DBD-8954-C640-BC97-4F8A1E25DEC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grpSp>
        <p:nvGrpSpPr>
          <p:cNvPr id="22" name="Group 21">
            <a:extLst>
              <a:ext uri="{FF2B5EF4-FFF2-40B4-BE49-F238E27FC236}">
                <a16:creationId xmlns:a16="http://schemas.microsoft.com/office/drawing/2014/main" xmlns="" id="{98C8CC91-22A6-3C4C-8868-E11D734AEA80}"/>
              </a:ext>
            </a:extLst>
          </p:cNvPr>
          <p:cNvGrpSpPr/>
          <p:nvPr/>
        </p:nvGrpSpPr>
        <p:grpSpPr>
          <a:xfrm>
            <a:off x="307459" y="-674601"/>
            <a:ext cx="5062827" cy="4525522"/>
            <a:chOff x="-35106" y="562978"/>
            <a:chExt cx="4109765" cy="3705108"/>
          </a:xfrm>
        </p:grpSpPr>
        <p:pic>
          <p:nvPicPr>
            <p:cNvPr id="23" name="Picture 22">
              <a:extLst>
                <a:ext uri="{FF2B5EF4-FFF2-40B4-BE49-F238E27FC236}">
                  <a16:creationId xmlns:a16="http://schemas.microsoft.com/office/drawing/2014/main" xmlns="" id="{9B400A66-8B8B-B147-90D4-89AC5DC33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6" y="562978"/>
              <a:ext cx="4109765" cy="3705108"/>
            </a:xfrm>
            <a:prstGeom prst="rect">
              <a:avLst/>
            </a:prstGeom>
          </p:spPr>
        </p:pic>
        <p:sp>
          <p:nvSpPr>
            <p:cNvPr id="24" name="TextBox 23">
              <a:extLst>
                <a:ext uri="{FF2B5EF4-FFF2-40B4-BE49-F238E27FC236}">
                  <a16:creationId xmlns:a16="http://schemas.microsoft.com/office/drawing/2014/main" xmlns="" id="{CD04F8F3-E991-A046-8B23-96552FFE9CCC}"/>
                </a:ext>
              </a:extLst>
            </p:cNvPr>
            <p:cNvSpPr txBox="1"/>
            <p:nvPr/>
          </p:nvSpPr>
          <p:spPr>
            <a:xfrm>
              <a:off x="553432" y="1853511"/>
              <a:ext cx="2541271" cy="1385895"/>
            </a:xfrm>
            <a:prstGeom prst="rect">
              <a:avLst/>
            </a:prstGeom>
            <a:noFill/>
          </p:spPr>
          <p:txBody>
            <a:bodyPr wrap="square">
              <a:spAutoFit/>
            </a:bodyPr>
            <a:lstStyle/>
            <a:p>
              <a:pPr algn="just"/>
              <a:r>
                <a:rPr lang="en-US" sz="2600" dirty="0" err="1">
                  <a:solidFill>
                    <a:schemeClr val="accent2">
                      <a:lumMod val="50000"/>
                    </a:schemeClr>
                  </a:solidFill>
                  <a:latin typeface="Times New Roman" panose="02020603050405020304" pitchFamily="18" charset="0"/>
                  <a:cs typeface="Times New Roman" panose="02020603050405020304" pitchFamily="18" charset="0"/>
                </a:rPr>
                <a:t>Cả</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ba</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vật</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Lý</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Khiết</a:t>
              </a:r>
              <a:r>
                <a:rPr lang="en-US" sz="2600" dirty="0">
                  <a:solidFill>
                    <a:schemeClr val="accent2">
                      <a:lumMod val="50000"/>
                    </a:schemeClr>
                  </a:solidFill>
                  <a:latin typeface="Times New Roman" panose="02020603050405020304" pitchFamily="18" charset="0"/>
                  <a:cs typeface="Times New Roman" panose="02020603050405020304" pitchFamily="18" charset="0"/>
                </a:rPr>
                <a:t>, Hy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Lạc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đều</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hiện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thân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cho</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cái</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thấp</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kém</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p>
          </p:txBody>
        </p:sp>
      </p:grpSp>
      <p:pic>
        <p:nvPicPr>
          <p:cNvPr id="25" name="Picture 24">
            <a:extLst>
              <a:ext uri="{FF2B5EF4-FFF2-40B4-BE49-F238E27FC236}">
                <a16:creationId xmlns:a16="http://schemas.microsoft.com/office/drawing/2014/main" xmlns="" id="{4F4378EA-5D63-1947-89A4-19B051B157D5}"/>
              </a:ext>
            </a:extLst>
          </p:cNvPr>
          <p:cNvPicPr>
            <a:picLocks noChangeAspect="1"/>
          </p:cNvPicPr>
          <p:nvPr/>
        </p:nvPicPr>
        <p:blipFill>
          <a:blip r:embed="rId5"/>
          <a:stretch>
            <a:fillRect/>
          </a:stretch>
        </p:blipFill>
        <p:spPr>
          <a:xfrm>
            <a:off x="6077953" y="3429000"/>
            <a:ext cx="5631543" cy="3132546"/>
          </a:xfrm>
          <a:prstGeom prst="rect">
            <a:avLst/>
          </a:prstGeom>
          <a:ln>
            <a:noFill/>
          </a:ln>
          <a:effectLst>
            <a:softEdge rad="112500"/>
          </a:effectLst>
        </p:spPr>
      </p:pic>
      <p:grpSp>
        <p:nvGrpSpPr>
          <p:cNvPr id="26" name="Group 25">
            <a:extLst>
              <a:ext uri="{FF2B5EF4-FFF2-40B4-BE49-F238E27FC236}">
                <a16:creationId xmlns:a16="http://schemas.microsoft.com/office/drawing/2014/main" xmlns="" id="{EC6A033D-A6F1-EC44-BD1E-B823D383082F}"/>
              </a:ext>
            </a:extLst>
          </p:cNvPr>
          <p:cNvGrpSpPr/>
          <p:nvPr/>
        </p:nvGrpSpPr>
        <p:grpSpPr>
          <a:xfrm>
            <a:off x="5756809" y="615645"/>
            <a:ext cx="4673254" cy="3235276"/>
            <a:chOff x="8364471" y="1329072"/>
            <a:chExt cx="3963151" cy="3021381"/>
          </a:xfrm>
        </p:grpSpPr>
        <p:pic>
          <p:nvPicPr>
            <p:cNvPr id="27" name="Picture 26">
              <a:extLst>
                <a:ext uri="{FF2B5EF4-FFF2-40B4-BE49-F238E27FC236}">
                  <a16:creationId xmlns:a16="http://schemas.microsoft.com/office/drawing/2014/main" xmlns="" id="{A52772BA-20AD-424B-B19D-09424A8F2778}"/>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6614" r="5939"/>
            <a:stretch/>
          </p:blipFill>
          <p:spPr>
            <a:xfrm>
              <a:off x="8364471" y="1329072"/>
              <a:ext cx="3963151" cy="3021381"/>
            </a:xfrm>
            <a:prstGeom prst="rect">
              <a:avLst/>
            </a:prstGeom>
          </p:spPr>
        </p:pic>
        <p:sp>
          <p:nvSpPr>
            <p:cNvPr id="28" name="Rectangle 27">
              <a:extLst>
                <a:ext uri="{FF2B5EF4-FFF2-40B4-BE49-F238E27FC236}">
                  <a16:creationId xmlns:a16="http://schemas.microsoft.com/office/drawing/2014/main" xmlns="" id="{2036868E-6C61-E84C-9431-2833B30D21C6}"/>
                </a:ext>
              </a:extLst>
            </p:cNvPr>
            <p:cNvSpPr/>
            <p:nvPr/>
          </p:nvSpPr>
          <p:spPr>
            <a:xfrm>
              <a:off x="8877908" y="1902745"/>
              <a:ext cx="3115855" cy="1810799"/>
            </a:xfrm>
            <a:prstGeom prst="rect">
              <a:avLst/>
            </a:prstGeom>
          </p:spPr>
          <p:txBody>
            <a:bodyPr wrap="square">
              <a:spAutoFit/>
            </a:bodyPr>
            <a:lstStyle/>
            <a:p>
              <a:pPr lvl="0" algn="ctr">
                <a:defRPr/>
              </a:pPr>
              <a:r>
                <a:rPr lang="en-US" sz="2400" dirty="0">
                  <a:latin typeface="SVN-Segoe Print" panose="020B0606040200020203" pitchFamily="34" charset="0"/>
                </a:rPr>
                <a:t>Hy </a:t>
              </a:r>
              <a:r>
                <a:rPr lang="en-US" sz="2400" dirty="0" err="1">
                  <a:latin typeface="SVN-Segoe Print" panose="020B0606040200020203" pitchFamily="34" charset="0"/>
                </a:rPr>
                <a:t>Lạc</a:t>
              </a:r>
              <a:r>
                <a:rPr lang="en-US" sz="2400" dirty="0">
                  <a:latin typeface="SVN-Segoe Print" panose="020B0606040200020203" pitchFamily="34" charset="0"/>
                </a:rPr>
                <a:t>, </a:t>
              </a:r>
              <a:r>
                <a:rPr lang="en-US" sz="2400" dirty="0" err="1">
                  <a:latin typeface="SVN-Segoe Print" panose="020B0606040200020203" pitchFamily="34" charset="0"/>
                </a:rPr>
                <a:t>Khiết</a:t>
              </a:r>
              <a:r>
                <a:rPr lang="en-US" sz="2400" dirty="0">
                  <a:latin typeface="SVN-Segoe Print" panose="020B0606040200020203" pitchFamily="34" charset="0"/>
                </a:rPr>
                <a:t>, </a:t>
              </a:r>
              <a:r>
                <a:rPr lang="en-US" sz="2400" dirty="0" err="1">
                  <a:latin typeface="SVN-Segoe Print" panose="020B0606040200020203" pitchFamily="34" charset="0"/>
                </a:rPr>
                <a:t>Lý</a:t>
              </a:r>
              <a:r>
                <a:rPr lang="en-US" sz="2400" dirty="0">
                  <a:latin typeface="SVN-Segoe Print" panose="020B0606040200020203" pitchFamily="34" charset="0"/>
                </a:rPr>
                <a:t> </a:t>
              </a:r>
            </a:p>
            <a:p>
              <a:pPr lvl="0" algn="ctr">
                <a:defRPr/>
              </a:pPr>
              <a:r>
                <a:rPr lang="en-US" sz="2400" dirty="0" err="1">
                  <a:latin typeface="SVN-Segoe Print" panose="020B0606040200020203" pitchFamily="34" charset="0"/>
                </a:rPr>
                <a:t>âm</a:t>
              </a:r>
              <a:r>
                <a:rPr lang="en-US" sz="2400" dirty="0">
                  <a:latin typeface="SVN-Segoe Print" panose="020B0606040200020203" pitchFamily="34" charset="0"/>
                </a:rPr>
                <a:t> </a:t>
              </a:r>
              <a:r>
                <a:rPr lang="en-US" sz="2400" dirty="0" err="1">
                  <a:latin typeface="SVN-Segoe Print" panose="020B0606040200020203" pitchFamily="34" charset="0"/>
                </a:rPr>
                <a:t>mưu</a:t>
              </a:r>
              <a:r>
                <a:rPr lang="en-US" sz="2400" dirty="0">
                  <a:latin typeface="SVN-Segoe Print" panose="020B0606040200020203" pitchFamily="34" charset="0"/>
                </a:rPr>
                <a:t> </a:t>
              </a:r>
              <a:r>
                <a:rPr lang="en-US" sz="2400" dirty="0" err="1">
                  <a:latin typeface="SVN-Segoe Print" panose="020B0606040200020203" pitchFamily="34" charset="0"/>
                </a:rPr>
                <a:t>chiếm</a:t>
              </a:r>
              <a:r>
                <a:rPr lang="en-US" sz="2400" dirty="0">
                  <a:latin typeface="SVN-Segoe Print" panose="020B0606040200020203" pitchFamily="34" charset="0"/>
                </a:rPr>
                <a:t> </a:t>
              </a:r>
              <a:r>
                <a:rPr lang="en-US" sz="2400" dirty="0" err="1">
                  <a:latin typeface="SVN-Segoe Print" panose="020B0606040200020203" pitchFamily="34" charset="0"/>
                </a:rPr>
                <a:t>gia</a:t>
              </a:r>
              <a:r>
                <a:rPr lang="en-US" sz="2400" dirty="0">
                  <a:latin typeface="SVN-Segoe Print" panose="020B0606040200020203" pitchFamily="34" charset="0"/>
                </a:rPr>
                <a:t> </a:t>
              </a:r>
              <a:r>
                <a:rPr lang="en-US" sz="2400" dirty="0" err="1">
                  <a:latin typeface="SVN-Segoe Print" panose="020B0606040200020203" pitchFamily="34" charset="0"/>
                </a:rPr>
                <a:t>tài</a:t>
              </a:r>
              <a:r>
                <a:rPr lang="en-US" sz="2400" dirty="0">
                  <a:latin typeface="SVN-Segoe Print" panose="020B0606040200020203" pitchFamily="34" charset="0"/>
                </a:rPr>
                <a:t> </a:t>
              </a:r>
              <a:r>
                <a:rPr lang="en-US" sz="2400" dirty="0" err="1">
                  <a:latin typeface="SVN-Segoe Print" panose="020B0606040200020203" pitchFamily="34" charset="0"/>
                </a:rPr>
                <a:t>cụ</a:t>
              </a:r>
              <a:r>
                <a:rPr lang="en-US" sz="2400" dirty="0">
                  <a:latin typeface="SVN-Segoe Print" panose="020B0606040200020203" pitchFamily="34" charset="0"/>
                </a:rPr>
                <a:t> Di Lung.</a:t>
              </a:r>
            </a:p>
            <a:p>
              <a:pPr marL="342900" lvl="0" indent="-342900" algn="ctr">
                <a:buFont typeface="Symbol" pitchFamily="2" charset="2"/>
                <a:buChar char="Þ"/>
                <a:defRPr/>
              </a:pPr>
              <a:r>
                <a:rPr lang="en-US" sz="2400" dirty="0" err="1">
                  <a:latin typeface="SVN-Segoe Print" panose="020B0606040200020203" pitchFamily="34" charset="0"/>
                </a:rPr>
                <a:t>Tham</a:t>
              </a:r>
              <a:r>
                <a:rPr lang="en-US" sz="2400" dirty="0">
                  <a:latin typeface="SVN-Segoe Print" panose="020B0606040200020203" pitchFamily="34" charset="0"/>
                </a:rPr>
                <a:t> lam,</a:t>
              </a:r>
            </a:p>
            <a:p>
              <a:pPr lvl="0" algn="ctr">
                <a:defRPr/>
              </a:pPr>
              <a:r>
                <a:rPr lang="en-US" sz="2400" dirty="0">
                  <a:latin typeface="SVN-Segoe Print" panose="020B0606040200020203" pitchFamily="34" charset="0"/>
                </a:rPr>
                <a:t> </a:t>
              </a:r>
              <a:r>
                <a:rPr lang="en-US" sz="2400" dirty="0" err="1">
                  <a:latin typeface="SVN-Segoe Print" panose="020B0606040200020203" pitchFamily="34" charset="0"/>
                </a:rPr>
                <a:t>liều</a:t>
              </a:r>
              <a:r>
                <a:rPr lang="en-US" sz="2400" dirty="0">
                  <a:latin typeface="SVN-Segoe Print" panose="020B0606040200020203" pitchFamily="34" charset="0"/>
                </a:rPr>
                <a:t> </a:t>
              </a:r>
              <a:r>
                <a:rPr lang="en-US" sz="2400" dirty="0" err="1">
                  <a:latin typeface="SVN-Segoe Print" panose="020B0606040200020203" pitchFamily="34" charset="0"/>
                </a:rPr>
                <a:t>lĩnh</a:t>
              </a:r>
              <a:endParaRPr lang="en-US" sz="2400" dirty="0">
                <a:latin typeface="SVN-Segoe Print" panose="020B0606040200020203" pitchFamily="34" charset="0"/>
              </a:endParaRPr>
            </a:p>
          </p:txBody>
        </p:sp>
      </p:grpSp>
    </p:spTree>
    <p:extLst>
      <p:ext uri="{BB962C8B-B14F-4D97-AF65-F5344CB8AC3E}">
        <p14:creationId xmlns:p14="http://schemas.microsoft.com/office/powerpoint/2010/main" val="364164261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6" name="组合 33"/>
          <p:cNvPicPr/>
          <p:nvPr/>
        </p:nvPicPr>
        <p:blipFill>
          <a:blip r:embed="rId2"/>
          <a:stretch>
            <a:fillRect/>
          </a:stretch>
        </p:blipFill>
        <p:spPr>
          <a:xfrm>
            <a:off x="203200" y="2809879"/>
            <a:ext cx="323850" cy="384175"/>
          </a:xfrm>
          <a:prstGeom prst="rect">
            <a:avLst/>
          </a:prstGeom>
          <a:noFill/>
          <a:ln w="9525">
            <a:noFill/>
          </a:ln>
        </p:spPr>
      </p:pic>
      <p:pic>
        <p:nvPicPr>
          <p:cNvPr id="5" name="Picture 4">
            <a:extLst>
              <a:ext uri="{FF2B5EF4-FFF2-40B4-BE49-F238E27FC236}">
                <a16:creationId xmlns:a16="http://schemas.microsoft.com/office/drawing/2014/main" xmlns="" id="{D5E37A99-9FC6-9643-8315-1C6B5C6B10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3750" l="3222" r="99556">
                        <a14:foregroundMark x1="13889" y1="49167" x2="14222" y2="39583"/>
                        <a14:foregroundMark x1="14222" y1="39583" x2="10333" y2="34167"/>
                        <a14:foregroundMark x1="10333" y1="34167" x2="6000" y2="33125"/>
                        <a14:foregroundMark x1="6000" y1="33125" x2="1444" y2="39167"/>
                        <a14:foregroundMark x1="1444" y1="39167" x2="444" y2="61667"/>
                        <a14:foregroundMark x1="444" y1="61667" x2="8667" y2="67708"/>
                        <a14:foregroundMark x1="8667" y1="67708" x2="7222" y2="84792"/>
                        <a14:foregroundMark x1="7222" y1="84792" x2="11111" y2="80625"/>
                        <a14:foregroundMark x1="11111" y1="80625" x2="19111" y2="77708"/>
                        <a14:foregroundMark x1="19111" y1="77708" x2="22444" y2="69792"/>
                        <a14:foregroundMark x1="22444" y1="69792" x2="34889" y2="58958"/>
                        <a14:foregroundMark x1="34889" y1="58958" x2="36778" y2="65833"/>
                        <a14:foregroundMark x1="36778" y1="65833" x2="37222" y2="36042"/>
                        <a14:foregroundMark x1="37222" y1="36042" x2="43444" y2="20625"/>
                        <a14:foregroundMark x1="43444" y1="20625" x2="43444" y2="12500"/>
                        <a14:foregroundMark x1="43444" y1="12500" x2="39667" y2="7917"/>
                        <a14:foregroundMark x1="39667" y1="7917" x2="35000" y2="7083"/>
                        <a14:foregroundMark x1="35000" y1="7083" x2="29111" y2="9167"/>
                        <a14:foregroundMark x1="29111" y1="9167" x2="24000" y2="23542"/>
                        <a14:foregroundMark x1="24000" y1="23542" x2="25444" y2="31667"/>
                        <a14:foregroundMark x1="25444" y1="31667" x2="29778" y2="40208"/>
                        <a14:foregroundMark x1="29778" y1="40208" x2="31111" y2="48750"/>
                        <a14:foregroundMark x1="31111" y1="48750" x2="31333" y2="58542"/>
                        <a14:foregroundMark x1="31333" y1="58542" x2="35222" y2="66875"/>
                        <a14:foregroundMark x1="35222" y1="66875" x2="58111" y2="75208"/>
                        <a14:foregroundMark x1="58111" y1="75208" x2="74556" y2="77708"/>
                        <a14:foregroundMark x1="74556" y1="77708" x2="88222" y2="86458"/>
                        <a14:foregroundMark x1="88222" y1="86458" x2="88000" y2="78125"/>
                        <a14:foregroundMark x1="88000" y1="78125" x2="96556" y2="50000"/>
                        <a14:foregroundMark x1="96556" y1="50000" x2="96889" y2="41667"/>
                        <a14:foregroundMark x1="96889" y1="41667" x2="94444" y2="31458"/>
                        <a14:foregroundMark x1="94444" y1="31458" x2="90556" y2="27083"/>
                        <a14:foregroundMark x1="90556" y1="27083" x2="83444" y2="35208"/>
                        <a14:foregroundMark x1="83444" y1="35208" x2="77444" y2="47708"/>
                        <a14:foregroundMark x1="77444" y1="47708" x2="87222" y2="63125"/>
                        <a14:foregroundMark x1="87222" y1="63125" x2="89667" y2="70833"/>
                        <a14:foregroundMark x1="89667" y1="70833" x2="88000" y2="78125"/>
                        <a14:foregroundMark x1="88000" y1="78125" x2="87889" y2="78333"/>
                        <a14:foregroundMark x1="68111" y1="28750" x2="70889" y2="21250"/>
                        <a14:foregroundMark x1="70889" y1="21250" x2="69889" y2="12083"/>
                        <a14:foregroundMark x1="69889" y1="12083" x2="66222" y2="5625"/>
                        <a14:foregroundMark x1="66222" y1="5625" x2="61556" y2="2708"/>
                        <a14:foregroundMark x1="61556" y1="2708" x2="56778" y2="2917"/>
                        <a14:foregroundMark x1="56778" y1="2917" x2="52667" y2="6667"/>
                        <a14:foregroundMark x1="52667" y1="6667" x2="49889" y2="13958"/>
                        <a14:foregroundMark x1="49889" y1="13958" x2="52889" y2="26667"/>
                        <a14:foregroundMark x1="60556" y1="45000" x2="60444" y2="63750"/>
                        <a14:foregroundMark x1="60444" y1="63750" x2="53111" y2="75000"/>
                        <a14:foregroundMark x1="53111" y1="75000" x2="57556" y2="81875"/>
                        <a14:foregroundMark x1="57556" y1="81875" x2="74444" y2="83958"/>
                        <a14:foregroundMark x1="74444" y1="83958" x2="80222" y2="78542"/>
                        <a14:foregroundMark x1="80222" y1="78542" x2="79556" y2="68333"/>
                        <a14:foregroundMark x1="79556" y1="68333" x2="77556" y2="61250"/>
                        <a14:foregroundMark x1="77556" y1="61250" x2="62333" y2="60833"/>
                        <a14:foregroundMark x1="62333" y1="60833" x2="59444" y2="62292"/>
                        <a14:foregroundMark x1="62333" y1="62292" x2="70444" y2="73333"/>
                        <a14:foregroundMark x1="84667" y1="54583" x2="88667" y2="50625"/>
                        <a14:foregroundMark x1="88667" y1="50625" x2="92222" y2="42917"/>
                        <a14:foregroundMark x1="92222" y1="42917" x2="93111" y2="35000"/>
                        <a14:foregroundMark x1="93111" y1="35000" x2="97111" y2="37292"/>
                        <a14:foregroundMark x1="97111" y1="37292" x2="98556" y2="45000"/>
                        <a14:foregroundMark x1="98556" y1="45000" x2="95444" y2="56042"/>
                        <a14:foregroundMark x1="95444" y1="56042" x2="88778" y2="65833"/>
                        <a14:foregroundMark x1="88778" y1="65833" x2="88778" y2="65833"/>
                        <a14:foregroundMark x1="97778" y1="42292" x2="99556" y2="45000"/>
                        <a14:foregroundMark x1="86222" y1="66458" x2="86222" y2="75000"/>
                        <a14:foregroundMark x1="86222" y1="75000" x2="87778" y2="82917"/>
                        <a14:foregroundMark x1="87778" y1="82917" x2="85667" y2="90208"/>
                        <a14:foregroundMark x1="85667" y1="90208" x2="76667" y2="93750"/>
                        <a14:foregroundMark x1="76667" y1="93750" x2="8111" y2="91667"/>
                        <a14:foregroundMark x1="3444" y1="36250" x2="1667" y2="44792"/>
                        <a14:foregroundMark x1="1667" y1="44792" x2="1333" y2="53542"/>
                        <a14:foregroundMark x1="1333" y1="53542" x2="3222" y2="61458"/>
                        <a14:foregroundMark x1="3222" y1="61458" x2="5333" y2="65208"/>
                        <a14:foregroundMark x1="14000" y1="91250" x2="17444" y2="84167"/>
                        <a14:foregroundMark x1="17444" y1="84167" x2="22333" y2="81250"/>
                      </a14:backgroundRemoval>
                    </a14:imgEffect>
                  </a14:imgLayer>
                </a14:imgProps>
              </a:ext>
            </a:extLst>
          </a:blip>
          <a:stretch>
            <a:fillRect/>
          </a:stretch>
        </p:blipFill>
        <p:spPr>
          <a:xfrm>
            <a:off x="0" y="1225428"/>
            <a:ext cx="6436319" cy="3432704"/>
          </a:xfrm>
          <a:prstGeom prst="rect">
            <a:avLst/>
          </a:prstGeom>
        </p:spPr>
      </p:pic>
      <p:grpSp>
        <p:nvGrpSpPr>
          <p:cNvPr id="25" name="Rectangle 66">
            <a:extLst>
              <a:ext uri="{FF2B5EF4-FFF2-40B4-BE49-F238E27FC236}">
                <a16:creationId xmlns:a16="http://schemas.microsoft.com/office/drawing/2014/main" xmlns="" id="{C54EDD0D-A25F-9C4E-A25A-98170DA4D573}"/>
              </a:ext>
            </a:extLst>
          </p:cNvPr>
          <p:cNvGrpSpPr/>
          <p:nvPr/>
        </p:nvGrpSpPr>
        <p:grpSpPr>
          <a:xfrm>
            <a:off x="527050" y="4591489"/>
            <a:ext cx="2193925" cy="1963738"/>
            <a:chOff x="0" y="0"/>
            <a:chExt cx="1382" cy="1237"/>
          </a:xfrm>
        </p:grpSpPr>
        <p:pic>
          <p:nvPicPr>
            <p:cNvPr id="26" name="Rectangle 66">
              <a:extLst>
                <a:ext uri="{FF2B5EF4-FFF2-40B4-BE49-F238E27FC236}">
                  <a16:creationId xmlns:a16="http://schemas.microsoft.com/office/drawing/2014/main" xmlns="" id="{75623205-5262-7143-8A3C-C977BDEE6C0E}"/>
                </a:ext>
              </a:extLst>
            </p:cNvPr>
            <p:cNvPicPr>
              <a:picLocks noChangeAspect="1"/>
            </p:cNvPicPr>
            <p:nvPr/>
          </p:nvPicPr>
          <p:blipFill>
            <a:blip r:embed="rId5"/>
            <a:stretch>
              <a:fillRect/>
            </a:stretch>
          </p:blipFill>
          <p:spPr>
            <a:xfrm>
              <a:off x="0" y="0"/>
              <a:ext cx="1382" cy="1237"/>
            </a:xfrm>
            <a:prstGeom prst="rect">
              <a:avLst/>
            </a:prstGeom>
            <a:noFill/>
            <a:ln w="9525">
              <a:noFill/>
            </a:ln>
          </p:spPr>
        </p:pic>
        <p:sp>
          <p:nvSpPr>
            <p:cNvPr id="27" name="Text Box 6">
              <a:extLst>
                <a:ext uri="{FF2B5EF4-FFF2-40B4-BE49-F238E27FC236}">
                  <a16:creationId xmlns:a16="http://schemas.microsoft.com/office/drawing/2014/main" xmlns="" id="{B3344481-5D9F-8540-9917-63FBB8FEE4B5}"/>
                </a:ext>
              </a:extLst>
            </p:cNvPr>
            <p:cNvSpPr txBox="1"/>
            <p:nvPr/>
          </p:nvSpPr>
          <p:spPr>
            <a:xfrm>
              <a:off x="9" y="9"/>
              <a:ext cx="1360" cy="1218"/>
            </a:xfrm>
            <a:prstGeom prst="rect">
              <a:avLst/>
            </a:prstGeom>
            <a:noFill/>
            <a:ln w="9525">
              <a:noFill/>
            </a:ln>
          </p:spPr>
          <p:txBody>
            <a:bodyPr anchor="ctr"/>
            <a:lstStyle/>
            <a:p>
              <a:pPr lvl="0" algn="ctr" eaLnBrk="1" hangingPunct="1"/>
              <a:r>
                <a:rPr lang="en-AU" altLang="en-US" sz="3600" dirty="0" err="1">
                  <a:solidFill>
                    <a:srgbClr val="64392D"/>
                  </a:solidFill>
                  <a:latin typeface="SVN-Marujo" panose="02000503000000000000" pitchFamily="2" charset="0"/>
                </a:rPr>
                <a:t>Thảo</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luận</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nhóm</a:t>
              </a:r>
              <a:endParaRPr lang="en-AU" altLang="en-US" sz="3600" dirty="0">
                <a:solidFill>
                  <a:srgbClr val="64392D"/>
                </a:solidFill>
                <a:latin typeface="SVN-Marujo" panose="02000503000000000000" pitchFamily="2" charset="0"/>
              </a:endParaRPr>
            </a:p>
          </p:txBody>
        </p:sp>
      </p:grpSp>
      <p:grpSp>
        <p:nvGrpSpPr>
          <p:cNvPr id="28" name="Rectangle 72">
            <a:extLst>
              <a:ext uri="{FF2B5EF4-FFF2-40B4-BE49-F238E27FC236}">
                <a16:creationId xmlns:a16="http://schemas.microsoft.com/office/drawing/2014/main" xmlns="" id="{3E0FA83F-3C2B-8643-AA60-945A6BF55EC3}"/>
              </a:ext>
            </a:extLst>
          </p:cNvPr>
          <p:cNvGrpSpPr/>
          <p:nvPr/>
        </p:nvGrpSpPr>
        <p:grpSpPr>
          <a:xfrm>
            <a:off x="2700337" y="4591489"/>
            <a:ext cx="4487165" cy="1981200"/>
            <a:chOff x="0" y="0"/>
            <a:chExt cx="2738" cy="1248"/>
          </a:xfrm>
        </p:grpSpPr>
        <p:pic>
          <p:nvPicPr>
            <p:cNvPr id="29" name="Rectangle 72">
              <a:extLst>
                <a:ext uri="{FF2B5EF4-FFF2-40B4-BE49-F238E27FC236}">
                  <a16:creationId xmlns:a16="http://schemas.microsoft.com/office/drawing/2014/main" xmlns="" id="{E04CC6DB-AAF7-C746-9CAB-C11723E8040C}"/>
                </a:ext>
              </a:extLst>
            </p:cNvPr>
            <p:cNvPicPr>
              <a:picLocks noChangeAspect="1"/>
            </p:cNvPicPr>
            <p:nvPr/>
          </p:nvPicPr>
          <p:blipFill>
            <a:blip r:embed="rId6"/>
            <a:stretch>
              <a:fillRect/>
            </a:stretch>
          </p:blipFill>
          <p:spPr>
            <a:xfrm>
              <a:off x="0" y="0"/>
              <a:ext cx="2738" cy="1248"/>
            </a:xfrm>
            <a:prstGeom prst="rect">
              <a:avLst/>
            </a:prstGeom>
            <a:noFill/>
            <a:ln w="9525">
              <a:noFill/>
            </a:ln>
          </p:spPr>
        </p:pic>
        <p:sp>
          <p:nvSpPr>
            <p:cNvPr id="30" name="Text Box 9">
              <a:extLst>
                <a:ext uri="{FF2B5EF4-FFF2-40B4-BE49-F238E27FC236}">
                  <a16:creationId xmlns:a16="http://schemas.microsoft.com/office/drawing/2014/main" xmlns="" id="{7868F44E-EB61-8643-9556-CEB7D2E49087}"/>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sp>
        <p:nvSpPr>
          <p:cNvPr id="31" name="矩形 21">
            <a:extLst>
              <a:ext uri="{FF2B5EF4-FFF2-40B4-BE49-F238E27FC236}">
                <a16:creationId xmlns:a16="http://schemas.microsoft.com/office/drawing/2014/main" xmlns="" id="{6986F631-D1C7-BD49-AB8D-ACCB175E336C}"/>
              </a:ext>
            </a:extLst>
          </p:cNvPr>
          <p:cNvSpPr/>
          <p:nvPr/>
        </p:nvSpPr>
        <p:spPr>
          <a:xfrm>
            <a:off x="2840808" y="4741907"/>
            <a:ext cx="4346696" cy="1520096"/>
          </a:xfrm>
          <a:prstGeom prst="rect">
            <a:avLst/>
          </a:prstGeom>
          <a:noFill/>
          <a:ln w="9525">
            <a:noFill/>
          </a:ln>
        </p:spPr>
        <p:txBody>
          <a:bodyPr wrap="square" lIns="0" tIns="0" rIns="0" bIns="0">
            <a:spAutoFit/>
          </a:bodyPr>
          <a:lstStyle/>
          <a:p>
            <a:pPr lvl="0" defTabSz="1216025" eaLnBrk="1" hangingPunct="1">
              <a:lnSpc>
                <a:spcPct val="120000"/>
              </a:lnSpc>
              <a:spcBef>
                <a:spcPct val="20000"/>
              </a:spcBef>
            </a:pPr>
            <a:r>
              <a:rPr lang="vi-VN" altLang="zh-CN" sz="2800" dirty="0">
                <a:solidFill>
                  <a:srgbClr val="64392D"/>
                </a:solidFill>
                <a:latin typeface="SVN-KG Ten Thousand Reasons" panose="02040603050506020204" pitchFamily="18" charset="0"/>
                <a:ea typeface="微软雅黑" panose="020B0503020204020204" pitchFamily="34" charset="-122"/>
                <a:sym typeface="Arial" panose="020B0604020202020204" pitchFamily="34" charset="0"/>
              </a:rPr>
              <a:t>Hoàn thành phiếu học tập 01: nêu một số biểu hiện cụ thể của hành động kịch trong vb.</a:t>
            </a:r>
            <a:endParaRPr lang="zh-CN" altLang="en-US" sz="2800" dirty="0">
              <a:solidFill>
                <a:srgbClr val="64392D"/>
              </a:solidFill>
              <a:latin typeface="SVN-KG Ten Thousand Reasons" panose="02040603050506020204" pitchFamily="18" charset="0"/>
              <a:ea typeface="微软雅黑" panose="020B0503020204020204" pitchFamily="34" charset="-122"/>
              <a:sym typeface="Arial" panose="020B0604020202020204" pitchFamily="34" charset="0"/>
            </a:endParaRPr>
          </a:p>
        </p:txBody>
      </p:sp>
      <p:grpSp>
        <p:nvGrpSpPr>
          <p:cNvPr id="22" name="Group 21">
            <a:extLst>
              <a:ext uri="{FF2B5EF4-FFF2-40B4-BE49-F238E27FC236}">
                <a16:creationId xmlns:a16="http://schemas.microsoft.com/office/drawing/2014/main" xmlns="" id="{33C74461-9395-0E47-BDBB-6E7D4F394FBA}"/>
              </a:ext>
            </a:extLst>
          </p:cNvPr>
          <p:cNvGrpSpPr/>
          <p:nvPr/>
        </p:nvGrpSpPr>
        <p:grpSpPr>
          <a:xfrm>
            <a:off x="365125" y="279936"/>
            <a:ext cx="5319395" cy="846161"/>
            <a:chOff x="2872001" y="4873759"/>
            <a:chExt cx="5319395" cy="846161"/>
          </a:xfrm>
        </p:grpSpPr>
        <p:grpSp>
          <p:nvGrpSpPr>
            <p:cNvPr id="23" name="Group 22">
              <a:extLst>
                <a:ext uri="{FF2B5EF4-FFF2-40B4-BE49-F238E27FC236}">
                  <a16:creationId xmlns:a16="http://schemas.microsoft.com/office/drawing/2014/main" xmlns="" id="{589C0EBD-48D0-0B48-B467-BC3952A6A78C}"/>
                </a:ext>
              </a:extLst>
            </p:cNvPr>
            <p:cNvGrpSpPr/>
            <p:nvPr/>
          </p:nvGrpSpPr>
          <p:grpSpPr>
            <a:xfrm>
              <a:off x="2872001" y="4873759"/>
              <a:ext cx="5319395" cy="846161"/>
              <a:chOff x="1047750" y="805217"/>
              <a:chExt cx="5319395" cy="846161"/>
            </a:xfrm>
            <a:solidFill>
              <a:srgbClr val="3AAC80"/>
            </a:solidFill>
          </p:grpSpPr>
          <p:sp>
            <p:nvSpPr>
              <p:cNvPr id="34" name="Rectangle: Rounded Corners 89">
                <a:extLst>
                  <a:ext uri="{FF2B5EF4-FFF2-40B4-BE49-F238E27FC236}">
                    <a16:creationId xmlns:a16="http://schemas.microsoft.com/office/drawing/2014/main" xmlns="" id="{FB4C3500-4108-F147-A6D2-A1F2288EBEFD}"/>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35" name="Oval 34">
                <a:extLst>
                  <a:ext uri="{FF2B5EF4-FFF2-40B4-BE49-F238E27FC236}">
                    <a16:creationId xmlns:a16="http://schemas.microsoft.com/office/drawing/2014/main" xmlns="" id="{71102191-4F30-D04D-BDB6-2BD8118481C1}"/>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7DAEC7B4-259A-E74C-939C-EDFEB4B0B835}"/>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b</a:t>
              </a:r>
            </a:p>
          </p:txBody>
        </p:sp>
        <p:sp>
          <p:nvSpPr>
            <p:cNvPr id="33" name="TextBox 32">
              <a:extLst>
                <a:ext uri="{FF2B5EF4-FFF2-40B4-BE49-F238E27FC236}">
                  <a16:creationId xmlns:a16="http://schemas.microsoft.com/office/drawing/2014/main" xmlns="" id="{3E05E457-82D9-7647-8FCB-5E91FC2A9863}"/>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Hành</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động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ngôn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ngữ</a:t>
              </a:r>
              <a:endParaRPr lang="en-US" sz="3200" dirty="0">
                <a:solidFill>
                  <a:schemeClr val="bg1"/>
                </a:solidFill>
                <a:latin typeface="SVN-Dessert Menu Script" panose="00000500000000000000" pitchFamily="2" charset="0"/>
              </a:endParaRPr>
            </a:p>
          </p:txBody>
        </p:sp>
      </p:grpSp>
      <p:pic>
        <p:nvPicPr>
          <p:cNvPr id="3" name="Picture 2">
            <a:extLst>
              <a:ext uri="{FF2B5EF4-FFF2-40B4-BE49-F238E27FC236}">
                <a16:creationId xmlns:a16="http://schemas.microsoft.com/office/drawing/2014/main" xmlns="" id="{79BC1EA3-230A-874D-A591-BB45D0062A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7503" y="1646340"/>
            <a:ext cx="4406900" cy="290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059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0" presetClass="entr" presetSubtype="0" decel="10000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3"/>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xmlns="" id="{C36964DB-0758-C240-9BF6-2B5458F525EE}"/>
              </a:ext>
            </a:extLst>
          </p:cNvPr>
          <p:cNvGraphicFramePr>
            <a:graphicFrameLocks noGrp="1"/>
          </p:cNvGraphicFramePr>
          <p:nvPr>
            <p:extLst>
              <p:ext uri="{D42A27DB-BD31-4B8C-83A1-F6EECF244321}">
                <p14:modId xmlns:p14="http://schemas.microsoft.com/office/powerpoint/2010/main" val="3748575380"/>
              </p:ext>
            </p:extLst>
          </p:nvPr>
        </p:nvGraphicFramePr>
        <p:xfrm>
          <a:off x="827895" y="2822629"/>
          <a:ext cx="10597805" cy="3115273"/>
        </p:xfrm>
        <a:graphic>
          <a:graphicData uri="http://schemas.openxmlformats.org/drawingml/2006/table">
            <a:tbl>
              <a:tblPr firstRow="1" bandRow="1">
                <a:tableStyleId>{5C22544A-7EE6-4342-B048-85BDC9FD1C3A}</a:tableStyleId>
              </a:tblPr>
              <a:tblGrid>
                <a:gridCol w="1628785">
                  <a:extLst>
                    <a:ext uri="{9D8B030D-6E8A-4147-A177-3AD203B41FA5}">
                      <a16:colId xmlns:a16="http://schemas.microsoft.com/office/drawing/2014/main" xmlns="" val="3407794709"/>
                    </a:ext>
                  </a:extLst>
                </a:gridCol>
                <a:gridCol w="2356138">
                  <a:extLst>
                    <a:ext uri="{9D8B030D-6E8A-4147-A177-3AD203B41FA5}">
                      <a16:colId xmlns:a16="http://schemas.microsoft.com/office/drawing/2014/main" xmlns="" val="143695001"/>
                    </a:ext>
                  </a:extLst>
                </a:gridCol>
                <a:gridCol w="3059546">
                  <a:extLst>
                    <a:ext uri="{9D8B030D-6E8A-4147-A177-3AD203B41FA5}">
                      <a16:colId xmlns:a16="http://schemas.microsoft.com/office/drawing/2014/main" xmlns="" val="2048342298"/>
                    </a:ext>
                  </a:extLst>
                </a:gridCol>
                <a:gridCol w="3553336">
                  <a:extLst>
                    <a:ext uri="{9D8B030D-6E8A-4147-A177-3AD203B41FA5}">
                      <a16:colId xmlns:a16="http://schemas.microsoft.com/office/drawing/2014/main" xmlns="" val="1178907224"/>
                    </a:ext>
                  </a:extLst>
                </a:gridCol>
              </a:tblGrid>
              <a:tr h="603405">
                <a:tc>
                  <a:txBody>
                    <a:bodyPr/>
                    <a:lstStyle/>
                    <a:p>
                      <a:pPr algn="ctr"/>
                      <a:r>
                        <a:rPr lang="en-US" sz="3200" dirty="0" err="1">
                          <a:solidFill>
                            <a:srgbClr val="E28D27"/>
                          </a:solidFill>
                          <a:latin typeface="SVN-Bulgary" pitchFamily="2" charset="0"/>
                          <a:cs typeface="Times New Roman" panose="02020603050405020304" pitchFamily="18" charset="0"/>
                        </a:rPr>
                        <a:t>Nhân</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vật</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Đối</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thoại</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Độc</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thoại</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Cử</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chỉ</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hành</a:t>
                      </a:r>
                      <a:r>
                        <a:rPr lang="en-US" sz="3200" dirty="0">
                          <a:solidFill>
                            <a:srgbClr val="E28D27"/>
                          </a:solidFill>
                          <a:latin typeface="SVN-Bulgary" pitchFamily="2" charset="0"/>
                          <a:cs typeface="Times New Roman" panose="02020603050405020304" pitchFamily="18" charset="0"/>
                        </a:rPr>
                        <a:t> vi</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01578980"/>
                  </a:ext>
                </a:extLst>
              </a:tr>
              <a:tr h="672677">
                <a:tc>
                  <a:txBody>
                    <a:bodyPr/>
                    <a:lstStyle/>
                    <a:p>
                      <a:r>
                        <a:rPr lang="en-US" sz="2400" dirty="0">
                          <a:solidFill>
                            <a:srgbClr val="002060"/>
                          </a:solidFill>
                          <a:latin typeface="Times New Roman" panose="02020603050405020304" pitchFamily="18" charset="0"/>
                          <a:cs typeface="Times New Roman" panose="02020603050405020304" pitchFamily="18" charset="0"/>
                        </a:rPr>
                        <a:t>Hy </a:t>
                      </a:r>
                      <a:r>
                        <a:rPr lang="en-US" sz="2400" dirty="0" err="1">
                          <a:solidFill>
                            <a:srgbClr val="002060"/>
                          </a:solidFill>
                          <a:latin typeface="Times New Roman" panose="02020603050405020304" pitchFamily="18" charset="0"/>
                          <a:cs typeface="Times New Roman" panose="02020603050405020304" pitchFamily="18" charset="0"/>
                        </a:rPr>
                        <a:t>Lạc</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9937723"/>
                  </a:ext>
                </a:extLst>
              </a:tr>
              <a:tr h="672677">
                <a:tc>
                  <a:txBody>
                    <a:bodyPr/>
                    <a:lstStyle/>
                    <a:p>
                      <a:r>
                        <a:rPr lang="en-US" sz="2400" dirty="0" err="1">
                          <a:solidFill>
                            <a:srgbClr val="002060"/>
                          </a:solidFill>
                          <a:latin typeface="Times New Roman" panose="02020603050405020304" pitchFamily="18" charset="0"/>
                          <a:cs typeface="Times New Roman" panose="02020603050405020304" pitchFamily="18" charset="0"/>
                        </a:rPr>
                        <a:t>Khiết</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869836"/>
                  </a:ext>
                </a:extLst>
              </a:tr>
              <a:tr h="672677">
                <a:tc>
                  <a:txBody>
                    <a:bodyPr/>
                    <a:lstStyle/>
                    <a:p>
                      <a:r>
                        <a:rPr lang="en-US" sz="2400" dirty="0" err="1">
                          <a:solidFill>
                            <a:srgbClr val="002060"/>
                          </a:solidFill>
                          <a:latin typeface="Times New Roman" panose="02020603050405020304" pitchFamily="18" charset="0"/>
                          <a:cs typeface="Times New Roman" panose="02020603050405020304" pitchFamily="18" charset="0"/>
                        </a:rPr>
                        <a:t>Lý</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894033"/>
                  </a:ext>
                </a:extLst>
              </a:tr>
            </a:tbl>
          </a:graphicData>
        </a:graphic>
      </p:graphicFrame>
      <p:grpSp>
        <p:nvGrpSpPr>
          <p:cNvPr id="12" name="Rectangle 72">
            <a:extLst>
              <a:ext uri="{FF2B5EF4-FFF2-40B4-BE49-F238E27FC236}">
                <a16:creationId xmlns:a16="http://schemas.microsoft.com/office/drawing/2014/main" xmlns="" id="{AB086307-AC49-D047-B11C-34B9EC0CE133}"/>
              </a:ext>
            </a:extLst>
          </p:cNvPr>
          <p:cNvGrpSpPr/>
          <p:nvPr/>
        </p:nvGrpSpPr>
        <p:grpSpPr>
          <a:xfrm>
            <a:off x="791259" y="2803680"/>
            <a:ext cx="10653897" cy="2627593"/>
            <a:chOff x="0" y="0"/>
            <a:chExt cx="2738" cy="1248"/>
          </a:xfrm>
        </p:grpSpPr>
        <p:pic>
          <p:nvPicPr>
            <p:cNvPr id="13" name="Rectangle 72">
              <a:extLst>
                <a:ext uri="{FF2B5EF4-FFF2-40B4-BE49-F238E27FC236}">
                  <a16:creationId xmlns:a16="http://schemas.microsoft.com/office/drawing/2014/main" xmlns="" id="{5BEF3B9D-8949-F443-9EDD-DFCEBD186464}"/>
                </a:ext>
              </a:extLst>
            </p:cNvPr>
            <p:cNvPicPr>
              <a:picLocks noChangeAspect="1"/>
            </p:cNvPicPr>
            <p:nvPr/>
          </p:nvPicPr>
          <p:blipFill>
            <a:blip r:embed="rId2"/>
            <a:stretch>
              <a:fillRect/>
            </a:stretch>
          </p:blipFill>
          <p:spPr>
            <a:xfrm>
              <a:off x="0" y="0"/>
              <a:ext cx="2738" cy="1248"/>
            </a:xfrm>
            <a:prstGeom prst="rect">
              <a:avLst/>
            </a:prstGeom>
            <a:noFill/>
            <a:ln w="9525">
              <a:noFill/>
            </a:ln>
          </p:spPr>
        </p:pic>
        <p:sp>
          <p:nvSpPr>
            <p:cNvPr id="14" name="Text Box 9">
              <a:extLst>
                <a:ext uri="{FF2B5EF4-FFF2-40B4-BE49-F238E27FC236}">
                  <a16:creationId xmlns:a16="http://schemas.microsoft.com/office/drawing/2014/main" xmlns="" id="{33445E04-3ED3-BA48-8066-781807DAEE8B}"/>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grpSp>
        <p:nvGrpSpPr>
          <p:cNvPr id="15" name="Rectangle 66">
            <a:extLst>
              <a:ext uri="{FF2B5EF4-FFF2-40B4-BE49-F238E27FC236}">
                <a16:creationId xmlns:a16="http://schemas.microsoft.com/office/drawing/2014/main" xmlns="" id="{E6E7FC20-1061-6D46-B393-00819798B858}"/>
              </a:ext>
            </a:extLst>
          </p:cNvPr>
          <p:cNvGrpSpPr/>
          <p:nvPr/>
        </p:nvGrpSpPr>
        <p:grpSpPr>
          <a:xfrm>
            <a:off x="3463322" y="1237204"/>
            <a:ext cx="5326949" cy="838200"/>
            <a:chOff x="0" y="0"/>
            <a:chExt cx="1382" cy="1237"/>
          </a:xfrm>
        </p:grpSpPr>
        <p:pic>
          <p:nvPicPr>
            <p:cNvPr id="16" name="Rectangle 66">
              <a:extLst>
                <a:ext uri="{FF2B5EF4-FFF2-40B4-BE49-F238E27FC236}">
                  <a16:creationId xmlns:a16="http://schemas.microsoft.com/office/drawing/2014/main" xmlns="" id="{A6530B36-0097-3B4E-B561-BE2E5BA20558}"/>
                </a:ext>
              </a:extLst>
            </p:cNvPr>
            <p:cNvPicPr>
              <a:picLocks noChangeAspect="1"/>
            </p:cNvPicPr>
            <p:nvPr/>
          </p:nvPicPr>
          <p:blipFill>
            <a:blip r:embed="rId3"/>
            <a:stretch>
              <a:fillRect/>
            </a:stretch>
          </p:blipFill>
          <p:spPr>
            <a:xfrm>
              <a:off x="0" y="0"/>
              <a:ext cx="1382" cy="1237"/>
            </a:xfrm>
            <a:prstGeom prst="rect">
              <a:avLst/>
            </a:prstGeom>
            <a:noFill/>
            <a:ln w="9525">
              <a:noFill/>
            </a:ln>
          </p:spPr>
        </p:pic>
        <p:sp>
          <p:nvSpPr>
            <p:cNvPr id="17" name="Text Box 6">
              <a:extLst>
                <a:ext uri="{FF2B5EF4-FFF2-40B4-BE49-F238E27FC236}">
                  <a16:creationId xmlns:a16="http://schemas.microsoft.com/office/drawing/2014/main" xmlns="" id="{66B564C1-5661-F048-B02B-B0076FB414DC}"/>
                </a:ext>
              </a:extLst>
            </p:cNvPr>
            <p:cNvSpPr txBox="1"/>
            <p:nvPr/>
          </p:nvSpPr>
          <p:spPr>
            <a:xfrm>
              <a:off x="9" y="9"/>
              <a:ext cx="1360" cy="1218"/>
            </a:xfrm>
            <a:prstGeom prst="rect">
              <a:avLst/>
            </a:prstGeom>
            <a:noFill/>
            <a:ln w="9525">
              <a:noFill/>
            </a:ln>
          </p:spPr>
          <p:txBody>
            <a:bodyPr anchor="ctr"/>
            <a:lstStyle/>
            <a:p>
              <a:pPr lvl="0" algn="ctr" eaLnBrk="1" hangingPunct="1"/>
              <a:r>
                <a:rPr lang="en-AU" altLang="en-US" sz="3600" dirty="0" err="1">
                  <a:solidFill>
                    <a:srgbClr val="64392D"/>
                  </a:solidFill>
                  <a:latin typeface="SVN-Marujo" panose="02000503000000000000" pitchFamily="2" charset="0"/>
                </a:rPr>
                <a:t>Pht</a:t>
              </a:r>
              <a:r>
                <a:rPr lang="en-AU" altLang="en-US" sz="3600" dirty="0">
                  <a:solidFill>
                    <a:srgbClr val="64392D"/>
                  </a:solidFill>
                  <a:latin typeface="SVN-Marujo" panose="02000503000000000000" pitchFamily="2" charset="0"/>
                </a:rPr>
                <a:t> 01: </a:t>
              </a:r>
              <a:r>
                <a:rPr lang="en-AU" altLang="en-US" sz="3600" dirty="0" err="1">
                  <a:solidFill>
                    <a:srgbClr val="64392D"/>
                  </a:solidFill>
                  <a:latin typeface="SVN-Marujo" panose="02000503000000000000" pitchFamily="2" charset="0"/>
                </a:rPr>
                <a:t>Hành</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động</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kịch</a:t>
              </a:r>
              <a:r>
                <a:rPr lang="en-AU" altLang="en-US" sz="3600" dirty="0">
                  <a:solidFill>
                    <a:srgbClr val="64392D"/>
                  </a:solidFill>
                  <a:latin typeface="SVN-Marujo" panose="02000503000000000000" pitchFamily="2" charset="0"/>
                </a:rPr>
                <a:t> </a:t>
              </a:r>
            </a:p>
          </p:txBody>
        </p:sp>
      </p:grpSp>
    </p:spTree>
    <p:extLst>
      <p:ext uri="{BB962C8B-B14F-4D97-AF65-F5344CB8AC3E}">
        <p14:creationId xmlns:p14="http://schemas.microsoft.com/office/powerpoint/2010/main" val="353583718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xmlns="" id="{C36964DB-0758-C240-9BF6-2B5458F525EE}"/>
              </a:ext>
            </a:extLst>
          </p:cNvPr>
          <p:cNvGraphicFramePr>
            <a:graphicFrameLocks noGrp="1"/>
          </p:cNvGraphicFramePr>
          <p:nvPr>
            <p:extLst>
              <p:ext uri="{D42A27DB-BD31-4B8C-83A1-F6EECF244321}">
                <p14:modId xmlns:p14="http://schemas.microsoft.com/office/powerpoint/2010/main" val="3930840691"/>
              </p:ext>
            </p:extLst>
          </p:nvPr>
        </p:nvGraphicFramePr>
        <p:xfrm>
          <a:off x="290285" y="1487864"/>
          <a:ext cx="11640458" cy="5120488"/>
        </p:xfrm>
        <a:graphic>
          <a:graphicData uri="http://schemas.openxmlformats.org/drawingml/2006/table">
            <a:tbl>
              <a:tblPr firstRow="1" bandRow="1">
                <a:tableStyleId>{5C22544A-7EE6-4342-B048-85BDC9FD1C3A}</a:tableStyleId>
              </a:tblPr>
              <a:tblGrid>
                <a:gridCol w="1368371">
                  <a:extLst>
                    <a:ext uri="{9D8B030D-6E8A-4147-A177-3AD203B41FA5}">
                      <a16:colId xmlns:a16="http://schemas.microsoft.com/office/drawing/2014/main" xmlns="" val="3407794709"/>
                    </a:ext>
                  </a:extLst>
                </a:gridCol>
                <a:gridCol w="3522944">
                  <a:extLst>
                    <a:ext uri="{9D8B030D-6E8A-4147-A177-3AD203B41FA5}">
                      <a16:colId xmlns:a16="http://schemas.microsoft.com/office/drawing/2014/main" xmlns="" val="143695001"/>
                    </a:ext>
                  </a:extLst>
                </a:gridCol>
                <a:gridCol w="2846216">
                  <a:extLst>
                    <a:ext uri="{9D8B030D-6E8A-4147-A177-3AD203B41FA5}">
                      <a16:colId xmlns:a16="http://schemas.microsoft.com/office/drawing/2014/main" xmlns="" val="2048342298"/>
                    </a:ext>
                  </a:extLst>
                </a:gridCol>
                <a:gridCol w="3902927">
                  <a:extLst>
                    <a:ext uri="{9D8B030D-6E8A-4147-A177-3AD203B41FA5}">
                      <a16:colId xmlns:a16="http://schemas.microsoft.com/office/drawing/2014/main" xmlns="" val="1178907224"/>
                    </a:ext>
                  </a:extLst>
                </a:gridCol>
              </a:tblGrid>
              <a:tr h="603405">
                <a:tc>
                  <a:txBody>
                    <a:bodyPr/>
                    <a:lstStyle/>
                    <a:p>
                      <a:pPr algn="ctr"/>
                      <a:r>
                        <a:rPr lang="en-US" sz="3200" dirty="0" err="1">
                          <a:solidFill>
                            <a:srgbClr val="E28D27"/>
                          </a:solidFill>
                          <a:latin typeface="SVN-Bulgary" pitchFamily="2" charset="0"/>
                          <a:cs typeface="Times New Roman" panose="02020603050405020304" pitchFamily="18" charset="0"/>
                        </a:rPr>
                        <a:t>Nhân</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vật</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Đối</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thoại</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Độc</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thoại</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Cử</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chỉ</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hành</a:t>
                      </a:r>
                      <a:r>
                        <a:rPr lang="en-US" sz="3200" dirty="0">
                          <a:solidFill>
                            <a:srgbClr val="E28D27"/>
                          </a:solidFill>
                          <a:latin typeface="SVN-Bulgary" pitchFamily="2" charset="0"/>
                          <a:cs typeface="Times New Roman" panose="02020603050405020304" pitchFamily="18" charset="0"/>
                        </a:rPr>
                        <a:t> vi</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01578980"/>
                  </a:ext>
                </a:extLst>
              </a:tr>
              <a:tr h="672677">
                <a:tc>
                  <a:txBody>
                    <a:bodyPr/>
                    <a:lstStyle/>
                    <a:p>
                      <a:r>
                        <a:rPr lang="en-US" sz="2400" dirty="0">
                          <a:solidFill>
                            <a:srgbClr val="002060"/>
                          </a:solidFill>
                          <a:latin typeface="Times New Roman" panose="02020603050405020304" pitchFamily="18" charset="0"/>
                          <a:cs typeface="Times New Roman" panose="02020603050405020304" pitchFamily="18" charset="0"/>
                        </a:rPr>
                        <a:t>Hy </a:t>
                      </a:r>
                      <a:r>
                        <a:rPr lang="en-US" sz="2400" dirty="0" err="1">
                          <a:solidFill>
                            <a:srgbClr val="002060"/>
                          </a:solidFill>
                          <a:latin typeface="Times New Roman" panose="02020603050405020304" pitchFamily="18" charset="0"/>
                          <a:cs typeface="Times New Roman" panose="02020603050405020304" pitchFamily="18" charset="0"/>
                        </a:rPr>
                        <a:t>Lạc</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2060"/>
                          </a:solidFill>
                          <a:latin typeface="Times New Roman" panose="02020603050405020304" pitchFamily="18" charset="0"/>
                          <a:cs typeface="Times New Roman" panose="02020603050405020304" pitchFamily="18" charset="0"/>
                        </a:rPr>
                        <a:t>- Anh </a:t>
                      </a:r>
                      <a:r>
                        <a:rPr lang="en-US" sz="2400" dirty="0" err="1">
                          <a:solidFill>
                            <a:srgbClr val="002060"/>
                          </a:solidFill>
                          <a:latin typeface="Times New Roman" panose="02020603050405020304" pitchFamily="18" charset="0"/>
                          <a:cs typeface="Times New Roman" panose="02020603050405020304" pitchFamily="18" charset="0"/>
                        </a:rPr>
                        <a:t>đừng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quyết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tâm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nói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riêng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đồng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vô</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quá</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cũng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vờ</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Lý</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cháu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cháu</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9937723"/>
                  </a:ext>
                </a:extLst>
              </a:tr>
              <a:tr h="672677">
                <a:tc>
                  <a:txBody>
                    <a:bodyPr/>
                    <a:lstStyle/>
                    <a:p>
                      <a:r>
                        <a:rPr lang="en-US" sz="2400" dirty="0" err="1">
                          <a:solidFill>
                            <a:srgbClr val="002060"/>
                          </a:solidFill>
                          <a:latin typeface="Times New Roman" panose="02020603050405020304" pitchFamily="18" charset="0"/>
                          <a:cs typeface="Times New Roman" panose="02020603050405020304" pitchFamily="18" charset="0"/>
                        </a:rPr>
                        <a:t>Khiết</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Nhưng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bệnh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thì</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đấy</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cởi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áo</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869836"/>
                  </a:ext>
                </a:extLst>
              </a:tr>
              <a:tr h="672677">
                <a:tc>
                  <a:txBody>
                    <a:bodyPr/>
                    <a:lstStyle/>
                    <a:p>
                      <a:r>
                        <a:rPr lang="en-US" sz="2400" dirty="0" err="1">
                          <a:solidFill>
                            <a:srgbClr val="002060"/>
                          </a:solidFill>
                          <a:latin typeface="Times New Roman" panose="02020603050405020304" pitchFamily="18" charset="0"/>
                          <a:cs typeface="Times New Roman" panose="02020603050405020304" pitchFamily="18" charset="0"/>
                        </a:rPr>
                        <a:t>Lý</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2060"/>
                          </a:solidFill>
                          <a:latin typeface="Times New Roman" panose="02020603050405020304" pitchFamily="18" charset="0"/>
                          <a:cs typeface="Times New Roman" panose="02020603050405020304" pitchFamily="18" charset="0"/>
                        </a:rPr>
                        <a:t>- Anh </a:t>
                      </a:r>
                      <a:r>
                        <a:rPr lang="en-US" sz="2400" dirty="0" err="1">
                          <a:solidFill>
                            <a:srgbClr val="002060"/>
                          </a:solidFill>
                          <a:latin typeface="Times New Roman" panose="02020603050405020304" pitchFamily="18" charset="0"/>
                          <a:cs typeface="Times New Roman" panose="02020603050405020304" pitchFamily="18" charset="0"/>
                        </a:rPr>
                        <a:t>mặc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thêm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măng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này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yếu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mệt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vẫn</a:t>
                      </a:r>
                      <a:r>
                        <a:rPr lang="en-US" sz="2400" dirty="0">
                          <a:solidFill>
                            <a:srgbClr val="002060"/>
                          </a:solidFill>
                          <a:latin typeface="Times New Roman" panose="02020603050405020304" pitchFamily="18" charset="0"/>
                          <a:cs typeface="Times New Roman" panose="02020603050405020304" pitchFamily="18" charset="0"/>
                        </a:rPr>
                        <a:t> hay </a:t>
                      </a:r>
                      <a:r>
                        <a:rPr lang="en-US" sz="2400" dirty="0" err="1">
                          <a:solidFill>
                            <a:srgbClr val="002060"/>
                          </a:solidFill>
                          <a:latin typeface="Times New Roman" panose="02020603050405020304" pitchFamily="18" charset="0"/>
                          <a:cs typeface="Times New Roman" panose="02020603050405020304" pitchFamily="18" charset="0"/>
                        </a:rPr>
                        <a:t>mặc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ấy</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nói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riêng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Phật</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vất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gói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quần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áo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xuống</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trùm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Di Lung </a:t>
                      </a:r>
                      <a:r>
                        <a:rPr lang="en-US" sz="2400" dirty="0" err="1">
                          <a:solidFill>
                            <a:srgbClr val="002060"/>
                          </a:solidFill>
                          <a:latin typeface="Times New Roman" panose="02020603050405020304" pitchFamily="18" charset="0"/>
                          <a:cs typeface="Times New Roman" panose="02020603050405020304" pitchFamily="18" charset="0"/>
                        </a:rPr>
                        <a:t>đấy</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894033"/>
                  </a:ext>
                </a:extLst>
              </a:tr>
            </a:tbl>
          </a:graphicData>
        </a:graphic>
      </p:graphicFrame>
      <p:grpSp>
        <p:nvGrpSpPr>
          <p:cNvPr id="15" name="Rectangle 66">
            <a:extLst>
              <a:ext uri="{FF2B5EF4-FFF2-40B4-BE49-F238E27FC236}">
                <a16:creationId xmlns:a16="http://schemas.microsoft.com/office/drawing/2014/main" xmlns="" id="{E6E7FC20-1061-6D46-B393-00819798B858}"/>
              </a:ext>
            </a:extLst>
          </p:cNvPr>
          <p:cNvGrpSpPr/>
          <p:nvPr/>
        </p:nvGrpSpPr>
        <p:grpSpPr>
          <a:xfrm>
            <a:off x="3432525" y="250232"/>
            <a:ext cx="5326949" cy="838200"/>
            <a:chOff x="0" y="0"/>
            <a:chExt cx="1382" cy="1237"/>
          </a:xfrm>
        </p:grpSpPr>
        <p:pic>
          <p:nvPicPr>
            <p:cNvPr id="16" name="Rectangle 66">
              <a:extLst>
                <a:ext uri="{FF2B5EF4-FFF2-40B4-BE49-F238E27FC236}">
                  <a16:creationId xmlns:a16="http://schemas.microsoft.com/office/drawing/2014/main" xmlns="" id="{A6530B36-0097-3B4E-B561-BE2E5BA20558}"/>
                </a:ext>
              </a:extLst>
            </p:cNvPr>
            <p:cNvPicPr>
              <a:picLocks noChangeAspect="1"/>
            </p:cNvPicPr>
            <p:nvPr/>
          </p:nvPicPr>
          <p:blipFill>
            <a:blip r:embed="rId2"/>
            <a:stretch>
              <a:fillRect/>
            </a:stretch>
          </p:blipFill>
          <p:spPr>
            <a:xfrm>
              <a:off x="0" y="0"/>
              <a:ext cx="1382" cy="1237"/>
            </a:xfrm>
            <a:prstGeom prst="rect">
              <a:avLst/>
            </a:prstGeom>
            <a:noFill/>
            <a:ln w="9525">
              <a:noFill/>
            </a:ln>
          </p:spPr>
        </p:pic>
        <p:sp>
          <p:nvSpPr>
            <p:cNvPr id="17" name="Text Box 6">
              <a:extLst>
                <a:ext uri="{FF2B5EF4-FFF2-40B4-BE49-F238E27FC236}">
                  <a16:creationId xmlns:a16="http://schemas.microsoft.com/office/drawing/2014/main" xmlns="" id="{66B564C1-5661-F048-B02B-B0076FB414DC}"/>
                </a:ext>
              </a:extLst>
            </p:cNvPr>
            <p:cNvSpPr txBox="1"/>
            <p:nvPr/>
          </p:nvSpPr>
          <p:spPr>
            <a:xfrm>
              <a:off x="9" y="9"/>
              <a:ext cx="1360" cy="1218"/>
            </a:xfrm>
            <a:prstGeom prst="rect">
              <a:avLst/>
            </a:prstGeom>
            <a:noFill/>
            <a:ln w="9525">
              <a:noFill/>
            </a:ln>
          </p:spPr>
          <p:txBody>
            <a:bodyPr anchor="ctr"/>
            <a:lstStyle/>
            <a:p>
              <a:pPr lvl="0" algn="ctr" eaLnBrk="1" hangingPunct="1"/>
              <a:r>
                <a:rPr lang="en-AU" altLang="en-US" sz="3600" dirty="0" err="1">
                  <a:solidFill>
                    <a:srgbClr val="64392D"/>
                  </a:solidFill>
                  <a:latin typeface="SVN-Marujo" panose="02000503000000000000" pitchFamily="2" charset="0"/>
                </a:rPr>
                <a:t>Pht</a:t>
              </a:r>
              <a:r>
                <a:rPr lang="en-AU" altLang="en-US" sz="3600" dirty="0">
                  <a:solidFill>
                    <a:srgbClr val="64392D"/>
                  </a:solidFill>
                  <a:latin typeface="SVN-Marujo" panose="02000503000000000000" pitchFamily="2" charset="0"/>
                </a:rPr>
                <a:t> 01: </a:t>
              </a:r>
              <a:r>
                <a:rPr lang="en-AU" altLang="en-US" sz="3600" dirty="0" err="1">
                  <a:solidFill>
                    <a:srgbClr val="64392D"/>
                  </a:solidFill>
                  <a:latin typeface="SVN-Marujo" panose="02000503000000000000" pitchFamily="2" charset="0"/>
                </a:rPr>
                <a:t>Hành</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động</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kịch</a:t>
              </a:r>
              <a:r>
                <a:rPr lang="en-AU" altLang="en-US" sz="3600" dirty="0">
                  <a:solidFill>
                    <a:srgbClr val="64392D"/>
                  </a:solidFill>
                  <a:latin typeface="SVN-Marujo" panose="02000503000000000000" pitchFamily="2" charset="0"/>
                </a:rPr>
                <a:t> </a:t>
              </a:r>
            </a:p>
          </p:txBody>
        </p:sp>
      </p:grpSp>
    </p:spTree>
    <p:extLst>
      <p:ext uri="{BB962C8B-B14F-4D97-AF65-F5344CB8AC3E}">
        <p14:creationId xmlns:p14="http://schemas.microsoft.com/office/powerpoint/2010/main" val="92164159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B0C22FF-F9E8-9E43-9CA0-4D1946C63A05}"/>
              </a:ext>
            </a:extLst>
          </p:cNvPr>
          <p:cNvGrpSpPr/>
          <p:nvPr/>
        </p:nvGrpSpPr>
        <p:grpSpPr>
          <a:xfrm>
            <a:off x="901683" y="350934"/>
            <a:ext cx="5020513" cy="4027393"/>
            <a:chOff x="8364471" y="1329072"/>
            <a:chExt cx="3963151" cy="3021381"/>
          </a:xfrm>
        </p:grpSpPr>
        <p:pic>
          <p:nvPicPr>
            <p:cNvPr id="4" name="Picture 3">
              <a:extLst>
                <a:ext uri="{FF2B5EF4-FFF2-40B4-BE49-F238E27FC236}">
                  <a16:creationId xmlns:a16="http://schemas.microsoft.com/office/drawing/2014/main" xmlns="" id="{07F2A14B-4D84-2744-8C4C-E3BF00E432F8}"/>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614" r="5939"/>
            <a:stretch/>
          </p:blipFill>
          <p:spPr>
            <a:xfrm>
              <a:off x="8364471" y="1329072"/>
              <a:ext cx="3963151" cy="3021381"/>
            </a:xfrm>
            <a:prstGeom prst="rect">
              <a:avLst/>
            </a:prstGeom>
          </p:spPr>
        </p:pic>
        <p:sp>
          <p:nvSpPr>
            <p:cNvPr id="5" name="Rectangle 4">
              <a:extLst>
                <a:ext uri="{FF2B5EF4-FFF2-40B4-BE49-F238E27FC236}">
                  <a16:creationId xmlns:a16="http://schemas.microsoft.com/office/drawing/2014/main" xmlns="" id="{3C562970-539D-9E47-9CA3-88B987C0BB71}"/>
                </a:ext>
              </a:extLst>
            </p:cNvPr>
            <p:cNvSpPr/>
            <p:nvPr/>
          </p:nvSpPr>
          <p:spPr>
            <a:xfrm>
              <a:off x="8877908" y="2017077"/>
              <a:ext cx="3115855" cy="1177571"/>
            </a:xfrm>
            <a:prstGeom prst="rect">
              <a:avLst/>
            </a:prstGeom>
          </p:spPr>
          <p:txBody>
            <a:bodyPr wrap="square">
              <a:spAutoFit/>
            </a:bodyPr>
            <a:lstStyle/>
            <a:p>
              <a:pPr lvl="0" algn="ctr">
                <a:defRPr/>
              </a:pPr>
              <a:r>
                <a:rPr lang="en-US" sz="2400" dirty="0" err="1">
                  <a:latin typeface="SVN-Segoe Print" panose="020B0606040200020203" pitchFamily="34" charset="0"/>
                </a:rPr>
                <a:t>Màn</a:t>
              </a:r>
              <a:r>
                <a:rPr lang="en-US" sz="2400" dirty="0">
                  <a:latin typeface="SVN-Segoe Print" panose="020B0606040200020203" pitchFamily="34" charset="0"/>
                </a:rPr>
                <a:t> </a:t>
              </a:r>
              <a:r>
                <a:rPr lang="en-US" sz="2400" dirty="0" err="1">
                  <a:latin typeface="SVN-Segoe Print" panose="020B0606040200020203" pitchFamily="34" charset="0"/>
                </a:rPr>
                <a:t>kịch</a:t>
              </a:r>
              <a:r>
                <a:rPr lang="en-US" sz="2400" dirty="0">
                  <a:latin typeface="SVN-Segoe Print" panose="020B0606040200020203" pitchFamily="34" charset="0"/>
                </a:rPr>
                <a:t> </a:t>
              </a:r>
              <a:r>
                <a:rPr lang="en-US" sz="2400" dirty="0" err="1">
                  <a:latin typeface="SVN-Segoe Print" panose="020B0606040200020203" pitchFamily="34" charset="0"/>
                </a:rPr>
                <a:t>khai</a:t>
              </a:r>
              <a:r>
                <a:rPr lang="en-US" sz="2400" dirty="0">
                  <a:latin typeface="SVN-Segoe Print" panose="020B0606040200020203" pitchFamily="34" charset="0"/>
                </a:rPr>
                <a:t> </a:t>
              </a:r>
              <a:r>
                <a:rPr lang="en-US" sz="2400" dirty="0" err="1">
                  <a:latin typeface="SVN-Segoe Print" panose="020B0606040200020203" pitchFamily="34" charset="0"/>
                </a:rPr>
                <a:t>thác</a:t>
              </a:r>
              <a:r>
                <a:rPr lang="en-US" sz="2400" dirty="0">
                  <a:latin typeface="SVN-Segoe Print" panose="020B0606040200020203" pitchFamily="34" charset="0"/>
                </a:rPr>
                <a:t> </a:t>
              </a:r>
              <a:r>
                <a:rPr lang="en-US" sz="2400" dirty="0" err="1">
                  <a:latin typeface="SVN-Segoe Print" panose="020B0606040200020203" pitchFamily="34" charset="0"/>
                </a:rPr>
                <a:t>dạng</a:t>
              </a:r>
              <a:r>
                <a:rPr lang="en-US" sz="2400" dirty="0">
                  <a:latin typeface="SVN-Segoe Print" panose="020B0606040200020203" pitchFamily="34" charset="0"/>
                </a:rPr>
                <a:t> </a:t>
              </a:r>
              <a:r>
                <a:rPr lang="en-US" sz="2400" dirty="0" err="1">
                  <a:latin typeface="SVN-Segoe Print" panose="020B0606040200020203" pitchFamily="34" charset="0"/>
                </a:rPr>
                <a:t>xung</a:t>
              </a:r>
              <a:r>
                <a:rPr lang="en-US" sz="2400" dirty="0">
                  <a:latin typeface="SVN-Segoe Print" panose="020B0606040200020203" pitchFamily="34" charset="0"/>
                </a:rPr>
                <a:t> </a:t>
              </a:r>
              <a:r>
                <a:rPr lang="en-US" sz="2400" dirty="0" err="1">
                  <a:latin typeface="SVN-Segoe Print" panose="020B0606040200020203" pitchFamily="34" charset="0"/>
                </a:rPr>
                <a:t>đột</a:t>
              </a:r>
              <a:r>
                <a:rPr lang="en-US" sz="2400" dirty="0">
                  <a:latin typeface="SVN-Segoe Print" panose="020B0606040200020203" pitchFamily="34" charset="0"/>
                </a:rPr>
                <a:t> </a:t>
              </a:r>
              <a:r>
                <a:rPr lang="en-US" sz="2400" dirty="0" err="1">
                  <a:latin typeface="SVN-Segoe Print" panose="020B0606040200020203" pitchFamily="34" charset="0"/>
                </a:rPr>
                <a:t>nào</a:t>
              </a:r>
              <a:r>
                <a:rPr lang="en-US" sz="2400" dirty="0">
                  <a:latin typeface="SVN-Segoe Print" panose="020B0606040200020203" pitchFamily="34" charset="0"/>
                </a:rPr>
                <a:t>? </a:t>
              </a:r>
              <a:r>
                <a:rPr lang="en-US" sz="2400" dirty="0" err="1">
                  <a:latin typeface="SVN-Segoe Print" panose="020B0606040200020203" pitchFamily="34" charset="0"/>
                </a:rPr>
                <a:t>Dựa</a:t>
              </a:r>
              <a:r>
                <a:rPr lang="en-US" sz="2400" dirty="0">
                  <a:latin typeface="SVN-Segoe Print" panose="020B0606040200020203" pitchFamily="34" charset="0"/>
                </a:rPr>
                <a:t> </a:t>
              </a:r>
              <a:r>
                <a:rPr lang="en-US" sz="2400" dirty="0" err="1">
                  <a:latin typeface="SVN-Segoe Print" panose="020B0606040200020203" pitchFamily="34" charset="0"/>
                </a:rPr>
                <a:t>vào</a:t>
              </a:r>
              <a:r>
                <a:rPr lang="en-US" sz="2400" dirty="0">
                  <a:latin typeface="SVN-Segoe Print" panose="020B0606040200020203" pitchFamily="34" charset="0"/>
                </a:rPr>
                <a:t> </a:t>
              </a:r>
              <a:r>
                <a:rPr lang="en-US" sz="2400" dirty="0" err="1">
                  <a:latin typeface="SVN-Segoe Print" panose="020B0606040200020203" pitchFamily="34" charset="0"/>
                </a:rPr>
                <a:t>đâu</a:t>
              </a:r>
              <a:r>
                <a:rPr lang="en-US" sz="2400" dirty="0">
                  <a:latin typeface="SVN-Segoe Print" panose="020B0606040200020203" pitchFamily="34" charset="0"/>
                </a:rPr>
                <a:t> </a:t>
              </a:r>
              <a:r>
                <a:rPr lang="en-US" sz="2400" dirty="0" err="1">
                  <a:latin typeface="SVN-Segoe Print" panose="020B0606040200020203" pitchFamily="34" charset="0"/>
                </a:rPr>
                <a:t>em</a:t>
              </a:r>
              <a:r>
                <a:rPr lang="en-US" sz="2400" dirty="0">
                  <a:latin typeface="SVN-Segoe Print" panose="020B0606040200020203" pitchFamily="34" charset="0"/>
                </a:rPr>
                <a:t> </a:t>
              </a:r>
              <a:r>
                <a:rPr lang="en-US" sz="2400" dirty="0" err="1">
                  <a:latin typeface="SVN-Segoe Print" panose="020B0606040200020203" pitchFamily="34" charset="0"/>
                </a:rPr>
                <a:t>khẳng</a:t>
              </a:r>
              <a:r>
                <a:rPr lang="en-US" sz="2400" dirty="0">
                  <a:latin typeface="SVN-Segoe Print" panose="020B0606040200020203" pitchFamily="34" charset="0"/>
                </a:rPr>
                <a:t> </a:t>
              </a:r>
              <a:r>
                <a:rPr lang="en-US" sz="2400" dirty="0" err="1">
                  <a:latin typeface="SVN-Segoe Print" panose="020B0606040200020203" pitchFamily="34" charset="0"/>
                </a:rPr>
                <a:t>định</a:t>
              </a:r>
              <a:r>
                <a:rPr lang="en-US" sz="2400" dirty="0">
                  <a:latin typeface="SVN-Segoe Print" panose="020B0606040200020203" pitchFamily="34" charset="0"/>
                </a:rPr>
                <a:t> </a:t>
              </a:r>
              <a:r>
                <a:rPr lang="en-US" sz="2400" dirty="0" err="1">
                  <a:latin typeface="SVN-Segoe Print" panose="020B0606040200020203" pitchFamily="34" charset="0"/>
                </a:rPr>
                <a:t>như</a:t>
              </a:r>
              <a:r>
                <a:rPr lang="en-US" sz="2400" dirty="0">
                  <a:latin typeface="SVN-Segoe Print" panose="020B0606040200020203" pitchFamily="34" charset="0"/>
                </a:rPr>
                <a:t> </a:t>
              </a:r>
              <a:r>
                <a:rPr lang="en-US" sz="2400" dirty="0" err="1">
                  <a:latin typeface="SVN-Segoe Print" panose="020B0606040200020203" pitchFamily="34" charset="0"/>
                </a:rPr>
                <a:t>vậy</a:t>
              </a:r>
              <a:r>
                <a:rPr lang="en-US" sz="2400" dirty="0">
                  <a:latin typeface="SVN-Segoe Print" panose="020B0606040200020203" pitchFamily="34" charset="0"/>
                </a:rPr>
                <a:t>?</a:t>
              </a:r>
            </a:p>
          </p:txBody>
        </p:sp>
      </p:grpSp>
      <p:pic>
        <p:nvPicPr>
          <p:cNvPr id="6" name="Picture 5">
            <a:extLst>
              <a:ext uri="{FF2B5EF4-FFF2-40B4-BE49-F238E27FC236}">
                <a16:creationId xmlns:a16="http://schemas.microsoft.com/office/drawing/2014/main" xmlns="" id="{98A773AF-911D-0D48-A313-7E284BB18FD2}"/>
              </a:ext>
            </a:extLst>
          </p:cNvPr>
          <p:cNvPicPr>
            <a:picLocks noChangeAspect="1"/>
          </p:cNvPicPr>
          <p:nvPr/>
        </p:nvPicPr>
        <p:blipFill>
          <a:blip r:embed="rId3"/>
          <a:stretch>
            <a:fillRect/>
          </a:stretch>
        </p:blipFill>
        <p:spPr>
          <a:xfrm>
            <a:off x="6115786" y="2988726"/>
            <a:ext cx="5174531" cy="313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oup 6">
            <a:extLst>
              <a:ext uri="{FF2B5EF4-FFF2-40B4-BE49-F238E27FC236}">
                <a16:creationId xmlns:a16="http://schemas.microsoft.com/office/drawing/2014/main" xmlns="" id="{49BC480D-74C8-1A40-804E-0F7DEDD3D4B3}"/>
              </a:ext>
            </a:extLst>
          </p:cNvPr>
          <p:cNvGrpSpPr/>
          <p:nvPr/>
        </p:nvGrpSpPr>
        <p:grpSpPr>
          <a:xfrm>
            <a:off x="6077953" y="1324996"/>
            <a:ext cx="5319395" cy="846161"/>
            <a:chOff x="2872001" y="4873759"/>
            <a:chExt cx="5319395" cy="846161"/>
          </a:xfrm>
        </p:grpSpPr>
        <p:grpSp>
          <p:nvGrpSpPr>
            <p:cNvPr id="8" name="Group 7">
              <a:extLst>
                <a:ext uri="{FF2B5EF4-FFF2-40B4-BE49-F238E27FC236}">
                  <a16:creationId xmlns:a16="http://schemas.microsoft.com/office/drawing/2014/main" xmlns="" id="{84D31780-CD8C-2E42-81C0-9010480FEB4B}"/>
                </a:ext>
              </a:extLst>
            </p:cNvPr>
            <p:cNvGrpSpPr/>
            <p:nvPr/>
          </p:nvGrpSpPr>
          <p:grpSpPr>
            <a:xfrm>
              <a:off x="2872001" y="4873759"/>
              <a:ext cx="5319395" cy="846161"/>
              <a:chOff x="1047750" y="805217"/>
              <a:chExt cx="5319395" cy="846161"/>
            </a:xfrm>
            <a:solidFill>
              <a:srgbClr val="3AAC80"/>
            </a:solidFill>
          </p:grpSpPr>
          <p:sp>
            <p:nvSpPr>
              <p:cNvPr id="11" name="Rectangle: Rounded Corners 89">
                <a:extLst>
                  <a:ext uri="{FF2B5EF4-FFF2-40B4-BE49-F238E27FC236}">
                    <a16:creationId xmlns:a16="http://schemas.microsoft.com/office/drawing/2014/main" xmlns="" id="{3EF54710-B1F0-B54D-A2D6-3E21C1C4E4C4}"/>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2" name="Oval 11">
                <a:extLst>
                  <a:ext uri="{FF2B5EF4-FFF2-40B4-BE49-F238E27FC236}">
                    <a16:creationId xmlns:a16="http://schemas.microsoft.com/office/drawing/2014/main" xmlns="" id="{6156A06D-52C0-5441-906A-D244907606B7}"/>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xmlns="" id="{3BB5A97A-AB37-D14B-AEC3-0CC0C8DB3158}"/>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c</a:t>
              </a:r>
            </a:p>
          </p:txBody>
        </p:sp>
        <p:sp>
          <p:nvSpPr>
            <p:cNvPr id="10" name="TextBox 9">
              <a:extLst>
                <a:ext uri="{FF2B5EF4-FFF2-40B4-BE49-F238E27FC236}">
                  <a16:creationId xmlns:a16="http://schemas.microsoft.com/office/drawing/2014/main" xmlns="" id="{6893EB92-DE9D-804A-AF7F-5576A4DE9B07}"/>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Xung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đột</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kịch</a:t>
              </a:r>
              <a:endParaRPr lang="en-US" sz="3200" dirty="0">
                <a:solidFill>
                  <a:schemeClr val="bg1"/>
                </a:solidFill>
                <a:latin typeface="SVN-Dessert Menu Script" panose="00000500000000000000" pitchFamily="2" charset="0"/>
              </a:endParaRPr>
            </a:p>
          </p:txBody>
        </p:sp>
      </p:grpSp>
    </p:spTree>
    <p:extLst>
      <p:ext uri="{BB962C8B-B14F-4D97-AF65-F5344CB8AC3E}">
        <p14:creationId xmlns:p14="http://schemas.microsoft.com/office/powerpoint/2010/main" val="286527300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ECC0EB9-9330-EF45-BE5A-4EEFE00DB0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67" b="93750" l="3222" r="99556">
                        <a14:foregroundMark x1="13889" y1="49167" x2="14222" y2="39583"/>
                        <a14:foregroundMark x1="14222" y1="39583" x2="10333" y2="34167"/>
                        <a14:foregroundMark x1="10333" y1="34167" x2="6000" y2="33125"/>
                        <a14:foregroundMark x1="6000" y1="33125" x2="1444" y2="39167"/>
                        <a14:foregroundMark x1="1444" y1="39167" x2="444" y2="61667"/>
                        <a14:foregroundMark x1="444" y1="61667" x2="8667" y2="67708"/>
                        <a14:foregroundMark x1="8667" y1="67708" x2="7222" y2="84792"/>
                        <a14:foregroundMark x1="7222" y1="84792" x2="11111" y2="80625"/>
                        <a14:foregroundMark x1="11111" y1="80625" x2="19111" y2="77708"/>
                        <a14:foregroundMark x1="19111" y1="77708" x2="22444" y2="69792"/>
                        <a14:foregroundMark x1="22444" y1="69792" x2="34889" y2="58958"/>
                        <a14:foregroundMark x1="34889" y1="58958" x2="36778" y2="65833"/>
                        <a14:foregroundMark x1="36778" y1="65833" x2="37222" y2="36042"/>
                        <a14:foregroundMark x1="37222" y1="36042" x2="43444" y2="20625"/>
                        <a14:foregroundMark x1="43444" y1="20625" x2="43444" y2="12500"/>
                        <a14:foregroundMark x1="43444" y1="12500" x2="39667" y2="7917"/>
                        <a14:foregroundMark x1="39667" y1="7917" x2="35000" y2="7083"/>
                        <a14:foregroundMark x1="35000" y1="7083" x2="29111" y2="9167"/>
                        <a14:foregroundMark x1="29111" y1="9167" x2="24000" y2="23542"/>
                        <a14:foregroundMark x1="24000" y1="23542" x2="25444" y2="31667"/>
                        <a14:foregroundMark x1="25444" y1="31667" x2="29778" y2="40208"/>
                        <a14:foregroundMark x1="29778" y1="40208" x2="31111" y2="48750"/>
                        <a14:foregroundMark x1="31111" y1="48750" x2="31333" y2="58542"/>
                        <a14:foregroundMark x1="31333" y1="58542" x2="35222" y2="66875"/>
                        <a14:foregroundMark x1="35222" y1="66875" x2="58111" y2="75208"/>
                        <a14:foregroundMark x1="58111" y1="75208" x2="74556" y2="77708"/>
                        <a14:foregroundMark x1="74556" y1="77708" x2="88222" y2="86458"/>
                        <a14:foregroundMark x1="88222" y1="86458" x2="88000" y2="78125"/>
                        <a14:foregroundMark x1="88000" y1="78125" x2="96556" y2="50000"/>
                        <a14:foregroundMark x1="96556" y1="50000" x2="96889" y2="41667"/>
                        <a14:foregroundMark x1="96889" y1="41667" x2="94444" y2="31458"/>
                        <a14:foregroundMark x1="94444" y1="31458" x2="90556" y2="27083"/>
                        <a14:foregroundMark x1="90556" y1="27083" x2="83444" y2="35208"/>
                        <a14:foregroundMark x1="83444" y1="35208" x2="77444" y2="47708"/>
                        <a14:foregroundMark x1="77444" y1="47708" x2="87222" y2="63125"/>
                        <a14:foregroundMark x1="87222" y1="63125" x2="89667" y2="70833"/>
                        <a14:foregroundMark x1="89667" y1="70833" x2="88000" y2="78125"/>
                        <a14:foregroundMark x1="88000" y1="78125" x2="87889" y2="78333"/>
                        <a14:foregroundMark x1="68111" y1="28750" x2="70889" y2="21250"/>
                        <a14:foregroundMark x1="70889" y1="21250" x2="69889" y2="12083"/>
                        <a14:foregroundMark x1="69889" y1="12083" x2="66222" y2="5625"/>
                        <a14:foregroundMark x1="66222" y1="5625" x2="61556" y2="2708"/>
                        <a14:foregroundMark x1="61556" y1="2708" x2="56778" y2="2917"/>
                        <a14:foregroundMark x1="56778" y1="2917" x2="52667" y2="6667"/>
                        <a14:foregroundMark x1="52667" y1="6667" x2="49889" y2="13958"/>
                        <a14:foregroundMark x1="49889" y1="13958" x2="52889" y2="26667"/>
                        <a14:foregroundMark x1="60556" y1="45000" x2="60444" y2="63750"/>
                        <a14:foregroundMark x1="60444" y1="63750" x2="53111" y2="75000"/>
                        <a14:foregroundMark x1="53111" y1="75000" x2="57556" y2="81875"/>
                        <a14:foregroundMark x1="57556" y1="81875" x2="74444" y2="83958"/>
                        <a14:foregroundMark x1="74444" y1="83958" x2="80222" y2="78542"/>
                        <a14:foregroundMark x1="80222" y1="78542" x2="79556" y2="68333"/>
                        <a14:foregroundMark x1="79556" y1="68333" x2="77556" y2="61250"/>
                        <a14:foregroundMark x1="77556" y1="61250" x2="62333" y2="60833"/>
                        <a14:foregroundMark x1="62333" y1="60833" x2="59444" y2="62292"/>
                        <a14:foregroundMark x1="62333" y1="62292" x2="70444" y2="73333"/>
                        <a14:foregroundMark x1="84667" y1="54583" x2="88667" y2="50625"/>
                        <a14:foregroundMark x1="88667" y1="50625" x2="92222" y2="42917"/>
                        <a14:foregroundMark x1="92222" y1="42917" x2="93111" y2="35000"/>
                        <a14:foregroundMark x1="93111" y1="35000" x2="97111" y2="37292"/>
                        <a14:foregroundMark x1="97111" y1="37292" x2="98556" y2="45000"/>
                        <a14:foregroundMark x1="98556" y1="45000" x2="95444" y2="56042"/>
                        <a14:foregroundMark x1="95444" y1="56042" x2="88778" y2="65833"/>
                        <a14:foregroundMark x1="88778" y1="65833" x2="88778" y2="65833"/>
                        <a14:foregroundMark x1="97778" y1="42292" x2="99556" y2="45000"/>
                        <a14:foregroundMark x1="86222" y1="66458" x2="86222" y2="75000"/>
                        <a14:foregroundMark x1="86222" y1="75000" x2="87778" y2="82917"/>
                        <a14:foregroundMark x1="87778" y1="82917" x2="85667" y2="90208"/>
                        <a14:foregroundMark x1="85667" y1="90208" x2="76667" y2="93750"/>
                        <a14:foregroundMark x1="76667" y1="93750" x2="8111" y2="91667"/>
                        <a14:foregroundMark x1="3444" y1="36250" x2="1667" y2="44792"/>
                        <a14:foregroundMark x1="1667" y1="44792" x2="1333" y2="53542"/>
                        <a14:foregroundMark x1="1333" y1="53542" x2="3222" y2="61458"/>
                        <a14:foregroundMark x1="3222" y1="61458" x2="5333" y2="65208"/>
                        <a14:foregroundMark x1="14000" y1="91250" x2="17444" y2="84167"/>
                        <a14:foregroundMark x1="17444" y1="84167" x2="22333" y2="81250"/>
                      </a14:backgroundRemoval>
                    </a14:imgEffect>
                  </a14:imgLayer>
                </a14:imgProps>
              </a:ext>
            </a:extLst>
          </a:blip>
          <a:stretch>
            <a:fillRect/>
          </a:stretch>
        </p:blipFill>
        <p:spPr>
          <a:xfrm>
            <a:off x="6628177" y="3657819"/>
            <a:ext cx="5563824" cy="2967373"/>
          </a:xfrm>
          <a:prstGeom prst="rect">
            <a:avLst/>
          </a:prstGeom>
        </p:spPr>
      </p:pic>
      <p:grpSp>
        <p:nvGrpSpPr>
          <p:cNvPr id="7" name="Rectangle 66">
            <a:extLst>
              <a:ext uri="{FF2B5EF4-FFF2-40B4-BE49-F238E27FC236}">
                <a16:creationId xmlns:a16="http://schemas.microsoft.com/office/drawing/2014/main" xmlns="" id="{BE9596DC-1883-4A40-9A8C-FFBF6931E0E6}"/>
              </a:ext>
            </a:extLst>
          </p:cNvPr>
          <p:cNvGrpSpPr/>
          <p:nvPr/>
        </p:nvGrpSpPr>
        <p:grpSpPr>
          <a:xfrm>
            <a:off x="752824" y="651357"/>
            <a:ext cx="2616200" cy="1963738"/>
            <a:chOff x="0" y="0"/>
            <a:chExt cx="1648" cy="1237"/>
          </a:xfrm>
        </p:grpSpPr>
        <p:pic>
          <p:nvPicPr>
            <p:cNvPr id="8" name="Rectangle 66">
              <a:extLst>
                <a:ext uri="{FF2B5EF4-FFF2-40B4-BE49-F238E27FC236}">
                  <a16:creationId xmlns:a16="http://schemas.microsoft.com/office/drawing/2014/main" xmlns="" id="{7437DFC9-EBE9-B84A-9620-210D5E222934}"/>
                </a:ext>
              </a:extLst>
            </p:cNvPr>
            <p:cNvPicPr>
              <a:picLocks noChangeAspect="1"/>
            </p:cNvPicPr>
            <p:nvPr/>
          </p:nvPicPr>
          <p:blipFill>
            <a:blip r:embed="rId4"/>
            <a:stretch>
              <a:fillRect/>
            </a:stretch>
          </p:blipFill>
          <p:spPr>
            <a:xfrm>
              <a:off x="0" y="0"/>
              <a:ext cx="1648" cy="1237"/>
            </a:xfrm>
            <a:prstGeom prst="rect">
              <a:avLst/>
            </a:prstGeom>
            <a:noFill/>
            <a:ln w="9525">
              <a:noFill/>
            </a:ln>
          </p:spPr>
        </p:pic>
        <p:sp>
          <p:nvSpPr>
            <p:cNvPr id="9" name="Text Box 6">
              <a:extLst>
                <a:ext uri="{FF2B5EF4-FFF2-40B4-BE49-F238E27FC236}">
                  <a16:creationId xmlns:a16="http://schemas.microsoft.com/office/drawing/2014/main" xmlns="" id="{CE266CD6-164D-8D42-A7D2-DA7642DD5561}"/>
                </a:ext>
              </a:extLst>
            </p:cNvPr>
            <p:cNvSpPr txBox="1"/>
            <p:nvPr/>
          </p:nvSpPr>
          <p:spPr>
            <a:xfrm>
              <a:off x="0" y="9"/>
              <a:ext cx="1648" cy="1218"/>
            </a:xfrm>
            <a:prstGeom prst="rect">
              <a:avLst/>
            </a:prstGeom>
            <a:noFill/>
            <a:ln w="9525">
              <a:noFill/>
            </a:ln>
          </p:spPr>
          <p:txBody>
            <a:bodyPr anchor="ctr"/>
            <a:lstStyle/>
            <a:p>
              <a:pPr lvl="0" algn="ctr" eaLnBrk="1" hangingPunct="1"/>
              <a:r>
                <a:rPr lang="en-AU" altLang="en-US" sz="2800" dirty="0">
                  <a:solidFill>
                    <a:srgbClr val="64392D"/>
                  </a:solidFill>
                  <a:latin typeface="SVN-Bulgary" pitchFamily="2" charset="0"/>
                </a:rPr>
                <a:t>VB </a:t>
              </a:r>
              <a:r>
                <a:rPr lang="en-AU" altLang="en-US" sz="2800" dirty="0" err="1">
                  <a:solidFill>
                    <a:srgbClr val="64392D"/>
                  </a:solidFill>
                  <a:latin typeface="SVN-Bulgary" pitchFamily="2" charset="0"/>
                </a:rPr>
                <a:t>sử</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dụng</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dạng</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xung</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đột</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giữa</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cái</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thấp</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kém</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với</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cái</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thấp</a:t>
              </a:r>
              <a:r>
                <a:rPr lang="en-AU" altLang="en-US" sz="2800" dirty="0">
                  <a:solidFill>
                    <a:srgbClr val="64392D"/>
                  </a:solidFill>
                  <a:latin typeface="SVN-Bulgary" pitchFamily="2" charset="0"/>
                </a:rPr>
                <a:t> </a:t>
              </a:r>
              <a:r>
                <a:rPr lang="en-AU" altLang="en-US" sz="2800" dirty="0" err="1">
                  <a:solidFill>
                    <a:srgbClr val="64392D"/>
                  </a:solidFill>
                  <a:latin typeface="SVN-Bulgary" pitchFamily="2" charset="0"/>
                </a:rPr>
                <a:t>kém</a:t>
              </a:r>
              <a:r>
                <a:rPr lang="en-AU" altLang="en-US" sz="2800" dirty="0">
                  <a:solidFill>
                    <a:srgbClr val="64392D"/>
                  </a:solidFill>
                  <a:latin typeface="SVN-Bulgary" pitchFamily="2" charset="0"/>
                </a:rPr>
                <a:t> </a:t>
              </a:r>
            </a:p>
          </p:txBody>
        </p:sp>
      </p:grpSp>
      <p:grpSp>
        <p:nvGrpSpPr>
          <p:cNvPr id="10" name="Rectangle 72">
            <a:extLst>
              <a:ext uri="{FF2B5EF4-FFF2-40B4-BE49-F238E27FC236}">
                <a16:creationId xmlns:a16="http://schemas.microsoft.com/office/drawing/2014/main" xmlns="" id="{2E36205C-3D90-134E-B820-9AFAB33D0F8B}"/>
              </a:ext>
            </a:extLst>
          </p:cNvPr>
          <p:cNvGrpSpPr/>
          <p:nvPr/>
        </p:nvGrpSpPr>
        <p:grpSpPr>
          <a:xfrm>
            <a:off x="3353784" y="635165"/>
            <a:ext cx="8085392" cy="1981200"/>
            <a:chOff x="0" y="0"/>
            <a:chExt cx="2738" cy="1248"/>
          </a:xfrm>
        </p:grpSpPr>
        <p:pic>
          <p:nvPicPr>
            <p:cNvPr id="11" name="Rectangle 72">
              <a:extLst>
                <a:ext uri="{FF2B5EF4-FFF2-40B4-BE49-F238E27FC236}">
                  <a16:creationId xmlns:a16="http://schemas.microsoft.com/office/drawing/2014/main" xmlns="" id="{6ADD0446-FA31-8E47-9AD6-349BF4DD5C03}"/>
                </a:ext>
              </a:extLst>
            </p:cNvPr>
            <p:cNvPicPr>
              <a:picLocks noChangeAspect="1"/>
            </p:cNvPicPr>
            <p:nvPr/>
          </p:nvPicPr>
          <p:blipFill>
            <a:blip r:embed="rId5"/>
            <a:stretch>
              <a:fillRect/>
            </a:stretch>
          </p:blipFill>
          <p:spPr>
            <a:xfrm>
              <a:off x="0" y="0"/>
              <a:ext cx="2738" cy="1248"/>
            </a:xfrm>
            <a:prstGeom prst="rect">
              <a:avLst/>
            </a:prstGeom>
            <a:noFill/>
            <a:ln w="9525">
              <a:noFill/>
            </a:ln>
          </p:spPr>
        </p:pic>
        <p:sp>
          <p:nvSpPr>
            <p:cNvPr id="12" name="Text Box 9">
              <a:extLst>
                <a:ext uri="{FF2B5EF4-FFF2-40B4-BE49-F238E27FC236}">
                  <a16:creationId xmlns:a16="http://schemas.microsoft.com/office/drawing/2014/main" xmlns="" id="{5A774B45-C1EA-C945-8957-53FA8A6853DC}"/>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sp>
        <p:nvSpPr>
          <p:cNvPr id="13" name="矩形 21">
            <a:extLst>
              <a:ext uri="{FF2B5EF4-FFF2-40B4-BE49-F238E27FC236}">
                <a16:creationId xmlns:a16="http://schemas.microsoft.com/office/drawing/2014/main" xmlns="" id="{0C958B8A-A0E7-DB4C-B76E-30C8408CA9E8}"/>
              </a:ext>
            </a:extLst>
          </p:cNvPr>
          <p:cNvSpPr/>
          <p:nvPr/>
        </p:nvSpPr>
        <p:spPr>
          <a:xfrm>
            <a:off x="3475403" y="559778"/>
            <a:ext cx="7839199" cy="2451825"/>
          </a:xfrm>
          <a:prstGeom prst="rect">
            <a:avLst/>
          </a:prstGeom>
          <a:noFill/>
          <a:ln w="9525">
            <a:noFill/>
          </a:ln>
        </p:spPr>
        <p:txBody>
          <a:bodyPr wrap="square" lIns="0" tIns="0" rIns="0" bIns="0">
            <a:spAutoFit/>
          </a:bodyPr>
          <a:lstStyle/>
          <a:p>
            <a:pPr defTabSz="1216025">
              <a:lnSpc>
                <a:spcPct val="120000"/>
              </a:lnSpc>
              <a:spcBef>
                <a:spcPct val="20000"/>
              </a:spcBef>
            </a:pPr>
            <a:r>
              <a:rPr lang="en-US" sz="2600" dirty="0" err="1">
                <a:solidFill>
                  <a:schemeClr val="accent2">
                    <a:lumMod val="50000"/>
                  </a:schemeClr>
                </a:solidFill>
                <a:latin typeface="Times New Roman" panose="02020603050405020304" pitchFamily="18" charset="0"/>
                <a:cs typeface="Times New Roman" panose="02020603050405020304" pitchFamily="18" charset="0"/>
              </a:rPr>
              <a:t>Dựa</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vào</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bản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chất</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tính</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cách</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vật</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thuộc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bên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đột</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Họ</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vì</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muốn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thừa</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hưởng</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tài</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mà</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dám</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làm</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phạm</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liều</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lĩnh</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đóng</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vai</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cụ</a:t>
            </a:r>
            <a:r>
              <a:rPr lang="en-US" sz="2600" dirty="0">
                <a:solidFill>
                  <a:schemeClr val="accent2">
                    <a:lumMod val="50000"/>
                  </a:schemeClr>
                </a:solidFill>
                <a:latin typeface="Times New Roman" panose="02020603050405020304" pitchFamily="18" charset="0"/>
                <a:cs typeface="Times New Roman" panose="02020603050405020304" pitchFamily="18" charset="0"/>
              </a:rPr>
              <a:t> Di Lung,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chúc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thư</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giả</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chữ</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ký</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p>
          <a:p>
            <a:pPr lvl="0" defTabSz="1216025">
              <a:lnSpc>
                <a:spcPct val="120000"/>
              </a:lnSpc>
              <a:spcBef>
                <a:spcPct val="20000"/>
              </a:spcBef>
            </a:pPr>
            <a:endParaRPr lang="zh-CN" altLang="en-US" sz="2600" dirty="0">
              <a:solidFill>
                <a:srgbClr val="64392D"/>
              </a:solidFill>
              <a:latin typeface="SVN-KG Ten Thousand Reasons" panose="02040603050506020204" pitchFamily="18" charset="0"/>
              <a:ea typeface="微软雅黑" panose="020B0503020204020204" pitchFamily="34" charset="-122"/>
              <a:sym typeface="Arial" panose="020B0604020202020204" pitchFamily="34" charset="0"/>
            </a:endParaRPr>
          </a:p>
        </p:txBody>
      </p:sp>
      <p:pic>
        <p:nvPicPr>
          <p:cNvPr id="14" name="Picture 13">
            <a:extLst>
              <a:ext uri="{FF2B5EF4-FFF2-40B4-BE49-F238E27FC236}">
                <a16:creationId xmlns:a16="http://schemas.microsoft.com/office/drawing/2014/main" xmlns="" id="{C8532E76-D805-7E48-B643-3BD0CA98C592}"/>
              </a:ext>
            </a:extLst>
          </p:cNvPr>
          <p:cNvPicPr>
            <a:picLocks noChangeAspect="1"/>
          </p:cNvPicPr>
          <p:nvPr/>
        </p:nvPicPr>
        <p:blipFill>
          <a:blip r:embed="rId6"/>
          <a:stretch>
            <a:fillRect/>
          </a:stretch>
        </p:blipFill>
        <p:spPr>
          <a:xfrm>
            <a:off x="781758" y="3429000"/>
            <a:ext cx="5174531" cy="313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196191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97AB174-D77C-9147-B676-28B71579FD6A}"/>
              </a:ext>
            </a:extLst>
          </p:cNvPr>
          <p:cNvGrpSpPr/>
          <p:nvPr/>
        </p:nvGrpSpPr>
        <p:grpSpPr>
          <a:xfrm>
            <a:off x="390441" y="318648"/>
            <a:ext cx="5319395" cy="846161"/>
            <a:chOff x="2872001" y="4873759"/>
            <a:chExt cx="5319395" cy="846161"/>
          </a:xfrm>
        </p:grpSpPr>
        <p:grpSp>
          <p:nvGrpSpPr>
            <p:cNvPr id="4" name="Group 3">
              <a:extLst>
                <a:ext uri="{FF2B5EF4-FFF2-40B4-BE49-F238E27FC236}">
                  <a16:creationId xmlns:a16="http://schemas.microsoft.com/office/drawing/2014/main" xmlns="" id="{9DAA276F-C5DB-6645-A4FD-44722987580A}"/>
                </a:ext>
              </a:extLst>
            </p:cNvPr>
            <p:cNvGrpSpPr/>
            <p:nvPr/>
          </p:nvGrpSpPr>
          <p:grpSpPr>
            <a:xfrm>
              <a:off x="2872001" y="4873759"/>
              <a:ext cx="5319395" cy="846161"/>
              <a:chOff x="1047750" y="805217"/>
              <a:chExt cx="5319395" cy="846161"/>
            </a:xfrm>
            <a:solidFill>
              <a:srgbClr val="3AAC80"/>
            </a:solidFill>
          </p:grpSpPr>
          <p:sp>
            <p:nvSpPr>
              <p:cNvPr id="7" name="Rectangle: Rounded Corners 89">
                <a:extLst>
                  <a:ext uri="{FF2B5EF4-FFF2-40B4-BE49-F238E27FC236}">
                    <a16:creationId xmlns:a16="http://schemas.microsoft.com/office/drawing/2014/main" xmlns="" id="{0D2456EC-AAED-E74A-A39E-28EE4538E87F}"/>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8" name="Oval 7">
                <a:extLst>
                  <a:ext uri="{FF2B5EF4-FFF2-40B4-BE49-F238E27FC236}">
                    <a16:creationId xmlns:a16="http://schemas.microsoft.com/office/drawing/2014/main" xmlns="" id="{6D8EB726-9ED4-7842-BD43-1F67DC61D6C9}"/>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xmlns="" id="{AD51A291-05FD-8844-88AE-0818E6DE4FC2}"/>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a</a:t>
              </a:r>
            </a:p>
          </p:txBody>
        </p:sp>
        <p:sp>
          <p:nvSpPr>
            <p:cNvPr id="6" name="TextBox 5">
              <a:extLst>
                <a:ext uri="{FF2B5EF4-FFF2-40B4-BE49-F238E27FC236}">
                  <a16:creationId xmlns:a16="http://schemas.microsoft.com/office/drawing/2014/main" xmlns="" id="{9E521553-1F2B-9E47-8D87-A4318E0A3426}"/>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Nhân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vật</a:t>
              </a:r>
              <a:endParaRPr lang="en-US" sz="3200" dirty="0">
                <a:solidFill>
                  <a:schemeClr val="bg1"/>
                </a:solidFill>
                <a:latin typeface="SVN-Dessert Menu Script" panose="00000500000000000000" pitchFamily="2" charset="0"/>
              </a:endParaRPr>
            </a:p>
          </p:txBody>
        </p:sp>
      </p:grpSp>
      <p:grpSp>
        <p:nvGrpSpPr>
          <p:cNvPr id="18" name="Rectangle 66">
            <a:extLst>
              <a:ext uri="{FF2B5EF4-FFF2-40B4-BE49-F238E27FC236}">
                <a16:creationId xmlns:a16="http://schemas.microsoft.com/office/drawing/2014/main" xmlns="" id="{9E8DB076-7F94-EA41-856E-A2497EE2C131}"/>
              </a:ext>
            </a:extLst>
          </p:cNvPr>
          <p:cNvGrpSpPr/>
          <p:nvPr/>
        </p:nvGrpSpPr>
        <p:grpSpPr>
          <a:xfrm>
            <a:off x="7815263" y="1267264"/>
            <a:ext cx="2743200" cy="1933575"/>
            <a:chOff x="4591" y="-2094"/>
            <a:chExt cx="1728" cy="1218"/>
          </a:xfrm>
        </p:grpSpPr>
        <p:pic>
          <p:nvPicPr>
            <p:cNvPr id="19" name="Rectangle 66">
              <a:extLst>
                <a:ext uri="{FF2B5EF4-FFF2-40B4-BE49-F238E27FC236}">
                  <a16:creationId xmlns:a16="http://schemas.microsoft.com/office/drawing/2014/main" xmlns="" id="{AF7EC6D0-B17B-C943-8813-7BC8C3CCF1BE}"/>
                </a:ext>
              </a:extLst>
            </p:cNvPr>
            <p:cNvPicPr>
              <a:picLocks noChangeAspect="1"/>
            </p:cNvPicPr>
            <p:nvPr/>
          </p:nvPicPr>
          <p:blipFill>
            <a:blip r:embed="rId2"/>
            <a:stretch>
              <a:fillRect/>
            </a:stretch>
          </p:blipFill>
          <p:spPr>
            <a:xfrm>
              <a:off x="4591" y="-1889"/>
              <a:ext cx="1728" cy="844"/>
            </a:xfrm>
            <a:prstGeom prst="rect">
              <a:avLst/>
            </a:prstGeom>
            <a:noFill/>
            <a:ln w="9525">
              <a:noFill/>
            </a:ln>
          </p:spPr>
        </p:pic>
        <p:sp>
          <p:nvSpPr>
            <p:cNvPr id="20" name="Text Box 6">
              <a:extLst>
                <a:ext uri="{FF2B5EF4-FFF2-40B4-BE49-F238E27FC236}">
                  <a16:creationId xmlns:a16="http://schemas.microsoft.com/office/drawing/2014/main" xmlns="" id="{052B5B9D-C5F5-E546-B4D5-E8FF1AA8A949}"/>
                </a:ext>
              </a:extLst>
            </p:cNvPr>
            <p:cNvSpPr txBox="1"/>
            <p:nvPr/>
          </p:nvSpPr>
          <p:spPr>
            <a:xfrm>
              <a:off x="4591" y="-2094"/>
              <a:ext cx="1728" cy="1218"/>
            </a:xfrm>
            <a:prstGeom prst="rect">
              <a:avLst/>
            </a:prstGeom>
            <a:noFill/>
            <a:ln w="9525">
              <a:noFill/>
            </a:ln>
          </p:spPr>
          <p:txBody>
            <a:bodyPr anchor="ctr"/>
            <a:lstStyle/>
            <a:p>
              <a:pPr lvl="0" algn="ctr" eaLnBrk="1" hangingPunct="1"/>
              <a:r>
                <a:rPr lang="en-AU" altLang="en-US" sz="3600" dirty="0" err="1">
                  <a:solidFill>
                    <a:srgbClr val="64392D"/>
                  </a:solidFill>
                  <a:latin typeface="SVN-Marujo" panose="02000503000000000000" pitchFamily="2" charset="0"/>
                </a:rPr>
                <a:t>Thảo</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luận</a:t>
              </a:r>
              <a:r>
                <a:rPr lang="en-AU" altLang="en-US" sz="3600" dirty="0">
                  <a:solidFill>
                    <a:srgbClr val="64392D"/>
                  </a:solidFill>
                  <a:latin typeface="SVN-Marujo" panose="02000503000000000000" pitchFamily="2" charset="0"/>
                </a:rPr>
                <a:t> </a:t>
              </a:r>
              <a:r>
                <a:rPr lang="en-AU" altLang="en-US" sz="3600" dirty="0" err="1">
                  <a:solidFill>
                    <a:srgbClr val="64392D"/>
                  </a:solidFill>
                  <a:latin typeface="SVN-Marujo" panose="02000503000000000000" pitchFamily="2" charset="0"/>
                </a:rPr>
                <a:t>nhóm</a:t>
              </a:r>
              <a:endParaRPr lang="en-AU" altLang="en-US" sz="3600" dirty="0">
                <a:solidFill>
                  <a:srgbClr val="64392D"/>
                </a:solidFill>
                <a:latin typeface="SVN-Marujo" panose="02000503000000000000" pitchFamily="2" charset="0"/>
              </a:endParaRPr>
            </a:p>
          </p:txBody>
        </p:sp>
      </p:grpSp>
      <p:grpSp>
        <p:nvGrpSpPr>
          <p:cNvPr id="21" name="Rectangle 72">
            <a:extLst>
              <a:ext uri="{FF2B5EF4-FFF2-40B4-BE49-F238E27FC236}">
                <a16:creationId xmlns:a16="http://schemas.microsoft.com/office/drawing/2014/main" xmlns="" id="{75757541-75D4-5D4B-A88D-FDDAE61B73C4}"/>
              </a:ext>
            </a:extLst>
          </p:cNvPr>
          <p:cNvGrpSpPr/>
          <p:nvPr/>
        </p:nvGrpSpPr>
        <p:grpSpPr>
          <a:xfrm>
            <a:off x="6661309" y="2978830"/>
            <a:ext cx="5051108" cy="2467527"/>
            <a:chOff x="0" y="0"/>
            <a:chExt cx="2738" cy="1248"/>
          </a:xfrm>
        </p:grpSpPr>
        <p:pic>
          <p:nvPicPr>
            <p:cNvPr id="22" name="Rectangle 72">
              <a:extLst>
                <a:ext uri="{FF2B5EF4-FFF2-40B4-BE49-F238E27FC236}">
                  <a16:creationId xmlns:a16="http://schemas.microsoft.com/office/drawing/2014/main" xmlns="" id="{A2CEBF2B-ACF4-D147-8462-0722610D0F9C}"/>
                </a:ext>
              </a:extLst>
            </p:cNvPr>
            <p:cNvPicPr>
              <a:picLocks noChangeAspect="1"/>
            </p:cNvPicPr>
            <p:nvPr/>
          </p:nvPicPr>
          <p:blipFill>
            <a:blip r:embed="rId3"/>
            <a:stretch>
              <a:fillRect/>
            </a:stretch>
          </p:blipFill>
          <p:spPr>
            <a:xfrm>
              <a:off x="0" y="0"/>
              <a:ext cx="2738" cy="1248"/>
            </a:xfrm>
            <a:prstGeom prst="rect">
              <a:avLst/>
            </a:prstGeom>
            <a:noFill/>
            <a:ln w="9525">
              <a:noFill/>
            </a:ln>
          </p:spPr>
        </p:pic>
        <p:sp>
          <p:nvSpPr>
            <p:cNvPr id="23" name="Text Box 9">
              <a:extLst>
                <a:ext uri="{FF2B5EF4-FFF2-40B4-BE49-F238E27FC236}">
                  <a16:creationId xmlns:a16="http://schemas.microsoft.com/office/drawing/2014/main" xmlns="" id="{EF1EA351-E95C-8047-86DE-A643B593429E}"/>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sp>
        <p:nvSpPr>
          <p:cNvPr id="24" name="矩形 21">
            <a:extLst>
              <a:ext uri="{FF2B5EF4-FFF2-40B4-BE49-F238E27FC236}">
                <a16:creationId xmlns:a16="http://schemas.microsoft.com/office/drawing/2014/main" xmlns="" id="{7A44C7E9-AAA0-EA40-8A42-0D402BD2ADE3}"/>
              </a:ext>
            </a:extLst>
          </p:cNvPr>
          <p:cNvSpPr/>
          <p:nvPr/>
        </p:nvSpPr>
        <p:spPr>
          <a:xfrm>
            <a:off x="6858628" y="3053918"/>
            <a:ext cx="4870392" cy="2037161"/>
          </a:xfrm>
          <a:prstGeom prst="rect">
            <a:avLst/>
          </a:prstGeom>
          <a:noFill/>
          <a:ln w="9525">
            <a:noFill/>
          </a:ln>
        </p:spPr>
        <p:txBody>
          <a:bodyPr wrap="square" lIns="0" tIns="0" rIns="0" bIns="0">
            <a:spAutoFit/>
          </a:bodyPr>
          <a:lstStyle/>
          <a:p>
            <a:pPr lvl="0" defTabSz="1216025" eaLnBrk="1" hangingPunct="1">
              <a:lnSpc>
                <a:spcPct val="120000"/>
              </a:lnSpc>
              <a:spcBef>
                <a:spcPct val="20000"/>
              </a:spcBef>
            </a:pPr>
            <a:r>
              <a:rPr lang="vi-VN" altLang="zh-CN" sz="2800" dirty="0">
                <a:solidFill>
                  <a:srgbClr val="64392D"/>
                </a:solidFill>
                <a:latin typeface="SVN-KG Ten Thousand Reasons" panose="02040603050506020204" pitchFamily="18" charset="0"/>
                <a:ea typeface="微软雅黑" panose="020B0503020204020204" pitchFamily="34" charset="-122"/>
                <a:sym typeface="Arial" panose="020B0604020202020204" pitchFamily="34" charset="0"/>
              </a:rPr>
              <a:t>Hoàn thành PHT: Phân tích một số điểm tương đồng và khác biệt trong tính cách của các nhân vật: Hy Lạc, Khiết, Lý.</a:t>
            </a:r>
            <a:endParaRPr lang="zh-CN" altLang="en-US" sz="2800" dirty="0">
              <a:solidFill>
                <a:srgbClr val="64392D"/>
              </a:solidFill>
              <a:latin typeface="SVN-KG Ten Thousand Reasons" panose="02040603050506020204" pitchFamily="18" charset="0"/>
              <a:ea typeface="微软雅黑" panose="020B0503020204020204" pitchFamily="34" charset="-122"/>
              <a:sym typeface="Arial" panose="020B0604020202020204" pitchFamily="34" charset="0"/>
            </a:endParaRPr>
          </a:p>
        </p:txBody>
      </p:sp>
      <p:pic>
        <p:nvPicPr>
          <p:cNvPr id="25" name="Picture 24">
            <a:extLst>
              <a:ext uri="{FF2B5EF4-FFF2-40B4-BE49-F238E27FC236}">
                <a16:creationId xmlns:a16="http://schemas.microsoft.com/office/drawing/2014/main" xmlns="" id="{B2F3BB41-9747-C94D-A1F0-56E733757061}"/>
              </a:ext>
            </a:extLst>
          </p:cNvPr>
          <p:cNvPicPr>
            <a:picLocks noChangeAspect="1"/>
          </p:cNvPicPr>
          <p:nvPr/>
        </p:nvPicPr>
        <p:blipFill>
          <a:blip r:embed="rId4"/>
          <a:stretch>
            <a:fillRect/>
          </a:stretch>
        </p:blipFill>
        <p:spPr>
          <a:xfrm>
            <a:off x="497205" y="2313812"/>
            <a:ext cx="5174531" cy="313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327819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xmlns="" id="{D377A902-88C8-8C45-A80D-FD50A050914B}"/>
              </a:ext>
            </a:extLst>
          </p:cNvPr>
          <p:cNvGraphicFramePr>
            <a:graphicFrameLocks noGrp="1"/>
          </p:cNvGraphicFramePr>
          <p:nvPr>
            <p:extLst>
              <p:ext uri="{D42A27DB-BD31-4B8C-83A1-F6EECF244321}">
                <p14:modId xmlns:p14="http://schemas.microsoft.com/office/powerpoint/2010/main" val="1403443590"/>
              </p:ext>
            </p:extLst>
          </p:nvPr>
        </p:nvGraphicFramePr>
        <p:xfrm>
          <a:off x="297543" y="1501249"/>
          <a:ext cx="11596914" cy="5124269"/>
        </p:xfrm>
        <a:graphic>
          <a:graphicData uri="http://schemas.openxmlformats.org/drawingml/2006/table">
            <a:tbl>
              <a:tblPr firstRow="1" bandRow="1">
                <a:tableStyleId>{5C22544A-7EE6-4342-B048-85BDC9FD1C3A}</a:tableStyleId>
              </a:tblPr>
              <a:tblGrid>
                <a:gridCol w="5711701">
                  <a:extLst>
                    <a:ext uri="{9D8B030D-6E8A-4147-A177-3AD203B41FA5}">
                      <a16:colId xmlns:a16="http://schemas.microsoft.com/office/drawing/2014/main" xmlns="" val="20000"/>
                    </a:ext>
                  </a:extLst>
                </a:gridCol>
                <a:gridCol w="5885213">
                  <a:extLst>
                    <a:ext uri="{9D8B030D-6E8A-4147-A177-3AD203B41FA5}">
                      <a16:colId xmlns:a16="http://schemas.microsoft.com/office/drawing/2014/main" xmlns="" val="20001"/>
                    </a:ext>
                  </a:extLst>
                </a:gridCol>
              </a:tblGrid>
              <a:tr h="53803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2700" b="1" i="0" u="none" dirty="0">
                          <a:solidFill>
                            <a:schemeClr val="accent2">
                              <a:lumMod val="50000"/>
                            </a:schemeClr>
                          </a:solidFill>
                          <a:latin typeface="Cambria" panose="02040503050406030204" pitchFamily="18" charset="0"/>
                          <a:cs typeface="Cambria" panose="02040503050406030204" pitchFamily="18" charset="0"/>
                        </a:rPr>
                        <a:t>Hy </a:t>
                      </a:r>
                      <a:r>
                        <a:rPr lang="en-US" altLang="en-US" sz="2700" b="1" i="0" u="none" dirty="0" err="1">
                          <a:solidFill>
                            <a:schemeClr val="accent2">
                              <a:lumMod val="50000"/>
                            </a:schemeClr>
                          </a:solidFill>
                          <a:latin typeface="Cambria" panose="02040503050406030204" pitchFamily="18" charset="0"/>
                          <a:cs typeface="Cambria" panose="02040503050406030204" pitchFamily="18" charset="0"/>
                        </a:rPr>
                        <a:t>Lạc</a:t>
                      </a:r>
                      <a:endParaRPr lang="en-US" altLang="en-US" sz="2700" b="1" i="0" u="none" dirty="0">
                        <a:solidFill>
                          <a:schemeClr val="accent2">
                            <a:lumMod val="50000"/>
                          </a:schemeClr>
                        </a:solidFill>
                        <a:latin typeface="Cambria" panose="02040503050406030204" pitchFamily="18" charset="0"/>
                        <a:cs typeface="Cambria" panose="020405030504060302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2700" b="1" i="0" u="none" dirty="0" err="1">
                          <a:solidFill>
                            <a:schemeClr val="accent2">
                              <a:lumMod val="50000"/>
                            </a:schemeClr>
                          </a:solidFill>
                          <a:latin typeface="Cambria" panose="02040503050406030204" pitchFamily="18" charset="0"/>
                          <a:cs typeface="Cambria" panose="02040503050406030204" pitchFamily="18" charset="0"/>
                        </a:rPr>
                        <a:t>Khiết</a:t>
                      </a:r>
                      <a:r>
                        <a:rPr lang="en-US" altLang="en-US" sz="2700" b="1" i="0" u="none" dirty="0">
                          <a:solidFill>
                            <a:schemeClr val="accent2">
                              <a:lumMod val="50000"/>
                            </a:schemeClr>
                          </a:solidFill>
                          <a:latin typeface="Cambria" panose="02040503050406030204" pitchFamily="18" charset="0"/>
                          <a:cs typeface="Cambria" panose="02040503050406030204" pitchFamily="18" charset="0"/>
                        </a:rPr>
                        <a:t> </a:t>
                      </a:r>
                      <a:r>
                        <a:rPr lang="en-US" altLang="en-US" sz="2700" b="1" i="0" u="none" dirty="0" err="1">
                          <a:solidFill>
                            <a:schemeClr val="accent2">
                              <a:lumMod val="50000"/>
                            </a:schemeClr>
                          </a:solidFill>
                          <a:latin typeface="Cambria" panose="02040503050406030204" pitchFamily="18" charset="0"/>
                          <a:cs typeface="Cambria" panose="02040503050406030204" pitchFamily="18" charset="0"/>
                        </a:rPr>
                        <a:t>và</a:t>
                      </a:r>
                      <a:r>
                        <a:rPr lang="en-US" altLang="en-US" sz="2700" b="1" i="0" u="none" dirty="0">
                          <a:solidFill>
                            <a:schemeClr val="accent2">
                              <a:lumMod val="50000"/>
                            </a:schemeClr>
                          </a:solidFill>
                          <a:latin typeface="Cambria" panose="02040503050406030204" pitchFamily="18" charset="0"/>
                          <a:cs typeface="Cambria" panose="02040503050406030204" pitchFamily="18" charset="0"/>
                        </a:rPr>
                        <a:t> </a:t>
                      </a:r>
                      <a:r>
                        <a:rPr lang="en-US" altLang="en-US" sz="2700" b="1" i="0" u="none" dirty="0" err="1">
                          <a:solidFill>
                            <a:schemeClr val="accent2">
                              <a:lumMod val="50000"/>
                            </a:schemeClr>
                          </a:solidFill>
                          <a:latin typeface="Cambria" panose="02040503050406030204" pitchFamily="18" charset="0"/>
                          <a:cs typeface="Cambria" panose="02040503050406030204" pitchFamily="18" charset="0"/>
                        </a:rPr>
                        <a:t>Lý</a:t>
                      </a:r>
                      <a:endParaRPr lang="en-US" altLang="en-US" sz="2700" b="1" i="0" u="none" dirty="0">
                        <a:solidFill>
                          <a:schemeClr val="accent2">
                            <a:lumMod val="50000"/>
                          </a:schemeClr>
                        </a:solidFill>
                        <a:latin typeface="Cambria" panose="02040503050406030204" pitchFamily="18" charset="0"/>
                        <a:cs typeface="Cambria" panose="020405030504060302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1184993">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cháu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có</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cơ</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hội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được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hưởng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tài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nhiều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hơn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thậm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chí</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sẽ</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được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hưởng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toàn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phần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duy</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nhất</a:t>
                      </a:r>
                      <a:r>
                        <a:rPr lang="en-SG" sz="2400" dirty="0">
                          <a:solidFill>
                            <a:schemeClr val="bg1">
                              <a:lumMod val="10000"/>
                            </a:schemeClr>
                          </a:solidFill>
                          <a:latin typeface="Cambria" panose="02040503050406030204" pitchFamily="18" charset="0"/>
                          <a:cs typeface="Cambria" panose="02040503050406030204" pitchFamily="18"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những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hầu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chỉ</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có</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thể</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được</a:t>
                      </a:r>
                      <a:r>
                        <a:rPr lang="en-SG" sz="2400" dirty="0">
                          <a:solidFill>
                            <a:schemeClr val="bg1">
                              <a:lumMod val="10000"/>
                            </a:schemeClr>
                          </a:solidFill>
                          <a:latin typeface="Cambria" panose="02040503050406030204" pitchFamily="18" charset="0"/>
                          <a:cs typeface="Cambria" panose="02040503050406030204" pitchFamily="18" charset="0"/>
                        </a:rPr>
                        <a:t> chia </a:t>
                      </a:r>
                      <a:r>
                        <a:rPr lang="en-SG" sz="2400" dirty="0" err="1">
                          <a:solidFill>
                            <a:schemeClr val="bg1">
                              <a:lumMod val="10000"/>
                            </a:schemeClr>
                          </a:solidFill>
                          <a:latin typeface="Cambria" panose="02040503050406030204" pitchFamily="18" charset="0"/>
                          <a:cs typeface="Cambria" panose="02040503050406030204" pitchFamily="18" charset="0"/>
                        </a:rPr>
                        <a:t>phần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hưởng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nếu</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chính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thức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thừa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kế</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tài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của</a:t>
                      </a:r>
                      <a:r>
                        <a:rPr lang="en-SG" sz="2400" dirty="0">
                          <a:solidFill>
                            <a:schemeClr val="bg1">
                              <a:lumMod val="10000"/>
                            </a:schemeClr>
                          </a:solidFill>
                          <a:latin typeface="Cambria" panose="02040503050406030204" pitchFamily="18" charset="0"/>
                          <a:cs typeface="Cambria" panose="02040503050406030204" pitchFamily="18" charset="0"/>
                        </a:rPr>
                        <a:t> Di Lung.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579303">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Tuy</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cậu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chủ</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nhưng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đành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phải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nhờ</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cậy</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đến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giúp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việc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Trong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màn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kịch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lập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chúc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thư</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giả</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đành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ở</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vào</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vị</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thế</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yếu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bị</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Khiết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cụ</a:t>
                      </a:r>
                      <a:r>
                        <a:rPr lang="en-SG" sz="2400" dirty="0">
                          <a:solidFill>
                            <a:schemeClr val="bg1">
                              <a:lumMod val="10000"/>
                            </a:schemeClr>
                          </a:solidFill>
                          <a:latin typeface="Cambria" panose="02040503050406030204" pitchFamily="18" charset="0"/>
                          <a:cs typeface="Cambria" panose="02040503050406030204" pitchFamily="18" charset="0"/>
                        </a:rPr>
                        <a:t> Di Lung.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Vì</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lòng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tham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dám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liều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lĩnh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thực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hiện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trò</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dối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phạm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pháp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lưu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manh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Khiết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bị</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gọi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thằng</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bợm</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đểu</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cáng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100" dirty="0" err="1">
                          <a:solidFill>
                            <a:schemeClr val="bg1">
                              <a:lumMod val="10000"/>
                            </a:schemeClr>
                          </a:solidFill>
                          <a:latin typeface="Cambria" panose="02040503050406030204" pitchFamily="18" charset="0"/>
                          <a:cs typeface="Cambria" panose="02040503050406030204" pitchFamily="18" charset="0"/>
                        </a:rPr>
                        <a:t>ngoc</a:t>
                      </a:r>
                      <a:r>
                        <a:rPr lang="en-SG" sz="2400" dirty="0">
                          <a:solidFill>
                            <a:schemeClr val="bg1">
                              <a:lumMod val="10000"/>
                            </a:schemeClr>
                          </a:solidFill>
                          <a:latin typeface="Cambria" panose="02040503050406030204" pitchFamily="18" charset="0"/>
                          <a:cs typeface="Cambria" panose="02040503050406030204" pitchFamily="18"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1853082"/>
                  </a:ext>
                </a:extLst>
              </a:tr>
              <a:tr h="1782073">
                <a:tc gridSpan="2">
                  <a:txBody>
                    <a:bodyPr/>
                    <a:lstStyle/>
                    <a:p>
                      <a:pPr marL="342900" indent="-342900">
                        <a:buFont typeface="Symbol" pitchFamily="2" charset="2"/>
                        <a:buChar char="Þ"/>
                      </a:pPr>
                      <a:r>
                        <a:rPr lang="en-SG" sz="2400" dirty="0" err="1">
                          <a:solidFill>
                            <a:schemeClr val="bg1">
                              <a:lumMod val="10000"/>
                            </a:schemeClr>
                          </a:solidFill>
                          <a:latin typeface="Cambria" panose="02040503050406030204" pitchFamily="18" charset="0"/>
                          <a:cs typeface="Cambria" panose="02040503050406030204" pitchFamily="18" charset="0"/>
                        </a:rPr>
                        <a:t>Điểm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tương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đồng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ba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nhân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vật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đều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nóng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lòng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trông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chờ</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vào</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việc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hưởng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từ</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cái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chúc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thư</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cụ</a:t>
                      </a:r>
                      <a:r>
                        <a:rPr lang="en-SG" sz="2400" dirty="0">
                          <a:solidFill>
                            <a:schemeClr val="bg1">
                              <a:lumMod val="10000"/>
                            </a:schemeClr>
                          </a:solidFill>
                          <a:latin typeface="Cambria" panose="02040503050406030204" pitchFamily="18" charset="0"/>
                          <a:cs typeface="Cambria" panose="02040503050406030204" pitchFamily="18" charset="0"/>
                        </a:rPr>
                        <a:t> Di Lung </a:t>
                      </a:r>
                      <a:r>
                        <a:rPr lang="en-SG" sz="2400" dirty="0" err="1">
                          <a:solidFill>
                            <a:schemeClr val="bg1">
                              <a:lumMod val="10000"/>
                            </a:schemeClr>
                          </a:solidFill>
                          <a:latin typeface="Cambria" panose="02040503050406030204" pitchFamily="18" charset="0"/>
                          <a:cs typeface="Cambria" panose="02040503050406030204" pitchFamily="18" charset="0"/>
                        </a:rPr>
                        <a:t>sắp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lập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đều</a:t>
                      </a:r>
                      <a:r>
                        <a:rPr lang="en-SG" sz="2400" dirty="0">
                          <a:solidFill>
                            <a:schemeClr val="bg1">
                              <a:lumMod val="10000"/>
                            </a:schemeClr>
                          </a:solidFill>
                          <a:latin typeface="Cambria" panose="02040503050406030204" pitchFamily="18" charset="0"/>
                          <a:cs typeface="Cambria" panose="02040503050406030204" pitchFamily="18" charset="0"/>
                        </a:rPr>
                        <a:t> lo </a:t>
                      </a:r>
                      <a:r>
                        <a:rPr lang="en-SG" sz="2400" dirty="0" err="1">
                          <a:solidFill>
                            <a:schemeClr val="bg1">
                              <a:lumMod val="10000"/>
                            </a:schemeClr>
                          </a:solidFill>
                          <a:latin typeface="Cambria" panose="02040503050406030204" pitchFamily="18" charset="0"/>
                          <a:cs typeface="Cambria" panose="02040503050406030204" pitchFamily="18" charset="0"/>
                        </a:rPr>
                        <a:t>lắng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mình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không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được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thừa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kế</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đều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những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kẻ</a:t>
                      </a:r>
                      <a:r>
                        <a:rPr lang="en-SG" sz="2400" dirty="0">
                          <a:solidFill>
                            <a:schemeClr val="bg1">
                              <a:lumMod val="10000"/>
                            </a:schemeClr>
                          </a:solidFill>
                          <a:latin typeface="Cambria" panose="02040503050406030204" pitchFamily="18" charset="0"/>
                          <a:cs typeface="Cambria" panose="02040503050406030204" pitchFamily="18" charset="0"/>
                        </a:rPr>
                        <a:t> lieu </a:t>
                      </a:r>
                      <a:r>
                        <a:rPr lang="en-SG" sz="2400" dirty="0" err="1">
                          <a:solidFill>
                            <a:schemeClr val="bg1">
                              <a:lumMod val="10000"/>
                            </a:schemeClr>
                          </a:solidFill>
                          <a:latin typeface="Cambria" panose="02040503050406030204" pitchFamily="18" charset="0"/>
                          <a:cs typeface="Cambria" panose="02040503050406030204" pitchFamily="18" charset="0"/>
                        </a:rPr>
                        <a:t>lĩnh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thực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hiện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âm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mưu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chúc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thư</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cụ</a:t>
                      </a:r>
                      <a:r>
                        <a:rPr lang="en-SG" sz="2400" dirty="0">
                          <a:solidFill>
                            <a:schemeClr val="bg1">
                              <a:lumMod val="10000"/>
                            </a:schemeClr>
                          </a:solidFill>
                          <a:latin typeface="Cambria" panose="02040503050406030204" pitchFamily="18" charset="0"/>
                          <a:cs typeface="Cambria" panose="02040503050406030204" pitchFamily="18" charset="0"/>
                        </a:rPr>
                        <a:t> Di Lung </a:t>
                      </a:r>
                      <a:r>
                        <a:rPr lang="en-SG" sz="2400" dirty="0" err="1">
                          <a:solidFill>
                            <a:schemeClr val="bg1">
                              <a:lumMod val="10000"/>
                            </a:schemeClr>
                          </a:solidFill>
                          <a:latin typeface="Cambria" panose="02040503050406030204" pitchFamily="18" charset="0"/>
                          <a:cs typeface="Cambria" panose="02040503050406030204" pitchFamily="18" charset="0"/>
                        </a:rPr>
                        <a:t>sắp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chầu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trời</a:t>
                      </a:r>
                      <a:endParaRPr lang="en-SG" sz="2400" dirty="0">
                        <a:solidFill>
                          <a:schemeClr val="bg1">
                            <a:lumMod val="10000"/>
                          </a:schemeClr>
                        </a:solidFill>
                        <a:latin typeface="Cambria" panose="02040503050406030204" pitchFamily="18" charset="0"/>
                        <a:cs typeface="Cambria" panose="02040503050406030204" pitchFamily="18" charset="0"/>
                      </a:endParaRPr>
                    </a:p>
                    <a:p>
                      <a:pPr marL="342900" indent="-342900">
                        <a:buFont typeface="Symbol" pitchFamily="2" charset="2"/>
                        <a:buChar char="Þ"/>
                      </a:pPr>
                      <a:r>
                        <a:rPr lang="en-SG" sz="2400" dirty="0" err="1">
                          <a:solidFill>
                            <a:schemeClr val="bg1">
                              <a:lumMod val="10000"/>
                            </a:schemeClr>
                          </a:solidFill>
                          <a:latin typeface="Cambria" panose="02040503050406030204" pitchFamily="18" charset="0"/>
                          <a:cs typeface="Cambria" panose="02040503050406030204" pitchFamily="18" charset="0"/>
                        </a:rPr>
                        <a:t>Cả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ba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nhân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vật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vừa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thống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nhất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vừa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có</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mâu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thuẫn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xung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đột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về</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quyền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SG" sz="2400" dirty="0">
                        <a:solidFill>
                          <a:schemeClr val="bg1">
                            <a:lumMod val="10000"/>
                          </a:schemeClr>
                        </a:solidFill>
                        <a:latin typeface="Cambria" panose="02040503050406030204" pitchFamily="18" charset="0"/>
                        <a:cs typeface="Cambria" panose="020405030504060302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7302216"/>
                  </a:ext>
                </a:extLst>
              </a:tr>
            </a:tbl>
          </a:graphicData>
        </a:graphic>
      </p:graphicFrame>
      <p:sp>
        <p:nvSpPr>
          <p:cNvPr id="11" name="Text Box 9">
            <a:extLst>
              <a:ext uri="{FF2B5EF4-FFF2-40B4-BE49-F238E27FC236}">
                <a16:creationId xmlns:a16="http://schemas.microsoft.com/office/drawing/2014/main" xmlns="" id="{DF3540F9-9014-D640-A889-DE84210275F7}"/>
              </a:ext>
            </a:extLst>
          </p:cNvPr>
          <p:cNvSpPr txBox="1"/>
          <p:nvPr/>
        </p:nvSpPr>
        <p:spPr>
          <a:xfrm>
            <a:off x="1234440" y="-3120535"/>
            <a:ext cx="7129111" cy="4996448"/>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nvGrpSpPr>
          <p:cNvPr id="15" name="Rectangle 66">
            <a:extLst>
              <a:ext uri="{FF2B5EF4-FFF2-40B4-BE49-F238E27FC236}">
                <a16:creationId xmlns:a16="http://schemas.microsoft.com/office/drawing/2014/main" xmlns="" id="{E6E7FC20-1061-6D46-B393-00819798B858}"/>
              </a:ext>
            </a:extLst>
          </p:cNvPr>
          <p:cNvGrpSpPr/>
          <p:nvPr/>
        </p:nvGrpSpPr>
        <p:grpSpPr>
          <a:xfrm>
            <a:off x="769051" y="323564"/>
            <a:ext cx="10653699" cy="1013023"/>
            <a:chOff x="0" y="0"/>
            <a:chExt cx="2198" cy="1495"/>
          </a:xfrm>
        </p:grpSpPr>
        <p:pic>
          <p:nvPicPr>
            <p:cNvPr id="16" name="Rectangle 66">
              <a:extLst>
                <a:ext uri="{FF2B5EF4-FFF2-40B4-BE49-F238E27FC236}">
                  <a16:creationId xmlns:a16="http://schemas.microsoft.com/office/drawing/2014/main" xmlns="" id="{A6530B36-0097-3B4E-B561-BE2E5BA20558}"/>
                </a:ext>
              </a:extLst>
            </p:cNvPr>
            <p:cNvPicPr>
              <a:picLocks noChangeAspect="1"/>
            </p:cNvPicPr>
            <p:nvPr/>
          </p:nvPicPr>
          <p:blipFill>
            <a:blip r:embed="rId2"/>
            <a:stretch>
              <a:fillRect/>
            </a:stretch>
          </p:blipFill>
          <p:spPr>
            <a:xfrm>
              <a:off x="0" y="0"/>
              <a:ext cx="2198" cy="1237"/>
            </a:xfrm>
            <a:prstGeom prst="rect">
              <a:avLst/>
            </a:prstGeom>
            <a:noFill/>
            <a:ln w="9525">
              <a:noFill/>
            </a:ln>
          </p:spPr>
        </p:pic>
        <p:sp>
          <p:nvSpPr>
            <p:cNvPr id="17" name="Text Box 6">
              <a:extLst>
                <a:ext uri="{FF2B5EF4-FFF2-40B4-BE49-F238E27FC236}">
                  <a16:creationId xmlns:a16="http://schemas.microsoft.com/office/drawing/2014/main" xmlns="" id="{66B564C1-5661-F048-B02B-B0076FB414DC}"/>
                </a:ext>
              </a:extLst>
            </p:cNvPr>
            <p:cNvSpPr txBox="1"/>
            <p:nvPr/>
          </p:nvSpPr>
          <p:spPr>
            <a:xfrm>
              <a:off x="15" y="277"/>
              <a:ext cx="2183" cy="1218"/>
            </a:xfrm>
            <a:prstGeom prst="rect">
              <a:avLst/>
            </a:prstGeom>
            <a:noFill/>
            <a:ln w="9525">
              <a:noFill/>
            </a:ln>
          </p:spPr>
          <p:txBody>
            <a:bodyPr anchor="ctr"/>
            <a:lstStyle/>
            <a:p>
              <a:pPr algn="ctr"/>
              <a:r>
                <a:rPr lang="en-AU" altLang="en-US" sz="3600" dirty="0" err="1">
                  <a:solidFill>
                    <a:srgbClr val="64392D"/>
                  </a:solidFill>
                  <a:latin typeface="SVN-Marujo" panose="02000503000000000000" pitchFamily="2" charset="0"/>
                </a:rPr>
                <a:t>Bảng</a:t>
              </a:r>
              <a:r>
                <a:rPr lang="en-AU" altLang="en-US" sz="3600" dirty="0">
                  <a:solidFill>
                    <a:srgbClr val="64392D"/>
                  </a:solidFill>
                  <a:latin typeface="SVN-Marujo" panose="02000503000000000000" pitchFamily="2" charset="0"/>
                </a:rPr>
                <a:t> 1: </a:t>
              </a:r>
              <a:r>
                <a:rPr lang="en-US" altLang="en-US" sz="2800" b="1" dirty="0" err="1">
                  <a:solidFill>
                    <a:srgbClr val="64392D"/>
                  </a:solidFill>
                  <a:latin typeface="Times New Roman" panose="02020603050405020304" pitchFamily="18" charset="0"/>
                  <a:cs typeface="Times New Roman" panose="02020603050405020304" pitchFamily="18" charset="0"/>
                </a:rPr>
                <a:t>Điểm</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tương</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đồng</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và</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khác</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biệt</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giữa</a:t>
              </a:r>
              <a:r>
                <a:rPr lang="en-US" altLang="en-US" sz="2800" b="1" dirty="0">
                  <a:solidFill>
                    <a:srgbClr val="64392D"/>
                  </a:solidFill>
                  <a:latin typeface="Times New Roman" panose="02020603050405020304" pitchFamily="18" charset="0"/>
                  <a:cs typeface="Times New Roman" panose="02020603050405020304" pitchFamily="18" charset="0"/>
                </a:rPr>
                <a:t> Hy </a:t>
              </a:r>
              <a:r>
                <a:rPr lang="en-US" altLang="en-US" sz="2800" b="1" dirty="0" err="1">
                  <a:solidFill>
                    <a:srgbClr val="64392D"/>
                  </a:solidFill>
                  <a:latin typeface="Times New Roman" panose="02020603050405020304" pitchFamily="18" charset="0"/>
                  <a:cs typeface="Times New Roman" panose="02020603050405020304" pitchFamily="18" charset="0"/>
                </a:rPr>
                <a:t>Lạc</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với</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Khiết</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Lý</a:t>
              </a:r>
              <a:r>
                <a:rPr lang="en-US" sz="3600" b="1" dirty="0">
                  <a:solidFill>
                    <a:srgbClr val="64392D"/>
                  </a:solidFill>
                  <a:latin typeface="Times New Roman" panose="02020603050405020304" pitchFamily="18" charset="0"/>
                  <a:cs typeface="Times New Roman" panose="02020603050405020304" pitchFamily="18" charset="0"/>
                </a:rPr>
                <a:t> </a:t>
              </a:r>
            </a:p>
            <a:p>
              <a:pPr lvl="0" algn="ctr" eaLnBrk="1" hangingPunct="1"/>
              <a:r>
                <a:rPr lang="en-AU" altLang="en-US" sz="3600" dirty="0">
                  <a:solidFill>
                    <a:srgbClr val="64392D"/>
                  </a:solidFill>
                  <a:latin typeface="SVN-Marujo" panose="02000503000000000000" pitchFamily="2" charset="0"/>
                </a:rPr>
                <a:t> </a:t>
              </a:r>
            </a:p>
          </p:txBody>
        </p:sp>
      </p:grpSp>
    </p:spTree>
    <p:extLst>
      <p:ext uri="{BB962C8B-B14F-4D97-AF65-F5344CB8AC3E}">
        <p14:creationId xmlns:p14="http://schemas.microsoft.com/office/powerpoint/2010/main" val="2590510113"/>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5">
            <a:extLst>
              <a:ext uri="{FF2B5EF4-FFF2-40B4-BE49-F238E27FC236}">
                <a16:creationId xmlns:a16="http://schemas.microsoft.com/office/drawing/2014/main" xmlns="" id="{EB59F4DB-BB86-B548-8F3C-2DA6EDBE0F4D}"/>
              </a:ext>
            </a:extLst>
          </p:cNvPr>
          <p:cNvSpPr txBox="1"/>
          <p:nvPr/>
        </p:nvSpPr>
        <p:spPr>
          <a:xfrm>
            <a:off x="3239163" y="1595859"/>
            <a:ext cx="8062395" cy="1200329"/>
          </a:xfrm>
          <a:prstGeom prst="rect">
            <a:avLst/>
          </a:prstGeom>
          <a:noFill/>
        </p:spPr>
        <p:txBody>
          <a:bodyPr wrap="square" rtlCol="0">
            <a:spAutoFit/>
          </a:bodyPr>
          <a:lstStyle/>
          <a:p>
            <a:pPr algn="ctr"/>
            <a:r>
              <a:rPr lang="vi-VN" altLang="ko-KR" sz="7200" dirty="0">
                <a:solidFill>
                  <a:srgbClr val="FF0000"/>
                </a:solidFill>
                <a:effectLst>
                  <a:glow rad="63500">
                    <a:schemeClr val="accent4">
                      <a:satMod val="175000"/>
                      <a:alpha val="40000"/>
                    </a:schemeClr>
                  </a:glow>
                </a:effectLst>
                <a:latin typeface="SVN-Caprica Script" pitchFamily="2" charset="77"/>
                <a:cs typeface="Arial" pitchFamily="34" charset="0"/>
              </a:rPr>
              <a:t>Cái chúc thư</a:t>
            </a:r>
            <a:endParaRPr lang="ko-KR" altLang="en-US" sz="7200" dirty="0">
              <a:solidFill>
                <a:srgbClr val="FF0000"/>
              </a:solidFill>
              <a:effectLst>
                <a:glow rad="63500">
                  <a:schemeClr val="accent4">
                    <a:satMod val="175000"/>
                    <a:alpha val="40000"/>
                  </a:schemeClr>
                </a:glow>
              </a:effectLst>
              <a:latin typeface="SVN-Caprica Script" pitchFamily="2" charset="77"/>
              <a:cs typeface="Arial" pitchFamily="34" charset="0"/>
            </a:endParaRPr>
          </a:p>
        </p:txBody>
      </p:sp>
      <p:sp>
        <p:nvSpPr>
          <p:cNvPr id="18" name="矩形 4">
            <a:extLst>
              <a:ext uri="{FF2B5EF4-FFF2-40B4-BE49-F238E27FC236}">
                <a16:creationId xmlns:a16="http://schemas.microsoft.com/office/drawing/2014/main" xmlns="" id="{6E60B66C-EB8E-974A-A7D8-F9E242CEA8E6}"/>
              </a:ext>
            </a:extLst>
          </p:cNvPr>
          <p:cNvSpPr/>
          <p:nvPr/>
        </p:nvSpPr>
        <p:spPr>
          <a:xfrm>
            <a:off x="5975774" y="618334"/>
            <a:ext cx="2468946" cy="707886"/>
          </a:xfrm>
          <a:prstGeom prst="rect">
            <a:avLst/>
          </a:prstGeom>
        </p:spPr>
        <p:txBody>
          <a:bodyPr wrap="none">
            <a:spAutoFit/>
          </a:bodyPr>
          <a:lstStyle/>
          <a:p>
            <a:pPr algn="r"/>
            <a:r>
              <a:rPr lang="vi-VN" altLang="ko-KR" sz="4000" dirty="0">
                <a:solidFill>
                  <a:schemeClr val="bg1"/>
                </a:solidFill>
                <a:latin typeface="SVN-Caprica Script" pitchFamily="2" charset="77"/>
                <a:ea typeface="Roboto" panose="02000000000000000000" pitchFamily="2" charset="0"/>
                <a:cs typeface="Arial" pitchFamily="34" charset="0"/>
              </a:rPr>
              <a:t>Văn bản 2</a:t>
            </a:r>
            <a:endParaRPr lang="ko-KR" altLang="en-US" sz="4000" dirty="0">
              <a:solidFill>
                <a:schemeClr val="bg1"/>
              </a:solidFill>
              <a:latin typeface="SVN-Caprica Script" pitchFamily="2" charset="77"/>
              <a:cs typeface="Arial" pitchFamily="34" charset="0"/>
            </a:endParaRPr>
          </a:p>
        </p:txBody>
      </p:sp>
      <p:pic>
        <p:nvPicPr>
          <p:cNvPr id="4" name="Picture 3">
            <a:extLst>
              <a:ext uri="{FF2B5EF4-FFF2-40B4-BE49-F238E27FC236}">
                <a16:creationId xmlns:a16="http://schemas.microsoft.com/office/drawing/2014/main" xmlns="" id="{37D16327-5717-F641-BD74-27F7EAB7CD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250" b="93750" l="1444" r="98195">
                        <a14:foregroundMark x1="3249" y1="72917" x2="10469" y2="70833"/>
                        <a14:foregroundMark x1="10469" y1="70833" x2="14801" y2="74167"/>
                        <a14:foregroundMark x1="20254" y1="92204" x2="20217" y2="93750"/>
                        <a14:foregroundMark x1="20408" y1="85833" x2="20297" y2="90436"/>
                        <a14:foregroundMark x1="20578" y1="78750" x2="20408" y2="85833"/>
                        <a14:foregroundMark x1="61011" y1="92917" x2="64260" y2="91667"/>
                        <a14:foregroundMark x1="76173" y1="89167" x2="81227" y2="89583"/>
                        <a14:foregroundMark x1="86643" y1="57083" x2="91697" y2="64583"/>
                        <a14:foregroundMark x1="91697" y1="64583" x2="92058" y2="73750"/>
                        <a14:foregroundMark x1="92058" y1="73750" x2="90253" y2="74167"/>
                        <a14:foregroundMark x1="83032" y1="61250" x2="88448" y2="67500"/>
                        <a14:foregroundMark x1="88448" y1="67500" x2="96029" y2="68333"/>
                        <a14:foregroundMark x1="96029" y1="68333" x2="94585" y2="59167"/>
                        <a14:foregroundMark x1="94585" y1="59167" x2="87365" y2="60000"/>
                        <a14:foregroundMark x1="93863" y1="71250" x2="98195" y2="68333"/>
                        <a14:foregroundMark x1="57762" y1="34167" x2="56679" y2="35000"/>
                        <a14:foregroundMark x1="10469" y1="24583" x2="11191" y2="15417"/>
                        <a14:foregroundMark x1="11191" y1="15417" x2="15162" y2="7500"/>
                        <a14:foregroundMark x1="15162" y1="7500" x2="30686" y2="6250"/>
                        <a14:foregroundMark x1="30686" y1="6250" x2="34657" y2="14583"/>
                        <a14:foregroundMark x1="34657" y1="14583" x2="34306" y2="22273"/>
                        <a14:backgroundMark x1="37184" y1="21250" x2="39711" y2="30417"/>
                        <a14:backgroundMark x1="39711" y1="30417" x2="45487" y2="35833"/>
                        <a14:backgroundMark x1="45487" y1="35833" x2="47653" y2="31250"/>
                        <a14:backgroundMark x1="17690" y1="42500" x2="21661" y2="42083"/>
                        <a14:backgroundMark x1="22022" y1="41667" x2="24188" y2="41667"/>
                        <a14:backgroundMark x1="25271" y1="41250" x2="27076" y2="41667"/>
                        <a14:backgroundMark x1="61011" y1="48750" x2="61733" y2="47083"/>
                        <a14:backgroundMark x1="59928" y1="42500" x2="59928" y2="39167"/>
                        <a14:backgroundMark x1="80505" y1="53333" x2="82310" y2="55833"/>
                        <a14:backgroundMark x1="20939" y1="90000" x2="21661" y2="91250"/>
                        <a14:backgroundMark x1="20939" y1="89167" x2="21300" y2="87500"/>
                        <a14:backgroundMark x1="20939" y1="85833" x2="20939" y2="85833"/>
                      </a14:backgroundRemoval>
                    </a14:imgEffect>
                  </a14:imgLayer>
                </a14:imgProps>
              </a:ext>
            </a:extLst>
          </a:blip>
          <a:stretch>
            <a:fillRect/>
          </a:stretch>
        </p:blipFill>
        <p:spPr>
          <a:xfrm>
            <a:off x="-9407" y="375546"/>
            <a:ext cx="6402578" cy="5547360"/>
          </a:xfrm>
          <a:prstGeom prst="rect">
            <a:avLst/>
          </a:prstGeom>
        </p:spPr>
      </p:pic>
      <p:sp>
        <p:nvSpPr>
          <p:cNvPr id="3" name="Rectangle 2">
            <a:extLst>
              <a:ext uri="{FF2B5EF4-FFF2-40B4-BE49-F238E27FC236}">
                <a16:creationId xmlns:a16="http://schemas.microsoft.com/office/drawing/2014/main" xmlns="" id="{45855F72-DF39-BA08-311F-C090BA39330A}"/>
              </a:ext>
            </a:extLst>
          </p:cNvPr>
          <p:cNvSpPr/>
          <p:nvPr/>
        </p:nvSpPr>
        <p:spPr>
          <a:xfrm>
            <a:off x="4573689" y="0"/>
            <a:ext cx="5273116" cy="1754326"/>
          </a:xfrm>
          <a:prstGeom prst="rect">
            <a:avLst/>
          </a:prstGeom>
          <a:noFill/>
        </p:spPr>
        <p:txBody>
          <a:bodyPr wrap="squar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latin typeface="SVN-Caprica Script" pitchFamily="2" charset="77"/>
                <a:cs typeface="Arial" pitchFamily="34" charset="0"/>
              </a:rPr>
              <a:t>TUẦN 16:</a:t>
            </a:r>
          </a:p>
          <a:p>
            <a:pPr algn="ctr"/>
            <a:r>
              <a:rPr lang="en-US" sz="5400" b="1" cap="none" spc="0">
                <a:ln w="22225">
                  <a:solidFill>
                    <a:schemeClr val="accent2"/>
                  </a:solidFill>
                  <a:prstDash val="solid"/>
                </a:ln>
                <a:solidFill>
                  <a:schemeClr val="accent2">
                    <a:lumMod val="40000"/>
                    <a:lumOff val="60000"/>
                  </a:schemeClr>
                </a:solidFill>
                <a:effectLst/>
                <a:latin typeface="SVN-Caprica Script" pitchFamily="2" charset="77"/>
                <a:cs typeface="Arial" pitchFamily="34" charset="0"/>
              </a:rPr>
              <a:t>TIẾT 64:</a:t>
            </a:r>
            <a:endParaRPr lang="en-US"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0743041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xmlns="" id="{D377A902-88C8-8C45-A80D-FD50A050914B}"/>
              </a:ext>
            </a:extLst>
          </p:cNvPr>
          <p:cNvGraphicFramePr>
            <a:graphicFrameLocks noGrp="1"/>
          </p:cNvGraphicFramePr>
          <p:nvPr>
            <p:extLst>
              <p:ext uri="{D42A27DB-BD31-4B8C-83A1-F6EECF244321}">
                <p14:modId xmlns:p14="http://schemas.microsoft.com/office/powerpoint/2010/main" val="3522670793"/>
              </p:ext>
            </p:extLst>
          </p:nvPr>
        </p:nvGraphicFramePr>
        <p:xfrm>
          <a:off x="297543" y="1660907"/>
          <a:ext cx="11596914" cy="5020068"/>
        </p:xfrm>
        <a:graphic>
          <a:graphicData uri="http://schemas.openxmlformats.org/drawingml/2006/table">
            <a:tbl>
              <a:tblPr firstRow="1" bandRow="1">
                <a:tableStyleId>{5C22544A-7EE6-4342-B048-85BDC9FD1C3A}</a:tableStyleId>
              </a:tblPr>
              <a:tblGrid>
                <a:gridCol w="5783943">
                  <a:extLst>
                    <a:ext uri="{9D8B030D-6E8A-4147-A177-3AD203B41FA5}">
                      <a16:colId xmlns:a16="http://schemas.microsoft.com/office/drawing/2014/main" xmlns="" val="20000"/>
                    </a:ext>
                  </a:extLst>
                </a:gridCol>
                <a:gridCol w="5812971">
                  <a:extLst>
                    <a:ext uri="{9D8B030D-6E8A-4147-A177-3AD203B41FA5}">
                      <a16:colId xmlns:a16="http://schemas.microsoft.com/office/drawing/2014/main" xmlns="" val="20001"/>
                    </a:ext>
                  </a:extLst>
                </a:gridCol>
              </a:tblGrid>
              <a:tr h="467959">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2700" b="1" i="0" u="none" dirty="0" err="1">
                          <a:solidFill>
                            <a:schemeClr val="accent2">
                              <a:lumMod val="50000"/>
                            </a:schemeClr>
                          </a:solidFill>
                          <a:latin typeface="Cambria" panose="02040503050406030204" pitchFamily="18" charset="0"/>
                          <a:cs typeface="Cambria" panose="02040503050406030204" pitchFamily="18" charset="0"/>
                        </a:rPr>
                        <a:t>Khiết</a:t>
                      </a:r>
                      <a:endParaRPr lang="en-US" altLang="en-US" sz="2700" b="1" i="0" u="none" dirty="0">
                        <a:solidFill>
                          <a:schemeClr val="accent2">
                            <a:lumMod val="50000"/>
                          </a:schemeClr>
                        </a:solidFill>
                        <a:latin typeface="Cambria" panose="02040503050406030204" pitchFamily="18" charset="0"/>
                        <a:cs typeface="Cambria" panose="020405030504060302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2700" b="1" i="0" u="none" dirty="0" err="1">
                          <a:solidFill>
                            <a:schemeClr val="accent2">
                              <a:lumMod val="50000"/>
                            </a:schemeClr>
                          </a:solidFill>
                          <a:latin typeface="Cambria" panose="02040503050406030204" pitchFamily="18" charset="0"/>
                          <a:cs typeface="Cambria" panose="02040503050406030204" pitchFamily="18" charset="0"/>
                        </a:rPr>
                        <a:t>Lý</a:t>
                      </a:r>
                      <a:endParaRPr lang="en-US" altLang="en-US" sz="2700" b="1" i="0" u="none" dirty="0">
                        <a:solidFill>
                          <a:schemeClr val="accent2">
                            <a:lumMod val="50000"/>
                          </a:schemeClr>
                        </a:solidFill>
                        <a:latin typeface="Cambria" panose="02040503050406030204" pitchFamily="18" charset="0"/>
                        <a:cs typeface="Cambria" panose="020405030504060302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1069621">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hầu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của</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tham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màn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kịch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lập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chúc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thư</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trong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trò</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đồng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chủ</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mưu</a:t>
                      </a:r>
                      <a:r>
                        <a:rPr lang="en-SG" sz="2400" dirty="0">
                          <a:solidFill>
                            <a:schemeClr val="bg1">
                              <a:lumMod val="10000"/>
                            </a:schemeClr>
                          </a:solidFill>
                          <a:latin typeface="Cambria" panose="02040503050406030204" pitchFamily="18" charset="0"/>
                          <a:cs typeface="Cambria" panose="02040503050406030204" pitchFamily="18"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Lý</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hầu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gái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của</a:t>
                      </a:r>
                      <a:r>
                        <a:rPr lang="en-SG" sz="2400" dirty="0">
                          <a:solidFill>
                            <a:schemeClr val="bg1">
                              <a:lumMod val="10000"/>
                            </a:schemeClr>
                          </a:solidFill>
                          <a:latin typeface="Cambria" panose="02040503050406030204" pitchFamily="18" charset="0"/>
                          <a:cs typeface="Cambria" panose="02040503050406030204" pitchFamily="18" charset="0"/>
                        </a:rPr>
                        <a:t> Di Lung,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ích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của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Lý</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gắn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liền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với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ích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của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Khiết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và</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711393">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Liều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lĩnh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đểu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cáng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dám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vượt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quyền</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tận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dụng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vị</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thế</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kịch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vén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ích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cho</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mình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Lý</a:t>
                      </a:r>
                      <a:r>
                        <a:rPr lang="en-SG" sz="2400" dirty="0">
                          <a:solidFill>
                            <a:schemeClr val="bg1">
                              <a:lumMod val="10000"/>
                            </a:schemeClr>
                          </a:solidFill>
                          <a:latin typeface="Cambria" panose="02040503050406030204" pitchFamily="18" charset="0"/>
                          <a:cs typeface="Cambria" panose="02040503050406030204" pitchFamily="18" charset="0"/>
                        </a:rPr>
                        <a:t>.</a:t>
                      </a:r>
                    </a:p>
                    <a:p>
                      <a:r>
                        <a:rPr lang="en-SG" sz="2400" dirty="0">
                          <a:solidFill>
                            <a:schemeClr val="bg1">
                              <a:lumMod val="10000"/>
                            </a:schemeClr>
                          </a:solidFill>
                          <a:latin typeface="Cambria" panose="02040503050406030204" pitchFamily="18" charset="0"/>
                          <a:cs typeface="Cambria" panose="02040503050406030204" pitchFamily="18" charset="0"/>
                        </a:rPr>
                        <a:t>=&gt;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gọi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Khiết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thằng</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bợm</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đồ</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đểu</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cáng</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thằng</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phản</a:t>
                      </a:r>
                      <a:r>
                        <a:rPr lang="en-SG" sz="2400" i="1" dirty="0">
                          <a:solidFill>
                            <a:schemeClr val="bg1">
                              <a:lumMod val="10000"/>
                            </a:schemeClr>
                          </a:solidFill>
                          <a:latin typeface="Cambria" panose="02040503050406030204" pitchFamily="18" charset="0"/>
                          <a:cs typeface="Cambria" panose="02040503050406030204" pitchFamily="18" charset="0"/>
                        </a:rPr>
                        <a:t> </a:t>
                      </a:r>
                      <a:r>
                        <a:rPr lang="en-SG" sz="2400" i="1" dirty="0" err="1">
                          <a:solidFill>
                            <a:schemeClr val="bg1">
                              <a:lumMod val="10000"/>
                            </a:schemeClr>
                          </a:solidFill>
                          <a:latin typeface="Cambria" panose="02040503050406030204" pitchFamily="18" charset="0"/>
                          <a:cs typeface="Cambria" panose="02040503050406030204" pitchFamily="18" charset="0"/>
                        </a:rPr>
                        <a:t>bội</a:t>
                      </a:r>
                      <a:r>
                        <a:rPr lang="en-SG" sz="2400" i="1" dirty="0">
                          <a:solidFill>
                            <a:schemeClr val="bg1">
                              <a:lumMod val="10000"/>
                            </a:schemeClr>
                          </a:solidFill>
                          <a:latin typeface="Cambria" panose="02040503050406030204" pitchFamily="18" charset="0"/>
                          <a:cs typeface="Cambria" panose="02040503050406030204" pitchFamily="18" charset="0"/>
                        </a:rPr>
                        <a:t>,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Tuy</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có</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chút</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tình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cảm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chân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thành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nhưng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vì</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tư</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Lý</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sẵn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sàng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kẻ</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phụ</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hoạ</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đắc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lực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cho</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mưu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đồ</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lập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chúc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thư</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giả</a:t>
                      </a:r>
                      <a:r>
                        <a:rPr lang="en-SG" sz="2400" dirty="0">
                          <a:solidFill>
                            <a:schemeClr val="bg1">
                              <a:lumMod val="10000"/>
                            </a:schemeClr>
                          </a:solidFill>
                          <a:latin typeface="Cambria" panose="02040503050406030204" pitchFamily="18" charset="0"/>
                          <a:cs typeface="Cambria" panose="02040503050406030204" pitchFamily="18" charset="0"/>
                        </a:rPr>
                        <a: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1853082"/>
                  </a:ext>
                </a:extLst>
              </a:tr>
              <a:tr h="1316748">
                <a:tc gridSpan="2">
                  <a:txBody>
                    <a:bodyPr/>
                    <a:lstStyle/>
                    <a:p>
                      <a:pPr marL="342900" indent="-342900">
                        <a:buFont typeface="Symbol" pitchFamily="2" charset="2"/>
                        <a:buChar char="Þ"/>
                      </a:pPr>
                      <a:r>
                        <a:rPr lang="en-SG" sz="2400" dirty="0" err="1">
                          <a:solidFill>
                            <a:schemeClr val="bg1">
                              <a:lumMod val="10000"/>
                            </a:schemeClr>
                          </a:solidFill>
                          <a:latin typeface="Cambria" panose="02040503050406030204" pitchFamily="18" charset="0"/>
                          <a:cs typeface="Cambria" panose="02040503050406030204" pitchFamily="18" charset="0"/>
                        </a:rPr>
                        <a:t>Điểm</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tương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đồng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Cả</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hai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đều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hầu</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giúp</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việc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chỉ</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có</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thể</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được</a:t>
                      </a:r>
                      <a:r>
                        <a:rPr lang="en-SG" sz="2400" dirty="0">
                          <a:solidFill>
                            <a:schemeClr val="bg1">
                              <a:lumMod val="10000"/>
                            </a:schemeClr>
                          </a:solidFill>
                          <a:latin typeface="Cambria" panose="02040503050406030204" pitchFamily="18" charset="0"/>
                          <a:cs typeface="Cambria" panose="02040503050406030204" pitchFamily="18" charset="0"/>
                        </a:rPr>
                        <a:t> chia </a:t>
                      </a:r>
                      <a:r>
                        <a:rPr lang="en-SG" sz="2400" dirty="0" err="1">
                          <a:solidFill>
                            <a:schemeClr val="bg1">
                              <a:lumMod val="10000"/>
                            </a:schemeClr>
                          </a:solidFill>
                          <a:latin typeface="Cambria" panose="02040503050406030204" pitchFamily="18" charset="0"/>
                          <a:cs typeface="Cambria" panose="02040503050406030204" pitchFamily="18" charset="0"/>
                        </a:rPr>
                        <a:t>phần</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hưởng</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lợi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nếu</a:t>
                      </a:r>
                      <a:r>
                        <a:rPr lang="en-SG" sz="2400" dirty="0">
                          <a:solidFill>
                            <a:schemeClr val="bg1">
                              <a:lumMod val="10000"/>
                            </a:schemeClr>
                          </a:solidFill>
                          <a:latin typeface="Cambria" panose="02040503050406030204" pitchFamily="18" charset="0"/>
                          <a:cs typeface="Cambria" panose="02040503050406030204" pitchFamily="18" charset="0"/>
                        </a:rPr>
                        <a:t> Hy </a:t>
                      </a:r>
                      <a:r>
                        <a:rPr lang="en-SG" sz="2400" dirty="0" err="1">
                          <a:solidFill>
                            <a:schemeClr val="bg1">
                              <a:lumMod val="10000"/>
                            </a:schemeClr>
                          </a:solidFill>
                          <a:latin typeface="Cambria" panose="02040503050406030204" pitchFamily="18" charset="0"/>
                          <a:cs typeface="Cambria" panose="02040503050406030204" pitchFamily="18" charset="0"/>
                        </a:rPr>
                        <a:t>Lạc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chính</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thức</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là</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người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thừa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kế</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gia</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tài</a:t>
                      </a:r>
                      <a:r>
                        <a:rPr lang="en-SG" sz="2400" dirty="0">
                          <a:solidFill>
                            <a:schemeClr val="bg1">
                              <a:lumMod val="10000"/>
                            </a:schemeClr>
                          </a:solidFill>
                          <a:latin typeface="Cambria" panose="02040503050406030204" pitchFamily="18" charset="0"/>
                          <a:cs typeface="Cambria" panose="02040503050406030204" pitchFamily="18" charset="0"/>
                        </a:rPr>
                        <a:t> </a:t>
                      </a:r>
                      <a:r>
                        <a:rPr lang="en-SG" sz="2400" dirty="0" err="1">
                          <a:solidFill>
                            <a:schemeClr val="bg1">
                              <a:lumMod val="10000"/>
                            </a:schemeClr>
                          </a:solidFill>
                          <a:latin typeface="Cambria" panose="02040503050406030204" pitchFamily="18" charset="0"/>
                          <a:cs typeface="Cambria" panose="02040503050406030204" pitchFamily="18" charset="0"/>
                        </a:rPr>
                        <a:t>của</a:t>
                      </a:r>
                      <a:r>
                        <a:rPr lang="en-SG" sz="2400" dirty="0">
                          <a:solidFill>
                            <a:schemeClr val="bg1">
                              <a:lumMod val="10000"/>
                            </a:schemeClr>
                          </a:solidFill>
                          <a:latin typeface="Cambria" panose="02040503050406030204" pitchFamily="18" charset="0"/>
                          <a:cs typeface="Cambria" panose="02040503050406030204" pitchFamily="18" charset="0"/>
                        </a:rPr>
                        <a:t> Di Lung.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SG" sz="2400" dirty="0">
                        <a:solidFill>
                          <a:schemeClr val="bg1">
                            <a:lumMod val="10000"/>
                          </a:schemeClr>
                        </a:solidFill>
                        <a:latin typeface="Cambria" panose="02040503050406030204" pitchFamily="18" charset="0"/>
                        <a:cs typeface="Cambria" panose="020405030504060302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7302216"/>
                  </a:ext>
                </a:extLst>
              </a:tr>
            </a:tbl>
          </a:graphicData>
        </a:graphic>
      </p:graphicFrame>
      <p:grpSp>
        <p:nvGrpSpPr>
          <p:cNvPr id="15" name="Rectangle 66">
            <a:extLst>
              <a:ext uri="{FF2B5EF4-FFF2-40B4-BE49-F238E27FC236}">
                <a16:creationId xmlns:a16="http://schemas.microsoft.com/office/drawing/2014/main" xmlns="" id="{E6E7FC20-1061-6D46-B393-00819798B858}"/>
              </a:ext>
            </a:extLst>
          </p:cNvPr>
          <p:cNvGrpSpPr/>
          <p:nvPr/>
        </p:nvGrpSpPr>
        <p:grpSpPr>
          <a:xfrm>
            <a:off x="769051" y="323564"/>
            <a:ext cx="10653699" cy="1013023"/>
            <a:chOff x="0" y="0"/>
            <a:chExt cx="2198" cy="1495"/>
          </a:xfrm>
        </p:grpSpPr>
        <p:pic>
          <p:nvPicPr>
            <p:cNvPr id="16" name="Rectangle 66">
              <a:extLst>
                <a:ext uri="{FF2B5EF4-FFF2-40B4-BE49-F238E27FC236}">
                  <a16:creationId xmlns:a16="http://schemas.microsoft.com/office/drawing/2014/main" xmlns="" id="{A6530B36-0097-3B4E-B561-BE2E5BA20558}"/>
                </a:ext>
              </a:extLst>
            </p:cNvPr>
            <p:cNvPicPr>
              <a:picLocks noChangeAspect="1"/>
            </p:cNvPicPr>
            <p:nvPr/>
          </p:nvPicPr>
          <p:blipFill>
            <a:blip r:embed="rId2"/>
            <a:stretch>
              <a:fillRect/>
            </a:stretch>
          </p:blipFill>
          <p:spPr>
            <a:xfrm>
              <a:off x="0" y="0"/>
              <a:ext cx="2198" cy="1237"/>
            </a:xfrm>
            <a:prstGeom prst="rect">
              <a:avLst/>
            </a:prstGeom>
            <a:noFill/>
            <a:ln w="9525">
              <a:noFill/>
            </a:ln>
          </p:spPr>
        </p:pic>
        <p:sp>
          <p:nvSpPr>
            <p:cNvPr id="17" name="Text Box 6">
              <a:extLst>
                <a:ext uri="{FF2B5EF4-FFF2-40B4-BE49-F238E27FC236}">
                  <a16:creationId xmlns:a16="http://schemas.microsoft.com/office/drawing/2014/main" xmlns="" id="{66B564C1-5661-F048-B02B-B0076FB414DC}"/>
                </a:ext>
              </a:extLst>
            </p:cNvPr>
            <p:cNvSpPr txBox="1"/>
            <p:nvPr/>
          </p:nvSpPr>
          <p:spPr>
            <a:xfrm>
              <a:off x="15" y="277"/>
              <a:ext cx="2183" cy="1218"/>
            </a:xfrm>
            <a:prstGeom prst="rect">
              <a:avLst/>
            </a:prstGeom>
            <a:noFill/>
            <a:ln w="9525">
              <a:noFill/>
            </a:ln>
          </p:spPr>
          <p:txBody>
            <a:bodyPr anchor="ctr"/>
            <a:lstStyle/>
            <a:p>
              <a:pPr algn="ctr"/>
              <a:r>
                <a:rPr lang="en-AU" altLang="en-US" sz="3600" dirty="0" err="1">
                  <a:solidFill>
                    <a:srgbClr val="64392D"/>
                  </a:solidFill>
                  <a:latin typeface="SVN-Marujo" panose="02000503000000000000" pitchFamily="2" charset="0"/>
                </a:rPr>
                <a:t>Bảng</a:t>
              </a:r>
              <a:r>
                <a:rPr lang="en-AU" altLang="en-US" sz="3600" dirty="0">
                  <a:solidFill>
                    <a:srgbClr val="64392D"/>
                  </a:solidFill>
                  <a:latin typeface="SVN-Marujo" panose="02000503000000000000" pitchFamily="2" charset="0"/>
                </a:rPr>
                <a:t> 2: </a:t>
              </a:r>
              <a:r>
                <a:rPr lang="en-US" altLang="en-US" sz="2800" b="1" dirty="0" err="1">
                  <a:solidFill>
                    <a:srgbClr val="64392D"/>
                  </a:solidFill>
                  <a:latin typeface="Times New Roman" panose="02020603050405020304" pitchFamily="18" charset="0"/>
                  <a:cs typeface="Times New Roman" panose="02020603050405020304" pitchFamily="18" charset="0"/>
                </a:rPr>
                <a:t>Điểm</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tương</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đồng</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và</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khác</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biệt</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giữa</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Khiết</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và</a:t>
              </a:r>
              <a:r>
                <a:rPr lang="en-US" altLang="en-US" sz="2800" b="1" dirty="0">
                  <a:solidFill>
                    <a:srgbClr val="64392D"/>
                  </a:solidFill>
                  <a:latin typeface="Times New Roman" panose="02020603050405020304" pitchFamily="18" charset="0"/>
                  <a:cs typeface="Times New Roman" panose="02020603050405020304" pitchFamily="18" charset="0"/>
                </a:rPr>
                <a:t> </a:t>
              </a:r>
              <a:r>
                <a:rPr lang="en-US" altLang="en-US" sz="2800" b="1" dirty="0" err="1">
                  <a:solidFill>
                    <a:srgbClr val="64392D"/>
                  </a:solidFill>
                  <a:latin typeface="Times New Roman" panose="02020603050405020304" pitchFamily="18" charset="0"/>
                  <a:cs typeface="Times New Roman" panose="02020603050405020304" pitchFamily="18" charset="0"/>
                </a:rPr>
                <a:t>Lý</a:t>
              </a:r>
              <a:r>
                <a:rPr lang="en-US" sz="3600" b="1" dirty="0">
                  <a:solidFill>
                    <a:srgbClr val="64392D"/>
                  </a:solidFill>
                  <a:latin typeface="Times New Roman" panose="02020603050405020304" pitchFamily="18" charset="0"/>
                  <a:cs typeface="Times New Roman" panose="02020603050405020304" pitchFamily="18" charset="0"/>
                </a:rPr>
                <a:t> </a:t>
              </a:r>
            </a:p>
            <a:p>
              <a:pPr lvl="0" algn="ctr" eaLnBrk="1" hangingPunct="1"/>
              <a:r>
                <a:rPr lang="en-AU" altLang="en-US" sz="3600" dirty="0">
                  <a:solidFill>
                    <a:srgbClr val="64392D"/>
                  </a:solidFill>
                  <a:latin typeface="SVN-Marujo" panose="02000503000000000000" pitchFamily="2" charset="0"/>
                </a:rPr>
                <a:t> </a:t>
              </a:r>
            </a:p>
          </p:txBody>
        </p:sp>
      </p:grpSp>
    </p:spTree>
    <p:extLst>
      <p:ext uri="{BB962C8B-B14F-4D97-AF65-F5344CB8AC3E}">
        <p14:creationId xmlns:p14="http://schemas.microsoft.com/office/powerpoint/2010/main" val="91403192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80EB85A-594D-214D-B437-59983D691B2F}"/>
              </a:ext>
            </a:extLst>
          </p:cNvPr>
          <p:cNvPicPr>
            <a:picLocks noChangeAspect="1"/>
          </p:cNvPicPr>
          <p:nvPr/>
        </p:nvPicPr>
        <p:blipFill>
          <a:blip r:embed="rId2"/>
          <a:stretch>
            <a:fillRect/>
          </a:stretch>
        </p:blipFill>
        <p:spPr>
          <a:xfrm>
            <a:off x="6350227" y="3170155"/>
            <a:ext cx="5174531" cy="313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xmlns="" id="{E00A3DBD-8954-C640-BC97-4F8A1E25DE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grpSp>
        <p:nvGrpSpPr>
          <p:cNvPr id="22" name="Group 21">
            <a:extLst>
              <a:ext uri="{FF2B5EF4-FFF2-40B4-BE49-F238E27FC236}">
                <a16:creationId xmlns:a16="http://schemas.microsoft.com/office/drawing/2014/main" xmlns="" id="{98C8CC91-22A6-3C4C-8868-E11D734AEA80}"/>
              </a:ext>
            </a:extLst>
          </p:cNvPr>
          <p:cNvGrpSpPr/>
          <p:nvPr/>
        </p:nvGrpSpPr>
        <p:grpSpPr>
          <a:xfrm>
            <a:off x="1815633" y="555299"/>
            <a:ext cx="5770494" cy="4525522"/>
            <a:chOff x="-35106" y="562978"/>
            <a:chExt cx="4684216" cy="3705108"/>
          </a:xfrm>
        </p:grpSpPr>
        <p:pic>
          <p:nvPicPr>
            <p:cNvPr id="23" name="Picture 22">
              <a:extLst>
                <a:ext uri="{FF2B5EF4-FFF2-40B4-BE49-F238E27FC236}">
                  <a16:creationId xmlns:a16="http://schemas.microsoft.com/office/drawing/2014/main" xmlns="" id="{9B400A66-8B8B-B147-90D4-89AC5DC33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6" y="562978"/>
              <a:ext cx="4684216" cy="3705108"/>
            </a:xfrm>
            <a:prstGeom prst="rect">
              <a:avLst/>
            </a:prstGeom>
          </p:spPr>
        </p:pic>
        <p:sp>
          <p:nvSpPr>
            <p:cNvPr id="24" name="TextBox 23">
              <a:extLst>
                <a:ext uri="{FF2B5EF4-FFF2-40B4-BE49-F238E27FC236}">
                  <a16:creationId xmlns:a16="http://schemas.microsoft.com/office/drawing/2014/main" xmlns="" id="{CD04F8F3-E991-A046-8B23-96552FFE9CCC}"/>
                </a:ext>
              </a:extLst>
            </p:cNvPr>
            <p:cNvSpPr txBox="1"/>
            <p:nvPr/>
          </p:nvSpPr>
          <p:spPr>
            <a:xfrm>
              <a:off x="535588" y="1936281"/>
              <a:ext cx="3313631" cy="1058320"/>
            </a:xfrm>
            <a:prstGeom prst="rect">
              <a:avLst/>
            </a:prstGeom>
            <a:noFill/>
          </p:spPr>
          <p:txBody>
            <a:bodyPr wrap="square">
              <a:spAutoFit/>
            </a:bodyPr>
            <a:lstStyle/>
            <a:p>
              <a:pPr algn="just"/>
              <a:r>
                <a:rPr lang="en-US" sz="2600" dirty="0" err="1">
                  <a:solidFill>
                    <a:schemeClr val="accent2">
                      <a:lumMod val="50000"/>
                    </a:schemeClr>
                  </a:solidFill>
                  <a:latin typeface="Times New Roman" panose="02020603050405020304" pitchFamily="18" charset="0"/>
                  <a:cs typeface="Times New Roman" panose="02020603050405020304" pitchFamily="18" charset="0"/>
                </a:rPr>
                <a:t>Phân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thủ</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trào</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phúng</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mà</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cho</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đặc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sắc</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văn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bản</a:t>
              </a:r>
              <a:r>
                <a:rPr lang="en-US" sz="2600" dirty="0">
                  <a:solidFill>
                    <a:schemeClr val="accent2">
                      <a:lumMod val="50000"/>
                    </a:schemeClr>
                  </a:solidFill>
                  <a:latin typeface="Times New Roman" panose="02020603050405020304" pitchFamily="18" charset="0"/>
                  <a:cs typeface="Times New Roman" panose="02020603050405020304" pitchFamily="18" charset="0"/>
                </a:rPr>
                <a:t>.</a:t>
              </a:r>
            </a:p>
          </p:txBody>
        </p:sp>
      </p:grpSp>
      <p:grpSp>
        <p:nvGrpSpPr>
          <p:cNvPr id="13" name="Group 12">
            <a:extLst>
              <a:ext uri="{FF2B5EF4-FFF2-40B4-BE49-F238E27FC236}">
                <a16:creationId xmlns:a16="http://schemas.microsoft.com/office/drawing/2014/main" xmlns="" id="{E55B4035-2E52-374D-83E7-5E055FAFDE44}"/>
              </a:ext>
            </a:extLst>
          </p:cNvPr>
          <p:cNvGrpSpPr/>
          <p:nvPr/>
        </p:nvGrpSpPr>
        <p:grpSpPr>
          <a:xfrm>
            <a:off x="390441" y="318648"/>
            <a:ext cx="5319395" cy="846161"/>
            <a:chOff x="2872001" y="4873759"/>
            <a:chExt cx="5319395" cy="846161"/>
          </a:xfrm>
        </p:grpSpPr>
        <p:grpSp>
          <p:nvGrpSpPr>
            <p:cNvPr id="14" name="Group 13">
              <a:extLst>
                <a:ext uri="{FF2B5EF4-FFF2-40B4-BE49-F238E27FC236}">
                  <a16:creationId xmlns:a16="http://schemas.microsoft.com/office/drawing/2014/main" xmlns="" id="{E3A62E6B-F4E6-CF47-8A87-CD60EE97322E}"/>
                </a:ext>
              </a:extLst>
            </p:cNvPr>
            <p:cNvGrpSpPr/>
            <p:nvPr/>
          </p:nvGrpSpPr>
          <p:grpSpPr>
            <a:xfrm>
              <a:off x="2872001" y="4873759"/>
              <a:ext cx="5319395" cy="846161"/>
              <a:chOff x="1047750" y="805217"/>
              <a:chExt cx="5319395" cy="846161"/>
            </a:xfrm>
            <a:solidFill>
              <a:srgbClr val="3AAC80"/>
            </a:solidFill>
          </p:grpSpPr>
          <p:sp>
            <p:nvSpPr>
              <p:cNvPr id="20" name="Rectangle: Rounded Corners 89">
                <a:extLst>
                  <a:ext uri="{FF2B5EF4-FFF2-40B4-BE49-F238E27FC236}">
                    <a16:creationId xmlns:a16="http://schemas.microsoft.com/office/drawing/2014/main" xmlns="" id="{5B180971-5CBD-7745-8F61-2C1541916243}"/>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21" name="Oval 20">
                <a:extLst>
                  <a:ext uri="{FF2B5EF4-FFF2-40B4-BE49-F238E27FC236}">
                    <a16:creationId xmlns:a16="http://schemas.microsoft.com/office/drawing/2014/main" xmlns="" id="{A133B3A1-018D-EB48-AD5F-D7FEB3EA7078}"/>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A3E94D83-FDA9-BB4A-BD89-312FA7E2BB5F}"/>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d</a:t>
              </a:r>
            </a:p>
          </p:txBody>
        </p:sp>
        <p:sp>
          <p:nvSpPr>
            <p:cNvPr id="19" name="TextBox 18">
              <a:extLst>
                <a:ext uri="{FF2B5EF4-FFF2-40B4-BE49-F238E27FC236}">
                  <a16:creationId xmlns:a16="http://schemas.microsoft.com/office/drawing/2014/main" xmlns="" id="{39B6B6BE-B8E4-E040-A954-4340AF28F498}"/>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Thủ</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pháp</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trào</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phúng</a:t>
              </a:r>
              <a:endParaRPr lang="en-US" sz="3200" dirty="0">
                <a:solidFill>
                  <a:schemeClr val="bg1"/>
                </a:solidFill>
                <a:latin typeface="SVN-Dessert Menu Script" panose="00000500000000000000" pitchFamily="2" charset="0"/>
              </a:endParaRPr>
            </a:p>
          </p:txBody>
        </p:sp>
      </p:grpSp>
    </p:spTree>
    <p:extLst>
      <p:ext uri="{BB962C8B-B14F-4D97-AF65-F5344CB8AC3E}">
        <p14:creationId xmlns:p14="http://schemas.microsoft.com/office/powerpoint/2010/main" val="357472654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ABE077E7-6023-9149-BD67-278FED267E55}"/>
              </a:ext>
            </a:extLst>
          </p:cNvPr>
          <p:cNvGrpSpPr/>
          <p:nvPr/>
        </p:nvGrpSpPr>
        <p:grpSpPr>
          <a:xfrm>
            <a:off x="390441" y="318648"/>
            <a:ext cx="5319395" cy="846161"/>
            <a:chOff x="2872001" y="4873759"/>
            <a:chExt cx="5319395" cy="846161"/>
          </a:xfrm>
        </p:grpSpPr>
        <p:grpSp>
          <p:nvGrpSpPr>
            <p:cNvPr id="9" name="Group 8">
              <a:extLst>
                <a:ext uri="{FF2B5EF4-FFF2-40B4-BE49-F238E27FC236}">
                  <a16:creationId xmlns:a16="http://schemas.microsoft.com/office/drawing/2014/main" xmlns="" id="{E495C5A1-DAC9-4948-AAC1-C47E87AD77E3}"/>
                </a:ext>
              </a:extLst>
            </p:cNvPr>
            <p:cNvGrpSpPr/>
            <p:nvPr/>
          </p:nvGrpSpPr>
          <p:grpSpPr>
            <a:xfrm>
              <a:off x="2872001" y="4873759"/>
              <a:ext cx="5319395" cy="846161"/>
              <a:chOff x="1047750" y="805217"/>
              <a:chExt cx="5319395" cy="846161"/>
            </a:xfrm>
            <a:solidFill>
              <a:srgbClr val="3AAC80"/>
            </a:solidFill>
          </p:grpSpPr>
          <p:sp>
            <p:nvSpPr>
              <p:cNvPr id="12" name="Rectangle: Rounded Corners 89">
                <a:extLst>
                  <a:ext uri="{FF2B5EF4-FFF2-40B4-BE49-F238E27FC236}">
                    <a16:creationId xmlns:a16="http://schemas.microsoft.com/office/drawing/2014/main" xmlns="" id="{5AF2222D-4439-BF48-B754-0CD448FC0227}"/>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3" name="Oval 12">
                <a:extLst>
                  <a:ext uri="{FF2B5EF4-FFF2-40B4-BE49-F238E27FC236}">
                    <a16:creationId xmlns:a16="http://schemas.microsoft.com/office/drawing/2014/main" xmlns="" id="{F197B3AC-6B02-1447-9FB1-4F3D9633B1A9}"/>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D0CB6129-F34F-B84A-AF9E-7F3C13B5853B}"/>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d</a:t>
              </a:r>
            </a:p>
          </p:txBody>
        </p:sp>
        <p:sp>
          <p:nvSpPr>
            <p:cNvPr id="11" name="TextBox 10">
              <a:extLst>
                <a:ext uri="{FF2B5EF4-FFF2-40B4-BE49-F238E27FC236}">
                  <a16:creationId xmlns:a16="http://schemas.microsoft.com/office/drawing/2014/main" xmlns="" id="{132E30AD-E886-6548-B217-EE5D92DB3AF7}"/>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Thủ</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pháp</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trào</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phúng</a:t>
              </a:r>
              <a:endParaRPr lang="en-US" sz="3200" dirty="0">
                <a:solidFill>
                  <a:schemeClr val="bg1"/>
                </a:solidFill>
                <a:latin typeface="SVN-Dessert Menu Script" panose="00000500000000000000" pitchFamily="2" charset="0"/>
              </a:endParaRPr>
            </a:p>
          </p:txBody>
        </p:sp>
      </p:grpSp>
      <p:pic>
        <p:nvPicPr>
          <p:cNvPr id="14" name="Picture 13">
            <a:extLst>
              <a:ext uri="{FF2B5EF4-FFF2-40B4-BE49-F238E27FC236}">
                <a16:creationId xmlns:a16="http://schemas.microsoft.com/office/drawing/2014/main" xmlns="" id="{4AD7903C-D191-D44D-AC17-EA8CB550482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grpSp>
        <p:nvGrpSpPr>
          <p:cNvPr id="15" name="Group 14">
            <a:extLst>
              <a:ext uri="{FF2B5EF4-FFF2-40B4-BE49-F238E27FC236}">
                <a16:creationId xmlns:a16="http://schemas.microsoft.com/office/drawing/2014/main" xmlns="" id="{FA6BCFD5-D477-7641-8126-2565A92F549C}"/>
              </a:ext>
            </a:extLst>
          </p:cNvPr>
          <p:cNvGrpSpPr/>
          <p:nvPr/>
        </p:nvGrpSpPr>
        <p:grpSpPr>
          <a:xfrm>
            <a:off x="4850960" y="1757420"/>
            <a:ext cx="6441879" cy="1503132"/>
            <a:chOff x="5073085" y="888220"/>
            <a:chExt cx="6977200" cy="1503132"/>
          </a:xfrm>
        </p:grpSpPr>
        <p:pic>
          <p:nvPicPr>
            <p:cNvPr id="16" name="Picture 15">
              <a:extLst>
                <a:ext uri="{FF2B5EF4-FFF2-40B4-BE49-F238E27FC236}">
                  <a16:creationId xmlns:a16="http://schemas.microsoft.com/office/drawing/2014/main" xmlns="" id="{A4E1337B-247E-0349-A936-321ABAFE0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085" y="888220"/>
              <a:ext cx="6977200" cy="1503132"/>
            </a:xfrm>
            <a:prstGeom prst="rect">
              <a:avLst/>
            </a:prstGeom>
          </p:spPr>
        </p:pic>
        <p:sp>
          <p:nvSpPr>
            <p:cNvPr id="17" name="TextBox 16">
              <a:extLst>
                <a:ext uri="{FF2B5EF4-FFF2-40B4-BE49-F238E27FC236}">
                  <a16:creationId xmlns:a16="http://schemas.microsoft.com/office/drawing/2014/main" xmlns="" id="{0CD07367-5CE6-914C-8B71-79E1C73E62B8}"/>
                </a:ext>
              </a:extLst>
            </p:cNvPr>
            <p:cNvSpPr txBox="1"/>
            <p:nvPr/>
          </p:nvSpPr>
          <p:spPr>
            <a:xfrm>
              <a:off x="5467983" y="1393076"/>
              <a:ext cx="6258392" cy="523220"/>
            </a:xfrm>
            <a:prstGeom prst="rect">
              <a:avLst/>
            </a:prstGeom>
            <a:noFill/>
          </p:spPr>
          <p:txBody>
            <a:bodyPr wrap="square">
              <a:spAutoFit/>
            </a:bodyPr>
            <a:lstStyle/>
            <a:p>
              <a:r>
                <a:rPr lang="en-US" sz="2800" dirty="0" err="1">
                  <a:solidFill>
                    <a:srgbClr val="D4727A"/>
                  </a:solidFill>
                  <a:latin typeface="SVN-Segoe Print" panose="020B0606040200020203" pitchFamily="34" charset="0"/>
                </a:rPr>
                <a:t>Thủ</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pháp</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phóng</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đại</a:t>
              </a:r>
              <a:endParaRPr lang="en-US" sz="2800" dirty="0">
                <a:solidFill>
                  <a:srgbClr val="D4727A"/>
                </a:solidFill>
                <a:latin typeface="SVN-Segoe Print" panose="020B0606040200020203" pitchFamily="34" charset="0"/>
              </a:endParaRPr>
            </a:p>
          </p:txBody>
        </p:sp>
      </p:grpSp>
      <p:grpSp>
        <p:nvGrpSpPr>
          <p:cNvPr id="18" name="Group 17">
            <a:extLst>
              <a:ext uri="{FF2B5EF4-FFF2-40B4-BE49-F238E27FC236}">
                <a16:creationId xmlns:a16="http://schemas.microsoft.com/office/drawing/2014/main" xmlns="" id="{23C050DA-F8ED-3647-B805-9ED202CDDCF1}"/>
              </a:ext>
            </a:extLst>
          </p:cNvPr>
          <p:cNvGrpSpPr/>
          <p:nvPr/>
        </p:nvGrpSpPr>
        <p:grpSpPr>
          <a:xfrm>
            <a:off x="4850960" y="3164173"/>
            <a:ext cx="6441879" cy="1503132"/>
            <a:chOff x="5073085" y="888220"/>
            <a:chExt cx="6977200" cy="1503132"/>
          </a:xfrm>
        </p:grpSpPr>
        <p:pic>
          <p:nvPicPr>
            <p:cNvPr id="19" name="Picture 18">
              <a:extLst>
                <a:ext uri="{FF2B5EF4-FFF2-40B4-BE49-F238E27FC236}">
                  <a16:creationId xmlns:a16="http://schemas.microsoft.com/office/drawing/2014/main" xmlns="" id="{F9F5C113-CAC4-944E-9AA9-F3B0B148C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085" y="888220"/>
              <a:ext cx="6977200" cy="1503132"/>
            </a:xfrm>
            <a:prstGeom prst="rect">
              <a:avLst/>
            </a:prstGeom>
          </p:spPr>
        </p:pic>
        <p:sp>
          <p:nvSpPr>
            <p:cNvPr id="20" name="TextBox 19">
              <a:extLst>
                <a:ext uri="{FF2B5EF4-FFF2-40B4-BE49-F238E27FC236}">
                  <a16:creationId xmlns:a16="http://schemas.microsoft.com/office/drawing/2014/main" xmlns="" id="{D9F6BA33-A317-C846-9BA7-05A2B09C170B}"/>
                </a:ext>
              </a:extLst>
            </p:cNvPr>
            <p:cNvSpPr txBox="1"/>
            <p:nvPr/>
          </p:nvSpPr>
          <p:spPr>
            <a:xfrm>
              <a:off x="5467983" y="1393076"/>
              <a:ext cx="6258392" cy="954107"/>
            </a:xfrm>
            <a:prstGeom prst="rect">
              <a:avLst/>
            </a:prstGeom>
            <a:noFill/>
          </p:spPr>
          <p:txBody>
            <a:bodyPr wrap="square">
              <a:spAutoFit/>
            </a:bodyPr>
            <a:lstStyle/>
            <a:p>
              <a:r>
                <a:rPr lang="en-US" sz="2800" dirty="0" err="1">
                  <a:solidFill>
                    <a:srgbClr val="D4727A"/>
                  </a:solidFill>
                  <a:latin typeface="SVN-Segoe Print" panose="020B0606040200020203" pitchFamily="34" charset="0"/>
                </a:rPr>
                <a:t>Thủ</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pháp</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lặp</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lại</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và</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tăng</a:t>
              </a:r>
              <a:r>
                <a:rPr lang="en-US" sz="2800" dirty="0">
                  <a:solidFill>
                    <a:srgbClr val="D4727A"/>
                  </a:solidFill>
                  <a:latin typeface="SVN-Segoe Print" panose="020B0606040200020203" pitchFamily="34" charset="0"/>
                </a:rPr>
                <a:t> </a:t>
              </a:r>
              <a:r>
                <a:rPr lang="en-US" sz="2800" dirty="0" err="1">
                  <a:solidFill>
                    <a:srgbClr val="D4727A"/>
                  </a:solidFill>
                  <a:latin typeface="SVN-Segoe Print" panose="020B0606040200020203" pitchFamily="34" charset="0"/>
                </a:rPr>
                <a:t>tiến</a:t>
              </a:r>
              <a:endParaRPr lang="en-US" sz="2800" dirty="0">
                <a:solidFill>
                  <a:srgbClr val="D4727A"/>
                </a:solidFill>
                <a:latin typeface="SVN-Segoe Print" panose="020B0606040200020203" pitchFamily="34" charset="0"/>
              </a:endParaRPr>
            </a:p>
          </p:txBody>
        </p:sp>
      </p:grpSp>
    </p:spTree>
    <p:extLst>
      <p:ext uri="{BB962C8B-B14F-4D97-AF65-F5344CB8AC3E}">
        <p14:creationId xmlns:p14="http://schemas.microsoft.com/office/powerpoint/2010/main" val="416673549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12">
            <a:extLst>
              <a:ext uri="{FF2B5EF4-FFF2-40B4-BE49-F238E27FC236}">
                <a16:creationId xmlns:a16="http://schemas.microsoft.com/office/drawing/2014/main" xmlns="" id="{2074D693-12BD-AE42-B620-8BC58F509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210"/>
          <a:stretch/>
        </p:blipFill>
        <p:spPr>
          <a:xfrm>
            <a:off x="4630057" y="1425446"/>
            <a:ext cx="6998062" cy="4983214"/>
          </a:xfrm>
          <a:prstGeom prst="rect">
            <a:avLst/>
          </a:prstGeom>
        </p:spPr>
      </p:pic>
      <p:sp>
        <p:nvSpPr>
          <p:cNvPr id="22" name="Rectangle 21">
            <a:extLst>
              <a:ext uri="{FF2B5EF4-FFF2-40B4-BE49-F238E27FC236}">
                <a16:creationId xmlns:a16="http://schemas.microsoft.com/office/drawing/2014/main" xmlns="" id="{DCC242FA-4A44-474A-9A50-13DAACAC2C2A}"/>
              </a:ext>
            </a:extLst>
          </p:cNvPr>
          <p:cNvSpPr/>
          <p:nvPr/>
        </p:nvSpPr>
        <p:spPr>
          <a:xfrm>
            <a:off x="5047802" y="2147338"/>
            <a:ext cx="6162571" cy="3539430"/>
          </a:xfrm>
          <a:prstGeom prst="rect">
            <a:avLst/>
          </a:prstGeom>
        </p:spPr>
        <p:txBody>
          <a:bodyPr wrap="square">
            <a:spAutoFit/>
          </a:bodyPr>
          <a:lstStyle/>
          <a:p>
            <a:pPr algn="just"/>
            <a:r>
              <a:rPr lang="en-US" sz="2800" dirty="0">
                <a:solidFill>
                  <a:srgbClr val="64392D"/>
                </a:solidFill>
                <a:latin typeface="Times New Roman" panose="02020603050405020304" pitchFamily="18" charset="0"/>
                <a:cs typeface="Times New Roman" panose="02020603050405020304" pitchFamily="18" charset="0"/>
              </a:rPr>
              <a:t>-</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Về</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cách</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sắp</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xếp</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hành</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động</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sự</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việc</a:t>
            </a:r>
            <a:r>
              <a:rPr lang="en-US" sz="2800" b="1" dirty="0">
                <a:solidFill>
                  <a:srgbClr val="64392D"/>
                </a:solidFill>
                <a:latin typeface="Times New Roman" panose="02020603050405020304" pitchFamily="18" charset="0"/>
                <a:cs typeface="Times New Roman" panose="02020603050405020304" pitchFamily="18" charset="0"/>
              </a:rPr>
              <a: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tạo</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tiếng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cười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bằng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tình</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huống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hoán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đổi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vị</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thế</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hài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hước</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lố</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bịch</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trong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màn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kịch</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làm</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chúc</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thư</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giả</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Khiết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là</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người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hầu</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lại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vào</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vai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cụ</a:t>
            </a:r>
            <a:r>
              <a:rPr lang="en-US" sz="2800" dirty="0">
                <a:solidFill>
                  <a:srgbClr val="64392D"/>
                </a:solidFill>
                <a:latin typeface="Times New Roman" panose="02020603050405020304" pitchFamily="18" charset="0"/>
                <a:cs typeface="Times New Roman" panose="02020603050405020304" pitchFamily="18" charset="0"/>
              </a:rPr>
              <a:t> Di Lung </a:t>
            </a:r>
            <a:r>
              <a:rPr lang="en-US" sz="2800" dirty="0" err="1">
                <a:solidFill>
                  <a:srgbClr val="64392D"/>
                </a:solidFill>
                <a:latin typeface="Times New Roman" panose="02020603050405020304" pitchFamily="18" charset="0"/>
                <a:cs typeface="Times New Roman" panose="02020603050405020304" pitchFamily="18" charset="0"/>
              </a:rPr>
              <a:t>nên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có</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quyền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định</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đoạt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phán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quyết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về</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quyền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lợi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của</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người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khác</a:t>
            </a:r>
            <a:r>
              <a:rPr lang="en-US" sz="2800" dirty="0">
                <a:solidFill>
                  <a:srgbClr val="64392D"/>
                </a:solidFill>
                <a:latin typeface="Times New Roman" panose="02020603050405020304" pitchFamily="18" charset="0"/>
                <a:cs typeface="Times New Roman" panose="02020603050405020304" pitchFamily="18" charset="0"/>
              </a:rPr>
              <a:t>; Hy </a:t>
            </a:r>
            <a:r>
              <a:rPr lang="en-US" sz="2800" dirty="0" err="1">
                <a:solidFill>
                  <a:srgbClr val="64392D"/>
                </a:solidFill>
                <a:latin typeface="Times New Roman" panose="02020603050405020304" pitchFamily="18" charset="0"/>
                <a:cs typeface="Times New Roman" panose="02020603050405020304" pitchFamily="18" charset="0"/>
              </a:rPr>
              <a:t>Lạc</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là</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cậu</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chủ</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nhưng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lại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vào</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vai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thằng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cháu</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nên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đành</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vâng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lời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Khiết</a:t>
            </a:r>
            <a:r>
              <a:rPr lang="en-US" sz="2800" dirty="0">
                <a:solidFill>
                  <a:srgbClr val="64392D"/>
                </a:solidFill>
                <a:latin typeface="Times New Roman" panose="02020603050405020304" pitchFamily="18" charset="0"/>
                <a:cs typeface="Times New Roman" panose="02020603050405020304" pitchFamily="18" charset="0"/>
              </a:rPr>
              <a:t>.</a:t>
            </a:r>
          </a:p>
        </p:txBody>
      </p:sp>
      <p:grpSp>
        <p:nvGrpSpPr>
          <p:cNvPr id="23" name="Group 22">
            <a:extLst>
              <a:ext uri="{FF2B5EF4-FFF2-40B4-BE49-F238E27FC236}">
                <a16:creationId xmlns:a16="http://schemas.microsoft.com/office/drawing/2014/main" xmlns="" id="{9D520480-BAD4-054F-9A5D-4C5D3972CEBC}"/>
              </a:ext>
            </a:extLst>
          </p:cNvPr>
          <p:cNvGrpSpPr/>
          <p:nvPr/>
        </p:nvGrpSpPr>
        <p:grpSpPr>
          <a:xfrm>
            <a:off x="390441" y="318648"/>
            <a:ext cx="5319395" cy="846161"/>
            <a:chOff x="2872001" y="4873759"/>
            <a:chExt cx="5319395" cy="846161"/>
          </a:xfrm>
        </p:grpSpPr>
        <p:grpSp>
          <p:nvGrpSpPr>
            <p:cNvPr id="24" name="Group 23">
              <a:extLst>
                <a:ext uri="{FF2B5EF4-FFF2-40B4-BE49-F238E27FC236}">
                  <a16:creationId xmlns:a16="http://schemas.microsoft.com/office/drawing/2014/main" xmlns="" id="{CC9F1233-AD02-6148-A578-B9654116A28A}"/>
                </a:ext>
              </a:extLst>
            </p:cNvPr>
            <p:cNvGrpSpPr/>
            <p:nvPr/>
          </p:nvGrpSpPr>
          <p:grpSpPr>
            <a:xfrm>
              <a:off x="2872001" y="4873759"/>
              <a:ext cx="5319395" cy="846161"/>
              <a:chOff x="1047750" y="805217"/>
              <a:chExt cx="5319395" cy="846161"/>
            </a:xfrm>
            <a:solidFill>
              <a:srgbClr val="3AAC80"/>
            </a:solidFill>
          </p:grpSpPr>
          <p:sp>
            <p:nvSpPr>
              <p:cNvPr id="27" name="Rectangle: Rounded Corners 89">
                <a:extLst>
                  <a:ext uri="{FF2B5EF4-FFF2-40B4-BE49-F238E27FC236}">
                    <a16:creationId xmlns:a16="http://schemas.microsoft.com/office/drawing/2014/main" xmlns="" id="{EE5BC203-FA73-CA44-9732-7DFB0EB9DFFF}"/>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28" name="Oval 27">
                <a:extLst>
                  <a:ext uri="{FF2B5EF4-FFF2-40B4-BE49-F238E27FC236}">
                    <a16:creationId xmlns:a16="http://schemas.microsoft.com/office/drawing/2014/main" xmlns="" id="{91E569AD-2D13-244D-9A50-831CE604A3A2}"/>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xmlns="" id="{DE5E5FB1-91B3-574E-81FD-C9CE08695E36}"/>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d</a:t>
              </a:r>
            </a:p>
          </p:txBody>
        </p:sp>
        <p:sp>
          <p:nvSpPr>
            <p:cNvPr id="26" name="TextBox 25">
              <a:extLst>
                <a:ext uri="{FF2B5EF4-FFF2-40B4-BE49-F238E27FC236}">
                  <a16:creationId xmlns:a16="http://schemas.microsoft.com/office/drawing/2014/main" xmlns="" id="{1029B8BA-2E6B-D34D-AEE0-F20D94985B40}"/>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Thủ</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pháp</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trào</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phúng</a:t>
              </a:r>
              <a:endParaRPr lang="en-US" sz="3200" dirty="0">
                <a:solidFill>
                  <a:schemeClr val="bg1"/>
                </a:solidFill>
                <a:latin typeface="SVN-Dessert Menu Script" panose="00000500000000000000" pitchFamily="2" charset="0"/>
              </a:endParaRPr>
            </a:p>
          </p:txBody>
        </p:sp>
      </p:grpSp>
      <p:pic>
        <p:nvPicPr>
          <p:cNvPr id="29" name="Picture 28">
            <a:extLst>
              <a:ext uri="{FF2B5EF4-FFF2-40B4-BE49-F238E27FC236}">
                <a16:creationId xmlns:a16="http://schemas.microsoft.com/office/drawing/2014/main" xmlns="" id="{B53204FC-C527-7D47-885B-A065C49C69F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spTree>
    <p:extLst>
      <p:ext uri="{BB962C8B-B14F-4D97-AF65-F5344CB8AC3E}">
        <p14:creationId xmlns:p14="http://schemas.microsoft.com/office/powerpoint/2010/main" val="353163923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9D520480-BAD4-054F-9A5D-4C5D3972CEBC}"/>
              </a:ext>
            </a:extLst>
          </p:cNvPr>
          <p:cNvGrpSpPr/>
          <p:nvPr/>
        </p:nvGrpSpPr>
        <p:grpSpPr>
          <a:xfrm>
            <a:off x="390441" y="318648"/>
            <a:ext cx="5319395" cy="846161"/>
            <a:chOff x="2872001" y="4873759"/>
            <a:chExt cx="5319395" cy="846161"/>
          </a:xfrm>
        </p:grpSpPr>
        <p:grpSp>
          <p:nvGrpSpPr>
            <p:cNvPr id="24" name="Group 23">
              <a:extLst>
                <a:ext uri="{FF2B5EF4-FFF2-40B4-BE49-F238E27FC236}">
                  <a16:creationId xmlns:a16="http://schemas.microsoft.com/office/drawing/2014/main" xmlns="" id="{CC9F1233-AD02-6148-A578-B9654116A28A}"/>
                </a:ext>
              </a:extLst>
            </p:cNvPr>
            <p:cNvGrpSpPr/>
            <p:nvPr/>
          </p:nvGrpSpPr>
          <p:grpSpPr>
            <a:xfrm>
              <a:off x="2872001" y="4873759"/>
              <a:ext cx="5319395" cy="846161"/>
              <a:chOff x="1047750" y="805217"/>
              <a:chExt cx="5319395" cy="846161"/>
            </a:xfrm>
            <a:solidFill>
              <a:srgbClr val="3AAC80"/>
            </a:solidFill>
          </p:grpSpPr>
          <p:sp>
            <p:nvSpPr>
              <p:cNvPr id="27" name="Rectangle: Rounded Corners 89">
                <a:extLst>
                  <a:ext uri="{FF2B5EF4-FFF2-40B4-BE49-F238E27FC236}">
                    <a16:creationId xmlns:a16="http://schemas.microsoft.com/office/drawing/2014/main" xmlns="" id="{EE5BC203-FA73-CA44-9732-7DFB0EB9DFFF}"/>
                  </a:ext>
                </a:extLst>
              </p:cNvPr>
              <p:cNvSpPr/>
              <p:nvPr/>
            </p:nvSpPr>
            <p:spPr>
              <a:xfrm>
                <a:off x="1047750" y="805217"/>
                <a:ext cx="5319395" cy="84616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28" name="Oval 27">
                <a:extLst>
                  <a:ext uri="{FF2B5EF4-FFF2-40B4-BE49-F238E27FC236}">
                    <a16:creationId xmlns:a16="http://schemas.microsoft.com/office/drawing/2014/main" xmlns="" id="{91E569AD-2D13-244D-9A50-831CE604A3A2}"/>
                  </a:ext>
                </a:extLst>
              </p:cNvPr>
              <p:cNvSpPr/>
              <p:nvPr/>
            </p:nvSpPr>
            <p:spPr>
              <a:xfrm>
                <a:off x="1047750" y="805217"/>
                <a:ext cx="846161" cy="846161"/>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xmlns="" id="{DE5E5FB1-91B3-574E-81FD-C9CE08695E36}"/>
                </a:ext>
              </a:extLst>
            </p:cNvPr>
            <p:cNvSpPr txBox="1"/>
            <p:nvPr/>
          </p:nvSpPr>
          <p:spPr>
            <a:xfrm>
              <a:off x="2978765" y="5060280"/>
              <a:ext cx="621685" cy="584775"/>
            </a:xfrm>
            <a:prstGeom prst="rect">
              <a:avLst/>
            </a:prstGeom>
            <a:noFill/>
          </p:spPr>
          <p:txBody>
            <a:bodyPr wrap="square">
              <a:spAutoFit/>
            </a:bodyPr>
            <a:lstStyle/>
            <a:p>
              <a:pPr algn="ctr"/>
              <a:r>
                <a:rPr lang="en-US" sz="3200" b="1" dirty="0">
                  <a:solidFill>
                    <a:schemeClr val="bg1"/>
                  </a:solidFill>
                  <a:latin typeface="SVN-Dessert Menu Script" panose="00000500000000000000" pitchFamily="2" charset="0"/>
                </a:rPr>
                <a:t>d</a:t>
              </a:r>
            </a:p>
          </p:txBody>
        </p:sp>
        <p:sp>
          <p:nvSpPr>
            <p:cNvPr id="26" name="TextBox 25">
              <a:extLst>
                <a:ext uri="{FF2B5EF4-FFF2-40B4-BE49-F238E27FC236}">
                  <a16:creationId xmlns:a16="http://schemas.microsoft.com/office/drawing/2014/main" xmlns="" id="{1029B8BA-2E6B-D34D-AEE0-F20D94985B40}"/>
                </a:ext>
              </a:extLst>
            </p:cNvPr>
            <p:cNvSpPr txBox="1"/>
            <p:nvPr/>
          </p:nvSpPr>
          <p:spPr>
            <a:xfrm>
              <a:off x="3707214" y="5004451"/>
              <a:ext cx="4446082"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Thủ</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pháp</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trào</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phúng</a:t>
              </a:r>
              <a:endParaRPr lang="en-US" sz="3200" dirty="0">
                <a:solidFill>
                  <a:schemeClr val="bg1"/>
                </a:solidFill>
                <a:latin typeface="SVN-Dessert Menu Script" panose="00000500000000000000" pitchFamily="2" charset="0"/>
              </a:endParaRPr>
            </a:p>
          </p:txBody>
        </p:sp>
      </p:grpSp>
      <p:pic>
        <p:nvPicPr>
          <p:cNvPr id="30" name="图片 12">
            <a:extLst>
              <a:ext uri="{FF2B5EF4-FFF2-40B4-BE49-F238E27FC236}">
                <a16:creationId xmlns:a16="http://schemas.microsoft.com/office/drawing/2014/main" xmlns="" id="{0E42B775-35E7-1A4C-9588-9F8C6754B7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210"/>
          <a:stretch/>
        </p:blipFill>
        <p:spPr>
          <a:xfrm>
            <a:off x="483981" y="1224995"/>
            <a:ext cx="5225855" cy="2469419"/>
          </a:xfrm>
          <a:prstGeom prst="rect">
            <a:avLst/>
          </a:prstGeom>
        </p:spPr>
      </p:pic>
      <p:sp>
        <p:nvSpPr>
          <p:cNvPr id="31" name="Rectangle 30">
            <a:extLst>
              <a:ext uri="{FF2B5EF4-FFF2-40B4-BE49-F238E27FC236}">
                <a16:creationId xmlns:a16="http://schemas.microsoft.com/office/drawing/2014/main" xmlns="" id="{9ECBA11C-90A5-BD4A-9EA4-D174BA466FB2}"/>
              </a:ext>
            </a:extLst>
          </p:cNvPr>
          <p:cNvSpPr/>
          <p:nvPr/>
        </p:nvSpPr>
        <p:spPr>
          <a:xfrm>
            <a:off x="740230" y="1447645"/>
            <a:ext cx="4659084" cy="2246769"/>
          </a:xfrm>
          <a:prstGeom prst="rect">
            <a:avLst/>
          </a:prstGeom>
        </p:spPr>
        <p:txBody>
          <a:bodyPr wrap="square">
            <a:spAutoFit/>
          </a:bodyPr>
          <a:lstStyle/>
          <a:p>
            <a:pPr algn="just"/>
            <a:r>
              <a:rPr lang="en-US" sz="2800" dirty="0">
                <a:solidFill>
                  <a:srgbClr val="64392D"/>
                </a:solidFill>
                <a:latin typeface="Times New Roman" panose="02020603050405020304" pitchFamily="18" charset="0"/>
                <a:cs typeface="Times New Roman" panose="02020603050405020304" pitchFamily="18" charset="0"/>
              </a:rPr>
              <a:t>-</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Về</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cách</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dựng</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đối</a:t>
            </a:r>
            <a:r>
              <a:rPr lang="en-US" sz="2800" b="1" dirty="0">
                <a:solidFill>
                  <a:srgbClr val="64392D"/>
                </a:solidFill>
                <a:latin typeface="Times New Roman" panose="02020603050405020304" pitchFamily="18" charset="0"/>
                <a:cs typeface="Times New Roman" panose="02020603050405020304" pitchFamily="18" charset="0"/>
              </a:rPr>
              <a:t> </a:t>
            </a:r>
            <a:r>
              <a:rPr lang="en-US" sz="2800" b="1" dirty="0" err="1">
                <a:solidFill>
                  <a:srgbClr val="64392D"/>
                </a:solidFill>
                <a:latin typeface="Times New Roman" panose="02020603050405020304" pitchFamily="18" charset="0"/>
                <a:cs typeface="Times New Roman" panose="02020603050405020304" pitchFamily="18" charset="0"/>
              </a:rPr>
              <a:t>thoại</a:t>
            </a:r>
            <a:r>
              <a:rPr lang="en-US" sz="2800" b="1" dirty="0">
                <a:solidFill>
                  <a:srgbClr val="64392D"/>
                </a:solidFill>
                <a:latin typeface="Times New Roman" panose="02020603050405020304" pitchFamily="18" charset="0"/>
                <a:cs typeface="Times New Roman" panose="02020603050405020304" pitchFamily="18" charset="0"/>
              </a:rPr>
              <a: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thủ</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pháp</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tạo</a:t>
            </a:r>
            <a:r>
              <a:rPr lang="en-US" sz="2800" dirty="0">
                <a:solidFill>
                  <a:srgbClr val="64392D"/>
                </a:solidFill>
                <a:latin typeface="Times New Roman" panose="02020603050405020304" pitchFamily="18" charset="0"/>
                <a:cs typeface="Times New Roman" panose="02020603050405020304" pitchFamily="18" charset="0"/>
              </a:rPr>
              <a:t> ra </a:t>
            </a:r>
            <a:r>
              <a:rPr lang="en-US" sz="2800" dirty="0" err="1">
                <a:solidFill>
                  <a:srgbClr val="64392D"/>
                </a:solidFill>
                <a:latin typeface="Times New Roman" panose="02020603050405020304" pitchFamily="18" charset="0"/>
                <a:cs typeface="Times New Roman" panose="02020603050405020304" pitchFamily="18" charset="0"/>
              </a:rPr>
              <a:t>những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lời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thoại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đứt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đoạn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của</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nhân</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vật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Khiết</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trong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vai</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cụ</a:t>
            </a:r>
            <a:r>
              <a:rPr lang="en-US" sz="2800" dirty="0">
                <a:solidFill>
                  <a:srgbClr val="64392D"/>
                </a:solidFill>
                <a:latin typeface="Times New Roman" panose="02020603050405020304" pitchFamily="18" charset="0"/>
                <a:cs typeface="Times New Roman" panose="02020603050405020304" pitchFamily="18" charset="0"/>
              </a:rPr>
              <a:t> Di Lung </a:t>
            </a:r>
            <a:r>
              <a:rPr lang="en-US" sz="2800" dirty="0" err="1">
                <a:solidFill>
                  <a:srgbClr val="64392D"/>
                </a:solidFill>
                <a:latin typeface="Times New Roman" panose="02020603050405020304" pitchFamily="18" charset="0"/>
                <a:cs typeface="Times New Roman" panose="02020603050405020304" pitchFamily="18" charset="0"/>
              </a:rPr>
              <a:t>nhằm</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tăng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cường</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kịch</a:t>
            </a:r>
            <a:r>
              <a:rPr lang="en-US" sz="2800" dirty="0">
                <a:solidFill>
                  <a:srgbClr val="64392D"/>
                </a:solidFill>
                <a:latin typeface="Times New Roman" panose="02020603050405020304" pitchFamily="18" charset="0"/>
                <a:cs typeface="Times New Roman" panose="02020603050405020304" pitchFamily="18" charset="0"/>
              </a:rPr>
              <a:t> </a:t>
            </a:r>
            <a:r>
              <a:rPr lang="en-US" sz="2800" dirty="0" err="1">
                <a:solidFill>
                  <a:srgbClr val="64392D"/>
                </a:solidFill>
                <a:latin typeface="Times New Roman" panose="02020603050405020304" pitchFamily="18" charset="0"/>
                <a:cs typeface="Times New Roman" panose="02020603050405020304" pitchFamily="18" charset="0"/>
              </a:rPr>
              <a:t>tính</a:t>
            </a:r>
            <a:r>
              <a:rPr lang="en-US" sz="2800" dirty="0">
                <a:solidFill>
                  <a:srgbClr val="64392D"/>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B6390707-AF6A-E449-AFAE-8EAD928AF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5" y="4177152"/>
            <a:ext cx="8318500" cy="2362200"/>
          </a:xfrm>
          <a:prstGeom prst="rect">
            <a:avLst/>
          </a:prstGeom>
          <a:ln>
            <a:noFill/>
          </a:ln>
          <a:effectLst>
            <a:outerShdw blurRad="292100" dist="139700" dir="2700000" algn="tl" rotWithShape="0">
              <a:srgbClr val="333333">
                <a:alpha val="65000"/>
              </a:srgbClr>
            </a:outerShdw>
          </a:effectLst>
        </p:spPr>
      </p:pic>
      <p:grpSp>
        <p:nvGrpSpPr>
          <p:cNvPr id="33" name="组合 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xmlns="" id="{36906156-1DFE-A148-8783-919DD2B1C273}"/>
              </a:ext>
            </a:extLst>
          </p:cNvPr>
          <p:cNvGrpSpPr/>
          <p:nvPr/>
        </p:nvGrpSpPr>
        <p:grpSpPr>
          <a:xfrm rot="18210146">
            <a:off x="5726711" y="2916813"/>
            <a:ext cx="1606826" cy="590355"/>
            <a:chOff x="4391691" y="1723903"/>
            <a:chExt cx="1596240" cy="417960"/>
          </a:xfrm>
        </p:grpSpPr>
        <mc:AlternateContent xmlns:mc="http://schemas.openxmlformats.org/markup-compatibility/2006" xmlns:p14="http://schemas.microsoft.com/office/powerpoint/2010/main">
          <mc:Choice Requires="p14">
            <p:contentPart p14:bwMode="auto" r:id="rId4">
              <p14:nvContentPartPr>
                <p14:cNvPr id="34" name="墨迹 4">
                  <a:extLst>
                    <a:ext uri="{FF2B5EF4-FFF2-40B4-BE49-F238E27FC236}">
                      <a16:creationId xmlns:a16="http://schemas.microsoft.com/office/drawing/2014/main" xmlns="" id="{3FBF6B88-D1FD-9E40-A837-604F28E1F7B4}"/>
                    </a:ext>
                  </a:extLst>
                </p14:cNvPr>
                <p14:cNvContentPartPr/>
                <p14:nvPr/>
              </p14:nvContentPartPr>
              <p14:xfrm>
                <a:off x="4391691" y="1723903"/>
                <a:ext cx="1590480" cy="416520"/>
              </p14:xfrm>
            </p:contentPart>
          </mc:Choice>
          <mc:Fallback xmlns="">
            <p:pic>
              <p:nvPicPr>
                <p:cNvPr id="27" name="墨迹 26">
                  <a:extLst>
                    <a:ext uri="{FF2B5EF4-FFF2-40B4-BE49-F238E27FC236}">
                      <a16:creationId xmlns:a16="http://schemas.microsoft.com/office/drawing/2014/main" id="{A7C1E74B-A776-4CEE-85C3-E43A5DB38043}"/>
                    </a:ext>
                  </a:extLst>
                </p:cNvPr>
                <p:cNvPicPr/>
                <p:nvPr/>
              </p:nvPicPr>
              <p:blipFill>
                <a:blip r:embed="rId5"/>
                <a:stretch>
                  <a:fillRect/>
                </a:stretch>
              </p:blipFill>
              <p:spPr>
                <a:xfrm>
                  <a:off x="4375084" y="1712067"/>
                  <a:ext cx="1623695" cy="4401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墨迹 5">
                  <a:extLst>
                    <a:ext uri="{FF2B5EF4-FFF2-40B4-BE49-F238E27FC236}">
                      <a16:creationId xmlns:a16="http://schemas.microsoft.com/office/drawing/2014/main" xmlns="" id="{F9995394-3404-E44C-9A7B-032A7A6B78A5}"/>
                    </a:ext>
                  </a:extLst>
                </p14:cNvPr>
                <p14:cNvContentPartPr/>
                <p14:nvPr/>
              </p14:nvContentPartPr>
              <p14:xfrm>
                <a:off x="5712171" y="1911463"/>
                <a:ext cx="275760" cy="230400"/>
              </p14:xfrm>
            </p:contentPart>
          </mc:Choice>
          <mc:Fallback xmlns="">
            <p:pic>
              <p:nvPicPr>
                <p:cNvPr id="25" name="墨迹 24">
                  <a:extLst>
                    <a:ext uri="{FF2B5EF4-FFF2-40B4-BE49-F238E27FC236}">
                      <a16:creationId xmlns:a16="http://schemas.microsoft.com/office/drawing/2014/main" id="{482AA34F-264A-473C-B9DA-F7D9905D76ED}"/>
                    </a:ext>
                  </a:extLst>
                </p:cNvPr>
                <p:cNvPicPr/>
                <p:nvPr/>
              </p:nvPicPr>
              <p:blipFill>
                <a:blip r:embed="rId7"/>
                <a:stretch>
                  <a:fillRect/>
                </a:stretch>
              </p:blipFill>
              <p:spPr>
                <a:xfrm>
                  <a:off x="5695574" y="1899624"/>
                  <a:ext cx="308953" cy="254077"/>
                </a:xfrm>
                <a:prstGeom prst="rect">
                  <a:avLst/>
                </a:prstGeom>
              </p:spPr>
            </p:pic>
          </mc:Fallback>
        </mc:AlternateContent>
      </p:grpSp>
      <p:sp>
        <p:nvSpPr>
          <p:cNvPr id="36" name="TextBox 35">
            <a:extLst>
              <a:ext uri="{FF2B5EF4-FFF2-40B4-BE49-F238E27FC236}">
                <a16:creationId xmlns:a16="http://schemas.microsoft.com/office/drawing/2014/main" xmlns="" id="{CE20FFC9-309C-DE4C-8650-70DB6B228F75}"/>
              </a:ext>
            </a:extLst>
          </p:cNvPr>
          <p:cNvSpPr txBox="1"/>
          <p:nvPr/>
        </p:nvSpPr>
        <p:spPr>
          <a:xfrm>
            <a:off x="7345516" y="1873680"/>
            <a:ext cx="4309162" cy="2062103"/>
          </a:xfrm>
          <a:prstGeom prst="rect">
            <a:avLst/>
          </a:prstGeom>
          <a:noFill/>
        </p:spPr>
        <p:txBody>
          <a:bodyPr wrap="square" rtlCol="0">
            <a:spAutoFit/>
          </a:bodyPr>
          <a:lstStyle/>
          <a:p>
            <a:pPr algn="ctr"/>
            <a:r>
              <a:rPr lang="en-US" sz="3200" dirty="0" err="1">
                <a:solidFill>
                  <a:schemeClr val="accent6">
                    <a:lumMod val="75000"/>
                  </a:schemeClr>
                </a:solidFill>
                <a:latin typeface="SVN-Bulgary" pitchFamily="2" charset="0"/>
              </a:rPr>
              <a:t>Tạo</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sự</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mâu</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thuẫn</a:t>
            </a:r>
            <a:r>
              <a:rPr lang="en-US" sz="3200" dirty="0">
                <a:solidFill>
                  <a:schemeClr val="accent6">
                    <a:lumMod val="75000"/>
                  </a:schemeClr>
                </a:solidFill>
                <a:latin typeface="SVN-Bulgary" pitchFamily="2" charset="0"/>
              </a:rPr>
              <a:t> hay </a:t>
            </a:r>
            <a:r>
              <a:rPr lang="en-US" sz="3200" dirty="0" err="1">
                <a:solidFill>
                  <a:schemeClr val="accent6">
                    <a:lumMod val="75000"/>
                  </a:schemeClr>
                </a:solidFill>
                <a:latin typeface="SVN-Bulgary" pitchFamily="2" charset="0"/>
              </a:rPr>
              <a:t>thống</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nhất</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giữa</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lời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đối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thoại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với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độc</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thoại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để</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thể</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hiện</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cái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thấp</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kém</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trong</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nhân</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vật</a:t>
            </a:r>
            <a:r>
              <a:rPr lang="en-US" sz="3200" dirty="0">
                <a:solidFill>
                  <a:schemeClr val="accent6">
                    <a:lumMod val="75000"/>
                  </a:schemeClr>
                </a:solidFill>
                <a:latin typeface="SVN-Bulgary" pitchFamily="2" charset="0"/>
              </a:rPr>
              <a:t>.</a:t>
            </a:r>
          </a:p>
        </p:txBody>
      </p:sp>
    </p:spTree>
    <p:extLst>
      <p:ext uri="{BB962C8B-B14F-4D97-AF65-F5344CB8AC3E}">
        <p14:creationId xmlns:p14="http://schemas.microsoft.com/office/powerpoint/2010/main" val="181770282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strVal val="#ppt_w*0.70"/>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AD7903C-D191-D44D-AC17-EA8CB550482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grpSp>
        <p:nvGrpSpPr>
          <p:cNvPr id="15" name="Group 14">
            <a:extLst>
              <a:ext uri="{FF2B5EF4-FFF2-40B4-BE49-F238E27FC236}">
                <a16:creationId xmlns:a16="http://schemas.microsoft.com/office/drawing/2014/main" xmlns="" id="{0CCAF4D4-CB0E-D44E-B848-D8DB938FE4A7}"/>
              </a:ext>
            </a:extLst>
          </p:cNvPr>
          <p:cNvGrpSpPr/>
          <p:nvPr/>
        </p:nvGrpSpPr>
        <p:grpSpPr>
          <a:xfrm rot="16200000">
            <a:off x="923211" y="-1053918"/>
            <a:ext cx="3544325" cy="4680184"/>
            <a:chOff x="1375319" y="2336566"/>
            <a:chExt cx="2625600" cy="3400800"/>
          </a:xfrm>
        </p:grpSpPr>
        <p:pic>
          <p:nvPicPr>
            <p:cNvPr id="16" name="Picture 15">
              <a:extLst>
                <a:ext uri="{FF2B5EF4-FFF2-40B4-BE49-F238E27FC236}">
                  <a16:creationId xmlns:a16="http://schemas.microsoft.com/office/drawing/2014/main" xmlns="" id="{CE8EB053-5A43-0049-8DC9-3634EFAC5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319" y="2336566"/>
              <a:ext cx="2625600" cy="3400800"/>
            </a:xfrm>
            <a:prstGeom prst="rect">
              <a:avLst/>
            </a:prstGeom>
            <a:effectLst>
              <a:innerShdw blurRad="63500" dist="50800" dir="8100000">
                <a:prstClr val="black">
                  <a:alpha val="50000"/>
                </a:prstClr>
              </a:innerShdw>
            </a:effectLst>
          </p:spPr>
        </p:pic>
        <p:sp>
          <p:nvSpPr>
            <p:cNvPr id="17" name="Rectangle 16">
              <a:extLst>
                <a:ext uri="{FF2B5EF4-FFF2-40B4-BE49-F238E27FC236}">
                  <a16:creationId xmlns:a16="http://schemas.microsoft.com/office/drawing/2014/main" xmlns="" id="{B603D5DF-4074-C84A-9122-DF1119828FD1}"/>
                </a:ext>
              </a:extLst>
            </p:cNvPr>
            <p:cNvSpPr/>
            <p:nvPr/>
          </p:nvSpPr>
          <p:spPr>
            <a:xfrm rot="5400000">
              <a:off x="2339206" y="2879719"/>
              <a:ext cx="505415" cy="387596"/>
            </a:xfrm>
            <a:prstGeom prst="rect">
              <a:avLst/>
            </a:prstGeom>
          </p:spPr>
          <p:txBody>
            <a:bodyPr wrap="none">
              <a:spAutoFit/>
            </a:bodyPr>
            <a:lstStyle/>
            <a:p>
              <a:r>
                <a:rPr lang="en-US" sz="2800" dirty="0">
                  <a:solidFill>
                    <a:schemeClr val="bg1"/>
                  </a:solidFill>
                  <a:latin typeface="SVN-Dessert Menu Script" panose="00000500000000000000" pitchFamily="2" charset="0"/>
                  <a:cs typeface="+mn-ea"/>
                  <a:sym typeface="+mn-lt"/>
                </a:rPr>
                <a:t>01</a:t>
              </a:r>
              <a:endParaRPr lang="en-US" sz="2800" dirty="0">
                <a:solidFill>
                  <a:schemeClr val="bg1"/>
                </a:solidFill>
                <a:latin typeface="SVN-Dessert Menu Script" panose="00000500000000000000" pitchFamily="2" charset="0"/>
              </a:endParaRPr>
            </a:p>
          </p:txBody>
        </p:sp>
        <p:sp>
          <p:nvSpPr>
            <p:cNvPr id="18" name="Rectangle 17">
              <a:extLst>
                <a:ext uri="{FF2B5EF4-FFF2-40B4-BE49-F238E27FC236}">
                  <a16:creationId xmlns:a16="http://schemas.microsoft.com/office/drawing/2014/main" xmlns="" id="{100C0FD2-4DC0-D749-8F0E-B754117E41A8}"/>
                </a:ext>
              </a:extLst>
            </p:cNvPr>
            <p:cNvSpPr/>
            <p:nvPr/>
          </p:nvSpPr>
          <p:spPr>
            <a:xfrm rot="5400000">
              <a:off x="1670326" y="3835823"/>
              <a:ext cx="1843279" cy="889192"/>
            </a:xfrm>
            <a:prstGeom prst="rect">
              <a:avLst/>
            </a:prstGeom>
          </p:spPr>
          <p:txBody>
            <a:bodyPr wrap="square">
              <a:spAutoFit/>
            </a:bodyPr>
            <a:lstStyle/>
            <a:p>
              <a:pPr algn="ctr"/>
              <a:r>
                <a:rPr lang="en-US" sz="2400" spc="-150" dirty="0" err="1">
                  <a:solidFill>
                    <a:schemeClr val="bg1"/>
                  </a:solidFill>
                  <a:latin typeface="SVN-Dessert Menu Script" panose="00000500000000000000" pitchFamily="2" charset="0"/>
                </a:rPr>
                <a:t>Tìm</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hiểu</a:t>
              </a:r>
              <a:endParaRPr lang="en-US" sz="2400" spc="-150" dirty="0">
                <a:solidFill>
                  <a:schemeClr val="bg1"/>
                </a:solidFill>
                <a:latin typeface="SVN-Dessert Menu Script" panose="00000500000000000000" pitchFamily="2" charset="0"/>
              </a:endParaRPr>
            </a:p>
            <a:p>
              <a:pPr algn="ct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đặc</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điểm</a:t>
              </a:r>
              <a:r>
                <a:rPr lang="en-US" sz="2400" spc="-150" dirty="0">
                  <a:solidFill>
                    <a:schemeClr val="bg1"/>
                  </a:solidFill>
                  <a:latin typeface="SVN-Dessert Menu Script" panose="00000500000000000000" pitchFamily="2" charset="0"/>
                </a:rPr>
                <a:t> </a:t>
              </a:r>
            </a:p>
            <a:p>
              <a:pPr algn="ctr"/>
              <a:r>
                <a:rPr lang="en-US" sz="2400" spc="-150" dirty="0" err="1">
                  <a:solidFill>
                    <a:schemeClr val="bg1"/>
                  </a:solidFill>
                  <a:latin typeface="SVN-Dessert Menu Script" panose="00000500000000000000" pitchFamily="2" charset="0"/>
                </a:rPr>
                <a:t>thể</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loại</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hài</a:t>
              </a:r>
              <a:r>
                <a:rPr lang="en-US" sz="2400" spc="-150" dirty="0">
                  <a:solidFill>
                    <a:schemeClr val="bg1"/>
                  </a:solidFill>
                  <a:latin typeface="SVN-Dessert Menu Script" panose="00000500000000000000" pitchFamily="2" charset="0"/>
                </a:rPr>
                <a:t> </a:t>
              </a:r>
              <a:r>
                <a:rPr lang="en-US" sz="2400" spc="-150" dirty="0" err="1">
                  <a:solidFill>
                    <a:schemeClr val="bg1"/>
                  </a:solidFill>
                  <a:latin typeface="SVN-Dessert Menu Script" panose="00000500000000000000" pitchFamily="2" charset="0"/>
                </a:rPr>
                <a:t>kịch</a:t>
              </a:r>
              <a:endParaRPr lang="en-US" sz="2400" spc="-150" dirty="0">
                <a:solidFill>
                  <a:schemeClr val="bg1"/>
                </a:solidFill>
                <a:latin typeface="SVN-Dessert Menu Script" panose="00000500000000000000" pitchFamily="2" charset="0"/>
              </a:endParaRPr>
            </a:p>
          </p:txBody>
        </p:sp>
      </p:grpSp>
      <p:grpSp>
        <p:nvGrpSpPr>
          <p:cNvPr id="19" name="Group 18">
            <a:extLst>
              <a:ext uri="{FF2B5EF4-FFF2-40B4-BE49-F238E27FC236}">
                <a16:creationId xmlns:a16="http://schemas.microsoft.com/office/drawing/2014/main" xmlns="" id="{EA5EA948-9329-564B-8485-8E951983C1FB}"/>
              </a:ext>
            </a:extLst>
          </p:cNvPr>
          <p:cNvGrpSpPr/>
          <p:nvPr/>
        </p:nvGrpSpPr>
        <p:grpSpPr>
          <a:xfrm>
            <a:off x="4458304" y="1286174"/>
            <a:ext cx="5770494" cy="4525522"/>
            <a:chOff x="-35106" y="562978"/>
            <a:chExt cx="4684216" cy="3705108"/>
          </a:xfrm>
        </p:grpSpPr>
        <p:pic>
          <p:nvPicPr>
            <p:cNvPr id="20" name="Picture 19">
              <a:extLst>
                <a:ext uri="{FF2B5EF4-FFF2-40B4-BE49-F238E27FC236}">
                  <a16:creationId xmlns:a16="http://schemas.microsoft.com/office/drawing/2014/main" xmlns="" id="{D6C8F6FD-C0E5-934B-B7F9-6D958BE57A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6" y="562978"/>
              <a:ext cx="4684216" cy="3705108"/>
            </a:xfrm>
            <a:prstGeom prst="rect">
              <a:avLst/>
            </a:prstGeom>
          </p:spPr>
        </p:pic>
        <p:sp>
          <p:nvSpPr>
            <p:cNvPr id="21" name="TextBox 20">
              <a:extLst>
                <a:ext uri="{FF2B5EF4-FFF2-40B4-BE49-F238E27FC236}">
                  <a16:creationId xmlns:a16="http://schemas.microsoft.com/office/drawing/2014/main" xmlns="" id="{A02323A7-4235-D24D-87D8-DE1BD0BA4001}"/>
                </a:ext>
              </a:extLst>
            </p:cNvPr>
            <p:cNvSpPr txBox="1"/>
            <p:nvPr/>
          </p:nvSpPr>
          <p:spPr>
            <a:xfrm>
              <a:off x="650186" y="2013873"/>
              <a:ext cx="3313631" cy="1058320"/>
            </a:xfrm>
            <a:prstGeom prst="rect">
              <a:avLst/>
            </a:prstGeom>
            <a:noFill/>
          </p:spPr>
          <p:txBody>
            <a:bodyPr wrap="square">
              <a:spAutoFit/>
            </a:bodyPr>
            <a:lstStyle/>
            <a:p>
              <a:pPr algn="just"/>
              <a:r>
                <a:rPr lang="en-US" sz="2600"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dấu</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nào</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giúp</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nhận</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biết</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vb</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i="1" dirty="0" err="1">
                  <a:solidFill>
                    <a:schemeClr val="accent2">
                      <a:lumMod val="50000"/>
                    </a:schemeClr>
                  </a:solidFill>
                  <a:latin typeface="Times New Roman" panose="02020603050405020304" pitchFamily="18" charset="0"/>
                  <a:cs typeface="Times New Roman" panose="02020603050405020304" pitchFamily="18" charset="0"/>
                </a:rPr>
                <a:t>Cái</a:t>
              </a:r>
              <a:r>
                <a:rPr lang="en-US" sz="2600" i="1" dirty="0">
                  <a:solidFill>
                    <a:schemeClr val="accent2">
                      <a:lumMod val="50000"/>
                    </a:schemeClr>
                  </a:solidFill>
                  <a:latin typeface="Times New Roman" panose="02020603050405020304" pitchFamily="18" charset="0"/>
                  <a:cs typeface="Times New Roman" panose="02020603050405020304" pitchFamily="18" charset="0"/>
                </a:rPr>
                <a:t> </a:t>
              </a:r>
              <a:r>
                <a:rPr lang="en-US" sz="2600" i="1" dirty="0" err="1">
                  <a:solidFill>
                    <a:schemeClr val="accent2">
                      <a:lumMod val="50000"/>
                    </a:schemeClr>
                  </a:solidFill>
                  <a:latin typeface="Times New Roman" panose="02020603050405020304" pitchFamily="18" charset="0"/>
                  <a:cs typeface="Times New Roman" panose="02020603050405020304" pitchFamily="18" charset="0"/>
                </a:rPr>
                <a:t>chúc</a:t>
              </a:r>
              <a:r>
                <a:rPr lang="en-US" sz="2600" i="1" dirty="0">
                  <a:solidFill>
                    <a:schemeClr val="accent2">
                      <a:lumMod val="50000"/>
                    </a:schemeClr>
                  </a:solidFill>
                  <a:latin typeface="Times New Roman" panose="02020603050405020304" pitchFamily="18" charset="0"/>
                  <a:cs typeface="Times New Roman" panose="02020603050405020304" pitchFamily="18" charset="0"/>
                </a:rPr>
                <a:t> </a:t>
              </a:r>
              <a:r>
                <a:rPr lang="en-US" sz="2600" i="1" dirty="0" err="1">
                  <a:solidFill>
                    <a:schemeClr val="accent2">
                      <a:lumMod val="50000"/>
                    </a:schemeClr>
                  </a:solidFill>
                  <a:latin typeface="Times New Roman" panose="02020603050405020304" pitchFamily="18" charset="0"/>
                  <a:cs typeface="Times New Roman" panose="02020603050405020304" pitchFamily="18" charset="0"/>
                </a:rPr>
                <a:t>thư</a:t>
              </a:r>
              <a:r>
                <a:rPr lang="en-US" sz="2600" i="1"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hài</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2">
                      <a:lumMod val="50000"/>
                    </a:schemeClr>
                  </a:solidFill>
                  <a:latin typeface="Times New Roman" panose="02020603050405020304" pitchFamily="18" charset="0"/>
                  <a:cs typeface="Times New Roman" panose="02020603050405020304" pitchFamily="18" charset="0"/>
                </a:rPr>
                <a:t>kịch</a:t>
              </a:r>
              <a:r>
                <a:rPr lang="en-US" sz="2600" dirty="0">
                  <a:solidFill>
                    <a:schemeClr val="accent2">
                      <a:lumMod val="50000"/>
                    </a:scheme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00112250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8E346790-D24B-4929-93C4-6A85375DBE59}"/>
              </a:ext>
            </a:extLst>
          </p:cNvPr>
          <p:cNvGrpSpPr/>
          <p:nvPr/>
        </p:nvGrpSpPr>
        <p:grpSpPr>
          <a:xfrm>
            <a:off x="1650242" y="496589"/>
            <a:ext cx="3926466" cy="970518"/>
            <a:chOff x="5091760" y="1727188"/>
            <a:chExt cx="6140920" cy="1861457"/>
          </a:xfrm>
        </p:grpSpPr>
        <p:sp>
          <p:nvSpPr>
            <p:cNvPr id="2" name="波形 1">
              <a:extLst>
                <a:ext uri="{FF2B5EF4-FFF2-40B4-BE49-F238E27FC236}">
                  <a16:creationId xmlns:a16="http://schemas.microsoft.com/office/drawing/2014/main" xmlns="" id="{6F801241-7FB1-4583-89E0-13AEF45E395D}"/>
                </a:ext>
              </a:extLst>
            </p:cNvPr>
            <p:cNvSpPr/>
            <p:nvPr/>
          </p:nvSpPr>
          <p:spPr>
            <a:xfrm>
              <a:off x="5091760" y="1727188"/>
              <a:ext cx="5765802" cy="1861457"/>
            </a:xfrm>
            <a:prstGeom prst="wave">
              <a:avLst>
                <a:gd name="adj1" fmla="val 6652"/>
                <a:gd name="adj2" fmla="val 343"/>
              </a:avLst>
            </a:prstGeom>
            <a:solidFill>
              <a:srgbClr val="FFCF7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xmlns="" id="{8EB44CBF-561E-4C9A-B049-E0A7CF59FE8F}"/>
                </a:ext>
              </a:extLst>
            </p:cNvPr>
            <p:cNvSpPr txBox="1"/>
            <p:nvPr/>
          </p:nvSpPr>
          <p:spPr>
            <a:xfrm>
              <a:off x="5466879" y="2012965"/>
              <a:ext cx="5765801" cy="465577"/>
            </a:xfrm>
            <a:prstGeom prst="rect">
              <a:avLst/>
            </a:prstGeom>
            <a:noFill/>
          </p:spPr>
          <p:txBody>
            <a:bodyPr wrap="square" rtlCol="0">
              <a:spAutoFit/>
            </a:bodyPr>
            <a:lstStyle/>
            <a:p>
              <a:pPr lvl="0">
                <a:lnSpc>
                  <a:spcPct val="150000"/>
                </a:lnSpc>
                <a:defRPr/>
              </a:pPr>
              <a:endParaRPr lang="en-US" altLang="zh-CN" sz="1800" dirty="0">
                <a:solidFill>
                  <a:prstClr val="black"/>
                </a:solidFill>
                <a:cs typeface="+mn-ea"/>
                <a:sym typeface="+mn-lt"/>
              </a:endParaRPr>
            </a:p>
          </p:txBody>
        </p:sp>
      </p:grpSp>
      <p:sp>
        <p:nvSpPr>
          <p:cNvPr id="33" name="文本框 3">
            <a:extLst>
              <a:ext uri="{FF2B5EF4-FFF2-40B4-BE49-F238E27FC236}">
                <a16:creationId xmlns:a16="http://schemas.microsoft.com/office/drawing/2014/main" xmlns="" id="{FB4B5630-EEAF-564E-B5FA-2F4AB4719A2C}"/>
              </a:ext>
            </a:extLst>
          </p:cNvPr>
          <p:cNvSpPr txBox="1"/>
          <p:nvPr/>
        </p:nvSpPr>
        <p:spPr>
          <a:xfrm>
            <a:off x="2297255" y="714157"/>
            <a:ext cx="2436886" cy="646331"/>
          </a:xfrm>
          <a:prstGeom prst="rect">
            <a:avLst/>
          </a:prstGeom>
          <a:noFill/>
        </p:spPr>
        <p:txBody>
          <a:bodyPr wrap="none" rtlCol="0">
            <a:spAutoFit/>
          </a:bodyPr>
          <a:lstStyle/>
          <a:p>
            <a:pPr algn="ctr"/>
            <a:r>
              <a:rPr lang="vi-VN" altLang="zh-CN" sz="3600" b="1" dirty="0">
                <a:solidFill>
                  <a:srgbClr val="C00000"/>
                </a:solidFill>
                <a:latin typeface="SVN-Rosalinda" pitchFamily="2" charset="77"/>
              </a:rPr>
              <a:t>Cái chúc thư</a:t>
            </a:r>
            <a:endParaRPr lang="zh-CN" altLang="en-US" sz="3600" b="1" dirty="0">
              <a:solidFill>
                <a:srgbClr val="C00000"/>
              </a:solidFill>
              <a:latin typeface="SVN-Rosalinda" pitchFamily="2" charset="77"/>
            </a:endParaRPr>
          </a:p>
        </p:txBody>
      </p:sp>
      <p:pic>
        <p:nvPicPr>
          <p:cNvPr id="34" name="Picture 33">
            <a:extLst>
              <a:ext uri="{FF2B5EF4-FFF2-40B4-BE49-F238E27FC236}">
                <a16:creationId xmlns:a16="http://schemas.microsoft.com/office/drawing/2014/main" xmlns="" id="{06BD9D45-28AB-C449-92EA-A12F492966B2}"/>
              </a:ext>
            </a:extLst>
          </p:cNvPr>
          <p:cNvPicPr>
            <a:picLocks noChangeAspect="1"/>
          </p:cNvPicPr>
          <p:nvPr/>
        </p:nvPicPr>
        <p:blipFill>
          <a:blip r:embed="rId2"/>
          <a:stretch>
            <a:fillRect/>
          </a:stretch>
        </p:blipFill>
        <p:spPr>
          <a:xfrm>
            <a:off x="10813327" y="5416778"/>
            <a:ext cx="1297828" cy="12978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 name="Picture 34">
            <a:extLst>
              <a:ext uri="{FF2B5EF4-FFF2-40B4-BE49-F238E27FC236}">
                <a16:creationId xmlns:a16="http://schemas.microsoft.com/office/drawing/2014/main" xmlns="" id="{D3D9425A-851B-2F46-A455-EAF6FC3FC8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902" y1="32843" x2="37582" y2="32516"/>
                        <a14:foregroundMark x1="37582" y1="32516" x2="43791" y2="29412"/>
                        <a14:foregroundMark x1="43791" y1="29412" x2="48203" y2="35294"/>
                        <a14:foregroundMark x1="48203" y1="35294" x2="49837" y2="42484"/>
                        <a14:foregroundMark x1="34804" y1="32843" x2="39052" y2="30392"/>
                        <a14:foregroundMark x1="61275" y1="55229" x2="65359" y2="45261"/>
                        <a14:foregroundMark x1="73856" y1="38072" x2="82190" y2="46078"/>
                        <a14:foregroundMark x1="74020" y1="62092" x2="82026" y2="48203"/>
                        <a14:foregroundMark x1="80719" y1="43464" x2="77778" y2="40850"/>
                      </a14:backgroundRemoval>
                    </a14:imgEffect>
                  </a14:imgLayer>
                </a14:imgProps>
              </a:ext>
            </a:extLst>
          </a:blip>
          <a:stretch>
            <a:fillRect/>
          </a:stretch>
        </p:blipFill>
        <p:spPr>
          <a:xfrm>
            <a:off x="57426" y="-127152"/>
            <a:ext cx="2237021" cy="2237021"/>
          </a:xfrm>
          <a:prstGeom prst="rect">
            <a:avLst/>
          </a:prstGeom>
        </p:spPr>
      </p:pic>
      <p:grpSp>
        <p:nvGrpSpPr>
          <p:cNvPr id="14" name="组合 14">
            <a:extLst>
              <a:ext uri="{FF2B5EF4-FFF2-40B4-BE49-F238E27FC236}">
                <a16:creationId xmlns:a16="http://schemas.microsoft.com/office/drawing/2014/main" xmlns="" id="{5662DD09-5C2F-2748-BB99-8F05712D9E9F}"/>
              </a:ext>
            </a:extLst>
          </p:cNvPr>
          <p:cNvGrpSpPr/>
          <p:nvPr/>
        </p:nvGrpSpPr>
        <p:grpSpPr>
          <a:xfrm>
            <a:off x="6096000" y="414339"/>
            <a:ext cx="4601482" cy="1590596"/>
            <a:chOff x="5091760" y="1727188"/>
            <a:chExt cx="6356020" cy="3033483"/>
          </a:xfrm>
        </p:grpSpPr>
        <p:sp>
          <p:nvSpPr>
            <p:cNvPr id="15" name="波形 15">
              <a:extLst>
                <a:ext uri="{FF2B5EF4-FFF2-40B4-BE49-F238E27FC236}">
                  <a16:creationId xmlns:a16="http://schemas.microsoft.com/office/drawing/2014/main" xmlns="" id="{4B77A296-D3C0-FA41-9D43-D2895D507114}"/>
                </a:ext>
              </a:extLst>
            </p:cNvPr>
            <p:cNvSpPr/>
            <p:nvPr/>
          </p:nvSpPr>
          <p:spPr>
            <a:xfrm>
              <a:off x="5091760" y="1727188"/>
              <a:ext cx="6356020" cy="1861457"/>
            </a:xfrm>
            <a:prstGeom prst="wave">
              <a:avLst>
                <a:gd name="adj1" fmla="val 6652"/>
                <a:gd name="adj2" fmla="val 343"/>
              </a:avLst>
            </a:prstGeom>
            <a:solidFill>
              <a:srgbClr val="FFC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6" name="文本框 16">
              <a:extLst>
                <a:ext uri="{FF2B5EF4-FFF2-40B4-BE49-F238E27FC236}">
                  <a16:creationId xmlns:a16="http://schemas.microsoft.com/office/drawing/2014/main" xmlns="" id="{69774269-2505-BB41-BC3D-9AEC5DC1C8DB}"/>
                </a:ext>
              </a:extLst>
            </p:cNvPr>
            <p:cNvSpPr txBox="1"/>
            <p:nvPr/>
          </p:nvSpPr>
          <p:spPr>
            <a:xfrm>
              <a:off x="5466878" y="2012965"/>
              <a:ext cx="5765801" cy="2747706"/>
            </a:xfrm>
            <a:prstGeom prst="rect">
              <a:avLst/>
            </a:prstGeom>
            <a:noFill/>
          </p:spPr>
          <p:txBody>
            <a:bodyPr wrap="square" rtlCol="0">
              <a:spAutoFit/>
            </a:bodyPr>
            <a:lstStyle/>
            <a:p>
              <a:pPr algn="ctr">
                <a:lnSpc>
                  <a:spcPct val="150000"/>
                </a:lnSpc>
              </a:pPr>
              <a:r>
                <a:rPr kumimoji="1" lang="en-US" altLang="zh-CN" sz="2800" dirty="0" err="1">
                  <a:solidFill>
                    <a:srgbClr val="64392D"/>
                  </a:solidFill>
                  <a:latin typeface="Arial"/>
                  <a:ea typeface="微软雅黑"/>
                  <a:cs typeface="+mn-ea"/>
                  <a:sym typeface="+mn-lt"/>
                </a:rPr>
                <a:t>Nhân</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vật</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của</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hài</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kịch</a:t>
              </a:r>
              <a:endParaRPr kumimoji="1" lang="en-US" altLang="zh-CN" sz="2800" dirty="0">
                <a:solidFill>
                  <a:srgbClr val="64392D"/>
                </a:solidFill>
                <a:latin typeface="Arial"/>
                <a:ea typeface="微软雅黑"/>
                <a:cs typeface="+mn-ea"/>
                <a:sym typeface="+mn-lt"/>
              </a:endParaRPr>
            </a:p>
          </p:txBody>
        </p:sp>
      </p:grpSp>
      <p:grpSp>
        <p:nvGrpSpPr>
          <p:cNvPr id="17" name="组合 17">
            <a:extLst>
              <a:ext uri="{FF2B5EF4-FFF2-40B4-BE49-F238E27FC236}">
                <a16:creationId xmlns:a16="http://schemas.microsoft.com/office/drawing/2014/main" xmlns="" id="{937485E8-CAD4-E342-A94B-CFCE0789A63F}"/>
              </a:ext>
            </a:extLst>
          </p:cNvPr>
          <p:cNvGrpSpPr/>
          <p:nvPr/>
        </p:nvGrpSpPr>
        <p:grpSpPr>
          <a:xfrm>
            <a:off x="6096000" y="2510102"/>
            <a:ext cx="4601482" cy="976048"/>
            <a:chOff x="5091760" y="1727188"/>
            <a:chExt cx="6356020" cy="1861457"/>
          </a:xfrm>
        </p:grpSpPr>
        <p:sp>
          <p:nvSpPr>
            <p:cNvPr id="18" name="波形 18">
              <a:extLst>
                <a:ext uri="{FF2B5EF4-FFF2-40B4-BE49-F238E27FC236}">
                  <a16:creationId xmlns:a16="http://schemas.microsoft.com/office/drawing/2014/main" xmlns="" id="{44F8E208-744C-9A49-BBE4-47B35C74FF29}"/>
                </a:ext>
              </a:extLst>
            </p:cNvPr>
            <p:cNvSpPr/>
            <p:nvPr/>
          </p:nvSpPr>
          <p:spPr>
            <a:xfrm>
              <a:off x="5091760" y="1727188"/>
              <a:ext cx="6356020" cy="1861457"/>
            </a:xfrm>
            <a:prstGeom prst="wave">
              <a:avLst>
                <a:gd name="adj1" fmla="val 6652"/>
                <a:gd name="adj2" fmla="val 343"/>
              </a:avLst>
            </a:prstGeom>
            <a:solidFill>
              <a:srgbClr val="F1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9" name="文本框 19">
              <a:extLst>
                <a:ext uri="{FF2B5EF4-FFF2-40B4-BE49-F238E27FC236}">
                  <a16:creationId xmlns:a16="http://schemas.microsoft.com/office/drawing/2014/main" xmlns="" id="{C8FF2D1A-1CAE-AC40-816F-298614876B84}"/>
                </a:ext>
              </a:extLst>
            </p:cNvPr>
            <p:cNvSpPr txBox="1"/>
            <p:nvPr/>
          </p:nvSpPr>
          <p:spPr>
            <a:xfrm>
              <a:off x="5466878" y="2012965"/>
              <a:ext cx="5765801" cy="1386947"/>
            </a:xfrm>
            <a:prstGeom prst="rect">
              <a:avLst/>
            </a:prstGeom>
            <a:noFill/>
          </p:spPr>
          <p:txBody>
            <a:bodyPr wrap="square" rtlCol="0">
              <a:spAutoFit/>
            </a:bodyPr>
            <a:lstStyle/>
            <a:p>
              <a:pPr algn="ctr">
                <a:lnSpc>
                  <a:spcPct val="150000"/>
                </a:lnSpc>
              </a:pPr>
              <a:r>
                <a:rPr kumimoji="1" lang="en-US" altLang="zh-CN" sz="2800" dirty="0" err="1">
                  <a:solidFill>
                    <a:srgbClr val="64392D"/>
                  </a:solidFill>
                  <a:latin typeface="Arial"/>
                  <a:ea typeface="微软雅黑"/>
                  <a:cs typeface="+mn-ea"/>
                  <a:sym typeface="+mn-lt"/>
                </a:rPr>
                <a:t>Xung</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đột</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kịch</a:t>
              </a:r>
              <a:endParaRPr kumimoji="1" lang="en-US" altLang="zh-CN" sz="2800" dirty="0">
                <a:solidFill>
                  <a:srgbClr val="64392D"/>
                </a:solidFill>
                <a:latin typeface="Arial"/>
                <a:ea typeface="微软雅黑"/>
                <a:cs typeface="+mn-ea"/>
                <a:sym typeface="+mn-lt"/>
              </a:endParaRPr>
            </a:p>
          </p:txBody>
        </p:sp>
      </p:grpSp>
      <p:grpSp>
        <p:nvGrpSpPr>
          <p:cNvPr id="20" name="组合 23">
            <a:extLst>
              <a:ext uri="{FF2B5EF4-FFF2-40B4-BE49-F238E27FC236}">
                <a16:creationId xmlns:a16="http://schemas.microsoft.com/office/drawing/2014/main" xmlns="" id="{E0C3C2EE-4552-CD43-987C-C6512A0B7951}"/>
              </a:ext>
            </a:extLst>
          </p:cNvPr>
          <p:cNvGrpSpPr/>
          <p:nvPr/>
        </p:nvGrpSpPr>
        <p:grpSpPr>
          <a:xfrm>
            <a:off x="6096000" y="1467107"/>
            <a:ext cx="4601482" cy="1590596"/>
            <a:chOff x="5091760" y="1727188"/>
            <a:chExt cx="6356020" cy="3033483"/>
          </a:xfrm>
        </p:grpSpPr>
        <p:sp>
          <p:nvSpPr>
            <p:cNvPr id="21" name="波形 24">
              <a:extLst>
                <a:ext uri="{FF2B5EF4-FFF2-40B4-BE49-F238E27FC236}">
                  <a16:creationId xmlns:a16="http://schemas.microsoft.com/office/drawing/2014/main" xmlns="" id="{5582E2B3-9364-2F40-9805-DAC513565ED0}"/>
                </a:ext>
              </a:extLst>
            </p:cNvPr>
            <p:cNvSpPr/>
            <p:nvPr/>
          </p:nvSpPr>
          <p:spPr>
            <a:xfrm>
              <a:off x="5091760" y="1727188"/>
              <a:ext cx="6356020" cy="1861457"/>
            </a:xfrm>
            <a:prstGeom prst="wave">
              <a:avLst>
                <a:gd name="adj1" fmla="val 6652"/>
                <a:gd name="adj2" fmla="val 343"/>
              </a:avLst>
            </a:prstGeom>
            <a:solidFill>
              <a:srgbClr val="FFC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2" name="文本框 25">
              <a:extLst>
                <a:ext uri="{FF2B5EF4-FFF2-40B4-BE49-F238E27FC236}">
                  <a16:creationId xmlns:a16="http://schemas.microsoft.com/office/drawing/2014/main" xmlns="" id="{0F9F3A38-5C6D-6841-9D1A-A117F91B1668}"/>
                </a:ext>
              </a:extLst>
            </p:cNvPr>
            <p:cNvSpPr txBox="1"/>
            <p:nvPr/>
          </p:nvSpPr>
          <p:spPr>
            <a:xfrm>
              <a:off x="5466878" y="2012965"/>
              <a:ext cx="5765801" cy="2747706"/>
            </a:xfrm>
            <a:prstGeom prst="rect">
              <a:avLst/>
            </a:prstGeom>
            <a:noFill/>
          </p:spPr>
          <p:txBody>
            <a:bodyPr wrap="square" rtlCol="0">
              <a:spAutoFit/>
            </a:bodyPr>
            <a:lstStyle/>
            <a:p>
              <a:pPr algn="ctr">
                <a:lnSpc>
                  <a:spcPct val="150000"/>
                </a:lnSpc>
              </a:pPr>
              <a:r>
                <a:rPr kumimoji="1" lang="en-US" altLang="zh-CN" sz="2800" dirty="0" err="1">
                  <a:solidFill>
                    <a:srgbClr val="64392D"/>
                  </a:solidFill>
                  <a:latin typeface="Arial"/>
                  <a:ea typeface="微软雅黑"/>
                  <a:cs typeface="+mn-ea"/>
                  <a:sym typeface="+mn-lt"/>
                </a:rPr>
                <a:t>Hành</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động</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trong</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hài</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kịch</a:t>
              </a:r>
              <a:endParaRPr kumimoji="1" lang="en-US" altLang="zh-CN" sz="2800" dirty="0">
                <a:solidFill>
                  <a:srgbClr val="64392D"/>
                </a:solidFill>
                <a:latin typeface="Arial"/>
                <a:ea typeface="微软雅黑"/>
                <a:cs typeface="+mn-ea"/>
                <a:sym typeface="+mn-lt"/>
              </a:endParaRPr>
            </a:p>
          </p:txBody>
        </p:sp>
      </p:grpSp>
      <p:grpSp>
        <p:nvGrpSpPr>
          <p:cNvPr id="23" name="组合 26">
            <a:extLst>
              <a:ext uri="{FF2B5EF4-FFF2-40B4-BE49-F238E27FC236}">
                <a16:creationId xmlns:a16="http://schemas.microsoft.com/office/drawing/2014/main" xmlns="" id="{75F47E76-919A-1543-B6C8-27F6B1EDF8C3}"/>
              </a:ext>
            </a:extLst>
          </p:cNvPr>
          <p:cNvGrpSpPr/>
          <p:nvPr/>
        </p:nvGrpSpPr>
        <p:grpSpPr>
          <a:xfrm>
            <a:off x="6096000" y="3562870"/>
            <a:ext cx="4601482" cy="976048"/>
            <a:chOff x="5091760" y="1727188"/>
            <a:chExt cx="6356020" cy="1861457"/>
          </a:xfrm>
        </p:grpSpPr>
        <p:sp>
          <p:nvSpPr>
            <p:cNvPr id="24" name="波形 27">
              <a:extLst>
                <a:ext uri="{FF2B5EF4-FFF2-40B4-BE49-F238E27FC236}">
                  <a16:creationId xmlns:a16="http://schemas.microsoft.com/office/drawing/2014/main" xmlns="" id="{EDF38F1E-2E6B-1E40-AFCC-7DC642B38914}"/>
                </a:ext>
              </a:extLst>
            </p:cNvPr>
            <p:cNvSpPr/>
            <p:nvPr/>
          </p:nvSpPr>
          <p:spPr>
            <a:xfrm>
              <a:off x="5091760" y="1727188"/>
              <a:ext cx="6356020" cy="1861457"/>
            </a:xfrm>
            <a:prstGeom prst="wave">
              <a:avLst>
                <a:gd name="adj1" fmla="val 6652"/>
                <a:gd name="adj2" fmla="val 343"/>
              </a:avLst>
            </a:prstGeom>
            <a:solidFill>
              <a:srgbClr val="F1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5" name="文本框 28">
              <a:extLst>
                <a:ext uri="{FF2B5EF4-FFF2-40B4-BE49-F238E27FC236}">
                  <a16:creationId xmlns:a16="http://schemas.microsoft.com/office/drawing/2014/main" xmlns="" id="{B19D2237-0E9A-294E-8C23-25F0216BDC51}"/>
                </a:ext>
              </a:extLst>
            </p:cNvPr>
            <p:cNvSpPr txBox="1"/>
            <p:nvPr/>
          </p:nvSpPr>
          <p:spPr>
            <a:xfrm>
              <a:off x="5466878" y="2012965"/>
              <a:ext cx="5765801" cy="1386947"/>
            </a:xfrm>
            <a:prstGeom prst="rect">
              <a:avLst/>
            </a:prstGeom>
            <a:noFill/>
          </p:spPr>
          <p:txBody>
            <a:bodyPr wrap="square" rtlCol="0">
              <a:spAutoFit/>
            </a:bodyPr>
            <a:lstStyle/>
            <a:p>
              <a:pPr algn="ctr">
                <a:lnSpc>
                  <a:spcPct val="150000"/>
                </a:lnSpc>
              </a:pPr>
              <a:r>
                <a:rPr kumimoji="1" lang="en-US" altLang="zh-CN" sz="2800" dirty="0" err="1">
                  <a:solidFill>
                    <a:srgbClr val="64392D"/>
                  </a:solidFill>
                  <a:latin typeface="Arial"/>
                  <a:ea typeface="微软雅黑"/>
                  <a:cs typeface="+mn-ea"/>
                  <a:sym typeface="+mn-lt"/>
                </a:rPr>
                <a:t>Lời</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thoại</a:t>
              </a:r>
              <a:endParaRPr kumimoji="1" lang="en-US" altLang="zh-CN" sz="2800" dirty="0">
                <a:solidFill>
                  <a:srgbClr val="64392D"/>
                </a:solidFill>
                <a:latin typeface="Arial"/>
                <a:ea typeface="微软雅黑"/>
                <a:cs typeface="+mn-ea"/>
                <a:sym typeface="+mn-lt"/>
              </a:endParaRPr>
            </a:p>
          </p:txBody>
        </p:sp>
      </p:grpSp>
      <p:grpSp>
        <p:nvGrpSpPr>
          <p:cNvPr id="26" name="组合 14">
            <a:extLst>
              <a:ext uri="{FF2B5EF4-FFF2-40B4-BE49-F238E27FC236}">
                <a16:creationId xmlns:a16="http://schemas.microsoft.com/office/drawing/2014/main" xmlns="" id="{6C7A895A-417B-B349-91CA-20D5B3B81AD3}"/>
              </a:ext>
            </a:extLst>
          </p:cNvPr>
          <p:cNvGrpSpPr/>
          <p:nvPr/>
        </p:nvGrpSpPr>
        <p:grpSpPr>
          <a:xfrm>
            <a:off x="6096000" y="4524900"/>
            <a:ext cx="4601482" cy="1590596"/>
            <a:chOff x="5091760" y="1727188"/>
            <a:chExt cx="6356020" cy="3033483"/>
          </a:xfrm>
        </p:grpSpPr>
        <p:sp>
          <p:nvSpPr>
            <p:cNvPr id="27" name="波形 15">
              <a:extLst>
                <a:ext uri="{FF2B5EF4-FFF2-40B4-BE49-F238E27FC236}">
                  <a16:creationId xmlns:a16="http://schemas.microsoft.com/office/drawing/2014/main" xmlns="" id="{C98AE21B-5B9D-7F4D-850D-43CF61FA6B21}"/>
                </a:ext>
              </a:extLst>
            </p:cNvPr>
            <p:cNvSpPr/>
            <p:nvPr/>
          </p:nvSpPr>
          <p:spPr>
            <a:xfrm>
              <a:off x="5091760" y="1727188"/>
              <a:ext cx="6356020" cy="1861457"/>
            </a:xfrm>
            <a:prstGeom prst="wave">
              <a:avLst>
                <a:gd name="adj1" fmla="val 6652"/>
                <a:gd name="adj2" fmla="val 343"/>
              </a:avLst>
            </a:prstGeom>
            <a:solidFill>
              <a:srgbClr val="FFC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8" name="文本框 16">
              <a:extLst>
                <a:ext uri="{FF2B5EF4-FFF2-40B4-BE49-F238E27FC236}">
                  <a16:creationId xmlns:a16="http://schemas.microsoft.com/office/drawing/2014/main" xmlns="" id="{D1656FE6-6F5E-D34A-A95A-1342CC3A005D}"/>
                </a:ext>
              </a:extLst>
            </p:cNvPr>
            <p:cNvSpPr txBox="1"/>
            <p:nvPr/>
          </p:nvSpPr>
          <p:spPr>
            <a:xfrm>
              <a:off x="5466878" y="2012965"/>
              <a:ext cx="5765801" cy="2747706"/>
            </a:xfrm>
            <a:prstGeom prst="rect">
              <a:avLst/>
            </a:prstGeom>
            <a:noFill/>
          </p:spPr>
          <p:txBody>
            <a:bodyPr wrap="square" rtlCol="0">
              <a:spAutoFit/>
            </a:bodyPr>
            <a:lstStyle/>
            <a:p>
              <a:pPr algn="ctr">
                <a:lnSpc>
                  <a:spcPct val="150000"/>
                </a:lnSpc>
              </a:pPr>
              <a:r>
                <a:rPr kumimoji="1" lang="en-US" altLang="zh-CN" sz="2800" dirty="0" err="1">
                  <a:solidFill>
                    <a:srgbClr val="64392D"/>
                  </a:solidFill>
                  <a:latin typeface="Arial"/>
                  <a:ea typeface="微软雅黑"/>
                  <a:cs typeface="+mn-ea"/>
                  <a:sym typeface="+mn-lt"/>
                </a:rPr>
                <a:t>Lời</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chỉ</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dẫn</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sân</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khấu</a:t>
              </a:r>
              <a:endParaRPr kumimoji="1" lang="en-US" altLang="zh-CN" sz="2800" dirty="0">
                <a:solidFill>
                  <a:srgbClr val="64392D"/>
                </a:solidFill>
                <a:latin typeface="Arial"/>
                <a:ea typeface="微软雅黑"/>
                <a:cs typeface="+mn-ea"/>
                <a:sym typeface="+mn-lt"/>
              </a:endParaRPr>
            </a:p>
          </p:txBody>
        </p:sp>
      </p:grpSp>
      <p:grpSp>
        <p:nvGrpSpPr>
          <p:cNvPr id="29" name="组合 23">
            <a:extLst>
              <a:ext uri="{FF2B5EF4-FFF2-40B4-BE49-F238E27FC236}">
                <a16:creationId xmlns:a16="http://schemas.microsoft.com/office/drawing/2014/main" xmlns="" id="{1101FB31-FD89-A740-9B83-B17DC9D578C0}"/>
              </a:ext>
            </a:extLst>
          </p:cNvPr>
          <p:cNvGrpSpPr/>
          <p:nvPr/>
        </p:nvGrpSpPr>
        <p:grpSpPr>
          <a:xfrm>
            <a:off x="6096000" y="5577668"/>
            <a:ext cx="4601482" cy="1590596"/>
            <a:chOff x="5091760" y="1727188"/>
            <a:chExt cx="6356020" cy="3033483"/>
          </a:xfrm>
        </p:grpSpPr>
        <p:sp>
          <p:nvSpPr>
            <p:cNvPr id="30" name="波形 24">
              <a:extLst>
                <a:ext uri="{FF2B5EF4-FFF2-40B4-BE49-F238E27FC236}">
                  <a16:creationId xmlns:a16="http://schemas.microsoft.com/office/drawing/2014/main" xmlns="" id="{8287EFD5-6ED9-5E45-9F3A-0B71874DBF57}"/>
                </a:ext>
              </a:extLst>
            </p:cNvPr>
            <p:cNvSpPr/>
            <p:nvPr/>
          </p:nvSpPr>
          <p:spPr>
            <a:xfrm>
              <a:off x="5091760" y="1727188"/>
              <a:ext cx="6356020" cy="1861457"/>
            </a:xfrm>
            <a:prstGeom prst="wave">
              <a:avLst>
                <a:gd name="adj1" fmla="val 6652"/>
                <a:gd name="adj2" fmla="val 343"/>
              </a:avLst>
            </a:prstGeom>
            <a:solidFill>
              <a:srgbClr val="FFC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 name="文本框 25">
              <a:extLst>
                <a:ext uri="{FF2B5EF4-FFF2-40B4-BE49-F238E27FC236}">
                  <a16:creationId xmlns:a16="http://schemas.microsoft.com/office/drawing/2014/main" xmlns="" id="{21050BA1-482E-0D4C-A96F-B853E0929FC7}"/>
                </a:ext>
              </a:extLst>
            </p:cNvPr>
            <p:cNvSpPr txBox="1"/>
            <p:nvPr/>
          </p:nvSpPr>
          <p:spPr>
            <a:xfrm>
              <a:off x="5466878" y="2012965"/>
              <a:ext cx="5765801" cy="2747706"/>
            </a:xfrm>
            <a:prstGeom prst="rect">
              <a:avLst/>
            </a:prstGeom>
            <a:noFill/>
          </p:spPr>
          <p:txBody>
            <a:bodyPr wrap="square" rtlCol="0">
              <a:spAutoFit/>
            </a:bodyPr>
            <a:lstStyle/>
            <a:p>
              <a:pPr algn="ctr">
                <a:lnSpc>
                  <a:spcPct val="150000"/>
                </a:lnSpc>
              </a:pPr>
              <a:r>
                <a:rPr kumimoji="1" lang="en-US" altLang="zh-CN" sz="2800" dirty="0" err="1">
                  <a:solidFill>
                    <a:srgbClr val="64392D"/>
                  </a:solidFill>
                  <a:latin typeface="Arial"/>
                  <a:ea typeface="微软雅黑"/>
                  <a:cs typeface="+mn-ea"/>
                  <a:sym typeface="+mn-lt"/>
                </a:rPr>
                <a:t>Thủ</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pháp</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trào</a:t>
              </a:r>
              <a:r>
                <a:rPr kumimoji="1" lang="en-US" altLang="zh-CN" sz="2800" dirty="0">
                  <a:solidFill>
                    <a:srgbClr val="64392D"/>
                  </a:solidFill>
                  <a:latin typeface="Arial"/>
                  <a:ea typeface="微软雅黑"/>
                  <a:cs typeface="+mn-ea"/>
                  <a:sym typeface="+mn-lt"/>
                </a:rPr>
                <a:t> </a:t>
              </a:r>
              <a:r>
                <a:rPr kumimoji="1" lang="en-US" altLang="zh-CN" sz="2800" dirty="0" err="1">
                  <a:solidFill>
                    <a:srgbClr val="64392D"/>
                  </a:solidFill>
                  <a:latin typeface="Arial"/>
                  <a:ea typeface="微软雅黑"/>
                  <a:cs typeface="+mn-ea"/>
                  <a:sym typeface="+mn-lt"/>
                </a:rPr>
                <a:t>phúng</a:t>
              </a:r>
              <a:endParaRPr kumimoji="1" lang="en-US" altLang="zh-CN" sz="2800" dirty="0">
                <a:solidFill>
                  <a:srgbClr val="64392D"/>
                </a:solidFill>
                <a:latin typeface="Arial"/>
                <a:ea typeface="微软雅黑"/>
                <a:cs typeface="+mn-ea"/>
                <a:sym typeface="+mn-lt"/>
              </a:endParaRPr>
            </a:p>
          </p:txBody>
        </p:sp>
      </p:grpSp>
      <p:pic>
        <p:nvPicPr>
          <p:cNvPr id="32" name="Picture 31">
            <a:extLst>
              <a:ext uri="{FF2B5EF4-FFF2-40B4-BE49-F238E27FC236}">
                <a16:creationId xmlns:a16="http://schemas.microsoft.com/office/drawing/2014/main" xmlns="" id="{391E25B0-F1AC-E745-A32E-59E50BB1DF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Effect>
                      <a14:saturation sat="300000"/>
                    </a14:imgEffect>
                  </a14:imgLayer>
                </a14:imgProps>
              </a:ext>
            </a:extLst>
          </a:blip>
          <a:srcRect l="29171" t="18366" r="27777"/>
          <a:stretch/>
        </p:blipFill>
        <p:spPr>
          <a:xfrm>
            <a:off x="-79065" y="2752631"/>
            <a:ext cx="3246819" cy="4104443"/>
          </a:xfrm>
          <a:prstGeom prst="rect">
            <a:avLst/>
          </a:prstGeom>
        </p:spPr>
      </p:pic>
      <p:sp>
        <p:nvSpPr>
          <p:cNvPr id="3" name="Rectangle 2">
            <a:extLst>
              <a:ext uri="{FF2B5EF4-FFF2-40B4-BE49-F238E27FC236}">
                <a16:creationId xmlns:a16="http://schemas.microsoft.com/office/drawing/2014/main" xmlns="" id="{C719B838-4BF5-BA4E-9AED-77786A514BCA}"/>
              </a:ext>
            </a:extLst>
          </p:cNvPr>
          <p:cNvSpPr/>
          <p:nvPr/>
        </p:nvSpPr>
        <p:spPr>
          <a:xfrm>
            <a:off x="2240538" y="2427771"/>
            <a:ext cx="3336170" cy="1569660"/>
          </a:xfrm>
          <a:prstGeom prst="rect">
            <a:avLst/>
          </a:prstGeom>
        </p:spPr>
        <p:txBody>
          <a:bodyPr wrap="none">
            <a:spAutoFit/>
          </a:bodyPr>
          <a:lstStyle/>
          <a:p>
            <a:pPr lvl="0" algn="ctr">
              <a:defRPr/>
            </a:pPr>
            <a:r>
              <a:rPr lang="id-ID" sz="4800" dirty="0" err="1">
                <a:solidFill>
                  <a:schemeClr val="accent2">
                    <a:lumMod val="50000"/>
                  </a:schemeClr>
                </a:solidFill>
                <a:latin typeface="SVN-Haptic Script" pitchFamily="2" charset="77"/>
                <a:ea typeface="Lato" panose="020F0502020204030203" pitchFamily="34" charset="0"/>
                <a:cs typeface="Lato" panose="020F0502020204030203" pitchFamily="34" charset="0"/>
              </a:rPr>
              <a:t>Đặc</a:t>
            </a:r>
            <a:r>
              <a:rPr lang="id-ID" sz="4800" dirty="0">
                <a:solidFill>
                  <a:schemeClr val="accent2">
                    <a:lumMod val="50000"/>
                  </a:schemeClr>
                </a:solidFill>
                <a:latin typeface="SVN-Haptic Script" pitchFamily="2" charset="77"/>
                <a:ea typeface="Lato" panose="020F0502020204030203" pitchFamily="34" charset="0"/>
                <a:cs typeface="Lato" panose="020F0502020204030203" pitchFamily="34" charset="0"/>
              </a:rPr>
              <a:t> </a:t>
            </a:r>
            <a:r>
              <a:rPr lang="id-ID" sz="4800" dirty="0" err="1">
                <a:solidFill>
                  <a:schemeClr val="accent2">
                    <a:lumMod val="50000"/>
                  </a:schemeClr>
                </a:solidFill>
                <a:latin typeface="SVN-Haptic Script" pitchFamily="2" charset="77"/>
                <a:ea typeface="Lato" panose="020F0502020204030203" pitchFamily="34" charset="0"/>
                <a:cs typeface="Lato" panose="020F0502020204030203" pitchFamily="34" charset="0"/>
              </a:rPr>
              <a:t>điểm</a:t>
            </a:r>
            <a:r>
              <a:rPr lang="id-ID" sz="4800" dirty="0">
                <a:solidFill>
                  <a:schemeClr val="accent2">
                    <a:lumMod val="50000"/>
                  </a:schemeClr>
                </a:solidFill>
                <a:latin typeface="SVN-Haptic Script" pitchFamily="2" charset="77"/>
                <a:ea typeface="Lato" panose="020F0502020204030203" pitchFamily="34" charset="0"/>
                <a:cs typeface="Lato" panose="020F0502020204030203" pitchFamily="34" charset="0"/>
              </a:rPr>
              <a:t> </a:t>
            </a:r>
          </a:p>
          <a:p>
            <a:pPr lvl="0" algn="ctr">
              <a:defRPr/>
            </a:pPr>
            <a:r>
              <a:rPr lang="id-ID" sz="4800" dirty="0" err="1">
                <a:solidFill>
                  <a:schemeClr val="accent2">
                    <a:lumMod val="50000"/>
                  </a:schemeClr>
                </a:solidFill>
                <a:latin typeface="SVN-Haptic Script" pitchFamily="2" charset="77"/>
                <a:ea typeface="Lato" panose="020F0502020204030203" pitchFamily="34" charset="0"/>
                <a:cs typeface="Lato" panose="020F0502020204030203" pitchFamily="34" charset="0"/>
              </a:rPr>
              <a:t>thể</a:t>
            </a:r>
            <a:r>
              <a:rPr lang="id-ID" sz="4800" dirty="0">
                <a:solidFill>
                  <a:schemeClr val="accent2">
                    <a:lumMod val="50000"/>
                  </a:schemeClr>
                </a:solidFill>
                <a:latin typeface="SVN-Haptic Script" pitchFamily="2" charset="77"/>
                <a:ea typeface="Lato" panose="020F0502020204030203" pitchFamily="34" charset="0"/>
                <a:cs typeface="Lato" panose="020F0502020204030203" pitchFamily="34" charset="0"/>
              </a:rPr>
              <a:t> </a:t>
            </a:r>
            <a:r>
              <a:rPr lang="id-ID" sz="4800" dirty="0" err="1">
                <a:solidFill>
                  <a:schemeClr val="accent2">
                    <a:lumMod val="50000"/>
                  </a:schemeClr>
                </a:solidFill>
                <a:latin typeface="SVN-Haptic Script" pitchFamily="2" charset="77"/>
                <a:ea typeface="Lato" panose="020F0502020204030203" pitchFamily="34" charset="0"/>
                <a:cs typeface="Lato" panose="020F0502020204030203" pitchFamily="34" charset="0"/>
              </a:rPr>
              <a:t>loại</a:t>
            </a:r>
            <a:r>
              <a:rPr lang="id-ID" sz="4800" dirty="0">
                <a:solidFill>
                  <a:schemeClr val="accent2">
                    <a:lumMod val="50000"/>
                  </a:schemeClr>
                </a:solidFill>
                <a:latin typeface="SVN-Haptic Script" pitchFamily="2" charset="77"/>
                <a:ea typeface="Lato" panose="020F0502020204030203" pitchFamily="34" charset="0"/>
                <a:cs typeface="Lato" panose="020F0502020204030203" pitchFamily="34" charset="0"/>
              </a:rPr>
              <a:t> </a:t>
            </a:r>
            <a:r>
              <a:rPr lang="id-ID" sz="4800" dirty="0" err="1">
                <a:solidFill>
                  <a:schemeClr val="accent2">
                    <a:lumMod val="50000"/>
                  </a:schemeClr>
                </a:solidFill>
                <a:latin typeface="SVN-Haptic Script" pitchFamily="2" charset="77"/>
                <a:ea typeface="Lato" panose="020F0502020204030203" pitchFamily="34" charset="0"/>
                <a:cs typeface="Lato" panose="020F0502020204030203" pitchFamily="34" charset="0"/>
              </a:rPr>
              <a:t>hài</a:t>
            </a:r>
            <a:r>
              <a:rPr lang="id-ID" sz="4800" dirty="0">
                <a:solidFill>
                  <a:schemeClr val="accent2">
                    <a:lumMod val="50000"/>
                  </a:schemeClr>
                </a:solidFill>
                <a:latin typeface="SVN-Haptic Script" pitchFamily="2" charset="77"/>
                <a:ea typeface="Lato" panose="020F0502020204030203" pitchFamily="34" charset="0"/>
                <a:cs typeface="Lato" panose="020F0502020204030203" pitchFamily="34" charset="0"/>
              </a:rPr>
              <a:t> </a:t>
            </a:r>
            <a:r>
              <a:rPr lang="id-ID" sz="4800" dirty="0" err="1">
                <a:solidFill>
                  <a:schemeClr val="accent2">
                    <a:lumMod val="50000"/>
                  </a:schemeClr>
                </a:solidFill>
                <a:latin typeface="SVN-Haptic Script" pitchFamily="2" charset="77"/>
                <a:ea typeface="Lato" panose="020F0502020204030203" pitchFamily="34" charset="0"/>
                <a:cs typeface="Lato" panose="020F0502020204030203" pitchFamily="34" charset="0"/>
              </a:rPr>
              <a:t>kịch</a:t>
            </a:r>
            <a:endParaRPr lang="id-ID" sz="4800" dirty="0">
              <a:solidFill>
                <a:schemeClr val="accent2">
                  <a:lumMod val="50000"/>
                </a:schemeClr>
              </a:solidFill>
              <a:latin typeface="SVN-Haptic Script" pitchFamily="2" charset="77"/>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6876739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xmlns="" id="{C36964DB-0758-C240-9BF6-2B5458F525EE}"/>
              </a:ext>
            </a:extLst>
          </p:cNvPr>
          <p:cNvGraphicFramePr>
            <a:graphicFrameLocks noGrp="1"/>
          </p:cNvGraphicFramePr>
          <p:nvPr>
            <p:extLst>
              <p:ext uri="{D42A27DB-BD31-4B8C-83A1-F6EECF244321}">
                <p14:modId xmlns:p14="http://schemas.microsoft.com/office/powerpoint/2010/main" val="3224183928"/>
              </p:ext>
            </p:extLst>
          </p:nvPr>
        </p:nvGraphicFramePr>
        <p:xfrm>
          <a:off x="290285" y="1327661"/>
          <a:ext cx="11654971" cy="5341719"/>
        </p:xfrm>
        <a:graphic>
          <a:graphicData uri="http://schemas.openxmlformats.org/drawingml/2006/table">
            <a:tbl>
              <a:tblPr firstRow="1" bandRow="1">
                <a:tableStyleId>{5C22544A-7EE6-4342-B048-85BDC9FD1C3A}</a:tableStyleId>
              </a:tblPr>
              <a:tblGrid>
                <a:gridCol w="2090058">
                  <a:extLst>
                    <a:ext uri="{9D8B030D-6E8A-4147-A177-3AD203B41FA5}">
                      <a16:colId xmlns:a16="http://schemas.microsoft.com/office/drawing/2014/main" xmlns="" val="3407794709"/>
                    </a:ext>
                  </a:extLst>
                </a:gridCol>
                <a:gridCol w="3918857">
                  <a:extLst>
                    <a:ext uri="{9D8B030D-6E8A-4147-A177-3AD203B41FA5}">
                      <a16:colId xmlns:a16="http://schemas.microsoft.com/office/drawing/2014/main" xmlns="" val="143695001"/>
                    </a:ext>
                  </a:extLst>
                </a:gridCol>
                <a:gridCol w="5646056">
                  <a:extLst>
                    <a:ext uri="{9D8B030D-6E8A-4147-A177-3AD203B41FA5}">
                      <a16:colId xmlns:a16="http://schemas.microsoft.com/office/drawing/2014/main" xmlns="" val="2048342298"/>
                    </a:ext>
                  </a:extLst>
                </a:gridCol>
              </a:tblGrid>
              <a:tr h="671371">
                <a:tc>
                  <a:txBody>
                    <a:bodyPr/>
                    <a:lstStyle/>
                    <a:p>
                      <a:pPr algn="ctr"/>
                      <a:r>
                        <a:rPr lang="en-US" sz="3200" dirty="0" err="1">
                          <a:solidFill>
                            <a:srgbClr val="E28D27"/>
                          </a:solidFill>
                          <a:latin typeface="SVN-Bulgary" pitchFamily="2" charset="0"/>
                          <a:cs typeface="Times New Roman" panose="02020603050405020304" pitchFamily="18" charset="0"/>
                        </a:rPr>
                        <a:t>Yếu</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tố</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Đặc</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điểm</a:t>
                      </a:r>
                      <a:r>
                        <a:rPr lang="en-US" sz="3200" dirty="0">
                          <a:solidFill>
                            <a:srgbClr val="E28D27"/>
                          </a:solidFill>
                          <a:latin typeface="SVN-Bulgary" pitchFamily="2" charset="0"/>
                          <a:cs typeface="Times New Roman" panose="02020603050405020304" pitchFamily="18" charset="0"/>
                        </a:rPr>
                        <a:t> (PHT tri </a:t>
                      </a:r>
                      <a:r>
                        <a:rPr lang="en-US" sz="3200" dirty="0" err="1">
                          <a:solidFill>
                            <a:srgbClr val="E28D27"/>
                          </a:solidFill>
                          <a:latin typeface="SVN-Bulgary" pitchFamily="2" charset="0"/>
                          <a:cs typeface="Times New Roman" panose="02020603050405020304" pitchFamily="18" charset="0"/>
                        </a:rPr>
                        <a:t>thức</a:t>
                      </a:r>
                      <a:r>
                        <a:rPr lang="en-US" sz="3200" dirty="0">
                          <a:solidFill>
                            <a:srgbClr val="E28D27"/>
                          </a:solidFill>
                          <a:latin typeface="SVN-Bulgary" pitchFamily="2"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a:solidFill>
                            <a:srgbClr val="E28D27"/>
                          </a:solidFill>
                          <a:latin typeface="SVN-Bulgary" pitchFamily="2" charset="0"/>
                          <a:cs typeface="Times New Roman" panose="02020603050405020304" pitchFamily="18" charset="0"/>
                        </a:rPr>
                        <a:t>VB </a:t>
                      </a:r>
                      <a:r>
                        <a:rPr lang="en-US" sz="3200" dirty="0" err="1">
                          <a:solidFill>
                            <a:srgbClr val="E28D27"/>
                          </a:solidFill>
                          <a:latin typeface="SVN-Bulgary" pitchFamily="2" charset="0"/>
                          <a:cs typeface="Times New Roman" panose="02020603050405020304" pitchFamily="18" charset="0"/>
                        </a:rPr>
                        <a:t>Cái</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chúc</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thư</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01578980"/>
                  </a:ext>
                </a:extLst>
              </a:tr>
              <a:tr h="74088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9937723"/>
                  </a:ext>
                </a:extLst>
              </a:tr>
              <a:tr h="74088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869836"/>
                  </a:ext>
                </a:extLst>
              </a:tr>
              <a:tr h="74088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Xung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đột</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894033"/>
                  </a:ext>
                </a:extLst>
              </a:tr>
              <a:tr h="74088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73890635"/>
                  </a:ext>
                </a:extLst>
              </a:tr>
              <a:tr h="74088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dẫn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khấu</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3755989"/>
                  </a:ext>
                </a:extLst>
              </a:tr>
              <a:tr h="74088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Thủ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phúng</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8799473"/>
                  </a:ext>
                </a:extLst>
              </a:tr>
            </a:tbl>
          </a:graphicData>
        </a:graphic>
      </p:graphicFrame>
      <p:grpSp>
        <p:nvGrpSpPr>
          <p:cNvPr id="15" name="Rectangle 66">
            <a:extLst>
              <a:ext uri="{FF2B5EF4-FFF2-40B4-BE49-F238E27FC236}">
                <a16:creationId xmlns:a16="http://schemas.microsoft.com/office/drawing/2014/main" xmlns="" id="{E6E7FC20-1061-6D46-B393-00819798B858}"/>
              </a:ext>
            </a:extLst>
          </p:cNvPr>
          <p:cNvGrpSpPr/>
          <p:nvPr/>
        </p:nvGrpSpPr>
        <p:grpSpPr>
          <a:xfrm>
            <a:off x="3432525" y="337318"/>
            <a:ext cx="5326949" cy="838200"/>
            <a:chOff x="0" y="0"/>
            <a:chExt cx="1382" cy="1237"/>
          </a:xfrm>
        </p:grpSpPr>
        <p:pic>
          <p:nvPicPr>
            <p:cNvPr id="16" name="Rectangle 66">
              <a:extLst>
                <a:ext uri="{FF2B5EF4-FFF2-40B4-BE49-F238E27FC236}">
                  <a16:creationId xmlns:a16="http://schemas.microsoft.com/office/drawing/2014/main" xmlns="" id="{A6530B36-0097-3B4E-B561-BE2E5BA20558}"/>
                </a:ext>
              </a:extLst>
            </p:cNvPr>
            <p:cNvPicPr>
              <a:picLocks noChangeAspect="1"/>
            </p:cNvPicPr>
            <p:nvPr/>
          </p:nvPicPr>
          <p:blipFill>
            <a:blip r:embed="rId2"/>
            <a:stretch>
              <a:fillRect/>
            </a:stretch>
          </p:blipFill>
          <p:spPr>
            <a:xfrm>
              <a:off x="0" y="0"/>
              <a:ext cx="1382" cy="1237"/>
            </a:xfrm>
            <a:prstGeom prst="rect">
              <a:avLst/>
            </a:prstGeom>
            <a:noFill/>
            <a:ln w="9525">
              <a:noFill/>
            </a:ln>
          </p:spPr>
        </p:pic>
        <p:sp>
          <p:nvSpPr>
            <p:cNvPr id="17" name="Text Box 6">
              <a:extLst>
                <a:ext uri="{FF2B5EF4-FFF2-40B4-BE49-F238E27FC236}">
                  <a16:creationId xmlns:a16="http://schemas.microsoft.com/office/drawing/2014/main" xmlns="" id="{66B564C1-5661-F048-B02B-B0076FB414DC}"/>
                </a:ext>
              </a:extLst>
            </p:cNvPr>
            <p:cNvSpPr txBox="1"/>
            <p:nvPr/>
          </p:nvSpPr>
          <p:spPr>
            <a:xfrm>
              <a:off x="9" y="9"/>
              <a:ext cx="1360" cy="1218"/>
            </a:xfrm>
            <a:prstGeom prst="rect">
              <a:avLst/>
            </a:prstGeom>
            <a:noFill/>
            <a:ln w="9525">
              <a:noFill/>
            </a:ln>
          </p:spPr>
          <p:txBody>
            <a:bodyPr anchor="ctr"/>
            <a:lstStyle/>
            <a:p>
              <a:pPr lvl="0" algn="ctr" eaLnBrk="1" hangingPunct="1"/>
              <a:r>
                <a:rPr lang="en-AU" altLang="en-US" sz="3200" dirty="0">
                  <a:solidFill>
                    <a:srgbClr val="64392D"/>
                  </a:solidFill>
                  <a:latin typeface="Times New Roman" panose="02020603050405020304" pitchFamily="18" charset="0"/>
                  <a:cs typeface="Times New Roman" panose="02020603050405020304" pitchFamily="18" charset="0"/>
                </a:rPr>
                <a:t>Hs </a:t>
              </a:r>
              <a:r>
                <a:rPr lang="en-AU" altLang="en-US" sz="3200" dirty="0" err="1">
                  <a:solidFill>
                    <a:srgbClr val="64392D"/>
                  </a:solidFill>
                  <a:latin typeface="Times New Roman" panose="02020603050405020304" pitchFamily="18" charset="0"/>
                  <a:cs typeface="Times New Roman" panose="02020603050405020304" pitchFamily="18" charset="0"/>
                </a:rPr>
                <a:t>hoàn</a:t>
              </a:r>
              <a:r>
                <a:rPr lang="en-AU" altLang="en-US" sz="3200" dirty="0">
                  <a:solidFill>
                    <a:srgbClr val="64392D"/>
                  </a:solidFill>
                  <a:latin typeface="Times New Roman" panose="02020603050405020304" pitchFamily="18" charset="0"/>
                  <a:cs typeface="Times New Roman" panose="02020603050405020304" pitchFamily="18" charset="0"/>
                </a:rPr>
                <a:t> </a:t>
              </a:r>
              <a:r>
                <a:rPr lang="en-AU" altLang="en-US" sz="3200" dirty="0" err="1">
                  <a:solidFill>
                    <a:srgbClr val="64392D"/>
                  </a:solidFill>
                  <a:latin typeface="Times New Roman" panose="02020603050405020304" pitchFamily="18" charset="0"/>
                  <a:cs typeface="Times New Roman" panose="02020603050405020304" pitchFamily="18" charset="0"/>
                </a:rPr>
                <a:t>thành</a:t>
              </a:r>
              <a:r>
                <a:rPr lang="en-AU" altLang="en-US" sz="3200" dirty="0">
                  <a:solidFill>
                    <a:srgbClr val="64392D"/>
                  </a:solidFill>
                  <a:latin typeface="Times New Roman" panose="02020603050405020304" pitchFamily="18" charset="0"/>
                  <a:cs typeface="Times New Roman" panose="02020603050405020304" pitchFamily="18" charset="0"/>
                </a:rPr>
                <a:t> </a:t>
              </a:r>
              <a:r>
                <a:rPr lang="en-AU" altLang="en-US" sz="3200" dirty="0" err="1">
                  <a:solidFill>
                    <a:srgbClr val="64392D"/>
                  </a:solidFill>
                  <a:latin typeface="Times New Roman" panose="02020603050405020304" pitchFamily="18" charset="0"/>
                  <a:cs typeface="Times New Roman" panose="02020603050405020304" pitchFamily="18" charset="0"/>
                </a:rPr>
                <a:t>bảng</a:t>
              </a:r>
              <a:r>
                <a:rPr lang="en-AU" altLang="en-US" sz="3200" dirty="0">
                  <a:solidFill>
                    <a:srgbClr val="64392D"/>
                  </a:solidFill>
                  <a:latin typeface="Times New Roman" panose="02020603050405020304" pitchFamily="18" charset="0"/>
                  <a:cs typeface="Times New Roman" panose="02020603050405020304" pitchFamily="18" charset="0"/>
                </a:rPr>
                <a:t> </a:t>
              </a:r>
              <a:r>
                <a:rPr lang="en-AU" altLang="en-US" sz="3200" dirty="0" err="1">
                  <a:solidFill>
                    <a:srgbClr val="64392D"/>
                  </a:solidFill>
                  <a:latin typeface="Times New Roman" panose="02020603050405020304" pitchFamily="18" charset="0"/>
                  <a:cs typeface="Times New Roman" panose="02020603050405020304" pitchFamily="18" charset="0"/>
                </a:rPr>
                <a:t>sau</a:t>
              </a:r>
              <a:r>
                <a:rPr lang="en-AU" altLang="en-US" sz="3200" dirty="0">
                  <a:solidFill>
                    <a:srgbClr val="64392D"/>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843333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xmlns="" id="{C36964DB-0758-C240-9BF6-2B5458F525EE}"/>
              </a:ext>
            </a:extLst>
          </p:cNvPr>
          <p:cNvGraphicFramePr>
            <a:graphicFrameLocks noGrp="1"/>
          </p:cNvGraphicFramePr>
          <p:nvPr>
            <p:extLst>
              <p:ext uri="{D42A27DB-BD31-4B8C-83A1-F6EECF244321}">
                <p14:modId xmlns:p14="http://schemas.microsoft.com/office/powerpoint/2010/main" val="2478939510"/>
              </p:ext>
            </p:extLst>
          </p:nvPr>
        </p:nvGraphicFramePr>
        <p:xfrm>
          <a:off x="268514" y="1175518"/>
          <a:ext cx="11654971" cy="5610516"/>
        </p:xfrm>
        <a:graphic>
          <a:graphicData uri="http://schemas.openxmlformats.org/drawingml/2006/table">
            <a:tbl>
              <a:tblPr firstRow="1" bandRow="1">
                <a:tableStyleId>{5C22544A-7EE6-4342-B048-85BDC9FD1C3A}</a:tableStyleId>
              </a:tblPr>
              <a:tblGrid>
                <a:gridCol w="2090058">
                  <a:extLst>
                    <a:ext uri="{9D8B030D-6E8A-4147-A177-3AD203B41FA5}">
                      <a16:colId xmlns:a16="http://schemas.microsoft.com/office/drawing/2014/main" xmlns="" val="3407794709"/>
                    </a:ext>
                  </a:extLst>
                </a:gridCol>
                <a:gridCol w="1959428">
                  <a:extLst>
                    <a:ext uri="{9D8B030D-6E8A-4147-A177-3AD203B41FA5}">
                      <a16:colId xmlns:a16="http://schemas.microsoft.com/office/drawing/2014/main" xmlns="" val="143695001"/>
                    </a:ext>
                  </a:extLst>
                </a:gridCol>
                <a:gridCol w="7605485">
                  <a:extLst>
                    <a:ext uri="{9D8B030D-6E8A-4147-A177-3AD203B41FA5}">
                      <a16:colId xmlns:a16="http://schemas.microsoft.com/office/drawing/2014/main" xmlns="" val="2048342298"/>
                    </a:ext>
                  </a:extLst>
                </a:gridCol>
              </a:tblGrid>
              <a:tr h="613540">
                <a:tc>
                  <a:txBody>
                    <a:bodyPr/>
                    <a:lstStyle/>
                    <a:p>
                      <a:pPr algn="ctr"/>
                      <a:r>
                        <a:rPr lang="en-US" sz="3200" dirty="0" err="1">
                          <a:solidFill>
                            <a:srgbClr val="E28D27"/>
                          </a:solidFill>
                          <a:latin typeface="SVN-Bulgary" pitchFamily="2" charset="0"/>
                          <a:cs typeface="Times New Roman" panose="02020603050405020304" pitchFamily="18" charset="0"/>
                        </a:rPr>
                        <a:t>Yếu</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tố</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E28D27"/>
                          </a:solidFill>
                          <a:latin typeface="SVN-Bulgary" pitchFamily="2" charset="0"/>
                          <a:cs typeface="Times New Roman" panose="02020603050405020304" pitchFamily="18" charset="0"/>
                        </a:rPr>
                        <a:t>Đặc</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điểm</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a:solidFill>
                            <a:srgbClr val="E28D27"/>
                          </a:solidFill>
                          <a:latin typeface="SVN-Bulgary" pitchFamily="2" charset="0"/>
                          <a:cs typeface="Times New Roman" panose="02020603050405020304" pitchFamily="18" charset="0"/>
                        </a:rPr>
                        <a:t>VB </a:t>
                      </a:r>
                      <a:r>
                        <a:rPr lang="en-US" sz="3200" dirty="0" err="1">
                          <a:solidFill>
                            <a:srgbClr val="E28D27"/>
                          </a:solidFill>
                          <a:latin typeface="SVN-Bulgary" pitchFamily="2" charset="0"/>
                          <a:cs typeface="Times New Roman" panose="02020603050405020304" pitchFamily="18" charset="0"/>
                        </a:rPr>
                        <a:t>Cái</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chúc</a:t>
                      </a:r>
                      <a:r>
                        <a:rPr lang="en-US" sz="3200" dirty="0">
                          <a:solidFill>
                            <a:srgbClr val="E28D27"/>
                          </a:solidFill>
                          <a:latin typeface="SVN-Bulgary" pitchFamily="2" charset="0"/>
                          <a:cs typeface="Times New Roman" panose="02020603050405020304" pitchFamily="18" charset="0"/>
                        </a:rPr>
                        <a:t> </a:t>
                      </a:r>
                      <a:r>
                        <a:rPr lang="en-US" sz="3200" dirty="0" err="1">
                          <a:solidFill>
                            <a:srgbClr val="E28D27"/>
                          </a:solidFill>
                          <a:latin typeface="SVN-Bulgary" pitchFamily="2" charset="0"/>
                          <a:cs typeface="Times New Roman" panose="02020603050405020304" pitchFamily="18" charset="0"/>
                        </a:rPr>
                        <a:t>thư</a:t>
                      </a:r>
                      <a:endParaRPr lang="en-US" sz="3200" dirty="0">
                        <a:solidFill>
                          <a:srgbClr val="E28D27"/>
                        </a:solidFill>
                        <a:latin typeface="SVN-Bulgary" pitchFamily="2"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01578980"/>
                  </a:ext>
                </a:extLst>
              </a:tr>
              <a:tr h="822222">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r>
                        <a:rPr lang="en-US" sz="2400" dirty="0" err="1">
                          <a:solidFill>
                            <a:srgbClr val="002060"/>
                          </a:solidFill>
                          <a:latin typeface="Times New Roman" panose="02020603050405020304" pitchFamily="18" charset="0"/>
                          <a:cs typeface="Times New Roman" panose="02020603050405020304" pitchFamily="18" charset="0"/>
                        </a:rPr>
                        <a:t>Xem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solidFill>
                            <a:srgbClr val="002060"/>
                          </a:solidFill>
                          <a:latin typeface="Times New Roman" panose="02020603050405020304" pitchFamily="18" charset="0"/>
                          <a:cs typeface="Times New Roman" panose="02020603050405020304" pitchFamily="18" charset="0"/>
                        </a:rPr>
                        <a:t> PHT tri </a:t>
                      </a:r>
                      <a:r>
                        <a:rPr lang="en-US" sz="2400" dirty="0" err="1">
                          <a:solidFill>
                            <a:srgbClr val="002060"/>
                          </a:solidFill>
                          <a:latin typeface="Times New Roman" panose="02020603050405020304" pitchFamily="18" charset="0"/>
                          <a:cs typeface="Times New Roman" panose="02020603050405020304" pitchFamily="18" charset="0"/>
                        </a:rPr>
                        <a:t>thức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Ngữ</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Hy </a:t>
                      </a:r>
                      <a:r>
                        <a:rPr lang="en-US" sz="2400" dirty="0" err="1">
                          <a:solidFill>
                            <a:srgbClr val="002060"/>
                          </a:solidFill>
                          <a:latin typeface="Times New Roman" panose="02020603050405020304" pitchFamily="18" charset="0"/>
                          <a:cs typeface="Times New Roman" panose="02020603050405020304" pitchFamily="18" charset="0"/>
                        </a:rPr>
                        <a:t>Lạc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thấp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kém</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9937723"/>
                  </a:ext>
                </a:extLst>
              </a:tr>
              <a:tr h="497057">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kịch</a:t>
                      </a:r>
                      <a:r>
                        <a:rPr lang="en-US" sz="2400" dirty="0">
                          <a:solidFill>
                            <a:srgbClr val="002060"/>
                          </a:solidFill>
                          <a:latin typeface="Times New Roman" panose="02020603050405020304" pitchFamily="18" charset="0"/>
                          <a:cs typeface="Times New Roman" panose="02020603050405020304" pitchFamily="18" charset="0"/>
                        </a:rPr>
                        <a:t> qua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vi.</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869836"/>
                  </a:ext>
                </a:extLst>
              </a:tr>
              <a:tr h="857076">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Xung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đột</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en-US" sz="2400" dirty="0">
                          <a:solidFill>
                            <a:srgbClr val="002060"/>
                          </a:solidFill>
                          <a:latin typeface="Times New Roman" panose="02020603050405020304" pitchFamily="18" charset="0"/>
                          <a:cs typeface="Times New Roman" panose="02020603050405020304" pitchFamily="18" charset="0"/>
                        </a:rPr>
                        <a:t>Hy </a:t>
                      </a:r>
                      <a:r>
                        <a:rPr lang="en-US" sz="2400" dirty="0" err="1">
                          <a:solidFill>
                            <a:srgbClr val="002060"/>
                          </a:solidFill>
                          <a:latin typeface="Times New Roman" panose="02020603050405020304" pitchFamily="18" charset="0"/>
                          <a:cs typeface="Times New Roman" panose="02020603050405020304" pitchFamily="18" charset="0"/>
                        </a:rPr>
                        <a:t>Lạc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vừa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vừa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thuẫn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quyền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lợi</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13080866"/>
                  </a:ext>
                </a:extLst>
              </a:tr>
              <a:tr h="469825">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solidFill>
                            <a:srgbClr val="002060"/>
                          </a:solidFill>
                          <a:latin typeface="Times New Roman" panose="02020603050405020304" pitchFamily="18" charset="0"/>
                          <a:cs typeface="Times New Roman" panose="02020603050405020304" pitchFamily="18" charset="0"/>
                        </a:rPr>
                        <a:t>Trích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dẫn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VB.</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73890635"/>
                  </a:ext>
                </a:extLst>
              </a:tr>
              <a:tr h="822222">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dẫn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khấu</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in </a:t>
                      </a:r>
                      <a:r>
                        <a:rPr lang="en-US" sz="2400" dirty="0" err="1">
                          <a:solidFill>
                            <a:srgbClr val="002060"/>
                          </a:solidFill>
                          <a:latin typeface="Times New Roman" panose="02020603050405020304" pitchFamily="18" charset="0"/>
                          <a:cs typeface="Times New Roman" panose="02020603050405020304" pitchFamily="18" charset="0"/>
                        </a:rPr>
                        <a:t>nghiêng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đặt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ngoặc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đơn</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6274354"/>
                  </a:ext>
                </a:extLst>
              </a:tr>
              <a:tr h="1448397">
                <a:tc>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Thủ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phúng</a:t>
                      </a:r>
                      <a:endParaRPr lang="en-US" sz="2400" dirty="0">
                        <a:solidFill>
                          <a:srgbClr val="002060"/>
                        </a:solidFill>
                        <a:latin typeface="Times New Roman" panose="02020603050405020304" pitchFamily="18" charset="0"/>
                        <a:cs typeface="Times New Roman" panose="02020603050405020304" pitchFamily="18" charset="0"/>
                      </a:endParaRP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42900" indent="-342900">
                        <a:buFontTx/>
                        <a:buChar char="-"/>
                      </a:pP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sắp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việc;Về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thuẫn</a:t>
                      </a:r>
                      <a:r>
                        <a:rPr lang="en-US" sz="2400" dirty="0">
                          <a:solidFill>
                            <a:srgbClr val="002060"/>
                          </a:solidFill>
                          <a:latin typeface="Times New Roman" panose="02020603050405020304" pitchFamily="18" charset="0"/>
                          <a:cs typeface="Times New Roman" panose="02020603050405020304" pitchFamily="18" charset="0"/>
                        </a:rPr>
                        <a:t> hay </a:t>
                      </a:r>
                      <a:r>
                        <a:rPr lang="en-US" sz="2400" dirty="0" err="1">
                          <a:solidFill>
                            <a:srgbClr val="002060"/>
                          </a:solidFill>
                          <a:latin typeface="Times New Roman" panose="02020603050405020304" pitchFamily="18" charset="0"/>
                          <a:cs typeface="Times New Roman" panose="02020603050405020304" pitchFamily="18" charset="0"/>
                        </a:rPr>
                        <a:t>thống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giữa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thoại</a:t>
                      </a:r>
                      <a:r>
                        <a:rPr lang="en-US" sz="2400" dirty="0">
                          <a:solidFill>
                            <a:srgbClr val="002060"/>
                          </a:solidFill>
                          <a:latin typeface="Times New Roman" panose="02020603050405020304" pitchFamily="18" charset="0"/>
                          <a:cs typeface="Times New Roman" panose="02020603050405020304" pitchFamily="18" charset="0"/>
                        </a:rPr>
                        <a:t>, </a:t>
                      </a:r>
                      <a:r>
                        <a:rPr lang="en-US" sz="100" dirty="0" err="1">
                          <a:solidFill>
                            <a:srgbClr val="002060"/>
                          </a:solidFill>
                          <a:latin typeface="Times New Roman" panose="02020603050405020304" pitchFamily="18" charset="0"/>
                          <a:cs typeface="Times New Roman" panose="02020603050405020304" pitchFamily="18" charset="0"/>
                        </a:rPr>
                        <a:t>ngoc</a:t>
                      </a:r>
                      <a:r>
                        <a:rPr lang="en-US" sz="2400" dirty="0">
                          <a:solidFill>
                            <a:srgbClr val="002060"/>
                          </a:solidFill>
                          <a:latin typeface="Times New Roman" panose="02020603050405020304" pitchFamily="18" charset="0"/>
                          <a:cs typeface="Times New Roman" panose="02020603050405020304" pitchFamily="18" charset="0"/>
                        </a:rPr>
                        <a:t>…</a:t>
                      </a:r>
                    </a:p>
                  </a:txBody>
                  <a:tcPr marL="121882" marR="121882" marT="60941" marB="60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92526770"/>
                  </a:ext>
                </a:extLst>
              </a:tr>
            </a:tbl>
          </a:graphicData>
        </a:graphic>
      </p:graphicFrame>
      <p:grpSp>
        <p:nvGrpSpPr>
          <p:cNvPr id="15" name="Rectangle 66">
            <a:extLst>
              <a:ext uri="{FF2B5EF4-FFF2-40B4-BE49-F238E27FC236}">
                <a16:creationId xmlns:a16="http://schemas.microsoft.com/office/drawing/2014/main" xmlns="" id="{E6E7FC20-1061-6D46-B393-00819798B858}"/>
              </a:ext>
            </a:extLst>
          </p:cNvPr>
          <p:cNvGrpSpPr/>
          <p:nvPr/>
        </p:nvGrpSpPr>
        <p:grpSpPr>
          <a:xfrm>
            <a:off x="3432525" y="337318"/>
            <a:ext cx="5326949" cy="838200"/>
            <a:chOff x="0" y="0"/>
            <a:chExt cx="1382" cy="1237"/>
          </a:xfrm>
        </p:grpSpPr>
        <p:pic>
          <p:nvPicPr>
            <p:cNvPr id="16" name="Rectangle 66">
              <a:extLst>
                <a:ext uri="{FF2B5EF4-FFF2-40B4-BE49-F238E27FC236}">
                  <a16:creationId xmlns:a16="http://schemas.microsoft.com/office/drawing/2014/main" xmlns="" id="{A6530B36-0097-3B4E-B561-BE2E5BA20558}"/>
                </a:ext>
              </a:extLst>
            </p:cNvPr>
            <p:cNvPicPr>
              <a:picLocks noChangeAspect="1"/>
            </p:cNvPicPr>
            <p:nvPr/>
          </p:nvPicPr>
          <p:blipFill>
            <a:blip r:embed="rId2"/>
            <a:stretch>
              <a:fillRect/>
            </a:stretch>
          </p:blipFill>
          <p:spPr>
            <a:xfrm>
              <a:off x="0" y="0"/>
              <a:ext cx="1382" cy="1237"/>
            </a:xfrm>
            <a:prstGeom prst="rect">
              <a:avLst/>
            </a:prstGeom>
            <a:noFill/>
            <a:ln w="9525">
              <a:noFill/>
            </a:ln>
          </p:spPr>
        </p:pic>
        <p:sp>
          <p:nvSpPr>
            <p:cNvPr id="17" name="Text Box 6">
              <a:extLst>
                <a:ext uri="{FF2B5EF4-FFF2-40B4-BE49-F238E27FC236}">
                  <a16:creationId xmlns:a16="http://schemas.microsoft.com/office/drawing/2014/main" xmlns="" id="{66B564C1-5661-F048-B02B-B0076FB414DC}"/>
                </a:ext>
              </a:extLst>
            </p:cNvPr>
            <p:cNvSpPr txBox="1"/>
            <p:nvPr/>
          </p:nvSpPr>
          <p:spPr>
            <a:xfrm>
              <a:off x="9" y="9"/>
              <a:ext cx="1360" cy="1218"/>
            </a:xfrm>
            <a:prstGeom prst="rect">
              <a:avLst/>
            </a:prstGeom>
            <a:noFill/>
            <a:ln w="9525">
              <a:noFill/>
            </a:ln>
          </p:spPr>
          <p:txBody>
            <a:bodyPr anchor="ctr"/>
            <a:lstStyle/>
            <a:p>
              <a:pPr lvl="0" algn="ctr" eaLnBrk="1" hangingPunct="1"/>
              <a:r>
                <a:rPr lang="en-AU" altLang="en-US" sz="3200" dirty="0">
                  <a:solidFill>
                    <a:srgbClr val="64392D"/>
                  </a:solidFill>
                  <a:latin typeface="Times New Roman" panose="02020603050405020304" pitchFamily="18" charset="0"/>
                  <a:cs typeface="Times New Roman" panose="02020603050405020304" pitchFamily="18" charset="0"/>
                </a:rPr>
                <a:t>Hs </a:t>
              </a:r>
              <a:r>
                <a:rPr lang="en-AU" altLang="en-US" sz="3200" dirty="0" err="1">
                  <a:solidFill>
                    <a:srgbClr val="64392D"/>
                  </a:solidFill>
                  <a:latin typeface="Times New Roman" panose="02020603050405020304" pitchFamily="18" charset="0"/>
                  <a:cs typeface="Times New Roman" panose="02020603050405020304" pitchFamily="18" charset="0"/>
                </a:rPr>
                <a:t>hoàn</a:t>
              </a:r>
              <a:r>
                <a:rPr lang="en-AU" altLang="en-US" sz="3200" dirty="0">
                  <a:solidFill>
                    <a:srgbClr val="64392D"/>
                  </a:solidFill>
                  <a:latin typeface="Times New Roman" panose="02020603050405020304" pitchFamily="18" charset="0"/>
                  <a:cs typeface="Times New Roman" panose="02020603050405020304" pitchFamily="18" charset="0"/>
                </a:rPr>
                <a:t> </a:t>
              </a:r>
              <a:r>
                <a:rPr lang="en-AU" altLang="en-US" sz="3200" dirty="0" err="1">
                  <a:solidFill>
                    <a:srgbClr val="64392D"/>
                  </a:solidFill>
                  <a:latin typeface="Times New Roman" panose="02020603050405020304" pitchFamily="18" charset="0"/>
                  <a:cs typeface="Times New Roman" panose="02020603050405020304" pitchFamily="18" charset="0"/>
                </a:rPr>
                <a:t>thành</a:t>
              </a:r>
              <a:r>
                <a:rPr lang="en-AU" altLang="en-US" sz="3200" dirty="0">
                  <a:solidFill>
                    <a:srgbClr val="64392D"/>
                  </a:solidFill>
                  <a:latin typeface="Times New Roman" panose="02020603050405020304" pitchFamily="18" charset="0"/>
                  <a:cs typeface="Times New Roman" panose="02020603050405020304" pitchFamily="18" charset="0"/>
                </a:rPr>
                <a:t> </a:t>
              </a:r>
              <a:r>
                <a:rPr lang="en-AU" altLang="en-US" sz="3200" dirty="0" err="1">
                  <a:solidFill>
                    <a:srgbClr val="64392D"/>
                  </a:solidFill>
                  <a:latin typeface="Times New Roman" panose="02020603050405020304" pitchFamily="18" charset="0"/>
                  <a:cs typeface="Times New Roman" panose="02020603050405020304" pitchFamily="18" charset="0"/>
                </a:rPr>
                <a:t>bảng</a:t>
              </a:r>
              <a:r>
                <a:rPr lang="en-AU" altLang="en-US" sz="3200" dirty="0">
                  <a:solidFill>
                    <a:srgbClr val="64392D"/>
                  </a:solidFill>
                  <a:latin typeface="Times New Roman" panose="02020603050405020304" pitchFamily="18" charset="0"/>
                  <a:cs typeface="Times New Roman" panose="02020603050405020304" pitchFamily="18" charset="0"/>
                </a:rPr>
                <a:t> </a:t>
              </a:r>
              <a:r>
                <a:rPr lang="en-AU" altLang="en-US" sz="3200" dirty="0" err="1">
                  <a:solidFill>
                    <a:srgbClr val="64392D"/>
                  </a:solidFill>
                  <a:latin typeface="Times New Roman" panose="02020603050405020304" pitchFamily="18" charset="0"/>
                  <a:cs typeface="Times New Roman" panose="02020603050405020304" pitchFamily="18" charset="0"/>
                </a:rPr>
                <a:t>sau</a:t>
              </a:r>
              <a:r>
                <a:rPr lang="en-AU" altLang="en-US" sz="3200" dirty="0">
                  <a:solidFill>
                    <a:srgbClr val="64392D"/>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935264909"/>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C2CDABB4-0621-6146-ACA6-690E57D2EC60}"/>
              </a:ext>
            </a:extLst>
          </p:cNvPr>
          <p:cNvGrpSpPr/>
          <p:nvPr/>
        </p:nvGrpSpPr>
        <p:grpSpPr>
          <a:xfrm>
            <a:off x="5141646" y="1043722"/>
            <a:ext cx="6541290" cy="5449710"/>
            <a:chOff x="8339757" y="1437437"/>
            <a:chExt cx="3963151" cy="3021381"/>
          </a:xfrm>
        </p:grpSpPr>
        <p:pic>
          <p:nvPicPr>
            <p:cNvPr id="24" name="Picture 23">
              <a:extLst>
                <a:ext uri="{FF2B5EF4-FFF2-40B4-BE49-F238E27FC236}">
                  <a16:creationId xmlns:a16="http://schemas.microsoft.com/office/drawing/2014/main" xmlns="" id="{1E915C10-0A64-9C47-938B-528F21AA0175}"/>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614" r="5939"/>
            <a:stretch/>
          </p:blipFill>
          <p:spPr>
            <a:xfrm>
              <a:off x="8339757" y="1437437"/>
              <a:ext cx="3963151" cy="3021381"/>
            </a:xfrm>
            <a:prstGeom prst="rect">
              <a:avLst/>
            </a:prstGeom>
          </p:spPr>
        </p:pic>
        <p:sp>
          <p:nvSpPr>
            <p:cNvPr id="25" name="Rectangle 24">
              <a:extLst>
                <a:ext uri="{FF2B5EF4-FFF2-40B4-BE49-F238E27FC236}">
                  <a16:creationId xmlns:a16="http://schemas.microsoft.com/office/drawing/2014/main" xmlns="" id="{FE5C01C0-353D-8645-9AF5-2FF4308966B2}"/>
                </a:ext>
              </a:extLst>
            </p:cNvPr>
            <p:cNvSpPr/>
            <p:nvPr/>
          </p:nvSpPr>
          <p:spPr>
            <a:xfrm>
              <a:off x="8867998" y="2133902"/>
              <a:ext cx="2906669" cy="1172830"/>
            </a:xfrm>
            <a:prstGeom prst="rect">
              <a:avLst/>
            </a:prstGeom>
          </p:spPr>
          <p:txBody>
            <a:bodyPr wrap="square">
              <a:spAutoFit/>
            </a:bodyPr>
            <a:lstStyle/>
            <a:p>
              <a:pPr algn="ctr">
                <a:lnSpc>
                  <a:spcPct val="120000"/>
                </a:lnSpc>
              </a:pP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Tác</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giả</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muốn</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gửi</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đến</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người</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đọc</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người</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xem</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thông</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điệp</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gì</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qua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vb</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trên</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Căn</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cứ</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vào</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đâu</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để</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xác</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định</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như</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dirty="0" err="1">
                  <a:latin typeface="Times New Roman" panose="02020603050405020304" pitchFamily="18" charset="0"/>
                  <a:ea typeface="汉仪夏日体W" panose="00020600040101010101" pitchFamily="18" charset="-122"/>
                  <a:cs typeface="Times New Roman" panose="02020603050405020304" pitchFamily="18" charset="0"/>
                </a:rPr>
                <a:t>vậy</a:t>
              </a:r>
              <a:r>
                <a:rPr lang="en-US" altLang="zh-CN" sz="2800" dirty="0">
                  <a:latin typeface="Times New Roman" panose="02020603050405020304" pitchFamily="18" charset="0"/>
                  <a:ea typeface="汉仪夏日体W" panose="00020600040101010101" pitchFamily="18" charset="-122"/>
                  <a:cs typeface="Times New Roman" panose="02020603050405020304" pitchFamily="18" charset="0"/>
                </a:rPr>
                <a:t>?</a:t>
              </a:r>
            </a:p>
          </p:txBody>
        </p:sp>
      </p:grpSp>
      <p:grpSp>
        <p:nvGrpSpPr>
          <p:cNvPr id="2" name="Group 1">
            <a:extLst>
              <a:ext uri="{FF2B5EF4-FFF2-40B4-BE49-F238E27FC236}">
                <a16:creationId xmlns:a16="http://schemas.microsoft.com/office/drawing/2014/main" xmlns="" id="{FB9A347B-C798-5E40-8C56-B4676EA3E27E}"/>
              </a:ext>
            </a:extLst>
          </p:cNvPr>
          <p:cNvGrpSpPr/>
          <p:nvPr/>
        </p:nvGrpSpPr>
        <p:grpSpPr>
          <a:xfrm rot="5400000">
            <a:off x="922630" y="-838617"/>
            <a:ext cx="3544325" cy="4516423"/>
            <a:chOff x="3706761" y="2067723"/>
            <a:chExt cx="2625600" cy="3649400"/>
          </a:xfrm>
        </p:grpSpPr>
        <p:pic>
          <p:nvPicPr>
            <p:cNvPr id="3" name="Picture 2">
              <a:extLst>
                <a:ext uri="{FF2B5EF4-FFF2-40B4-BE49-F238E27FC236}">
                  <a16:creationId xmlns:a16="http://schemas.microsoft.com/office/drawing/2014/main" xmlns="" id="{CA0405D7-31D8-C247-AD67-C3A0D8C0B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761" y="2067723"/>
              <a:ext cx="2625600" cy="3649400"/>
            </a:xfrm>
            <a:prstGeom prst="rect">
              <a:avLst/>
            </a:prstGeom>
            <a:effectLst>
              <a:innerShdw blurRad="63500" dist="50800" dir="8100000">
                <a:prstClr val="black">
                  <a:alpha val="50000"/>
                </a:prstClr>
              </a:innerShdw>
            </a:effectLst>
          </p:spPr>
        </p:pic>
        <p:sp>
          <p:nvSpPr>
            <p:cNvPr id="4" name="Rectangle 3">
              <a:extLst>
                <a:ext uri="{FF2B5EF4-FFF2-40B4-BE49-F238E27FC236}">
                  <a16:creationId xmlns:a16="http://schemas.microsoft.com/office/drawing/2014/main" xmlns="" id="{A9804AD9-7169-834C-8431-D9077EFD6751}"/>
                </a:ext>
              </a:extLst>
            </p:cNvPr>
            <p:cNvSpPr/>
            <p:nvPr/>
          </p:nvSpPr>
          <p:spPr>
            <a:xfrm rot="16365147">
              <a:off x="4680108" y="4328041"/>
              <a:ext cx="532616" cy="387596"/>
            </a:xfrm>
            <a:prstGeom prst="rect">
              <a:avLst/>
            </a:prstGeom>
          </p:spPr>
          <p:txBody>
            <a:bodyPr wrap="none">
              <a:spAutoFit/>
            </a:bodyPr>
            <a:lstStyle/>
            <a:p>
              <a:r>
                <a:rPr lang="en-US" sz="2800" dirty="0">
                  <a:solidFill>
                    <a:schemeClr val="bg1"/>
                  </a:solidFill>
                  <a:latin typeface="SVN-Dessert Menu Script" panose="00000500000000000000" pitchFamily="2" charset="0"/>
                  <a:cs typeface="+mn-ea"/>
                  <a:sym typeface="+mn-lt"/>
                </a:rPr>
                <a:t>02</a:t>
              </a:r>
              <a:endParaRPr lang="en-US" sz="2800" dirty="0">
                <a:solidFill>
                  <a:schemeClr val="bg1"/>
                </a:solidFill>
                <a:latin typeface="SVN-Dessert Menu Script" panose="00000500000000000000" pitchFamily="2" charset="0"/>
              </a:endParaRPr>
            </a:p>
          </p:txBody>
        </p:sp>
        <p:sp>
          <p:nvSpPr>
            <p:cNvPr id="5" name="Rectangle 4">
              <a:extLst>
                <a:ext uri="{FF2B5EF4-FFF2-40B4-BE49-F238E27FC236}">
                  <a16:creationId xmlns:a16="http://schemas.microsoft.com/office/drawing/2014/main" xmlns="" id="{82035867-8010-3D4E-B4D4-9EC6A72954E1}"/>
                </a:ext>
              </a:extLst>
            </p:cNvPr>
            <p:cNvSpPr/>
            <p:nvPr/>
          </p:nvSpPr>
          <p:spPr>
            <a:xfrm rot="16200000">
              <a:off x="4045425" y="2645901"/>
              <a:ext cx="1801984" cy="1162788"/>
            </a:xfrm>
            <a:prstGeom prst="rect">
              <a:avLst/>
            </a:prstGeom>
          </p:spPr>
          <p:txBody>
            <a:bodyPr wrap="none">
              <a:spAutoFit/>
            </a:bodyPr>
            <a:lstStyle/>
            <a:p>
              <a:pPr algn="ctr"/>
              <a:r>
                <a:rPr lang="en-US" sz="3200" dirty="0" err="1">
                  <a:solidFill>
                    <a:schemeClr val="bg1"/>
                  </a:solidFill>
                  <a:latin typeface="SVN-Dessert Menu Script" panose="00000500000000000000" pitchFamily="2" charset="0"/>
                </a:rPr>
                <a:t>Tìm</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hiểu</a:t>
              </a:r>
              <a:r>
                <a:rPr lang="en-US" sz="3200" dirty="0">
                  <a:solidFill>
                    <a:schemeClr val="bg1"/>
                  </a:solidFill>
                  <a:latin typeface="SVN-Dessert Menu Script" panose="00000500000000000000" pitchFamily="2" charset="0"/>
                </a:rPr>
                <a:t> </a:t>
              </a:r>
            </a:p>
            <a:p>
              <a:pPr algn="ctr"/>
              <a:r>
                <a:rPr lang="en-US" sz="3200" dirty="0" err="1">
                  <a:solidFill>
                    <a:schemeClr val="bg1"/>
                  </a:solidFill>
                  <a:latin typeface="SVN-Dessert Menu Script" panose="00000500000000000000" pitchFamily="2" charset="0"/>
                </a:rPr>
                <a:t>thông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điệp</a:t>
              </a:r>
              <a:endParaRPr lang="en-US" sz="3200" dirty="0">
                <a:solidFill>
                  <a:schemeClr val="bg1"/>
                </a:solidFill>
                <a:latin typeface="SVN-Dessert Menu Script" panose="00000500000000000000" pitchFamily="2" charset="0"/>
              </a:endParaRPr>
            </a:p>
            <a:p>
              <a:pPr algn="ctr"/>
              <a:r>
                <a:rPr lang="en-US" sz="3200" dirty="0" err="1">
                  <a:solidFill>
                    <a:schemeClr val="bg1"/>
                  </a:solidFill>
                  <a:latin typeface="SVN-Dessert Menu Script" panose="00000500000000000000" pitchFamily="2" charset="0"/>
                </a:rPr>
                <a:t>văn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bản</a:t>
              </a:r>
              <a:endParaRPr lang="en-US" sz="3200" dirty="0">
                <a:solidFill>
                  <a:schemeClr val="bg1"/>
                </a:solidFill>
                <a:latin typeface="SVN-Dessert Menu Script" panose="00000500000000000000" pitchFamily="2" charset="0"/>
              </a:endParaRPr>
            </a:p>
          </p:txBody>
        </p:sp>
      </p:grpSp>
      <p:grpSp>
        <p:nvGrpSpPr>
          <p:cNvPr id="11" name="Group 10">
            <a:extLst>
              <a:ext uri="{FF2B5EF4-FFF2-40B4-BE49-F238E27FC236}">
                <a16:creationId xmlns:a16="http://schemas.microsoft.com/office/drawing/2014/main" xmlns="" id="{CDA1B898-C442-1245-919F-0FC3251B189C}"/>
              </a:ext>
            </a:extLst>
          </p:cNvPr>
          <p:cNvGrpSpPr/>
          <p:nvPr/>
        </p:nvGrpSpPr>
        <p:grpSpPr>
          <a:xfrm>
            <a:off x="4764813" y="956584"/>
            <a:ext cx="6932550" cy="3643088"/>
            <a:chOff x="1713245" y="-586628"/>
            <a:chExt cx="6932550" cy="2730914"/>
          </a:xfrm>
        </p:grpSpPr>
        <p:grpSp>
          <p:nvGrpSpPr>
            <p:cNvPr id="12" name="Group 11">
              <a:extLst>
                <a:ext uri="{FF2B5EF4-FFF2-40B4-BE49-F238E27FC236}">
                  <a16:creationId xmlns:a16="http://schemas.microsoft.com/office/drawing/2014/main" xmlns="" id="{CBFAFE7C-BBF8-784D-8A8F-4A077B162254}"/>
                </a:ext>
              </a:extLst>
            </p:cNvPr>
            <p:cNvGrpSpPr/>
            <p:nvPr/>
          </p:nvGrpSpPr>
          <p:grpSpPr>
            <a:xfrm>
              <a:off x="1713245" y="-586628"/>
              <a:ext cx="6932550" cy="2730914"/>
              <a:chOff x="1675174" y="-959272"/>
              <a:chExt cx="6932550" cy="2730914"/>
            </a:xfrm>
          </p:grpSpPr>
          <p:pic>
            <p:nvPicPr>
              <p:cNvPr id="14" name="Picture 13">
                <a:extLst>
                  <a:ext uri="{FF2B5EF4-FFF2-40B4-BE49-F238E27FC236}">
                    <a16:creationId xmlns:a16="http://schemas.microsoft.com/office/drawing/2014/main" xmlns="" id="{63F85331-1C42-FD4F-9F39-464B00F8E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174" y="-959272"/>
                <a:ext cx="6932550" cy="2730914"/>
              </a:xfrm>
              <a:prstGeom prst="rect">
                <a:avLst/>
              </a:prstGeom>
            </p:spPr>
          </p:pic>
          <p:sp>
            <p:nvSpPr>
              <p:cNvPr id="15" name="Rectangle 14">
                <a:extLst>
                  <a:ext uri="{FF2B5EF4-FFF2-40B4-BE49-F238E27FC236}">
                    <a16:creationId xmlns:a16="http://schemas.microsoft.com/office/drawing/2014/main" xmlns="" id="{7B29C5B8-542C-CD43-9D3E-A93B7D6A0BCB}"/>
                  </a:ext>
                </a:extLst>
              </p:cNvPr>
              <p:cNvSpPr/>
              <p:nvPr/>
            </p:nvSpPr>
            <p:spPr>
              <a:xfrm>
                <a:off x="1962666" y="-708883"/>
                <a:ext cx="1420908" cy="2151392"/>
              </a:xfrm>
              <a:prstGeom prst="rect">
                <a:avLst/>
              </a:prstGeom>
              <a:solidFill>
                <a:schemeClr val="bg1"/>
              </a:solidFill>
              <a:ln w="57150">
                <a:solidFill>
                  <a:srgbClr val="6A9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6A92B9"/>
                    </a:solidFill>
                    <a:latin typeface="SVN-Dessert Menu Script" panose="00000500000000000000" pitchFamily="2" charset="0"/>
                  </a:rPr>
                  <a:t>Thông</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điệp</a:t>
                </a:r>
                <a:endParaRPr lang="en-US" sz="2800" b="1" dirty="0">
                  <a:solidFill>
                    <a:srgbClr val="6A92B9"/>
                  </a:solidFill>
                  <a:latin typeface="SVN-Dessert Menu Script" panose="00000500000000000000" pitchFamily="2" charset="0"/>
                </a:endParaRPr>
              </a:p>
              <a:p>
                <a:pPr algn="ct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văn</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bản</a:t>
                </a:r>
                <a:endParaRPr lang="en-US" sz="2800" b="1" dirty="0">
                  <a:solidFill>
                    <a:srgbClr val="6A92B9"/>
                  </a:solidFill>
                  <a:latin typeface="SVN-Dessert Menu Script" panose="00000500000000000000" pitchFamily="2" charset="0"/>
                </a:endParaRPr>
              </a:p>
            </p:txBody>
          </p:sp>
        </p:grpSp>
        <p:sp>
          <p:nvSpPr>
            <p:cNvPr id="13" name="TextBox 40">
              <a:extLst>
                <a:ext uri="{FF2B5EF4-FFF2-40B4-BE49-F238E27FC236}">
                  <a16:creationId xmlns:a16="http://schemas.microsoft.com/office/drawing/2014/main" xmlns="" id="{EA8BD109-0A27-DD4C-AD11-2610DB1FCBB9}"/>
                </a:ext>
              </a:extLst>
            </p:cNvPr>
            <p:cNvSpPr txBox="1"/>
            <p:nvPr/>
          </p:nvSpPr>
          <p:spPr>
            <a:xfrm>
              <a:off x="3421645" y="-336239"/>
              <a:ext cx="4968114" cy="2082525"/>
            </a:xfrm>
            <a:prstGeom prst="rect">
              <a:avLst/>
            </a:prstGeom>
            <a:noFill/>
          </p:spPr>
          <p:txBody>
            <a:bodyPr wrap="square" lIns="69019" tIns="34509" rIns="69019" bIns="34509" rtlCol="0">
              <a:spAutoFit/>
            </a:bodyPr>
            <a:lstStyle/>
            <a:p>
              <a:pPr marL="285750" indent="-285750" algn="just">
                <a:buFontTx/>
                <a:buChar char="-"/>
              </a:pPr>
              <a:r>
                <a:rPr lang="vi-VN" altLang="zh-CN" sz="2200" dirty="0">
                  <a:solidFill>
                    <a:schemeClr val="bg1"/>
                  </a:solidFill>
                  <a:latin typeface="SVN-Segoe Print" panose="020B0606040200020203" pitchFamily="34" charset="0"/>
                  <a:cs typeface="+mn-ea"/>
                  <a:sym typeface="+mn-lt"/>
                </a:rPr>
                <a:t>Vì quyền lợi vật chất, không ít kẻ có thể hành động liều lĩnh, bất chấp pháp luật và đạo lí.</a:t>
              </a:r>
            </a:p>
            <a:p>
              <a:pPr marL="285750" indent="-285750" algn="just">
                <a:buFontTx/>
                <a:buChar char="-"/>
              </a:pPr>
              <a:r>
                <a:rPr lang="vi-VN" altLang="zh-CN" sz="2200" dirty="0">
                  <a:solidFill>
                    <a:schemeClr val="bg1"/>
                  </a:solidFill>
                  <a:latin typeface="SVN-Segoe Print" panose="020B0606040200020203" pitchFamily="34" charset="0"/>
                  <a:cs typeface="+mn-ea"/>
                  <a:sym typeface="+mn-lt"/>
                </a:rPr>
                <a:t>Những kẻ tham lam sẵn sàng cấu kết với nhau để thực hiện mưu đồ bất chính, nhưng vì tranh đoạt quyền lợi, họ có thể phản bội/ nhục mạ nhau.</a:t>
              </a:r>
              <a:endParaRPr lang="zh-CN" altLang="en-US" sz="2200" dirty="0">
                <a:solidFill>
                  <a:schemeClr val="bg1"/>
                </a:solidFill>
                <a:latin typeface="SVN-Segoe Print" panose="020B0606040200020203" pitchFamily="34" charset="0"/>
                <a:cs typeface="+mn-ea"/>
                <a:sym typeface="+mn-lt"/>
              </a:endParaRPr>
            </a:p>
          </p:txBody>
        </p:sp>
      </p:grpSp>
      <p:grpSp>
        <p:nvGrpSpPr>
          <p:cNvPr id="17" name="Group 16">
            <a:extLst>
              <a:ext uri="{FF2B5EF4-FFF2-40B4-BE49-F238E27FC236}">
                <a16:creationId xmlns:a16="http://schemas.microsoft.com/office/drawing/2014/main" xmlns="" id="{A15E4838-4931-174E-AC8B-E4A82CC63B2D}"/>
              </a:ext>
            </a:extLst>
          </p:cNvPr>
          <p:cNvGrpSpPr/>
          <p:nvPr/>
        </p:nvGrpSpPr>
        <p:grpSpPr>
          <a:xfrm>
            <a:off x="4774600" y="4356062"/>
            <a:ext cx="6932550" cy="2195254"/>
            <a:chOff x="1771301" y="-586628"/>
            <a:chExt cx="6932550" cy="1823143"/>
          </a:xfrm>
        </p:grpSpPr>
        <p:grpSp>
          <p:nvGrpSpPr>
            <p:cNvPr id="18" name="Group 17">
              <a:extLst>
                <a:ext uri="{FF2B5EF4-FFF2-40B4-BE49-F238E27FC236}">
                  <a16:creationId xmlns:a16="http://schemas.microsoft.com/office/drawing/2014/main" xmlns="" id="{F0A2F16D-1387-7E41-9198-CDD5C4C2C75C}"/>
                </a:ext>
              </a:extLst>
            </p:cNvPr>
            <p:cNvGrpSpPr/>
            <p:nvPr/>
          </p:nvGrpSpPr>
          <p:grpSpPr>
            <a:xfrm>
              <a:off x="1771301" y="-586628"/>
              <a:ext cx="6932550" cy="1823143"/>
              <a:chOff x="1733230" y="-959272"/>
              <a:chExt cx="6932550" cy="1823143"/>
            </a:xfrm>
          </p:grpSpPr>
          <p:pic>
            <p:nvPicPr>
              <p:cNvPr id="20" name="Picture 19">
                <a:extLst>
                  <a:ext uri="{FF2B5EF4-FFF2-40B4-BE49-F238E27FC236}">
                    <a16:creationId xmlns:a16="http://schemas.microsoft.com/office/drawing/2014/main" xmlns="" id="{792C26D3-E4D4-0946-A515-6095E8F70A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230" y="-959272"/>
                <a:ext cx="6932550" cy="1823143"/>
              </a:xfrm>
              <a:prstGeom prst="rect">
                <a:avLst/>
              </a:prstGeom>
            </p:spPr>
          </p:pic>
          <p:sp>
            <p:nvSpPr>
              <p:cNvPr id="21" name="Rectangle 20">
                <a:extLst>
                  <a:ext uri="{FF2B5EF4-FFF2-40B4-BE49-F238E27FC236}">
                    <a16:creationId xmlns:a16="http://schemas.microsoft.com/office/drawing/2014/main" xmlns="" id="{FF920694-74C5-344F-9074-CBB45C8F6F19}"/>
                  </a:ext>
                </a:extLst>
              </p:cNvPr>
              <p:cNvSpPr/>
              <p:nvPr/>
            </p:nvSpPr>
            <p:spPr>
              <a:xfrm>
                <a:off x="1962666" y="-793259"/>
                <a:ext cx="1469178" cy="1499744"/>
              </a:xfrm>
              <a:prstGeom prst="rect">
                <a:avLst/>
              </a:prstGeom>
              <a:solidFill>
                <a:schemeClr val="bg1"/>
              </a:solidFill>
              <a:ln w="57150">
                <a:solidFill>
                  <a:srgbClr val="6A9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6A92B9"/>
                    </a:solidFill>
                    <a:latin typeface="SVN-Dessert Menu Script" panose="00000500000000000000" pitchFamily="2" charset="0"/>
                  </a:rPr>
                  <a:t>Căn</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cứ</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xác</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định</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chủ</a:t>
                </a:r>
                <a:r>
                  <a:rPr lang="en-US" sz="2800" b="1" dirty="0">
                    <a:solidFill>
                      <a:srgbClr val="6A92B9"/>
                    </a:solidFill>
                    <a:latin typeface="SVN-Dessert Menu Script" panose="00000500000000000000" pitchFamily="2" charset="0"/>
                  </a:rPr>
                  <a:t> </a:t>
                </a:r>
                <a:r>
                  <a:rPr lang="en-US" sz="2800" b="1" dirty="0" err="1">
                    <a:solidFill>
                      <a:srgbClr val="6A92B9"/>
                    </a:solidFill>
                    <a:latin typeface="SVN-Dessert Menu Script" panose="00000500000000000000" pitchFamily="2" charset="0"/>
                  </a:rPr>
                  <a:t>đề</a:t>
                </a:r>
                <a:endParaRPr lang="en-US" sz="2800" b="1" dirty="0">
                  <a:solidFill>
                    <a:srgbClr val="6A92B9"/>
                  </a:solidFill>
                  <a:latin typeface="SVN-Dessert Menu Script" panose="00000500000000000000" pitchFamily="2" charset="0"/>
                </a:endParaRPr>
              </a:p>
            </p:txBody>
          </p:sp>
        </p:grpSp>
        <p:sp>
          <p:nvSpPr>
            <p:cNvPr id="19" name="TextBox 40">
              <a:extLst>
                <a:ext uri="{FF2B5EF4-FFF2-40B4-BE49-F238E27FC236}">
                  <a16:creationId xmlns:a16="http://schemas.microsoft.com/office/drawing/2014/main" xmlns="" id="{64B6089C-B614-FB47-A9C7-607D61194F46}"/>
                </a:ext>
              </a:extLst>
            </p:cNvPr>
            <p:cNvSpPr txBox="1"/>
            <p:nvPr/>
          </p:nvSpPr>
          <p:spPr>
            <a:xfrm>
              <a:off x="3469913" y="-418503"/>
              <a:ext cx="4968113" cy="1463713"/>
            </a:xfrm>
            <a:prstGeom prst="rect">
              <a:avLst/>
            </a:prstGeom>
            <a:noFill/>
          </p:spPr>
          <p:txBody>
            <a:bodyPr wrap="square" lIns="69019" tIns="34509" rIns="69019" bIns="34509" rtlCol="0">
              <a:spAutoFit/>
            </a:bodyPr>
            <a:lstStyle/>
            <a:p>
              <a:pPr marL="285750" indent="-285750" algn="just">
                <a:buFontTx/>
                <a:buChar char="-"/>
              </a:pPr>
              <a:r>
                <a:rPr lang="vi-VN" altLang="zh-CN" sz="2200" dirty="0">
                  <a:solidFill>
                    <a:schemeClr val="bg1"/>
                  </a:solidFill>
                  <a:latin typeface="SVN-Segoe Print" panose="020B0606040200020203" pitchFamily="34" charset="0"/>
                  <a:cs typeface="+mn-ea"/>
                  <a:sym typeface="+mn-lt"/>
                </a:rPr>
                <a:t>Căn cứ là dựa vào những hành động, xung đột, câu chuyện; từ sự va đập giữa các tính cách của nhân vật; từ ngôn ngữ kịch và tính chỉnh thể của vb.</a:t>
              </a:r>
              <a:endParaRPr lang="zh-CN" altLang="en-US" sz="2200" dirty="0">
                <a:solidFill>
                  <a:schemeClr val="bg1"/>
                </a:solidFill>
                <a:latin typeface="SVN-Segoe Print" panose="020B0606040200020203" pitchFamily="34" charset="0"/>
                <a:cs typeface="+mn-ea"/>
                <a:sym typeface="+mn-lt"/>
              </a:endParaRPr>
            </a:p>
          </p:txBody>
        </p:sp>
      </p:grpSp>
      <p:pic>
        <p:nvPicPr>
          <p:cNvPr id="26" name="Picture 25">
            <a:extLst>
              <a:ext uri="{FF2B5EF4-FFF2-40B4-BE49-F238E27FC236}">
                <a16:creationId xmlns:a16="http://schemas.microsoft.com/office/drawing/2014/main" xmlns="" id="{55491261-4CCF-2A4E-B53C-EEF7FE437CB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spTree>
    <p:extLst>
      <p:ext uri="{BB962C8B-B14F-4D97-AF65-F5344CB8AC3E}">
        <p14:creationId xmlns:p14="http://schemas.microsoft.com/office/powerpoint/2010/main" val="180393156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800" decel="100000"/>
                                        <p:tgtEl>
                                          <p:spTgt spid="11"/>
                                        </p:tgtEl>
                                      </p:cBhvr>
                                    </p:animEffect>
                                    <p:anim calcmode="lin" valueType="num">
                                      <p:cBhvr>
                                        <p:cTn id="23" dur="800" decel="100000" fill="hold"/>
                                        <p:tgtEl>
                                          <p:spTgt spid="11"/>
                                        </p:tgtEl>
                                        <p:attrNameLst>
                                          <p:attrName>style.rotation</p:attrName>
                                        </p:attrNameLst>
                                      </p:cBhvr>
                                      <p:tavLst>
                                        <p:tav tm="0">
                                          <p:val>
                                            <p:fltVal val="-90"/>
                                          </p:val>
                                        </p:tav>
                                        <p:tav tm="100000">
                                          <p:val>
                                            <p:fltVal val="0"/>
                                          </p:val>
                                        </p:tav>
                                      </p:tavLst>
                                    </p:anim>
                                    <p:anim calcmode="lin" valueType="num">
                                      <p:cBhvr>
                                        <p:cTn id="24" dur="800" decel="100000" fill="hold"/>
                                        <p:tgtEl>
                                          <p:spTgt spid="11"/>
                                        </p:tgtEl>
                                        <p:attrNameLst>
                                          <p:attrName>ppt_x</p:attrName>
                                        </p:attrNameLst>
                                      </p:cBhvr>
                                      <p:tavLst>
                                        <p:tav tm="0">
                                          <p:val>
                                            <p:strVal val="#ppt_x+0.4"/>
                                          </p:val>
                                        </p:tav>
                                        <p:tav tm="100000">
                                          <p:val>
                                            <p:strVal val="#ppt_x-0.05"/>
                                          </p:val>
                                        </p:tav>
                                      </p:tavLst>
                                    </p:anim>
                                    <p:anim calcmode="lin" valueType="num">
                                      <p:cBhvr>
                                        <p:cTn id="25" dur="800" decel="100000" fill="hold"/>
                                        <p:tgtEl>
                                          <p:spTgt spid="1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8" presetID="14" presetClass="exit" presetSubtype="10" fill="hold" nodeType="withEffect">
                                  <p:stCondLst>
                                    <p:cond delay="0"/>
                                  </p:stCondLst>
                                  <p:childTnLst>
                                    <p:animEffect transition="out" filter="randombar(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800" decel="100000"/>
                                        <p:tgtEl>
                                          <p:spTgt spid="17"/>
                                        </p:tgtEl>
                                      </p:cBhvr>
                                    </p:animEffect>
                                    <p:anim calcmode="lin" valueType="num">
                                      <p:cBhvr>
                                        <p:cTn id="36" dur="800" decel="100000" fill="hold"/>
                                        <p:tgtEl>
                                          <p:spTgt spid="17"/>
                                        </p:tgtEl>
                                        <p:attrNameLst>
                                          <p:attrName>style.rotation</p:attrName>
                                        </p:attrNameLst>
                                      </p:cBhvr>
                                      <p:tavLst>
                                        <p:tav tm="0">
                                          <p:val>
                                            <p:fltVal val="-90"/>
                                          </p:val>
                                        </p:tav>
                                        <p:tav tm="100000">
                                          <p:val>
                                            <p:fltVal val="0"/>
                                          </p:val>
                                        </p:tav>
                                      </p:tavLst>
                                    </p:anim>
                                    <p:anim calcmode="lin" valueType="num">
                                      <p:cBhvr>
                                        <p:cTn id="37" dur="800" decel="100000" fill="hold"/>
                                        <p:tgtEl>
                                          <p:spTgt spid="17"/>
                                        </p:tgtEl>
                                        <p:attrNameLst>
                                          <p:attrName>ppt_x</p:attrName>
                                        </p:attrNameLst>
                                      </p:cBhvr>
                                      <p:tavLst>
                                        <p:tav tm="0">
                                          <p:val>
                                            <p:strVal val="#ppt_x+0.4"/>
                                          </p:val>
                                        </p:tav>
                                        <p:tav tm="100000">
                                          <p:val>
                                            <p:strVal val="#ppt_x-0.05"/>
                                          </p:val>
                                        </p:tav>
                                      </p:tavLst>
                                    </p:anim>
                                    <p:anim calcmode="lin" valueType="num">
                                      <p:cBhvr>
                                        <p:cTn id="38" dur="800" decel="100000" fill="hold"/>
                                        <p:tgtEl>
                                          <p:spTgt spid="1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5">
            <a:extLst>
              <a:ext uri="{FF2B5EF4-FFF2-40B4-BE49-F238E27FC236}">
                <a16:creationId xmlns:a16="http://schemas.microsoft.com/office/drawing/2014/main" xmlns="" id="{EAA48251-D63A-F045-A68B-FEA06A7B5001}"/>
              </a:ext>
            </a:extLst>
          </p:cNvPr>
          <p:cNvSpPr/>
          <p:nvPr/>
        </p:nvSpPr>
        <p:spPr>
          <a:xfrm>
            <a:off x="6256763" y="2415908"/>
            <a:ext cx="307273" cy="307273"/>
          </a:xfrm>
          <a:prstGeom prst="ellipse">
            <a:avLst/>
          </a:prstGeom>
          <a:solidFill>
            <a:srgbClr val="E7E6E6"/>
          </a:solidFill>
          <a:ln w="12700" cap="flat" cmpd="sng" algn="ctr">
            <a:solidFill>
              <a:srgbClr val="4A5A9F"/>
            </a:solidFill>
            <a:prstDash val="solid"/>
            <a:miter lim="800000"/>
          </a:ln>
          <a:effectLst>
            <a:outerShdw blurRad="190500" dist="63500" dir="2700000" algn="tl" rotWithShape="0">
              <a:prstClr val="black">
                <a:alpha val="40000"/>
              </a:prstClr>
            </a:outerShdw>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472C4"/>
              </a:solidFill>
              <a:effectLst/>
              <a:uLnTx/>
              <a:uFillTx/>
              <a:cs typeface="+mn-ea"/>
              <a:sym typeface="+mn-lt"/>
            </a:endParaRPr>
          </a:p>
        </p:txBody>
      </p:sp>
      <p:sp>
        <p:nvSpPr>
          <p:cNvPr id="26" name="Oval 56">
            <a:extLst>
              <a:ext uri="{FF2B5EF4-FFF2-40B4-BE49-F238E27FC236}">
                <a16:creationId xmlns:a16="http://schemas.microsoft.com/office/drawing/2014/main" xmlns="" id="{5F8A085D-CB24-734C-9003-6C8925B49FBF}"/>
              </a:ext>
            </a:extLst>
          </p:cNvPr>
          <p:cNvSpPr/>
          <p:nvPr/>
        </p:nvSpPr>
        <p:spPr>
          <a:xfrm>
            <a:off x="6256763" y="3674235"/>
            <a:ext cx="307273" cy="307273"/>
          </a:xfrm>
          <a:prstGeom prst="ellipse">
            <a:avLst/>
          </a:prstGeom>
          <a:solidFill>
            <a:srgbClr val="E7E6E6"/>
          </a:solidFill>
          <a:ln w="12700" cap="flat" cmpd="sng" algn="ctr">
            <a:solidFill>
              <a:srgbClr val="C9877E"/>
            </a:solidFill>
            <a:prstDash val="solid"/>
            <a:miter lim="800000"/>
          </a:ln>
          <a:effectLst>
            <a:outerShdw blurRad="190500" dist="63500" dir="2700000" algn="tl" rotWithShape="0">
              <a:prstClr val="black">
                <a:alpha val="40000"/>
              </a:prstClr>
            </a:outerShdw>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472C4"/>
              </a:solidFill>
              <a:effectLst/>
              <a:uLnTx/>
              <a:uFillTx/>
              <a:cs typeface="+mn-ea"/>
              <a:sym typeface="+mn-lt"/>
            </a:endParaRPr>
          </a:p>
        </p:txBody>
      </p:sp>
      <p:sp>
        <p:nvSpPr>
          <p:cNvPr id="27" name="Oval 57">
            <a:extLst>
              <a:ext uri="{FF2B5EF4-FFF2-40B4-BE49-F238E27FC236}">
                <a16:creationId xmlns:a16="http://schemas.microsoft.com/office/drawing/2014/main" xmlns="" id="{231A5826-7FD1-404F-BDD4-954C1191482D}"/>
              </a:ext>
            </a:extLst>
          </p:cNvPr>
          <p:cNvSpPr/>
          <p:nvPr/>
        </p:nvSpPr>
        <p:spPr>
          <a:xfrm>
            <a:off x="6256763" y="4932562"/>
            <a:ext cx="307273" cy="307273"/>
          </a:xfrm>
          <a:prstGeom prst="ellipse">
            <a:avLst/>
          </a:prstGeom>
          <a:solidFill>
            <a:srgbClr val="E7E6E6"/>
          </a:solidFill>
          <a:ln w="12700" cap="flat" cmpd="sng" algn="ctr">
            <a:solidFill>
              <a:srgbClr val="4A5A9F"/>
            </a:solidFill>
            <a:prstDash val="solid"/>
            <a:miter lim="800000"/>
          </a:ln>
          <a:effectLst>
            <a:outerShdw blurRad="190500" dist="63500" dir="2700000" algn="tl" rotWithShape="0">
              <a:prstClr val="black">
                <a:alpha val="40000"/>
              </a:prstClr>
            </a:outerShdw>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472C4"/>
              </a:solidFill>
              <a:effectLst/>
              <a:uLnTx/>
              <a:uFillTx/>
              <a:cs typeface="+mn-ea"/>
              <a:sym typeface="+mn-lt"/>
            </a:endParaRPr>
          </a:p>
        </p:txBody>
      </p:sp>
      <p:sp>
        <p:nvSpPr>
          <p:cNvPr id="57" name="TextBox 72">
            <a:extLst>
              <a:ext uri="{FF2B5EF4-FFF2-40B4-BE49-F238E27FC236}">
                <a16:creationId xmlns:a16="http://schemas.microsoft.com/office/drawing/2014/main" xmlns="" id="{14263697-FA70-B74F-BA83-091923E18EDB}"/>
              </a:ext>
            </a:extLst>
          </p:cNvPr>
          <p:cNvSpPr txBox="1"/>
          <p:nvPr/>
        </p:nvSpPr>
        <p:spPr>
          <a:xfrm>
            <a:off x="6717673" y="2205412"/>
            <a:ext cx="4791563" cy="830997"/>
          </a:xfrm>
          <a:prstGeom prst="rect">
            <a:avLst/>
          </a:prstGeom>
          <a:noFill/>
        </p:spPr>
        <p:txBody>
          <a:bodyPr wrap="square" lIns="0" tIns="0" rIns="0" bIns="0" rtlCol="0">
            <a:spAutoFit/>
          </a:bodyPr>
          <a:lstStyle/>
          <a:p>
            <a:pPr algn="just"/>
            <a:r>
              <a:rPr lang="en-US" dirty="0" err="1">
                <a:latin typeface="SVN-Segoe Print" panose="020B0606040200020203" pitchFamily="34" charset="0"/>
              </a:rPr>
              <a:t>Nhận</a:t>
            </a:r>
            <a:r>
              <a:rPr lang="en-US" dirty="0">
                <a:latin typeface="SVN-Segoe Print" panose="020B0606040200020203" pitchFamily="34" charset="0"/>
              </a:rPr>
              <a:t> </a:t>
            </a:r>
            <a:r>
              <a:rPr lang="en-US" dirty="0" err="1">
                <a:latin typeface="SVN-Segoe Print" panose="020B0606040200020203" pitchFamily="34" charset="0"/>
              </a:rPr>
              <a:t>biết</a:t>
            </a:r>
            <a:r>
              <a:rPr lang="en-US" dirty="0">
                <a:latin typeface="SVN-Segoe Print" panose="020B0606040200020203" pitchFamily="34" charset="0"/>
              </a:rPr>
              <a:t> </a:t>
            </a:r>
            <a:r>
              <a:rPr lang="en-US" dirty="0" err="1">
                <a:latin typeface="SVN-Segoe Print" panose="020B0606040200020203" pitchFamily="34" charset="0"/>
              </a:rPr>
              <a:t>và</a:t>
            </a:r>
            <a:r>
              <a:rPr lang="en-US" dirty="0">
                <a:latin typeface="SVN-Segoe Print" panose="020B0606040200020203" pitchFamily="34" charset="0"/>
              </a:rPr>
              <a:t> </a:t>
            </a:r>
            <a:r>
              <a:rPr lang="en-US" dirty="0" err="1">
                <a:latin typeface="SVN-Segoe Print" panose="020B0606040200020203" pitchFamily="34" charset="0"/>
              </a:rPr>
              <a:t>phân</a:t>
            </a:r>
            <a:r>
              <a:rPr lang="en-US" dirty="0">
                <a:latin typeface="SVN-Segoe Print" panose="020B0606040200020203" pitchFamily="34" charset="0"/>
              </a:rPr>
              <a:t> </a:t>
            </a:r>
            <a:r>
              <a:rPr lang="en-US" dirty="0" err="1">
                <a:latin typeface="SVN-Segoe Print" panose="020B0606040200020203" pitchFamily="34" charset="0"/>
              </a:rPr>
              <a:t>tích</a:t>
            </a:r>
            <a:r>
              <a:rPr lang="en-US" dirty="0">
                <a:latin typeface="SVN-Segoe Print" panose="020B0606040200020203" pitchFamily="34" charset="0"/>
              </a:rPr>
              <a:t> </a:t>
            </a:r>
            <a:r>
              <a:rPr lang="en-US" dirty="0" err="1">
                <a:latin typeface="SVN-Segoe Print" panose="020B0606040200020203" pitchFamily="34" charset="0"/>
              </a:rPr>
              <a:t>được</a:t>
            </a:r>
            <a:r>
              <a:rPr lang="en-US" dirty="0">
                <a:latin typeface="SVN-Segoe Print" panose="020B0606040200020203" pitchFamily="34" charset="0"/>
              </a:rPr>
              <a:t> </a:t>
            </a:r>
            <a:r>
              <a:rPr lang="en-US" dirty="0" err="1">
                <a:latin typeface="SVN-Segoe Print" panose="020B0606040200020203" pitchFamily="34" charset="0"/>
              </a:rPr>
              <a:t>một</a:t>
            </a:r>
            <a:r>
              <a:rPr lang="en-US" dirty="0">
                <a:latin typeface="SVN-Segoe Print" panose="020B0606040200020203" pitchFamily="34" charset="0"/>
              </a:rPr>
              <a:t> </a:t>
            </a:r>
            <a:r>
              <a:rPr lang="en-US" dirty="0" err="1">
                <a:latin typeface="SVN-Segoe Print" panose="020B0606040200020203" pitchFamily="34" charset="0"/>
              </a:rPr>
              <a:t>số</a:t>
            </a:r>
            <a:r>
              <a:rPr lang="en-US" dirty="0">
                <a:latin typeface="SVN-Segoe Print" panose="020B0606040200020203" pitchFamily="34" charset="0"/>
              </a:rPr>
              <a:t> </a:t>
            </a:r>
            <a:r>
              <a:rPr lang="en-US" dirty="0" err="1">
                <a:latin typeface="SVN-Segoe Print" panose="020B0606040200020203" pitchFamily="34" charset="0"/>
              </a:rPr>
              <a:t>yếu</a:t>
            </a:r>
            <a:r>
              <a:rPr lang="en-US" dirty="0">
                <a:latin typeface="SVN-Segoe Print" panose="020B0606040200020203" pitchFamily="34" charset="0"/>
              </a:rPr>
              <a:t> </a:t>
            </a:r>
            <a:r>
              <a:rPr lang="en-US" dirty="0" err="1">
                <a:latin typeface="SVN-Segoe Print" panose="020B0606040200020203" pitchFamily="34" charset="0"/>
              </a:rPr>
              <a:t>tố</a:t>
            </a:r>
            <a:r>
              <a:rPr lang="en-US" dirty="0">
                <a:latin typeface="SVN-Segoe Print" panose="020B0606040200020203" pitchFamily="34" charset="0"/>
              </a:rPr>
              <a:t> </a:t>
            </a:r>
            <a:r>
              <a:rPr lang="en-US" dirty="0" err="1">
                <a:latin typeface="SVN-Segoe Print" panose="020B0606040200020203" pitchFamily="34" charset="0"/>
              </a:rPr>
              <a:t>của</a:t>
            </a:r>
            <a:r>
              <a:rPr lang="en-US" dirty="0">
                <a:latin typeface="SVN-Segoe Print" panose="020B0606040200020203" pitchFamily="34" charset="0"/>
              </a:rPr>
              <a:t> </a:t>
            </a:r>
            <a:r>
              <a:rPr lang="en-US" dirty="0" err="1">
                <a:latin typeface="SVN-Segoe Print" panose="020B0606040200020203" pitchFamily="34" charset="0"/>
              </a:rPr>
              <a:t>hài</a:t>
            </a:r>
            <a:r>
              <a:rPr lang="en-US" dirty="0">
                <a:latin typeface="SVN-Segoe Print" panose="020B0606040200020203" pitchFamily="34" charset="0"/>
              </a:rPr>
              <a:t> </a:t>
            </a:r>
            <a:r>
              <a:rPr lang="en-US" dirty="0" err="1">
                <a:latin typeface="SVN-Segoe Print" panose="020B0606040200020203" pitchFamily="34" charset="0"/>
              </a:rPr>
              <a:t>kịch</a:t>
            </a:r>
            <a:r>
              <a:rPr lang="en-US" dirty="0">
                <a:latin typeface="SVN-Segoe Print" panose="020B0606040200020203" pitchFamily="34" charset="0"/>
              </a:rPr>
              <a:t> </a:t>
            </a:r>
            <a:r>
              <a:rPr lang="en-US" dirty="0" err="1">
                <a:latin typeface="SVN-Segoe Print" panose="020B0606040200020203" pitchFamily="34" charset="0"/>
              </a:rPr>
              <a:t>như</a:t>
            </a:r>
            <a:r>
              <a:rPr lang="en-US" dirty="0">
                <a:latin typeface="SVN-Segoe Print" panose="020B0606040200020203" pitchFamily="34" charset="0"/>
              </a:rPr>
              <a:t>: </a:t>
            </a:r>
            <a:r>
              <a:rPr lang="en-US" dirty="0" err="1">
                <a:latin typeface="SVN-Segoe Print" panose="020B0606040200020203" pitchFamily="34" charset="0"/>
              </a:rPr>
              <a:t>xung</a:t>
            </a:r>
            <a:r>
              <a:rPr lang="en-US" dirty="0">
                <a:latin typeface="SVN-Segoe Print" panose="020B0606040200020203" pitchFamily="34" charset="0"/>
              </a:rPr>
              <a:t> </a:t>
            </a:r>
            <a:r>
              <a:rPr lang="en-US" dirty="0" err="1">
                <a:latin typeface="SVN-Segoe Print" panose="020B0606040200020203" pitchFamily="34" charset="0"/>
              </a:rPr>
              <a:t>đột</a:t>
            </a:r>
            <a:r>
              <a:rPr lang="en-US" dirty="0">
                <a:latin typeface="SVN-Segoe Print" panose="020B0606040200020203" pitchFamily="34" charset="0"/>
              </a:rPr>
              <a:t>, </a:t>
            </a:r>
            <a:r>
              <a:rPr lang="en-US" dirty="0" err="1">
                <a:latin typeface="SVN-Segoe Print" panose="020B0606040200020203" pitchFamily="34" charset="0"/>
              </a:rPr>
              <a:t>hành</a:t>
            </a:r>
            <a:r>
              <a:rPr lang="en-US" dirty="0">
                <a:latin typeface="SVN-Segoe Print" panose="020B0606040200020203" pitchFamily="34" charset="0"/>
              </a:rPr>
              <a:t> </a:t>
            </a:r>
            <a:r>
              <a:rPr lang="en-US" dirty="0" err="1">
                <a:latin typeface="SVN-Segoe Print" panose="020B0606040200020203" pitchFamily="34" charset="0"/>
              </a:rPr>
              <a:t>động</a:t>
            </a:r>
            <a:r>
              <a:rPr lang="en-US" dirty="0">
                <a:latin typeface="SVN-Segoe Print" panose="020B0606040200020203" pitchFamily="34" charset="0"/>
              </a:rPr>
              <a:t>, </a:t>
            </a:r>
            <a:r>
              <a:rPr lang="en-US" dirty="0" err="1">
                <a:latin typeface="SVN-Segoe Print" panose="020B0606040200020203" pitchFamily="34" charset="0"/>
              </a:rPr>
              <a:t>nhân</a:t>
            </a:r>
            <a:r>
              <a:rPr lang="en-US" dirty="0">
                <a:latin typeface="SVN-Segoe Print" panose="020B0606040200020203" pitchFamily="34" charset="0"/>
              </a:rPr>
              <a:t> </a:t>
            </a:r>
            <a:r>
              <a:rPr lang="en-US" dirty="0" err="1">
                <a:latin typeface="SVN-Segoe Print" panose="020B0606040200020203" pitchFamily="34" charset="0"/>
              </a:rPr>
              <a:t>vật</a:t>
            </a:r>
            <a:r>
              <a:rPr lang="en-US" dirty="0">
                <a:latin typeface="SVN-Segoe Print" panose="020B0606040200020203" pitchFamily="34" charset="0"/>
              </a:rPr>
              <a:t>, </a:t>
            </a:r>
            <a:r>
              <a:rPr lang="en-US" dirty="0" err="1">
                <a:latin typeface="SVN-Segoe Print" panose="020B0606040200020203" pitchFamily="34" charset="0"/>
              </a:rPr>
              <a:t>lời</a:t>
            </a:r>
            <a:r>
              <a:rPr lang="en-US" dirty="0">
                <a:latin typeface="SVN-Segoe Print" panose="020B0606040200020203" pitchFamily="34" charset="0"/>
              </a:rPr>
              <a:t> </a:t>
            </a:r>
            <a:r>
              <a:rPr lang="en-US" dirty="0" err="1">
                <a:latin typeface="SVN-Segoe Print" panose="020B0606040200020203" pitchFamily="34" charset="0"/>
              </a:rPr>
              <a:t>thoại</a:t>
            </a:r>
            <a:r>
              <a:rPr lang="en-US" dirty="0">
                <a:latin typeface="SVN-Segoe Print" panose="020B0606040200020203" pitchFamily="34" charset="0"/>
              </a:rPr>
              <a:t>, …</a:t>
            </a:r>
          </a:p>
        </p:txBody>
      </p:sp>
      <p:sp>
        <p:nvSpPr>
          <p:cNvPr id="58" name="TextBox 75">
            <a:extLst>
              <a:ext uri="{FF2B5EF4-FFF2-40B4-BE49-F238E27FC236}">
                <a16:creationId xmlns:a16="http://schemas.microsoft.com/office/drawing/2014/main" xmlns="" id="{0C20ABF0-FD5E-AD44-BF80-98876FECB1D4}"/>
              </a:ext>
            </a:extLst>
          </p:cNvPr>
          <p:cNvSpPr txBox="1"/>
          <p:nvPr/>
        </p:nvSpPr>
        <p:spPr>
          <a:xfrm>
            <a:off x="6717660" y="3304599"/>
            <a:ext cx="4791576" cy="1384995"/>
          </a:xfrm>
          <a:prstGeom prst="rect">
            <a:avLst/>
          </a:prstGeom>
          <a:noFill/>
        </p:spPr>
        <p:txBody>
          <a:bodyPr wrap="square" lIns="0" tIns="0" rIns="0" bIns="0" rtlCol="0">
            <a:spAutoFit/>
          </a:bodyPr>
          <a:lstStyle/>
          <a:p>
            <a:pPr algn="just" fontAlgn="base">
              <a:spcBef>
                <a:spcPct val="0"/>
              </a:spcBef>
              <a:spcAft>
                <a:spcPct val="0"/>
              </a:spcAft>
            </a:pPr>
            <a:r>
              <a:rPr lang="en-US" dirty="0" err="1">
                <a:latin typeface="SVN-Segoe Print" panose="020B0606040200020203" pitchFamily="34" charset="0"/>
              </a:rPr>
              <a:t>Nhận</a:t>
            </a:r>
            <a:r>
              <a:rPr lang="en-US" dirty="0">
                <a:latin typeface="SVN-Segoe Print" panose="020B0606040200020203" pitchFamily="34" charset="0"/>
              </a:rPr>
              <a:t> </a:t>
            </a:r>
            <a:r>
              <a:rPr lang="en-US" dirty="0" err="1">
                <a:latin typeface="SVN-Segoe Print" panose="020B0606040200020203" pitchFamily="34" charset="0"/>
              </a:rPr>
              <a:t>biết</a:t>
            </a:r>
            <a:r>
              <a:rPr lang="en-US" dirty="0">
                <a:latin typeface="SVN-Segoe Print" panose="020B0606040200020203" pitchFamily="34" charset="0"/>
              </a:rPr>
              <a:t> </a:t>
            </a:r>
            <a:r>
              <a:rPr lang="en-US" dirty="0" err="1">
                <a:latin typeface="SVN-Segoe Print" panose="020B0606040200020203" pitchFamily="34" charset="0"/>
              </a:rPr>
              <a:t>và</a:t>
            </a:r>
            <a:r>
              <a:rPr lang="en-US" dirty="0">
                <a:latin typeface="SVN-Segoe Print" panose="020B0606040200020203" pitchFamily="34" charset="0"/>
              </a:rPr>
              <a:t> </a:t>
            </a:r>
            <a:r>
              <a:rPr lang="en-US" dirty="0" err="1">
                <a:latin typeface="SVN-Segoe Print" panose="020B0606040200020203" pitchFamily="34" charset="0"/>
              </a:rPr>
              <a:t>phân</a:t>
            </a:r>
            <a:r>
              <a:rPr lang="en-US" dirty="0">
                <a:latin typeface="SVN-Segoe Print" panose="020B0606040200020203" pitchFamily="34" charset="0"/>
              </a:rPr>
              <a:t> </a:t>
            </a:r>
            <a:r>
              <a:rPr lang="en-US" dirty="0" err="1">
                <a:latin typeface="SVN-Segoe Print" panose="020B0606040200020203" pitchFamily="34" charset="0"/>
              </a:rPr>
              <a:t>tích</a:t>
            </a:r>
            <a:r>
              <a:rPr lang="en-US" dirty="0">
                <a:latin typeface="SVN-Segoe Print" panose="020B0606040200020203" pitchFamily="34" charset="0"/>
              </a:rPr>
              <a:t> </a:t>
            </a:r>
            <a:r>
              <a:rPr lang="en-US" dirty="0" err="1">
                <a:latin typeface="SVN-Segoe Print" panose="020B0606040200020203" pitchFamily="34" charset="0"/>
              </a:rPr>
              <a:t>được</a:t>
            </a:r>
            <a:r>
              <a:rPr lang="en-US" dirty="0">
                <a:latin typeface="SVN-Segoe Print" panose="020B0606040200020203" pitchFamily="34" charset="0"/>
              </a:rPr>
              <a:t> </a:t>
            </a:r>
            <a:r>
              <a:rPr lang="en-US" dirty="0" err="1">
                <a:latin typeface="SVN-Segoe Print" panose="020B0606040200020203" pitchFamily="34" charset="0"/>
              </a:rPr>
              <a:t>chủ</a:t>
            </a:r>
            <a:r>
              <a:rPr lang="en-US" dirty="0">
                <a:latin typeface="SVN-Segoe Print" panose="020B0606040200020203" pitchFamily="34" charset="0"/>
              </a:rPr>
              <a:t> </a:t>
            </a:r>
            <a:r>
              <a:rPr lang="en-US" dirty="0" err="1">
                <a:latin typeface="SVN-Segoe Print" panose="020B0606040200020203" pitchFamily="34" charset="0"/>
              </a:rPr>
              <a:t>đề</a:t>
            </a:r>
            <a:r>
              <a:rPr lang="en-US" dirty="0">
                <a:latin typeface="SVN-Segoe Print" panose="020B0606040200020203" pitchFamily="34" charset="0"/>
              </a:rPr>
              <a:t>, </a:t>
            </a:r>
            <a:r>
              <a:rPr lang="en-US" dirty="0" err="1">
                <a:latin typeface="SVN-Segoe Print" panose="020B0606040200020203" pitchFamily="34" charset="0"/>
              </a:rPr>
              <a:t>tư</a:t>
            </a:r>
            <a:r>
              <a:rPr lang="en-US" dirty="0">
                <a:latin typeface="SVN-Segoe Print" panose="020B0606040200020203" pitchFamily="34" charset="0"/>
              </a:rPr>
              <a:t> </a:t>
            </a:r>
            <a:r>
              <a:rPr lang="en-US" dirty="0" err="1">
                <a:latin typeface="SVN-Segoe Print" panose="020B0606040200020203" pitchFamily="34" charset="0"/>
              </a:rPr>
              <a:t>tưởng</a:t>
            </a:r>
            <a:r>
              <a:rPr lang="en-US" dirty="0">
                <a:latin typeface="SVN-Segoe Print" panose="020B0606040200020203" pitchFamily="34" charset="0"/>
              </a:rPr>
              <a:t>, </a:t>
            </a:r>
            <a:r>
              <a:rPr lang="en-US" dirty="0" err="1">
                <a:latin typeface="SVN-Segoe Print" panose="020B0606040200020203" pitchFamily="34" charset="0"/>
              </a:rPr>
              <a:t>thông</a:t>
            </a:r>
            <a:r>
              <a:rPr lang="en-US" dirty="0">
                <a:latin typeface="SVN-Segoe Print" panose="020B0606040200020203" pitchFamily="34" charset="0"/>
              </a:rPr>
              <a:t> </a:t>
            </a:r>
            <a:r>
              <a:rPr lang="en-US" dirty="0" err="1">
                <a:latin typeface="SVN-Segoe Print" panose="020B0606040200020203" pitchFamily="34" charset="0"/>
              </a:rPr>
              <a:t>điệp</a:t>
            </a:r>
            <a:r>
              <a:rPr lang="en-US" dirty="0">
                <a:latin typeface="SVN-Segoe Print" panose="020B0606040200020203" pitchFamily="34" charset="0"/>
              </a:rPr>
              <a:t> </a:t>
            </a:r>
            <a:r>
              <a:rPr lang="en-US" dirty="0" err="1">
                <a:latin typeface="SVN-Segoe Print" panose="020B0606040200020203" pitchFamily="34" charset="0"/>
              </a:rPr>
              <a:t>mà</a:t>
            </a:r>
            <a:r>
              <a:rPr lang="en-US" dirty="0">
                <a:latin typeface="SVN-Segoe Print" panose="020B0606040200020203" pitchFamily="34" charset="0"/>
              </a:rPr>
              <a:t> </a:t>
            </a:r>
            <a:r>
              <a:rPr lang="en-US" dirty="0" err="1">
                <a:latin typeface="SVN-Segoe Print" panose="020B0606040200020203" pitchFamily="34" charset="0"/>
              </a:rPr>
              <a:t>vb</a:t>
            </a:r>
            <a:r>
              <a:rPr lang="en-US" dirty="0">
                <a:latin typeface="SVN-Segoe Print" panose="020B0606040200020203" pitchFamily="34" charset="0"/>
              </a:rPr>
              <a:t> </a:t>
            </a:r>
            <a:r>
              <a:rPr lang="en-US" dirty="0" err="1">
                <a:latin typeface="SVN-Segoe Print" panose="020B0606040200020203" pitchFamily="34" charset="0"/>
              </a:rPr>
              <a:t>muốn</a:t>
            </a:r>
            <a:r>
              <a:rPr lang="en-US" dirty="0">
                <a:latin typeface="SVN-Segoe Print" panose="020B0606040200020203" pitchFamily="34" charset="0"/>
              </a:rPr>
              <a:t> </a:t>
            </a:r>
            <a:r>
              <a:rPr lang="en-US" dirty="0" err="1">
                <a:latin typeface="SVN-Segoe Print" panose="020B0606040200020203" pitchFamily="34" charset="0"/>
              </a:rPr>
              <a:t>gửi</a:t>
            </a:r>
            <a:r>
              <a:rPr lang="en-US" dirty="0">
                <a:latin typeface="SVN-Segoe Print" panose="020B0606040200020203" pitchFamily="34" charset="0"/>
              </a:rPr>
              <a:t> </a:t>
            </a:r>
            <a:r>
              <a:rPr lang="en-US" dirty="0" err="1">
                <a:latin typeface="SVN-Segoe Print" panose="020B0606040200020203" pitchFamily="34" charset="0"/>
              </a:rPr>
              <a:t>đến</a:t>
            </a:r>
            <a:r>
              <a:rPr lang="en-US" dirty="0">
                <a:latin typeface="SVN-Segoe Print" panose="020B0606040200020203" pitchFamily="34" charset="0"/>
              </a:rPr>
              <a:t> </a:t>
            </a:r>
            <a:r>
              <a:rPr lang="en-US" dirty="0" err="1">
                <a:latin typeface="SVN-Segoe Print" panose="020B0606040200020203" pitchFamily="34" charset="0"/>
              </a:rPr>
              <a:t>người</a:t>
            </a:r>
            <a:r>
              <a:rPr lang="en-US" dirty="0">
                <a:latin typeface="SVN-Segoe Print" panose="020B0606040200020203" pitchFamily="34" charset="0"/>
              </a:rPr>
              <a:t> </a:t>
            </a:r>
            <a:r>
              <a:rPr lang="en-US" dirty="0" err="1">
                <a:latin typeface="SVN-Segoe Print" panose="020B0606040200020203" pitchFamily="34" charset="0"/>
              </a:rPr>
              <a:t>đọc</a:t>
            </a:r>
            <a:r>
              <a:rPr lang="en-US" dirty="0">
                <a:latin typeface="SVN-Segoe Print" panose="020B0606040200020203" pitchFamily="34" charset="0"/>
              </a:rPr>
              <a:t> </a:t>
            </a:r>
            <a:r>
              <a:rPr lang="en-US" dirty="0" err="1">
                <a:latin typeface="SVN-Segoe Print" panose="020B0606040200020203" pitchFamily="34" charset="0"/>
              </a:rPr>
              <a:t>thông</a:t>
            </a:r>
            <a:r>
              <a:rPr lang="en-US" dirty="0">
                <a:latin typeface="SVN-Segoe Print" panose="020B0606040200020203" pitchFamily="34" charset="0"/>
              </a:rPr>
              <a:t> qua </a:t>
            </a:r>
            <a:r>
              <a:rPr lang="en-US" dirty="0" err="1">
                <a:latin typeface="SVN-Segoe Print" panose="020B0606040200020203" pitchFamily="34" charset="0"/>
              </a:rPr>
              <a:t>hình</a:t>
            </a:r>
            <a:r>
              <a:rPr lang="en-US" dirty="0">
                <a:latin typeface="SVN-Segoe Print" panose="020B0606040200020203" pitchFamily="34" charset="0"/>
              </a:rPr>
              <a:t> </a:t>
            </a:r>
            <a:r>
              <a:rPr lang="en-US" dirty="0" err="1">
                <a:latin typeface="SVN-Segoe Print" panose="020B0606040200020203" pitchFamily="34" charset="0"/>
              </a:rPr>
              <a:t>thức</a:t>
            </a:r>
            <a:r>
              <a:rPr lang="en-US" dirty="0">
                <a:latin typeface="SVN-Segoe Print" panose="020B0606040200020203" pitchFamily="34" charset="0"/>
              </a:rPr>
              <a:t> </a:t>
            </a:r>
            <a:r>
              <a:rPr lang="en-US" dirty="0" err="1">
                <a:latin typeface="SVN-Segoe Print" panose="020B0606040200020203" pitchFamily="34" charset="0"/>
              </a:rPr>
              <a:t>nghệ</a:t>
            </a:r>
            <a:r>
              <a:rPr lang="en-US" dirty="0">
                <a:latin typeface="SVN-Segoe Print" panose="020B0606040200020203" pitchFamily="34" charset="0"/>
              </a:rPr>
              <a:t> </a:t>
            </a:r>
            <a:r>
              <a:rPr lang="en-US" dirty="0" err="1">
                <a:latin typeface="SVN-Segoe Print" panose="020B0606040200020203" pitchFamily="34" charset="0"/>
              </a:rPr>
              <a:t>thuật</a:t>
            </a:r>
            <a:r>
              <a:rPr lang="en-US" dirty="0">
                <a:latin typeface="SVN-Segoe Print" panose="020B0606040200020203" pitchFamily="34" charset="0"/>
              </a:rPr>
              <a:t>; </a:t>
            </a:r>
            <a:r>
              <a:rPr lang="en-US" dirty="0" err="1">
                <a:latin typeface="SVN-Segoe Print" panose="020B0606040200020203" pitchFamily="34" charset="0"/>
              </a:rPr>
              <a:t>phân</a:t>
            </a:r>
            <a:r>
              <a:rPr lang="en-US" dirty="0">
                <a:latin typeface="SVN-Segoe Print" panose="020B0606040200020203" pitchFamily="34" charset="0"/>
              </a:rPr>
              <a:t> </a:t>
            </a:r>
            <a:r>
              <a:rPr lang="en-US" dirty="0" err="1">
                <a:latin typeface="SVN-Segoe Print" panose="020B0606040200020203" pitchFamily="34" charset="0"/>
              </a:rPr>
              <a:t>tích</a:t>
            </a:r>
            <a:r>
              <a:rPr lang="en-US" dirty="0">
                <a:latin typeface="SVN-Segoe Print" panose="020B0606040200020203" pitchFamily="34" charset="0"/>
              </a:rPr>
              <a:t> </a:t>
            </a:r>
            <a:r>
              <a:rPr lang="en-US" dirty="0" err="1">
                <a:latin typeface="SVN-Segoe Print" panose="020B0606040200020203" pitchFamily="34" charset="0"/>
              </a:rPr>
              <a:t>được</a:t>
            </a:r>
            <a:r>
              <a:rPr lang="en-US" dirty="0">
                <a:latin typeface="SVN-Segoe Print" panose="020B0606040200020203" pitchFamily="34" charset="0"/>
              </a:rPr>
              <a:t> </a:t>
            </a:r>
            <a:r>
              <a:rPr lang="en-US" dirty="0" err="1">
                <a:latin typeface="SVN-Segoe Print" panose="020B0606040200020203" pitchFamily="34" charset="0"/>
              </a:rPr>
              <a:t>một</a:t>
            </a:r>
            <a:r>
              <a:rPr lang="en-US" dirty="0">
                <a:latin typeface="SVN-Segoe Print" panose="020B0606040200020203" pitchFamily="34" charset="0"/>
              </a:rPr>
              <a:t> </a:t>
            </a:r>
            <a:r>
              <a:rPr lang="en-US" dirty="0" err="1">
                <a:latin typeface="SVN-Segoe Print" panose="020B0606040200020203" pitchFamily="34" charset="0"/>
              </a:rPr>
              <a:t>số</a:t>
            </a:r>
            <a:r>
              <a:rPr lang="en-US" dirty="0">
                <a:latin typeface="SVN-Segoe Print" panose="020B0606040200020203" pitchFamily="34" charset="0"/>
              </a:rPr>
              <a:t> </a:t>
            </a:r>
            <a:r>
              <a:rPr lang="en-US" dirty="0" err="1">
                <a:latin typeface="SVN-Segoe Print" panose="020B0606040200020203" pitchFamily="34" charset="0"/>
              </a:rPr>
              <a:t>căn</a:t>
            </a:r>
            <a:r>
              <a:rPr lang="en-US" dirty="0">
                <a:latin typeface="SVN-Segoe Print" panose="020B0606040200020203" pitchFamily="34" charset="0"/>
              </a:rPr>
              <a:t> </a:t>
            </a:r>
            <a:r>
              <a:rPr lang="en-US" dirty="0" err="1">
                <a:latin typeface="SVN-Segoe Print" panose="020B0606040200020203" pitchFamily="34" charset="0"/>
              </a:rPr>
              <a:t>cứ</a:t>
            </a:r>
            <a:r>
              <a:rPr lang="en-US" dirty="0">
                <a:latin typeface="SVN-Segoe Print" panose="020B0606040200020203" pitchFamily="34" charset="0"/>
              </a:rPr>
              <a:t> </a:t>
            </a:r>
            <a:r>
              <a:rPr lang="en-US" dirty="0" err="1">
                <a:latin typeface="SVN-Segoe Print" panose="020B0606040200020203" pitchFamily="34" charset="0"/>
              </a:rPr>
              <a:t>để</a:t>
            </a:r>
            <a:r>
              <a:rPr lang="en-US" dirty="0">
                <a:latin typeface="SVN-Segoe Print" panose="020B0606040200020203" pitchFamily="34" charset="0"/>
              </a:rPr>
              <a:t> </a:t>
            </a:r>
            <a:r>
              <a:rPr lang="en-US" dirty="0" err="1">
                <a:latin typeface="SVN-Segoe Print" panose="020B0606040200020203" pitchFamily="34" charset="0"/>
              </a:rPr>
              <a:t>xác</a:t>
            </a:r>
            <a:r>
              <a:rPr lang="en-US" dirty="0">
                <a:latin typeface="SVN-Segoe Print" panose="020B0606040200020203" pitchFamily="34" charset="0"/>
              </a:rPr>
              <a:t> </a:t>
            </a:r>
            <a:r>
              <a:rPr lang="en-US" dirty="0" err="1">
                <a:latin typeface="SVN-Segoe Print" panose="020B0606040200020203" pitchFamily="34" charset="0"/>
              </a:rPr>
              <a:t>định</a:t>
            </a:r>
            <a:r>
              <a:rPr lang="en-US" dirty="0">
                <a:latin typeface="SVN-Segoe Print" panose="020B0606040200020203" pitchFamily="34" charset="0"/>
              </a:rPr>
              <a:t> </a:t>
            </a:r>
            <a:r>
              <a:rPr lang="en-US" dirty="0" err="1">
                <a:latin typeface="SVN-Segoe Print" panose="020B0606040200020203" pitchFamily="34" charset="0"/>
              </a:rPr>
              <a:t>chủ</a:t>
            </a:r>
            <a:r>
              <a:rPr lang="en-US" dirty="0">
                <a:latin typeface="SVN-Segoe Print" panose="020B0606040200020203" pitchFamily="34" charset="0"/>
              </a:rPr>
              <a:t> </a:t>
            </a:r>
            <a:r>
              <a:rPr lang="en-US" dirty="0" err="1">
                <a:latin typeface="SVN-Segoe Print" panose="020B0606040200020203" pitchFamily="34" charset="0"/>
              </a:rPr>
              <a:t>đề</a:t>
            </a:r>
            <a:r>
              <a:rPr lang="en-US" dirty="0">
                <a:latin typeface="SVN-Segoe Print" panose="020B0606040200020203" pitchFamily="34" charset="0"/>
              </a:rPr>
              <a:t>.</a:t>
            </a:r>
          </a:p>
        </p:txBody>
      </p:sp>
      <p:sp>
        <p:nvSpPr>
          <p:cNvPr id="59" name="TextBox 78">
            <a:extLst>
              <a:ext uri="{FF2B5EF4-FFF2-40B4-BE49-F238E27FC236}">
                <a16:creationId xmlns:a16="http://schemas.microsoft.com/office/drawing/2014/main" xmlns="" id="{A80EC67F-C87F-7B4D-B473-2B29D4EC1269}"/>
              </a:ext>
            </a:extLst>
          </p:cNvPr>
          <p:cNvSpPr txBox="1"/>
          <p:nvPr/>
        </p:nvSpPr>
        <p:spPr>
          <a:xfrm>
            <a:off x="6717673" y="4957785"/>
            <a:ext cx="4791573" cy="830997"/>
          </a:xfrm>
          <a:prstGeom prst="rect">
            <a:avLst/>
          </a:prstGeom>
          <a:noFill/>
        </p:spPr>
        <p:txBody>
          <a:bodyPr wrap="square" lIns="0" tIns="0" rIns="0" bIns="0" rtlCol="0">
            <a:spAutoFit/>
          </a:bodyPr>
          <a:lstStyle/>
          <a:p>
            <a:pPr algn="just"/>
            <a:r>
              <a:rPr lang="en-US" dirty="0" err="1">
                <a:latin typeface="SVN-Segoe Print" panose="020B0606040200020203" pitchFamily="34" charset="0"/>
              </a:rPr>
              <a:t>Ý</a:t>
            </a:r>
            <a:r>
              <a:rPr lang="en-US" dirty="0">
                <a:latin typeface="SVN-Segoe Print" panose="020B0606040200020203" pitchFamily="34" charset="0"/>
              </a:rPr>
              <a:t> </a:t>
            </a:r>
            <a:r>
              <a:rPr lang="en-US" dirty="0" err="1">
                <a:latin typeface="SVN-Segoe Print" panose="020B0606040200020203" pitchFamily="34" charset="0"/>
              </a:rPr>
              <a:t>thức</a:t>
            </a:r>
            <a:r>
              <a:rPr lang="en-US" dirty="0">
                <a:latin typeface="SVN-Segoe Print" panose="020B0606040200020203" pitchFamily="34" charset="0"/>
              </a:rPr>
              <a:t> </a:t>
            </a:r>
            <a:r>
              <a:rPr lang="en-US" dirty="0" err="1">
                <a:latin typeface="SVN-Segoe Print" panose="020B0606040200020203" pitchFamily="34" charset="0"/>
              </a:rPr>
              <a:t>được</a:t>
            </a:r>
            <a:r>
              <a:rPr lang="en-US" dirty="0">
                <a:latin typeface="SVN-Segoe Print" panose="020B0606040200020203" pitchFamily="34" charset="0"/>
              </a:rPr>
              <a:t> </a:t>
            </a:r>
            <a:r>
              <a:rPr lang="en-US" dirty="0" err="1">
                <a:latin typeface="SVN-Segoe Print" panose="020B0606040200020203" pitchFamily="34" charset="0"/>
              </a:rPr>
              <a:t>sự</a:t>
            </a:r>
            <a:r>
              <a:rPr lang="en-US" dirty="0">
                <a:latin typeface="SVN-Segoe Print" panose="020B0606040200020203" pitchFamily="34" charset="0"/>
              </a:rPr>
              <a:t> </a:t>
            </a:r>
            <a:r>
              <a:rPr lang="en-US" dirty="0" err="1">
                <a:latin typeface="SVN-Segoe Print" panose="020B0606040200020203" pitchFamily="34" charset="0"/>
              </a:rPr>
              <a:t>bình</a:t>
            </a:r>
            <a:r>
              <a:rPr lang="en-US" dirty="0">
                <a:latin typeface="SVN-Segoe Print" panose="020B0606040200020203" pitchFamily="34" charset="0"/>
              </a:rPr>
              <a:t> </a:t>
            </a:r>
            <a:r>
              <a:rPr lang="en-US" dirty="0" err="1">
                <a:latin typeface="SVN-Segoe Print" panose="020B0606040200020203" pitchFamily="34" charset="0"/>
              </a:rPr>
              <a:t>đẳng</a:t>
            </a:r>
            <a:r>
              <a:rPr lang="en-US" dirty="0">
                <a:latin typeface="SVN-Segoe Print" panose="020B0606040200020203" pitchFamily="34" charset="0"/>
              </a:rPr>
              <a:t>, </a:t>
            </a:r>
            <a:r>
              <a:rPr lang="en-US" dirty="0" err="1">
                <a:latin typeface="SVN-Segoe Print" panose="020B0606040200020203" pitchFamily="34" charset="0"/>
              </a:rPr>
              <a:t>dân</a:t>
            </a:r>
            <a:r>
              <a:rPr lang="en-US" dirty="0">
                <a:latin typeface="SVN-Segoe Print" panose="020B0606040200020203" pitchFamily="34" charset="0"/>
              </a:rPr>
              <a:t> </a:t>
            </a:r>
            <a:r>
              <a:rPr lang="en-US" dirty="0" err="1">
                <a:latin typeface="SVN-Segoe Print" panose="020B0606040200020203" pitchFamily="34" charset="0"/>
              </a:rPr>
              <a:t>chủ</a:t>
            </a:r>
            <a:r>
              <a:rPr lang="en-US" dirty="0">
                <a:latin typeface="SVN-Segoe Print" panose="020B0606040200020203" pitchFamily="34" charset="0"/>
              </a:rPr>
              <a:t>, </a:t>
            </a:r>
            <a:r>
              <a:rPr lang="en-US" dirty="0" err="1">
                <a:latin typeface="SVN-Segoe Print" panose="020B0606040200020203" pitchFamily="34" charset="0"/>
              </a:rPr>
              <a:t>có</a:t>
            </a:r>
            <a:r>
              <a:rPr lang="en-US" dirty="0">
                <a:latin typeface="SVN-Segoe Print" panose="020B0606040200020203" pitchFamily="34" charset="0"/>
              </a:rPr>
              <a:t> </a:t>
            </a:r>
            <a:r>
              <a:rPr lang="en-US" dirty="0" err="1">
                <a:latin typeface="SVN-Segoe Print" panose="020B0606040200020203" pitchFamily="34" charset="0"/>
              </a:rPr>
              <a:t>thái</a:t>
            </a:r>
            <a:r>
              <a:rPr lang="en-US" dirty="0">
                <a:latin typeface="SVN-Segoe Print" panose="020B0606040200020203" pitchFamily="34" charset="0"/>
              </a:rPr>
              <a:t> </a:t>
            </a:r>
            <a:r>
              <a:rPr lang="en-US" dirty="0" err="1">
                <a:latin typeface="SVN-Segoe Print" panose="020B0606040200020203" pitchFamily="34" charset="0"/>
              </a:rPr>
              <a:t>độ</a:t>
            </a:r>
            <a:r>
              <a:rPr lang="en-US" dirty="0">
                <a:latin typeface="SVN-Segoe Print" panose="020B0606040200020203" pitchFamily="34" charset="0"/>
              </a:rPr>
              <a:t> </a:t>
            </a:r>
            <a:r>
              <a:rPr lang="en-US" dirty="0" err="1">
                <a:latin typeface="SVN-Segoe Print" panose="020B0606040200020203" pitchFamily="34" charset="0"/>
              </a:rPr>
              <a:t>phê</a:t>
            </a:r>
            <a:r>
              <a:rPr lang="en-US" dirty="0">
                <a:latin typeface="SVN-Segoe Print" panose="020B0606040200020203" pitchFamily="34" charset="0"/>
              </a:rPr>
              <a:t> </a:t>
            </a:r>
            <a:r>
              <a:rPr lang="en-US" dirty="0" err="1">
                <a:latin typeface="SVN-Segoe Print" panose="020B0606040200020203" pitchFamily="34" charset="0"/>
              </a:rPr>
              <a:t>phán</a:t>
            </a:r>
            <a:r>
              <a:rPr lang="en-US" dirty="0">
                <a:latin typeface="SVN-Segoe Print" panose="020B0606040200020203" pitchFamily="34" charset="0"/>
              </a:rPr>
              <a:t> </a:t>
            </a:r>
            <a:r>
              <a:rPr lang="en-US" dirty="0" err="1">
                <a:latin typeface="SVN-Segoe Print" panose="020B0606040200020203" pitchFamily="34" charset="0"/>
              </a:rPr>
              <a:t>cái</a:t>
            </a:r>
            <a:r>
              <a:rPr lang="en-US" dirty="0">
                <a:latin typeface="SVN-Segoe Print" panose="020B0606040200020203" pitchFamily="34" charset="0"/>
              </a:rPr>
              <a:t> </a:t>
            </a:r>
            <a:r>
              <a:rPr lang="en-US" dirty="0" err="1">
                <a:latin typeface="SVN-Segoe Print" panose="020B0606040200020203" pitchFamily="34" charset="0"/>
              </a:rPr>
              <a:t>xấu</a:t>
            </a:r>
            <a:r>
              <a:rPr lang="en-US" dirty="0">
                <a:latin typeface="SVN-Segoe Print" panose="020B0606040200020203" pitchFamily="34" charset="0"/>
              </a:rPr>
              <a:t>, </a:t>
            </a:r>
            <a:r>
              <a:rPr lang="en-US" dirty="0" err="1">
                <a:latin typeface="SVN-Segoe Print" panose="020B0606040200020203" pitchFamily="34" charset="0"/>
              </a:rPr>
              <a:t>trân</a:t>
            </a:r>
            <a:r>
              <a:rPr lang="en-US" dirty="0">
                <a:latin typeface="SVN-Segoe Print" panose="020B0606040200020203" pitchFamily="34" charset="0"/>
              </a:rPr>
              <a:t> </a:t>
            </a:r>
            <a:r>
              <a:rPr lang="en-US" dirty="0" err="1">
                <a:latin typeface="SVN-Segoe Print" panose="020B0606040200020203" pitchFamily="34" charset="0"/>
              </a:rPr>
              <a:t>trọng</a:t>
            </a:r>
            <a:r>
              <a:rPr lang="en-US" dirty="0">
                <a:latin typeface="SVN-Segoe Print" panose="020B0606040200020203" pitchFamily="34" charset="0"/>
              </a:rPr>
              <a:t> </a:t>
            </a:r>
            <a:r>
              <a:rPr lang="en-US" dirty="0" err="1">
                <a:latin typeface="SVN-Segoe Print" panose="020B0606040200020203" pitchFamily="34" charset="0"/>
              </a:rPr>
              <a:t>tiếng</a:t>
            </a:r>
            <a:r>
              <a:rPr lang="en-US" dirty="0">
                <a:latin typeface="SVN-Segoe Print" panose="020B0606040200020203" pitchFamily="34" charset="0"/>
              </a:rPr>
              <a:t> </a:t>
            </a:r>
            <a:r>
              <a:rPr lang="en-US" dirty="0" err="1">
                <a:latin typeface="SVN-Segoe Print" panose="020B0606040200020203" pitchFamily="34" charset="0"/>
              </a:rPr>
              <a:t>cười</a:t>
            </a:r>
            <a:r>
              <a:rPr lang="en-US" dirty="0">
                <a:latin typeface="SVN-Segoe Print" panose="020B0606040200020203" pitchFamily="34" charset="0"/>
              </a:rPr>
              <a:t> </a:t>
            </a:r>
            <a:r>
              <a:rPr lang="en-US" dirty="0" err="1">
                <a:latin typeface="SVN-Segoe Print" panose="020B0606040200020203" pitchFamily="34" charset="0"/>
              </a:rPr>
              <a:t>trong</a:t>
            </a:r>
            <a:r>
              <a:rPr lang="en-US" dirty="0">
                <a:latin typeface="SVN-Segoe Print" panose="020B0606040200020203" pitchFamily="34" charset="0"/>
              </a:rPr>
              <a:t> </a:t>
            </a:r>
            <a:r>
              <a:rPr lang="en-US" dirty="0" err="1">
                <a:latin typeface="SVN-Segoe Print" panose="020B0606040200020203" pitchFamily="34" charset="0"/>
              </a:rPr>
              <a:t>cuộc</a:t>
            </a:r>
            <a:r>
              <a:rPr lang="en-US" dirty="0">
                <a:latin typeface="SVN-Segoe Print" panose="020B0606040200020203" pitchFamily="34" charset="0"/>
              </a:rPr>
              <a:t> </a:t>
            </a:r>
            <a:r>
              <a:rPr lang="en-US" dirty="0" err="1">
                <a:latin typeface="SVN-Segoe Print" panose="020B0606040200020203" pitchFamily="34" charset="0"/>
              </a:rPr>
              <a:t>sống</a:t>
            </a:r>
            <a:r>
              <a:rPr lang="en-US" dirty="0">
                <a:latin typeface="SVN-Segoe Print" panose="020B0606040200020203" pitchFamily="34" charset="0"/>
              </a:rPr>
              <a:t>.</a:t>
            </a:r>
          </a:p>
        </p:txBody>
      </p:sp>
      <p:cxnSp>
        <p:nvCxnSpPr>
          <p:cNvPr id="60" name="Straight Connector 83">
            <a:extLst>
              <a:ext uri="{FF2B5EF4-FFF2-40B4-BE49-F238E27FC236}">
                <a16:creationId xmlns:a16="http://schemas.microsoft.com/office/drawing/2014/main" xmlns="" id="{84FCDB33-6E8B-8C42-909D-8C39031514C7}"/>
              </a:ext>
            </a:extLst>
          </p:cNvPr>
          <p:cNvCxnSpPr>
            <a:stCxn id="25" idx="4"/>
            <a:endCxn id="26" idx="0"/>
          </p:cNvCxnSpPr>
          <p:nvPr/>
        </p:nvCxnSpPr>
        <p:spPr>
          <a:xfrm>
            <a:off x="6410400" y="2723181"/>
            <a:ext cx="0" cy="951054"/>
          </a:xfrm>
          <a:prstGeom prst="line">
            <a:avLst/>
          </a:prstGeom>
          <a:noFill/>
          <a:ln w="6350" cap="flat" cmpd="sng" algn="ctr">
            <a:solidFill>
              <a:sysClr val="window" lastClr="FFFFFF">
                <a:lumMod val="75000"/>
              </a:sysClr>
            </a:solidFill>
            <a:prstDash val="solid"/>
            <a:miter lim="800000"/>
          </a:ln>
          <a:effectLst/>
        </p:spPr>
      </p:cxnSp>
      <p:cxnSp>
        <p:nvCxnSpPr>
          <p:cNvPr id="61" name="Straight Connector 84">
            <a:extLst>
              <a:ext uri="{FF2B5EF4-FFF2-40B4-BE49-F238E27FC236}">
                <a16:creationId xmlns:a16="http://schemas.microsoft.com/office/drawing/2014/main" xmlns="" id="{DCFEAD7E-38BD-C942-9425-ADE431F03DF9}"/>
              </a:ext>
            </a:extLst>
          </p:cNvPr>
          <p:cNvCxnSpPr>
            <a:stCxn id="26" idx="4"/>
            <a:endCxn id="27" idx="0"/>
          </p:cNvCxnSpPr>
          <p:nvPr/>
        </p:nvCxnSpPr>
        <p:spPr>
          <a:xfrm>
            <a:off x="6410400" y="3981508"/>
            <a:ext cx="0" cy="951054"/>
          </a:xfrm>
          <a:prstGeom prst="line">
            <a:avLst/>
          </a:prstGeom>
          <a:noFill/>
          <a:ln w="6350" cap="flat" cmpd="sng" algn="ctr">
            <a:solidFill>
              <a:sysClr val="window" lastClr="FFFFFF">
                <a:lumMod val="75000"/>
              </a:sysClr>
            </a:solidFill>
            <a:prstDash val="solid"/>
            <a:miter lim="800000"/>
          </a:ln>
          <a:effectLst/>
        </p:spPr>
      </p:cxnSp>
      <p:grpSp>
        <p:nvGrpSpPr>
          <p:cNvPr id="62" name="Group 61">
            <a:extLst>
              <a:ext uri="{FF2B5EF4-FFF2-40B4-BE49-F238E27FC236}">
                <a16:creationId xmlns:a16="http://schemas.microsoft.com/office/drawing/2014/main" xmlns="" id="{16B2FD00-843C-EC46-8570-1D1A0F6AAD1B}"/>
              </a:ext>
            </a:extLst>
          </p:cNvPr>
          <p:cNvGrpSpPr/>
          <p:nvPr/>
        </p:nvGrpSpPr>
        <p:grpSpPr>
          <a:xfrm>
            <a:off x="3809999" y="236969"/>
            <a:ext cx="4572000" cy="727069"/>
            <a:chOff x="3809999" y="142376"/>
            <a:chExt cx="4572000" cy="727069"/>
          </a:xfrm>
        </p:grpSpPr>
        <p:sp>
          <p:nvSpPr>
            <p:cNvPr id="63" name="Rectangle: Rounded Corners 23">
              <a:extLst>
                <a:ext uri="{FF2B5EF4-FFF2-40B4-BE49-F238E27FC236}">
                  <a16:creationId xmlns:a16="http://schemas.microsoft.com/office/drawing/2014/main" xmlns="" id="{9BA594D1-93B7-B748-AAAF-40A97C773336}"/>
                </a:ext>
              </a:extLst>
            </p:cNvPr>
            <p:cNvSpPr/>
            <p:nvPr/>
          </p:nvSpPr>
          <p:spPr>
            <a:xfrm>
              <a:off x="3809999" y="142376"/>
              <a:ext cx="4572000" cy="727069"/>
            </a:xfrm>
            <a:prstGeom prst="roundRect">
              <a:avLst>
                <a:gd name="adj" fmla="val 38626"/>
              </a:avLst>
            </a:prstGeom>
            <a:solidFill>
              <a:schemeClr val="bg1"/>
            </a:solidFill>
            <a:ln w="28575">
              <a:solidFill>
                <a:srgbClr val="8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D02CC908-F80E-1349-9F06-9B59CE2C17EC}"/>
                </a:ext>
              </a:extLst>
            </p:cNvPr>
            <p:cNvSpPr/>
            <p:nvPr/>
          </p:nvSpPr>
          <p:spPr>
            <a:xfrm>
              <a:off x="4067503" y="248725"/>
              <a:ext cx="3914681" cy="584775"/>
            </a:xfrm>
            <a:prstGeom prst="rect">
              <a:avLst/>
            </a:prstGeom>
            <a:noFill/>
          </p:spPr>
          <p:txBody>
            <a:bodyPr wrap="square">
              <a:spAutoFit/>
            </a:bodyPr>
            <a:lstStyle/>
            <a:p>
              <a:pPr lvl="0" algn="ctr" fontAlgn="base">
                <a:spcBef>
                  <a:spcPct val="0"/>
                </a:spcBef>
                <a:spcAft>
                  <a:spcPct val="0"/>
                </a:spcAft>
                <a:defRPr/>
              </a:pPr>
              <a:r>
                <a:rPr lang="en-US" altLang="zh-CN" sz="3200" kern="0">
                  <a:solidFill>
                    <a:schemeClr val="accent1"/>
                  </a:solidFill>
                  <a:latin typeface="SVN-Dessert Menu Script" panose="00000500000000000000" pitchFamily="2" charset="0"/>
                  <a:cs typeface="+mn-ea"/>
                  <a:sym typeface="+mn-lt"/>
                </a:rPr>
                <a:t>YÊU CẦU CẦN ĐẠT</a:t>
              </a:r>
              <a:endParaRPr lang="en-US" altLang="zh-CN" sz="3200" kern="0" dirty="0">
                <a:solidFill>
                  <a:schemeClr val="accent1"/>
                </a:solidFill>
                <a:latin typeface="SVN-Dessert Menu Script" panose="00000500000000000000" pitchFamily="2" charset="0"/>
                <a:cs typeface="+mn-ea"/>
                <a:sym typeface="+mn-lt"/>
              </a:endParaRPr>
            </a:p>
          </p:txBody>
        </p:sp>
      </p:grpSp>
      <p:grpSp>
        <p:nvGrpSpPr>
          <p:cNvPr id="3" name="Group 2">
            <a:extLst>
              <a:ext uri="{FF2B5EF4-FFF2-40B4-BE49-F238E27FC236}">
                <a16:creationId xmlns:a16="http://schemas.microsoft.com/office/drawing/2014/main" xmlns="" id="{DE79EE6D-529C-44A5-9316-E3BDF4CF365A}"/>
              </a:ext>
            </a:extLst>
          </p:cNvPr>
          <p:cNvGrpSpPr/>
          <p:nvPr/>
        </p:nvGrpSpPr>
        <p:grpSpPr>
          <a:xfrm>
            <a:off x="-91402" y="1015402"/>
            <a:ext cx="6402578" cy="5547360"/>
            <a:chOff x="-91402" y="1015402"/>
            <a:chExt cx="6402578" cy="5547360"/>
          </a:xfrm>
        </p:grpSpPr>
        <p:pic>
          <p:nvPicPr>
            <p:cNvPr id="23" name="Picture 22">
              <a:extLst>
                <a:ext uri="{FF2B5EF4-FFF2-40B4-BE49-F238E27FC236}">
                  <a16:creationId xmlns:a16="http://schemas.microsoft.com/office/drawing/2014/main" xmlns="" id="{07A5EDC2-EA92-C344-B7E6-8089D1A5BA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250" b="93750" l="1444" r="98195">
                          <a14:foregroundMark x1="3249" y1="72917" x2="10469" y2="70833"/>
                          <a14:foregroundMark x1="10469" y1="70833" x2="14801" y2="74167"/>
                          <a14:foregroundMark x1="20254" y1="92204" x2="20217" y2="93750"/>
                          <a14:foregroundMark x1="20408" y1="85833" x2="20297" y2="90436"/>
                          <a14:foregroundMark x1="20578" y1="78750" x2="20408" y2="85833"/>
                          <a14:foregroundMark x1="61011" y1="92917" x2="64260" y2="91667"/>
                          <a14:foregroundMark x1="76173" y1="89167" x2="81227" y2="89583"/>
                          <a14:foregroundMark x1="86643" y1="57083" x2="91697" y2="64583"/>
                          <a14:foregroundMark x1="91697" y1="64583" x2="92058" y2="73750"/>
                          <a14:foregroundMark x1="92058" y1="73750" x2="90253" y2="74167"/>
                          <a14:foregroundMark x1="83032" y1="61250" x2="88448" y2="67500"/>
                          <a14:foregroundMark x1="88448" y1="67500" x2="96029" y2="68333"/>
                          <a14:foregroundMark x1="96029" y1="68333" x2="94585" y2="59167"/>
                          <a14:foregroundMark x1="94585" y1="59167" x2="87365" y2="60000"/>
                          <a14:foregroundMark x1="93863" y1="71250" x2="98195" y2="68333"/>
                          <a14:foregroundMark x1="57762" y1="34167" x2="56679" y2="35000"/>
                          <a14:foregroundMark x1="10469" y1="24583" x2="11191" y2="15417"/>
                          <a14:foregroundMark x1="11191" y1="15417" x2="15162" y2="7500"/>
                          <a14:foregroundMark x1="15162" y1="7500" x2="30686" y2="6250"/>
                          <a14:foregroundMark x1="30686" y1="6250" x2="34657" y2="14583"/>
                          <a14:foregroundMark x1="34657" y1="14583" x2="34306" y2="22273"/>
                          <a14:backgroundMark x1="37184" y1="21250" x2="39711" y2="30417"/>
                          <a14:backgroundMark x1="39711" y1="30417" x2="45487" y2="35833"/>
                          <a14:backgroundMark x1="45487" y1="35833" x2="47653" y2="31250"/>
                          <a14:backgroundMark x1="17690" y1="42500" x2="21661" y2="42083"/>
                          <a14:backgroundMark x1="22022" y1="41667" x2="24188" y2="41667"/>
                          <a14:backgroundMark x1="25271" y1="41250" x2="27076" y2="41667"/>
                          <a14:backgroundMark x1="61011" y1="48750" x2="61733" y2="47083"/>
                          <a14:backgroundMark x1="59928" y1="42500" x2="59928" y2="39167"/>
                          <a14:backgroundMark x1="80505" y1="53333" x2="82310" y2="55833"/>
                          <a14:backgroundMark x1="20939" y1="90000" x2="21661" y2="91250"/>
                          <a14:backgroundMark x1="20939" y1="89167" x2="21300" y2="87500"/>
                          <a14:backgroundMark x1="20939" y1="85833" x2="20939" y2="85833"/>
                        </a14:backgroundRemoval>
                      </a14:imgEffect>
                    </a14:imgLayer>
                  </a14:imgProps>
                </a:ext>
              </a:extLst>
            </a:blip>
            <a:stretch>
              <a:fillRect/>
            </a:stretch>
          </p:blipFill>
          <p:spPr>
            <a:xfrm>
              <a:off x="-91402" y="1015402"/>
              <a:ext cx="6402578" cy="5547360"/>
            </a:xfrm>
            <a:prstGeom prst="rect">
              <a:avLst/>
            </a:prstGeom>
          </p:spPr>
        </p:pic>
        <p:sp>
          <p:nvSpPr>
            <p:cNvPr id="2" name="TextBox 1">
              <a:extLst>
                <a:ext uri="{FF2B5EF4-FFF2-40B4-BE49-F238E27FC236}">
                  <a16:creationId xmlns:a16="http://schemas.microsoft.com/office/drawing/2014/main" xmlns="" id="{4567448A-9FB4-4A9B-9087-C1F7DE7BB322}"/>
                </a:ext>
              </a:extLst>
            </p:cNvPr>
            <p:cNvSpPr txBox="1"/>
            <p:nvPr/>
          </p:nvSpPr>
          <p:spPr>
            <a:xfrm rot="19448356">
              <a:off x="5664436" y="4898226"/>
              <a:ext cx="403350" cy="138499"/>
            </a:xfrm>
            <a:prstGeom prst="rect">
              <a:avLst/>
            </a:prstGeom>
            <a:noFill/>
          </p:spPr>
          <p:txBody>
            <a:bodyPr wrap="square" rtlCol="0">
              <a:spAutoFit/>
            </a:bodyPr>
            <a:lstStyle/>
            <a:p>
              <a:r>
                <a:rPr lang="en-US" sz="300"/>
                <a:t>Ngoc Phan</a:t>
              </a:r>
            </a:p>
          </p:txBody>
        </p:sp>
      </p:grpSp>
    </p:spTree>
    <p:extLst>
      <p:ext uri="{BB962C8B-B14F-4D97-AF65-F5344CB8AC3E}">
        <p14:creationId xmlns:p14="http://schemas.microsoft.com/office/powerpoint/2010/main" val="314610637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right)">
                                      <p:cBhvr>
                                        <p:cTn id="17" dur="500"/>
                                        <p:tgtEl>
                                          <p:spTgt spid="57"/>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up)">
                                      <p:cBhvr>
                                        <p:cTn id="21" dur="500"/>
                                        <p:tgtEl>
                                          <p:spTgt spid="6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p:tgtEl>
                                          <p:spTgt spid="58"/>
                                        </p:tgtEl>
                                        <p:attrNameLst>
                                          <p:attrName>ppt_x</p:attrName>
                                        </p:attrNameLst>
                                      </p:cBhvr>
                                      <p:tavLst>
                                        <p:tav tm="0">
                                          <p:val>
                                            <p:strVal val="#ppt_x-#ppt_w*1.125000"/>
                                          </p:val>
                                        </p:tav>
                                        <p:tav tm="100000">
                                          <p:val>
                                            <p:strVal val="#ppt_x"/>
                                          </p:val>
                                        </p:tav>
                                      </p:tavLst>
                                    </p:anim>
                                    <p:animEffect transition="in" filter="wipe(right)">
                                      <p:cBhvr>
                                        <p:cTn id="31" dur="500"/>
                                        <p:tgtEl>
                                          <p:spTgt spid="58"/>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p:tgtEl>
                                          <p:spTgt spid="59"/>
                                        </p:tgtEl>
                                        <p:attrNameLst>
                                          <p:attrName>ppt_x</p:attrName>
                                        </p:attrNameLst>
                                      </p:cBhvr>
                                      <p:tavLst>
                                        <p:tav tm="0">
                                          <p:val>
                                            <p:strVal val="#ppt_x-#ppt_w*1.125000"/>
                                          </p:val>
                                        </p:tav>
                                        <p:tav tm="100000">
                                          <p:val>
                                            <p:strVal val="#ppt_x"/>
                                          </p:val>
                                        </p:tav>
                                      </p:tavLst>
                                    </p:anim>
                                    <p:animEffect transition="in" filter="wipe(right)">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57" grpId="0"/>
      <p:bldP spid="58"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3BDDB01-9AB2-F64E-9D39-DECE4AB71325}"/>
              </a:ext>
            </a:extLst>
          </p:cNvPr>
          <p:cNvGrpSpPr/>
          <p:nvPr/>
        </p:nvGrpSpPr>
        <p:grpSpPr>
          <a:xfrm rot="5400000">
            <a:off x="848005" y="-785838"/>
            <a:ext cx="3308401" cy="4185264"/>
            <a:chOff x="5859639" y="2316323"/>
            <a:chExt cx="2625600" cy="3400800"/>
          </a:xfrm>
        </p:grpSpPr>
        <p:pic>
          <p:nvPicPr>
            <p:cNvPr id="3" name="Picture 2">
              <a:extLst>
                <a:ext uri="{FF2B5EF4-FFF2-40B4-BE49-F238E27FC236}">
                  <a16:creationId xmlns:a16="http://schemas.microsoft.com/office/drawing/2014/main" xmlns="" id="{55F738C3-D253-2A41-8EBD-9D6988036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639" y="2316323"/>
              <a:ext cx="2625600" cy="3400800"/>
            </a:xfrm>
            <a:prstGeom prst="rect">
              <a:avLst/>
            </a:prstGeom>
            <a:effectLst>
              <a:innerShdw blurRad="63500" dist="50800" dir="8100000">
                <a:prstClr val="black">
                  <a:alpha val="50000"/>
                </a:prstClr>
              </a:innerShdw>
            </a:effectLst>
          </p:spPr>
        </p:pic>
        <p:sp>
          <p:nvSpPr>
            <p:cNvPr id="4" name="Rectangle 3">
              <a:extLst>
                <a:ext uri="{FF2B5EF4-FFF2-40B4-BE49-F238E27FC236}">
                  <a16:creationId xmlns:a16="http://schemas.microsoft.com/office/drawing/2014/main" xmlns="" id="{F80866E7-2E64-0F40-BC0E-56F6A38CB9EE}"/>
                </a:ext>
              </a:extLst>
            </p:cNvPr>
            <p:cNvSpPr/>
            <p:nvPr/>
          </p:nvSpPr>
          <p:spPr>
            <a:xfrm rot="16200000">
              <a:off x="6882491" y="2769214"/>
              <a:ext cx="579893" cy="464087"/>
            </a:xfrm>
            <a:prstGeom prst="rect">
              <a:avLst/>
            </a:prstGeom>
          </p:spPr>
          <p:txBody>
            <a:bodyPr wrap="none">
              <a:spAutoFit/>
            </a:bodyPr>
            <a:lstStyle/>
            <a:p>
              <a:r>
                <a:rPr lang="en-US" sz="3200" dirty="0">
                  <a:solidFill>
                    <a:schemeClr val="bg1"/>
                  </a:solidFill>
                  <a:latin typeface="SVN-Dessert Menu Script" panose="00000500000000000000" pitchFamily="2" charset="0"/>
                  <a:cs typeface="+mn-ea"/>
                  <a:sym typeface="+mn-lt"/>
                </a:rPr>
                <a:t>03</a:t>
              </a:r>
              <a:endParaRPr lang="en-US" sz="3200" dirty="0">
                <a:solidFill>
                  <a:schemeClr val="bg1"/>
                </a:solidFill>
                <a:latin typeface="SVN-Dessert Menu Script" panose="00000500000000000000" pitchFamily="2" charset="0"/>
              </a:endParaRPr>
            </a:p>
          </p:txBody>
        </p:sp>
        <p:sp>
          <p:nvSpPr>
            <p:cNvPr id="5" name="Rectangle 4">
              <a:extLst>
                <a:ext uri="{FF2B5EF4-FFF2-40B4-BE49-F238E27FC236}">
                  <a16:creationId xmlns:a16="http://schemas.microsoft.com/office/drawing/2014/main" xmlns="" id="{04542C81-1C2D-5349-B4FD-F46E7B50E4B1}"/>
                </a:ext>
              </a:extLst>
            </p:cNvPr>
            <p:cNvSpPr/>
            <p:nvPr/>
          </p:nvSpPr>
          <p:spPr>
            <a:xfrm rot="16200000">
              <a:off x="6571184" y="3699316"/>
              <a:ext cx="1202509" cy="1099154"/>
            </a:xfrm>
            <a:prstGeom prst="rect">
              <a:avLst/>
            </a:prstGeom>
          </p:spPr>
          <p:txBody>
            <a:bodyPr wrap="none">
              <a:spAutoFit/>
            </a:bodyPr>
            <a:lstStyle/>
            <a:p>
              <a:pPr algn="ctr"/>
              <a:r>
                <a:rPr lang="en-US" sz="2800" dirty="0" err="1">
                  <a:solidFill>
                    <a:schemeClr val="bg1"/>
                  </a:solidFill>
                  <a:latin typeface="SVN-Dessert Menu Script" panose="00000500000000000000" pitchFamily="2" charset="0"/>
                  <a:cs typeface="+mn-ea"/>
                  <a:sym typeface="+mn-lt"/>
                </a:rPr>
                <a:t>Liên</a:t>
              </a:r>
              <a:r>
                <a:rPr lang="en-US" sz="2800" dirty="0">
                  <a:solidFill>
                    <a:schemeClr val="bg1"/>
                  </a:solidFill>
                  <a:latin typeface="SVN-Dessert Menu Script" panose="00000500000000000000" pitchFamily="2" charset="0"/>
                  <a:cs typeface="+mn-ea"/>
                  <a:sym typeface="+mn-lt"/>
                </a:rPr>
                <a:t> </a:t>
              </a:r>
              <a:r>
                <a:rPr lang="en-US" sz="2800" dirty="0" err="1">
                  <a:solidFill>
                    <a:schemeClr val="bg1"/>
                  </a:solidFill>
                  <a:latin typeface="SVN-Dessert Menu Script" panose="00000500000000000000" pitchFamily="2" charset="0"/>
                  <a:cs typeface="+mn-ea"/>
                  <a:sym typeface="+mn-lt"/>
                </a:rPr>
                <a:t>hệ</a:t>
              </a:r>
              <a:r>
                <a:rPr lang="en-US" sz="2800" dirty="0">
                  <a:solidFill>
                    <a:schemeClr val="bg1"/>
                  </a:solidFill>
                  <a:latin typeface="SVN-Dessert Menu Script" panose="00000500000000000000" pitchFamily="2" charset="0"/>
                  <a:cs typeface="+mn-ea"/>
                  <a:sym typeface="+mn-lt"/>
                </a:rPr>
                <a:t>,</a:t>
              </a:r>
            </a:p>
            <a:p>
              <a:pPr algn="ctr"/>
              <a:r>
                <a:rPr lang="en-US" sz="2800" dirty="0" err="1">
                  <a:solidFill>
                    <a:schemeClr val="bg1"/>
                  </a:solidFill>
                  <a:latin typeface="SVN-Dessert Menu Script" panose="00000500000000000000" pitchFamily="2" charset="0"/>
                  <a:cs typeface="+mn-ea"/>
                  <a:sym typeface="+mn-lt"/>
                </a:rPr>
                <a:t>vận</a:t>
              </a:r>
              <a:r>
                <a:rPr lang="en-US" sz="2800" dirty="0">
                  <a:solidFill>
                    <a:schemeClr val="bg1"/>
                  </a:solidFill>
                  <a:latin typeface="SVN-Dessert Menu Script" panose="00000500000000000000" pitchFamily="2" charset="0"/>
                  <a:cs typeface="+mn-ea"/>
                  <a:sym typeface="+mn-lt"/>
                </a:rPr>
                <a:t> </a:t>
              </a:r>
            </a:p>
            <a:p>
              <a:pPr algn="ctr"/>
              <a:r>
                <a:rPr lang="en-US" sz="2800" dirty="0" err="1">
                  <a:solidFill>
                    <a:schemeClr val="bg1"/>
                  </a:solidFill>
                  <a:latin typeface="SVN-Dessert Menu Script" panose="00000500000000000000" pitchFamily="2" charset="0"/>
                  <a:cs typeface="+mn-ea"/>
                  <a:sym typeface="+mn-lt"/>
                </a:rPr>
                <a:t>dụng</a:t>
              </a:r>
              <a:endParaRPr lang="en-US" sz="2800" dirty="0">
                <a:solidFill>
                  <a:schemeClr val="bg1"/>
                </a:solidFill>
                <a:latin typeface="SVN-Dessert Menu Script" panose="00000500000000000000" pitchFamily="2" charset="0"/>
                <a:cs typeface="+mn-ea"/>
                <a:sym typeface="+mn-lt"/>
              </a:endParaRPr>
            </a:p>
          </p:txBody>
        </p:sp>
      </p:grpSp>
      <p:grpSp>
        <p:nvGrpSpPr>
          <p:cNvPr id="6" name="Group 5">
            <a:extLst>
              <a:ext uri="{FF2B5EF4-FFF2-40B4-BE49-F238E27FC236}">
                <a16:creationId xmlns:a16="http://schemas.microsoft.com/office/drawing/2014/main" xmlns="" id="{5824AFA7-A5BB-E24B-AD4A-DAEE859ED5B4}"/>
              </a:ext>
            </a:extLst>
          </p:cNvPr>
          <p:cNvGrpSpPr/>
          <p:nvPr/>
        </p:nvGrpSpPr>
        <p:grpSpPr>
          <a:xfrm>
            <a:off x="4108737" y="1236062"/>
            <a:ext cx="7357550" cy="5449710"/>
            <a:chOff x="8109130" y="1329072"/>
            <a:chExt cx="4457696" cy="3021381"/>
          </a:xfrm>
        </p:grpSpPr>
        <p:pic>
          <p:nvPicPr>
            <p:cNvPr id="7" name="Picture 6">
              <a:extLst>
                <a:ext uri="{FF2B5EF4-FFF2-40B4-BE49-F238E27FC236}">
                  <a16:creationId xmlns:a16="http://schemas.microsoft.com/office/drawing/2014/main" xmlns="" id="{B25EB323-0B1D-1043-B296-9A60AFE7B493}"/>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614" r="5939"/>
            <a:stretch/>
          </p:blipFill>
          <p:spPr>
            <a:xfrm>
              <a:off x="8109130" y="1329072"/>
              <a:ext cx="4457696" cy="3021381"/>
            </a:xfrm>
            <a:prstGeom prst="rect">
              <a:avLst/>
            </a:prstGeom>
          </p:spPr>
        </p:pic>
        <p:sp>
          <p:nvSpPr>
            <p:cNvPr id="8" name="Rectangle 7">
              <a:extLst>
                <a:ext uri="{FF2B5EF4-FFF2-40B4-BE49-F238E27FC236}">
                  <a16:creationId xmlns:a16="http://schemas.microsoft.com/office/drawing/2014/main" xmlns="" id="{4E01AD52-561E-2B4F-A5FC-6A233F328467}"/>
                </a:ext>
              </a:extLst>
            </p:cNvPr>
            <p:cNvSpPr/>
            <p:nvPr/>
          </p:nvSpPr>
          <p:spPr>
            <a:xfrm>
              <a:off x="8807704" y="1820957"/>
              <a:ext cx="3115855" cy="1749754"/>
            </a:xfrm>
            <a:prstGeom prst="rect">
              <a:avLst/>
            </a:prstGeom>
          </p:spPr>
          <p:txBody>
            <a:bodyPr wrap="square">
              <a:spAutoFit/>
            </a:bodyPr>
            <a:lstStyle/>
            <a:p>
              <a:pPr algn="ctr">
                <a:lnSpc>
                  <a:spcPct val="120000"/>
                </a:lnSpc>
              </a:pP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Cho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biết</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ý</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kiến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của</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p>
            <a:p>
              <a:pPr algn="ctr">
                <a:lnSpc>
                  <a:spcPct val="120000"/>
                </a:lnSpc>
              </a:pP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về</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một</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trong</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hai</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nhận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định</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dưới</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đây</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a:t>
              </a:r>
            </a:p>
            <a:p>
              <a:pPr marL="457200" indent="-457200" algn="ctr">
                <a:lnSpc>
                  <a:spcPct val="120000"/>
                </a:lnSpc>
                <a:buAutoNum type="alphaLcPeriod"/>
              </a:pPr>
              <a:r>
                <a:rPr lang="en-US" altLang="zh-CN" sz="2400" b="1" i="1" dirty="0" err="1">
                  <a:latin typeface="Times New Roman" panose="02020603050405020304" pitchFamily="18" charset="0"/>
                  <a:ea typeface="汉仪夏日体W" panose="00020600040101010101" pitchFamily="18" charset="-122"/>
                  <a:cs typeface="Times New Roman" panose="02020603050405020304" pitchFamily="18" charset="0"/>
                </a:rPr>
                <a:t>Nhân</a:t>
              </a:r>
              <a:r>
                <a:rPr lang="en-US" altLang="zh-CN" sz="2400" b="1" i="1"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b="1" i="1" dirty="0" err="1">
                  <a:latin typeface="Times New Roman" panose="02020603050405020304" pitchFamily="18" charset="0"/>
                  <a:ea typeface="汉仪夏日体W" panose="00020600040101010101" pitchFamily="18" charset="-122"/>
                  <a:cs typeface="Times New Roman" panose="02020603050405020304" pitchFamily="18" charset="0"/>
                </a:rPr>
                <a:t>vật</a:t>
              </a:r>
              <a:r>
                <a:rPr lang="en-US" altLang="zh-CN" sz="2400" b="1" i="1"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b="1" i="1" dirty="0" err="1">
                  <a:latin typeface="Times New Roman" panose="02020603050405020304" pitchFamily="18" charset="0"/>
                  <a:ea typeface="汉仪夏日体W" panose="00020600040101010101" pitchFamily="18" charset="-122"/>
                  <a:cs typeface="Times New Roman" panose="02020603050405020304" pitchFamily="18" charset="0"/>
                </a:rPr>
                <a:t>cụ</a:t>
              </a:r>
              <a:r>
                <a:rPr lang="en-US" altLang="zh-CN" sz="2400" b="1" i="1" dirty="0">
                  <a:latin typeface="Times New Roman" panose="02020603050405020304" pitchFamily="18" charset="0"/>
                  <a:ea typeface="汉仪夏日体W" panose="00020600040101010101" pitchFamily="18" charset="-122"/>
                  <a:cs typeface="Times New Roman" panose="02020603050405020304" pitchFamily="18" charset="0"/>
                </a:rPr>
                <a:t> Di Lung</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tuy</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không</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xuất</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hiện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nhưng</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thực</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ra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vẫn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luôn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luôn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có</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mặt</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trong</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lớp</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kịch</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a:t>
              </a:r>
            </a:p>
            <a:p>
              <a:pPr marL="457200" indent="-457200" algn="ctr">
                <a:lnSpc>
                  <a:spcPct val="120000"/>
                </a:lnSpc>
                <a:buAutoNum type="alphaLcPeriod"/>
              </a:pPr>
              <a:r>
                <a:rPr lang="en-US" altLang="zh-CN" sz="2400" b="1" i="1" dirty="0" err="1">
                  <a:latin typeface="Times New Roman" panose="02020603050405020304" pitchFamily="18" charset="0"/>
                  <a:ea typeface="汉仪夏日体W" panose="00020600040101010101" pitchFamily="18" charset="-122"/>
                  <a:cs typeface="Times New Roman" panose="02020603050405020304" pitchFamily="18" charset="0"/>
                </a:rPr>
                <a:t>Cái</a:t>
              </a:r>
              <a:r>
                <a:rPr lang="en-US" altLang="zh-CN" sz="2400" b="1" i="1"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b="1" i="1" dirty="0" err="1">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2400" b="1" i="1"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b="1" i="1" dirty="0" err="1">
                  <a:latin typeface="Times New Roman" panose="02020603050405020304" pitchFamily="18" charset="0"/>
                  <a:ea typeface="汉仪夏日体W" panose="00020600040101010101" pitchFamily="18" charset="-122"/>
                  <a:cs typeface="Times New Roman" panose="02020603050405020304" pitchFamily="18" charset="0"/>
                </a:rPr>
                <a:t>thư</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cũng</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là</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một</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nhân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vật</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văn</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có</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nhiều</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ý</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400" dirty="0" err="1">
                  <a:latin typeface="Times New Roman" panose="02020603050405020304" pitchFamily="18" charset="0"/>
                  <a:ea typeface="汉仪夏日体W" panose="00020600040101010101" pitchFamily="18" charset="-122"/>
                  <a:cs typeface="Times New Roman" panose="02020603050405020304" pitchFamily="18" charset="0"/>
                </a:rPr>
                <a:t>nghĩa</a:t>
              </a:r>
              <a:r>
                <a:rPr lang="en-US" altLang="zh-CN" sz="2400" dirty="0">
                  <a:latin typeface="Times New Roman" panose="02020603050405020304" pitchFamily="18" charset="0"/>
                  <a:ea typeface="汉仪夏日体W" panose="00020600040101010101" pitchFamily="18" charset="-122"/>
                  <a:cs typeface="Times New Roman" panose="02020603050405020304" pitchFamily="18" charset="0"/>
                </a:rPr>
                <a:t>.</a:t>
              </a:r>
            </a:p>
          </p:txBody>
        </p:sp>
      </p:grpSp>
      <p:pic>
        <p:nvPicPr>
          <p:cNvPr id="9" name="图片 5">
            <a:extLst>
              <a:ext uri="{FF2B5EF4-FFF2-40B4-BE49-F238E27FC236}">
                <a16:creationId xmlns:a16="http://schemas.microsoft.com/office/drawing/2014/main" xmlns="" id="{9EBFBBB7-D23D-7249-8954-18B30D3483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891" y="2914449"/>
            <a:ext cx="3224627" cy="3888521"/>
          </a:xfrm>
          <a:prstGeom prst="rect">
            <a:avLst/>
          </a:prstGeom>
        </p:spPr>
      </p:pic>
    </p:spTree>
    <p:extLst>
      <p:ext uri="{BB962C8B-B14F-4D97-AF65-F5344CB8AC3E}">
        <p14:creationId xmlns:p14="http://schemas.microsoft.com/office/powerpoint/2010/main" val="318675877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3BDDB01-9AB2-F64E-9D39-DECE4AB71325}"/>
              </a:ext>
            </a:extLst>
          </p:cNvPr>
          <p:cNvGrpSpPr/>
          <p:nvPr/>
        </p:nvGrpSpPr>
        <p:grpSpPr>
          <a:xfrm rot="5400000">
            <a:off x="848005" y="-785838"/>
            <a:ext cx="3308401" cy="4185264"/>
            <a:chOff x="5859639" y="2316323"/>
            <a:chExt cx="2625600" cy="3400800"/>
          </a:xfrm>
        </p:grpSpPr>
        <p:pic>
          <p:nvPicPr>
            <p:cNvPr id="3" name="Picture 2">
              <a:extLst>
                <a:ext uri="{FF2B5EF4-FFF2-40B4-BE49-F238E27FC236}">
                  <a16:creationId xmlns:a16="http://schemas.microsoft.com/office/drawing/2014/main" xmlns="" id="{55F738C3-D253-2A41-8EBD-9D6988036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639" y="2316323"/>
              <a:ext cx="2625600" cy="3400800"/>
            </a:xfrm>
            <a:prstGeom prst="rect">
              <a:avLst/>
            </a:prstGeom>
            <a:effectLst>
              <a:innerShdw blurRad="63500" dist="50800" dir="8100000">
                <a:prstClr val="black">
                  <a:alpha val="50000"/>
                </a:prstClr>
              </a:innerShdw>
            </a:effectLst>
          </p:spPr>
        </p:pic>
        <p:sp>
          <p:nvSpPr>
            <p:cNvPr id="4" name="Rectangle 3">
              <a:extLst>
                <a:ext uri="{FF2B5EF4-FFF2-40B4-BE49-F238E27FC236}">
                  <a16:creationId xmlns:a16="http://schemas.microsoft.com/office/drawing/2014/main" xmlns="" id="{F80866E7-2E64-0F40-BC0E-56F6A38CB9EE}"/>
                </a:ext>
              </a:extLst>
            </p:cNvPr>
            <p:cNvSpPr/>
            <p:nvPr/>
          </p:nvSpPr>
          <p:spPr>
            <a:xfrm rot="16200000">
              <a:off x="6882491" y="2769214"/>
              <a:ext cx="579893" cy="464087"/>
            </a:xfrm>
            <a:prstGeom prst="rect">
              <a:avLst/>
            </a:prstGeom>
          </p:spPr>
          <p:txBody>
            <a:bodyPr wrap="none">
              <a:spAutoFit/>
            </a:bodyPr>
            <a:lstStyle/>
            <a:p>
              <a:r>
                <a:rPr lang="en-US" sz="3200" dirty="0">
                  <a:solidFill>
                    <a:schemeClr val="bg1"/>
                  </a:solidFill>
                  <a:latin typeface="SVN-Dessert Menu Script" panose="00000500000000000000" pitchFamily="2" charset="0"/>
                  <a:cs typeface="+mn-ea"/>
                  <a:sym typeface="+mn-lt"/>
                </a:rPr>
                <a:t>03</a:t>
              </a:r>
              <a:endParaRPr lang="en-US" sz="3200" dirty="0">
                <a:solidFill>
                  <a:schemeClr val="bg1"/>
                </a:solidFill>
                <a:latin typeface="SVN-Dessert Menu Script" panose="00000500000000000000" pitchFamily="2" charset="0"/>
              </a:endParaRPr>
            </a:p>
          </p:txBody>
        </p:sp>
        <p:sp>
          <p:nvSpPr>
            <p:cNvPr id="5" name="Rectangle 4">
              <a:extLst>
                <a:ext uri="{FF2B5EF4-FFF2-40B4-BE49-F238E27FC236}">
                  <a16:creationId xmlns:a16="http://schemas.microsoft.com/office/drawing/2014/main" xmlns="" id="{04542C81-1C2D-5349-B4FD-F46E7B50E4B1}"/>
                </a:ext>
              </a:extLst>
            </p:cNvPr>
            <p:cNvSpPr/>
            <p:nvPr/>
          </p:nvSpPr>
          <p:spPr>
            <a:xfrm rot="16200000">
              <a:off x="6571184" y="3699316"/>
              <a:ext cx="1202509" cy="1099154"/>
            </a:xfrm>
            <a:prstGeom prst="rect">
              <a:avLst/>
            </a:prstGeom>
          </p:spPr>
          <p:txBody>
            <a:bodyPr wrap="none">
              <a:spAutoFit/>
            </a:bodyPr>
            <a:lstStyle/>
            <a:p>
              <a:pPr algn="ctr"/>
              <a:r>
                <a:rPr lang="en-US" sz="2800" dirty="0" err="1">
                  <a:solidFill>
                    <a:schemeClr val="bg1"/>
                  </a:solidFill>
                  <a:latin typeface="SVN-Dessert Menu Script" panose="00000500000000000000" pitchFamily="2" charset="0"/>
                  <a:cs typeface="+mn-ea"/>
                  <a:sym typeface="+mn-lt"/>
                </a:rPr>
                <a:t>Liên</a:t>
              </a:r>
              <a:r>
                <a:rPr lang="en-US" sz="2800" dirty="0">
                  <a:solidFill>
                    <a:schemeClr val="bg1"/>
                  </a:solidFill>
                  <a:latin typeface="SVN-Dessert Menu Script" panose="00000500000000000000" pitchFamily="2" charset="0"/>
                  <a:cs typeface="+mn-ea"/>
                  <a:sym typeface="+mn-lt"/>
                </a:rPr>
                <a:t> </a:t>
              </a:r>
              <a:r>
                <a:rPr lang="en-US" sz="2800" dirty="0" err="1">
                  <a:solidFill>
                    <a:schemeClr val="bg1"/>
                  </a:solidFill>
                  <a:latin typeface="SVN-Dessert Menu Script" panose="00000500000000000000" pitchFamily="2" charset="0"/>
                  <a:cs typeface="+mn-ea"/>
                  <a:sym typeface="+mn-lt"/>
                </a:rPr>
                <a:t>hệ</a:t>
              </a:r>
              <a:r>
                <a:rPr lang="en-US" sz="2800" dirty="0">
                  <a:solidFill>
                    <a:schemeClr val="bg1"/>
                  </a:solidFill>
                  <a:latin typeface="SVN-Dessert Menu Script" panose="00000500000000000000" pitchFamily="2" charset="0"/>
                  <a:cs typeface="+mn-ea"/>
                  <a:sym typeface="+mn-lt"/>
                </a:rPr>
                <a:t>,</a:t>
              </a:r>
            </a:p>
            <a:p>
              <a:pPr algn="ctr"/>
              <a:r>
                <a:rPr lang="en-US" sz="2800" dirty="0" err="1">
                  <a:solidFill>
                    <a:schemeClr val="bg1"/>
                  </a:solidFill>
                  <a:latin typeface="SVN-Dessert Menu Script" panose="00000500000000000000" pitchFamily="2" charset="0"/>
                  <a:cs typeface="+mn-ea"/>
                  <a:sym typeface="+mn-lt"/>
                </a:rPr>
                <a:t>vận</a:t>
              </a:r>
              <a:r>
                <a:rPr lang="en-US" sz="2800" dirty="0">
                  <a:solidFill>
                    <a:schemeClr val="bg1"/>
                  </a:solidFill>
                  <a:latin typeface="SVN-Dessert Menu Script" panose="00000500000000000000" pitchFamily="2" charset="0"/>
                  <a:cs typeface="+mn-ea"/>
                  <a:sym typeface="+mn-lt"/>
                </a:rPr>
                <a:t> </a:t>
              </a:r>
            </a:p>
            <a:p>
              <a:pPr algn="ctr"/>
              <a:r>
                <a:rPr lang="en-US" sz="2800" dirty="0" err="1">
                  <a:solidFill>
                    <a:schemeClr val="bg1"/>
                  </a:solidFill>
                  <a:latin typeface="SVN-Dessert Menu Script" panose="00000500000000000000" pitchFamily="2" charset="0"/>
                  <a:cs typeface="+mn-ea"/>
                  <a:sym typeface="+mn-lt"/>
                </a:rPr>
                <a:t>dụng</a:t>
              </a:r>
              <a:endParaRPr lang="en-US" sz="2800" dirty="0">
                <a:solidFill>
                  <a:schemeClr val="bg1"/>
                </a:solidFill>
                <a:latin typeface="SVN-Dessert Menu Script" panose="00000500000000000000" pitchFamily="2" charset="0"/>
                <a:cs typeface="+mn-ea"/>
                <a:sym typeface="+mn-lt"/>
              </a:endParaRPr>
            </a:p>
          </p:txBody>
        </p:sp>
      </p:grpSp>
      <p:grpSp>
        <p:nvGrpSpPr>
          <p:cNvPr id="13" name="Rectangle 72">
            <a:extLst>
              <a:ext uri="{FF2B5EF4-FFF2-40B4-BE49-F238E27FC236}">
                <a16:creationId xmlns:a16="http://schemas.microsoft.com/office/drawing/2014/main" xmlns="" id="{29BE7EAC-AB74-5943-A4AA-534BAE7238DF}"/>
              </a:ext>
            </a:extLst>
          </p:cNvPr>
          <p:cNvGrpSpPr/>
          <p:nvPr/>
        </p:nvGrpSpPr>
        <p:grpSpPr>
          <a:xfrm>
            <a:off x="5006715" y="2293494"/>
            <a:ext cx="6466044" cy="4153025"/>
            <a:chOff x="0" y="0"/>
            <a:chExt cx="2738" cy="1248"/>
          </a:xfrm>
        </p:grpSpPr>
        <p:pic>
          <p:nvPicPr>
            <p:cNvPr id="14" name="Rectangle 72">
              <a:extLst>
                <a:ext uri="{FF2B5EF4-FFF2-40B4-BE49-F238E27FC236}">
                  <a16:creationId xmlns:a16="http://schemas.microsoft.com/office/drawing/2014/main" xmlns="" id="{991915EC-FFC4-4E43-8D48-53D295FDFEC7}"/>
                </a:ext>
              </a:extLst>
            </p:cNvPr>
            <p:cNvPicPr>
              <a:picLocks noChangeAspect="1"/>
            </p:cNvPicPr>
            <p:nvPr/>
          </p:nvPicPr>
          <p:blipFill>
            <a:blip r:embed="rId3"/>
            <a:stretch>
              <a:fillRect/>
            </a:stretch>
          </p:blipFill>
          <p:spPr>
            <a:xfrm>
              <a:off x="0" y="0"/>
              <a:ext cx="2738" cy="1248"/>
            </a:xfrm>
            <a:prstGeom prst="rect">
              <a:avLst/>
            </a:prstGeom>
            <a:noFill/>
            <a:ln w="9525">
              <a:noFill/>
            </a:ln>
          </p:spPr>
        </p:pic>
        <p:sp>
          <p:nvSpPr>
            <p:cNvPr id="15" name="Text Box 9">
              <a:extLst>
                <a:ext uri="{FF2B5EF4-FFF2-40B4-BE49-F238E27FC236}">
                  <a16:creationId xmlns:a16="http://schemas.microsoft.com/office/drawing/2014/main" xmlns="" id="{657B14B7-4018-2A45-A023-165B41A5AA6B}"/>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sp>
        <p:nvSpPr>
          <p:cNvPr id="16" name="矩形 21">
            <a:extLst>
              <a:ext uri="{FF2B5EF4-FFF2-40B4-BE49-F238E27FC236}">
                <a16:creationId xmlns:a16="http://schemas.microsoft.com/office/drawing/2014/main" xmlns="" id="{2A2C3C9F-4BB4-EB4F-B3F0-F65E2FC27AA9}"/>
              </a:ext>
            </a:extLst>
          </p:cNvPr>
          <p:cNvSpPr/>
          <p:nvPr/>
        </p:nvSpPr>
        <p:spPr>
          <a:xfrm>
            <a:off x="5359093" y="2323444"/>
            <a:ext cx="5758926" cy="3654655"/>
          </a:xfrm>
          <a:prstGeom prst="rect">
            <a:avLst/>
          </a:prstGeom>
          <a:noFill/>
          <a:ln w="9525">
            <a:noFill/>
          </a:ln>
        </p:spPr>
        <p:txBody>
          <a:bodyPr wrap="square" lIns="0" tIns="0" rIns="0" bIns="0">
            <a:spAutoFit/>
          </a:bodyPr>
          <a:lstStyle/>
          <a:p>
            <a:pPr lvl="0" defTabSz="1216025">
              <a:lnSpc>
                <a:spcPct val="120000"/>
              </a:lnSpc>
              <a:spcBef>
                <a:spcPct val="20000"/>
              </a:spcBef>
            </a:pPr>
            <a:endParaRPr lang="vi-VN" altLang="zh-CN" sz="2400" dirty="0">
              <a:solidFill>
                <a:srgbClr val="64392D"/>
              </a:solidFill>
              <a:latin typeface="+mj-lt"/>
              <a:ea typeface="微软雅黑" panose="020B0503020204020204" pitchFamily="34" charset="-122"/>
              <a:sym typeface="Arial" panose="020B0604020202020204" pitchFamily="34" charset="0"/>
            </a:endParaRPr>
          </a:p>
          <a:p>
            <a:pPr lvl="0" defTabSz="1216025">
              <a:lnSpc>
                <a:spcPct val="120000"/>
              </a:lnSpc>
              <a:spcBef>
                <a:spcPct val="20000"/>
              </a:spcBef>
            </a:pPr>
            <a:r>
              <a:rPr lang="vi-VN" altLang="zh-CN" sz="2400" dirty="0">
                <a:solidFill>
                  <a:srgbClr val="64392D"/>
                </a:solidFill>
                <a:latin typeface="+mj-lt"/>
                <a:ea typeface="微软雅黑" panose="020B0503020204020204" pitchFamily="34" charset="-122"/>
                <a:sym typeface="Arial" panose="020B0604020202020204" pitchFamily="34" charset="0"/>
              </a:rPr>
              <a:t>- Gia tài là của cụ Di Lung và cái chúc thư thì gắn liền với cụ. Nên dù vắng mặt, cụ vẫn luôn hiện hữu trong lời nói, ý nghĩ, hành động của các nhân vật Hy Lạc, Khiết, Lý.</a:t>
            </a:r>
          </a:p>
          <a:p>
            <a:pPr lvl="0" defTabSz="1216025">
              <a:lnSpc>
                <a:spcPct val="120000"/>
              </a:lnSpc>
              <a:spcBef>
                <a:spcPct val="20000"/>
              </a:spcBef>
            </a:pPr>
            <a:r>
              <a:rPr lang="vi-VN" altLang="zh-CN" sz="2400" dirty="0">
                <a:solidFill>
                  <a:srgbClr val="64392D"/>
                </a:solidFill>
                <a:latin typeface="+mj-lt"/>
                <a:ea typeface="微软雅黑" panose="020B0503020204020204" pitchFamily="34" charset="-122"/>
                <a:sym typeface="Arial" panose="020B0604020202020204" pitchFamily="34" charset="0"/>
              </a:rPr>
              <a:t>- VB là một màn kịch, cụ Di Lung “giả” xuất hiện đầy quyền uy =&gt; tạo cảm giác cụ Di Lung vẫn luôn hiện hữu.   </a:t>
            </a:r>
          </a:p>
        </p:txBody>
      </p:sp>
      <p:pic>
        <p:nvPicPr>
          <p:cNvPr id="11" name="Picture 10">
            <a:extLst>
              <a:ext uri="{FF2B5EF4-FFF2-40B4-BE49-F238E27FC236}">
                <a16:creationId xmlns:a16="http://schemas.microsoft.com/office/drawing/2014/main" xmlns="" id="{C577B304-73DD-B140-A9F9-B21D1204C19A}"/>
              </a:ext>
            </a:extLst>
          </p:cNvPr>
          <p:cNvPicPr>
            <a:picLocks noChangeAspect="1"/>
          </p:cNvPicPr>
          <p:nvPr/>
        </p:nvPicPr>
        <p:blipFill rotWithShape="1">
          <a:blip r:embed="rId4">
            <a:extLst>
              <a:ext uri="{28A0092B-C50C-407E-A947-70E740481C1C}">
                <a14:useLocalDpi xmlns:a14="http://schemas.microsoft.com/office/drawing/2010/main" val="0"/>
              </a:ext>
            </a:extLst>
          </a:blip>
          <a:srcRect r="41570"/>
          <a:stretch/>
        </p:blipFill>
        <p:spPr>
          <a:xfrm>
            <a:off x="719241" y="2323444"/>
            <a:ext cx="3676969" cy="415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xmlns="" id="{6A7CE017-A5AA-454A-9461-71AC924825BD}"/>
              </a:ext>
            </a:extLst>
          </p:cNvPr>
          <p:cNvSpPr txBox="1"/>
          <p:nvPr/>
        </p:nvSpPr>
        <p:spPr>
          <a:xfrm>
            <a:off x="5923116" y="1599179"/>
            <a:ext cx="4309162" cy="584775"/>
          </a:xfrm>
          <a:prstGeom prst="rect">
            <a:avLst/>
          </a:prstGeom>
          <a:noFill/>
        </p:spPr>
        <p:txBody>
          <a:bodyPr wrap="square" rtlCol="0">
            <a:spAutoFit/>
          </a:bodyPr>
          <a:lstStyle/>
          <a:p>
            <a:pPr algn="ctr"/>
            <a:r>
              <a:rPr lang="en-US" sz="3200" dirty="0">
                <a:solidFill>
                  <a:schemeClr val="accent6">
                    <a:lumMod val="75000"/>
                  </a:schemeClr>
                </a:solidFill>
                <a:latin typeface="SVN-Bulgary" pitchFamily="2" charset="0"/>
              </a:rPr>
              <a:t>a. </a:t>
            </a:r>
            <a:r>
              <a:rPr lang="en-US" sz="3200" dirty="0" err="1">
                <a:solidFill>
                  <a:schemeClr val="accent6">
                    <a:lumMod val="75000"/>
                  </a:schemeClr>
                </a:solidFill>
                <a:latin typeface="SVN-Bulgary" pitchFamily="2" charset="0"/>
              </a:rPr>
              <a:t>Cụ</a:t>
            </a:r>
            <a:r>
              <a:rPr lang="en-US" sz="3200" dirty="0">
                <a:solidFill>
                  <a:schemeClr val="accent6">
                    <a:lumMod val="75000"/>
                  </a:schemeClr>
                </a:solidFill>
                <a:latin typeface="SVN-Bulgary" pitchFamily="2" charset="0"/>
              </a:rPr>
              <a:t> Di Lung</a:t>
            </a:r>
          </a:p>
        </p:txBody>
      </p:sp>
    </p:spTree>
    <p:extLst>
      <p:ext uri="{BB962C8B-B14F-4D97-AF65-F5344CB8AC3E}">
        <p14:creationId xmlns:p14="http://schemas.microsoft.com/office/powerpoint/2010/main" val="336413915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3BDDB01-9AB2-F64E-9D39-DECE4AB71325}"/>
              </a:ext>
            </a:extLst>
          </p:cNvPr>
          <p:cNvGrpSpPr/>
          <p:nvPr/>
        </p:nvGrpSpPr>
        <p:grpSpPr>
          <a:xfrm rot="5400000">
            <a:off x="848005" y="-785838"/>
            <a:ext cx="3308401" cy="4185264"/>
            <a:chOff x="5859639" y="2316323"/>
            <a:chExt cx="2625600" cy="3400800"/>
          </a:xfrm>
        </p:grpSpPr>
        <p:pic>
          <p:nvPicPr>
            <p:cNvPr id="3" name="Picture 2">
              <a:extLst>
                <a:ext uri="{FF2B5EF4-FFF2-40B4-BE49-F238E27FC236}">
                  <a16:creationId xmlns:a16="http://schemas.microsoft.com/office/drawing/2014/main" xmlns="" id="{55F738C3-D253-2A41-8EBD-9D6988036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639" y="2316323"/>
              <a:ext cx="2625600" cy="3400800"/>
            </a:xfrm>
            <a:prstGeom prst="rect">
              <a:avLst/>
            </a:prstGeom>
            <a:effectLst>
              <a:innerShdw blurRad="63500" dist="50800" dir="8100000">
                <a:prstClr val="black">
                  <a:alpha val="50000"/>
                </a:prstClr>
              </a:innerShdw>
            </a:effectLst>
          </p:spPr>
        </p:pic>
        <p:sp>
          <p:nvSpPr>
            <p:cNvPr id="4" name="Rectangle 3">
              <a:extLst>
                <a:ext uri="{FF2B5EF4-FFF2-40B4-BE49-F238E27FC236}">
                  <a16:creationId xmlns:a16="http://schemas.microsoft.com/office/drawing/2014/main" xmlns="" id="{F80866E7-2E64-0F40-BC0E-56F6A38CB9EE}"/>
                </a:ext>
              </a:extLst>
            </p:cNvPr>
            <p:cNvSpPr/>
            <p:nvPr/>
          </p:nvSpPr>
          <p:spPr>
            <a:xfrm rot="16200000">
              <a:off x="6882491" y="2769214"/>
              <a:ext cx="579893" cy="464087"/>
            </a:xfrm>
            <a:prstGeom prst="rect">
              <a:avLst/>
            </a:prstGeom>
          </p:spPr>
          <p:txBody>
            <a:bodyPr wrap="none">
              <a:spAutoFit/>
            </a:bodyPr>
            <a:lstStyle/>
            <a:p>
              <a:r>
                <a:rPr lang="en-US" sz="3200" dirty="0">
                  <a:solidFill>
                    <a:schemeClr val="bg1"/>
                  </a:solidFill>
                  <a:latin typeface="SVN-Dessert Menu Script" panose="00000500000000000000" pitchFamily="2" charset="0"/>
                  <a:cs typeface="+mn-ea"/>
                  <a:sym typeface="+mn-lt"/>
                </a:rPr>
                <a:t>03</a:t>
              </a:r>
              <a:endParaRPr lang="en-US" sz="3200" dirty="0">
                <a:solidFill>
                  <a:schemeClr val="bg1"/>
                </a:solidFill>
                <a:latin typeface="SVN-Dessert Menu Script" panose="00000500000000000000" pitchFamily="2" charset="0"/>
              </a:endParaRPr>
            </a:p>
          </p:txBody>
        </p:sp>
        <p:sp>
          <p:nvSpPr>
            <p:cNvPr id="5" name="Rectangle 4">
              <a:extLst>
                <a:ext uri="{FF2B5EF4-FFF2-40B4-BE49-F238E27FC236}">
                  <a16:creationId xmlns:a16="http://schemas.microsoft.com/office/drawing/2014/main" xmlns="" id="{04542C81-1C2D-5349-B4FD-F46E7B50E4B1}"/>
                </a:ext>
              </a:extLst>
            </p:cNvPr>
            <p:cNvSpPr/>
            <p:nvPr/>
          </p:nvSpPr>
          <p:spPr>
            <a:xfrm rot="16200000">
              <a:off x="6571184" y="3699316"/>
              <a:ext cx="1202509" cy="1099154"/>
            </a:xfrm>
            <a:prstGeom prst="rect">
              <a:avLst/>
            </a:prstGeom>
          </p:spPr>
          <p:txBody>
            <a:bodyPr wrap="none">
              <a:spAutoFit/>
            </a:bodyPr>
            <a:lstStyle/>
            <a:p>
              <a:pPr algn="ctr"/>
              <a:r>
                <a:rPr lang="en-US" sz="2800" dirty="0" err="1">
                  <a:solidFill>
                    <a:schemeClr val="bg1"/>
                  </a:solidFill>
                  <a:latin typeface="SVN-Dessert Menu Script" panose="00000500000000000000" pitchFamily="2" charset="0"/>
                  <a:cs typeface="+mn-ea"/>
                  <a:sym typeface="+mn-lt"/>
                </a:rPr>
                <a:t>Liên</a:t>
              </a:r>
              <a:r>
                <a:rPr lang="en-US" sz="2800" dirty="0">
                  <a:solidFill>
                    <a:schemeClr val="bg1"/>
                  </a:solidFill>
                  <a:latin typeface="SVN-Dessert Menu Script" panose="00000500000000000000" pitchFamily="2" charset="0"/>
                  <a:cs typeface="+mn-ea"/>
                  <a:sym typeface="+mn-lt"/>
                </a:rPr>
                <a:t> </a:t>
              </a:r>
              <a:r>
                <a:rPr lang="en-US" sz="2800" dirty="0" err="1">
                  <a:solidFill>
                    <a:schemeClr val="bg1"/>
                  </a:solidFill>
                  <a:latin typeface="SVN-Dessert Menu Script" panose="00000500000000000000" pitchFamily="2" charset="0"/>
                  <a:cs typeface="+mn-ea"/>
                  <a:sym typeface="+mn-lt"/>
                </a:rPr>
                <a:t>hệ</a:t>
              </a:r>
              <a:r>
                <a:rPr lang="en-US" sz="2800" dirty="0">
                  <a:solidFill>
                    <a:schemeClr val="bg1"/>
                  </a:solidFill>
                  <a:latin typeface="SVN-Dessert Menu Script" panose="00000500000000000000" pitchFamily="2" charset="0"/>
                  <a:cs typeface="+mn-ea"/>
                  <a:sym typeface="+mn-lt"/>
                </a:rPr>
                <a:t>,</a:t>
              </a:r>
            </a:p>
            <a:p>
              <a:pPr algn="ctr"/>
              <a:r>
                <a:rPr lang="en-US" sz="2800" dirty="0" err="1">
                  <a:solidFill>
                    <a:schemeClr val="bg1"/>
                  </a:solidFill>
                  <a:latin typeface="SVN-Dessert Menu Script" panose="00000500000000000000" pitchFamily="2" charset="0"/>
                  <a:cs typeface="+mn-ea"/>
                  <a:sym typeface="+mn-lt"/>
                </a:rPr>
                <a:t>vận</a:t>
              </a:r>
              <a:r>
                <a:rPr lang="en-US" sz="2800" dirty="0">
                  <a:solidFill>
                    <a:schemeClr val="bg1"/>
                  </a:solidFill>
                  <a:latin typeface="SVN-Dessert Menu Script" panose="00000500000000000000" pitchFamily="2" charset="0"/>
                  <a:cs typeface="+mn-ea"/>
                  <a:sym typeface="+mn-lt"/>
                </a:rPr>
                <a:t> </a:t>
              </a:r>
            </a:p>
            <a:p>
              <a:pPr algn="ctr"/>
              <a:r>
                <a:rPr lang="en-US" sz="2800" dirty="0" err="1">
                  <a:solidFill>
                    <a:schemeClr val="bg1"/>
                  </a:solidFill>
                  <a:latin typeface="SVN-Dessert Menu Script" panose="00000500000000000000" pitchFamily="2" charset="0"/>
                  <a:cs typeface="+mn-ea"/>
                  <a:sym typeface="+mn-lt"/>
                </a:rPr>
                <a:t>dụng</a:t>
              </a:r>
              <a:endParaRPr lang="en-US" sz="2800" dirty="0">
                <a:solidFill>
                  <a:schemeClr val="bg1"/>
                </a:solidFill>
                <a:latin typeface="SVN-Dessert Menu Script" panose="00000500000000000000" pitchFamily="2" charset="0"/>
                <a:cs typeface="+mn-ea"/>
                <a:sym typeface="+mn-lt"/>
              </a:endParaRPr>
            </a:p>
          </p:txBody>
        </p:sp>
      </p:grpSp>
      <p:grpSp>
        <p:nvGrpSpPr>
          <p:cNvPr id="13" name="Rectangle 72">
            <a:extLst>
              <a:ext uri="{FF2B5EF4-FFF2-40B4-BE49-F238E27FC236}">
                <a16:creationId xmlns:a16="http://schemas.microsoft.com/office/drawing/2014/main" xmlns="" id="{29BE7EAC-AB74-5943-A4AA-534BAE7238DF}"/>
              </a:ext>
            </a:extLst>
          </p:cNvPr>
          <p:cNvGrpSpPr/>
          <p:nvPr/>
        </p:nvGrpSpPr>
        <p:grpSpPr>
          <a:xfrm>
            <a:off x="5006715" y="2293494"/>
            <a:ext cx="6466044" cy="4153025"/>
            <a:chOff x="0" y="0"/>
            <a:chExt cx="2738" cy="1248"/>
          </a:xfrm>
        </p:grpSpPr>
        <p:pic>
          <p:nvPicPr>
            <p:cNvPr id="14" name="Rectangle 72">
              <a:extLst>
                <a:ext uri="{FF2B5EF4-FFF2-40B4-BE49-F238E27FC236}">
                  <a16:creationId xmlns:a16="http://schemas.microsoft.com/office/drawing/2014/main" xmlns="" id="{991915EC-FFC4-4E43-8D48-53D295FDFEC7}"/>
                </a:ext>
              </a:extLst>
            </p:cNvPr>
            <p:cNvPicPr>
              <a:picLocks noChangeAspect="1"/>
            </p:cNvPicPr>
            <p:nvPr/>
          </p:nvPicPr>
          <p:blipFill>
            <a:blip r:embed="rId3"/>
            <a:stretch>
              <a:fillRect/>
            </a:stretch>
          </p:blipFill>
          <p:spPr>
            <a:xfrm>
              <a:off x="0" y="0"/>
              <a:ext cx="2738" cy="1248"/>
            </a:xfrm>
            <a:prstGeom prst="rect">
              <a:avLst/>
            </a:prstGeom>
            <a:noFill/>
            <a:ln w="9525">
              <a:noFill/>
            </a:ln>
          </p:spPr>
        </p:pic>
        <p:sp>
          <p:nvSpPr>
            <p:cNvPr id="15" name="Text Box 9">
              <a:extLst>
                <a:ext uri="{FF2B5EF4-FFF2-40B4-BE49-F238E27FC236}">
                  <a16:creationId xmlns:a16="http://schemas.microsoft.com/office/drawing/2014/main" xmlns="" id="{657B14B7-4018-2A45-A023-165B41A5AA6B}"/>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sp>
        <p:nvSpPr>
          <p:cNvPr id="16" name="矩形 21">
            <a:extLst>
              <a:ext uri="{FF2B5EF4-FFF2-40B4-BE49-F238E27FC236}">
                <a16:creationId xmlns:a16="http://schemas.microsoft.com/office/drawing/2014/main" xmlns="" id="{2A2C3C9F-4BB4-EB4F-B3F0-F65E2FC27AA9}"/>
              </a:ext>
            </a:extLst>
          </p:cNvPr>
          <p:cNvSpPr/>
          <p:nvPr/>
        </p:nvSpPr>
        <p:spPr>
          <a:xfrm>
            <a:off x="5155891" y="2439556"/>
            <a:ext cx="5758926" cy="1734129"/>
          </a:xfrm>
          <a:prstGeom prst="rect">
            <a:avLst/>
          </a:prstGeom>
          <a:noFill/>
          <a:ln w="9525">
            <a:noFill/>
          </a:ln>
        </p:spPr>
        <p:txBody>
          <a:bodyPr wrap="square" lIns="0" tIns="0" rIns="0" bIns="0">
            <a:spAutoFit/>
          </a:bodyPr>
          <a:lstStyle/>
          <a:p>
            <a:pPr lvl="0" algn="just" defTabSz="1216025">
              <a:lnSpc>
                <a:spcPct val="120000"/>
              </a:lnSpc>
              <a:spcBef>
                <a:spcPct val="20000"/>
              </a:spcBef>
            </a:pPr>
            <a:r>
              <a:rPr lang="vi-VN" altLang="zh-CN" sz="2400" dirty="0">
                <a:solidFill>
                  <a:srgbClr val="64392D"/>
                </a:solidFill>
                <a:latin typeface="+mj-lt"/>
                <a:ea typeface="微软雅黑" panose="020B0503020204020204" pitchFamily="34" charset="-122"/>
                <a:sym typeface="Arial" panose="020B0604020202020204" pitchFamily="34" charset="0"/>
              </a:rPr>
              <a:t>- Ý kiến đồng tình: cái chúc thư có thể xem là một hình tượng nhân vật mang nghĩa biểu tượng, tạo tính mập mờ, hài hước giữa thật và giả, giữa hợp pháp và bất hợp </a:t>
            </a:r>
            <a:r>
              <a:rPr lang="vi-VN" altLang="zh-CN" sz="2400" dirty="0" err="1">
                <a:solidFill>
                  <a:srgbClr val="64392D"/>
                </a:solidFill>
                <a:latin typeface="+mj-lt"/>
                <a:ea typeface="微软雅黑" panose="020B0503020204020204" pitchFamily="34" charset="-122"/>
                <a:sym typeface="Arial" panose="020B0604020202020204" pitchFamily="34" charset="0"/>
              </a:rPr>
              <a:t>pháp</a:t>
            </a:r>
            <a:r>
              <a:rPr lang="vi-VN" altLang="zh-CN" sz="2400" dirty="0">
                <a:solidFill>
                  <a:srgbClr val="64392D"/>
                </a:solidFill>
                <a:latin typeface="+mj-lt"/>
                <a:ea typeface="微软雅黑" panose="020B0503020204020204" pitchFamily="34" charset="-122"/>
                <a:sym typeface="Arial" panose="020B0604020202020204" pitchFamily="34" charset="0"/>
              </a:rPr>
              <a:t>,…</a:t>
            </a:r>
          </a:p>
        </p:txBody>
      </p:sp>
      <p:sp>
        <p:nvSpPr>
          <p:cNvPr id="12" name="TextBox 11">
            <a:extLst>
              <a:ext uri="{FF2B5EF4-FFF2-40B4-BE49-F238E27FC236}">
                <a16:creationId xmlns:a16="http://schemas.microsoft.com/office/drawing/2014/main" xmlns="" id="{6A7CE017-A5AA-454A-9461-71AC924825BD}"/>
              </a:ext>
            </a:extLst>
          </p:cNvPr>
          <p:cNvSpPr txBox="1"/>
          <p:nvPr/>
        </p:nvSpPr>
        <p:spPr>
          <a:xfrm>
            <a:off x="5923116" y="1599179"/>
            <a:ext cx="4309162" cy="584775"/>
          </a:xfrm>
          <a:prstGeom prst="rect">
            <a:avLst/>
          </a:prstGeom>
          <a:noFill/>
        </p:spPr>
        <p:txBody>
          <a:bodyPr wrap="square" rtlCol="0">
            <a:spAutoFit/>
          </a:bodyPr>
          <a:lstStyle/>
          <a:p>
            <a:pPr algn="ctr"/>
            <a:r>
              <a:rPr lang="en-US" sz="3200" dirty="0">
                <a:solidFill>
                  <a:schemeClr val="accent6">
                    <a:lumMod val="75000"/>
                  </a:schemeClr>
                </a:solidFill>
                <a:latin typeface="SVN-Bulgary" pitchFamily="2" charset="0"/>
              </a:rPr>
              <a:t>b. </a:t>
            </a:r>
            <a:r>
              <a:rPr lang="en-US" sz="3200" dirty="0" err="1">
                <a:solidFill>
                  <a:schemeClr val="accent6">
                    <a:lumMod val="75000"/>
                  </a:schemeClr>
                </a:solidFill>
                <a:latin typeface="SVN-Bulgary" pitchFamily="2" charset="0"/>
              </a:rPr>
              <a:t>Cái</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chúc</a:t>
            </a:r>
            <a:r>
              <a:rPr lang="en-US" sz="3200" dirty="0">
                <a:solidFill>
                  <a:schemeClr val="accent6">
                    <a:lumMod val="75000"/>
                  </a:schemeClr>
                </a:solidFill>
                <a:latin typeface="SVN-Bulgary" pitchFamily="2" charset="0"/>
              </a:rPr>
              <a:t> </a:t>
            </a:r>
            <a:r>
              <a:rPr lang="en-US" sz="3200" dirty="0" err="1">
                <a:solidFill>
                  <a:schemeClr val="accent6">
                    <a:lumMod val="75000"/>
                  </a:schemeClr>
                </a:solidFill>
                <a:latin typeface="SVN-Bulgary" pitchFamily="2" charset="0"/>
              </a:rPr>
              <a:t>thư</a:t>
            </a:r>
            <a:endParaRPr lang="en-US" sz="3200" dirty="0">
              <a:solidFill>
                <a:schemeClr val="accent6">
                  <a:lumMod val="75000"/>
                </a:schemeClr>
              </a:solidFill>
              <a:latin typeface="SVN-Bulgary" pitchFamily="2" charset="0"/>
            </a:endParaRPr>
          </a:p>
        </p:txBody>
      </p:sp>
      <p:pic>
        <p:nvPicPr>
          <p:cNvPr id="17" name="Picture 16">
            <a:extLst>
              <a:ext uri="{FF2B5EF4-FFF2-40B4-BE49-F238E27FC236}">
                <a16:creationId xmlns:a16="http://schemas.microsoft.com/office/drawing/2014/main" xmlns="" id="{569E53CA-92BB-D547-B28C-781BF18A52C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00" b="90000" l="10000" r="90333">
                        <a14:foregroundMark x1="47333" y1="5500" x2="55000" y2="2750"/>
                        <a14:foregroundMark x1="55000" y1="2750" x2="69500" y2="9000"/>
                        <a14:foregroundMark x1="69500" y1="9000" x2="76000" y2="1500"/>
                        <a14:foregroundMark x1="76000" y1="1500" x2="81667" y2="8000"/>
                        <a14:foregroundMark x1="81667" y1="8000" x2="86000" y2="5000"/>
                        <a14:foregroundMark x1="90333" y1="13000" x2="90333" y2="84500"/>
                        <a14:foregroundMark x1="90333" y1="84500" x2="90167" y2="85750"/>
                        <a14:foregroundMark x1="46500" y1="55500" x2="46553" y2="55927"/>
                        <a14:backgroundMark x1="45289" y1="62812" x2="45500" y2="67250"/>
                        <a14:backgroundMark x1="45500" y1="67250" x2="45500" y2="67500"/>
                        <a14:backgroundMark x1="44500" y1="56250" x2="45500" y2="70500"/>
                      </a14:backgroundRemoval>
                    </a14:imgEffect>
                  </a14:imgLayer>
                </a14:imgProps>
              </a:ext>
            </a:extLst>
          </a:blip>
          <a:srcRect l="45714" t="3610" r="7595" b="10977"/>
          <a:stretch/>
        </p:blipFill>
        <p:spPr>
          <a:xfrm>
            <a:off x="1191289" y="2685637"/>
            <a:ext cx="2917448" cy="3558067"/>
          </a:xfrm>
          <a:prstGeom prst="rect">
            <a:avLst/>
          </a:prstGeom>
          <a:ln>
            <a:noFill/>
          </a:ln>
          <a:effectLst>
            <a:outerShdw blurRad="292100" dist="139700" dir="2700000" algn="tl" rotWithShape="0">
              <a:srgbClr val="333333">
                <a:alpha val="65000"/>
              </a:srgbClr>
            </a:outerShdw>
          </a:effectLst>
        </p:spPr>
      </p:pic>
      <p:sp>
        <p:nvSpPr>
          <p:cNvPr id="18" name="矩形 21">
            <a:extLst>
              <a:ext uri="{FF2B5EF4-FFF2-40B4-BE49-F238E27FC236}">
                <a16:creationId xmlns:a16="http://schemas.microsoft.com/office/drawing/2014/main" xmlns="" id="{D642E31D-181D-5642-B64C-AD5FC6D19D8A}"/>
              </a:ext>
            </a:extLst>
          </p:cNvPr>
          <p:cNvSpPr/>
          <p:nvPr/>
        </p:nvSpPr>
        <p:spPr>
          <a:xfrm>
            <a:off x="5113039" y="4401942"/>
            <a:ext cx="6322917" cy="1734129"/>
          </a:xfrm>
          <a:prstGeom prst="rect">
            <a:avLst/>
          </a:prstGeom>
          <a:noFill/>
          <a:ln w="9525">
            <a:noFill/>
          </a:ln>
        </p:spPr>
        <p:txBody>
          <a:bodyPr wrap="square" lIns="0" tIns="0" rIns="0" bIns="0">
            <a:spAutoFit/>
          </a:bodyPr>
          <a:lstStyle/>
          <a:p>
            <a:pPr lvl="0" algn="just" defTabSz="1216025">
              <a:lnSpc>
                <a:spcPct val="120000"/>
              </a:lnSpc>
              <a:spcBef>
                <a:spcPct val="20000"/>
              </a:spcBef>
            </a:pPr>
            <a:r>
              <a:rPr lang="vi-VN" altLang="zh-CN" sz="2400" dirty="0">
                <a:solidFill>
                  <a:srgbClr val="64392D"/>
                </a:solidFill>
                <a:latin typeface="+mj-lt"/>
                <a:ea typeface="微软雅黑" panose="020B0503020204020204" pitchFamily="34" charset="-122"/>
                <a:sym typeface="Arial" panose="020B0604020202020204" pitchFamily="34" charset="0"/>
              </a:rPr>
              <a:t>- Ý kiến không đồng tình: </a:t>
            </a:r>
            <a:r>
              <a:rPr lang="vi-VN" altLang="zh-CN" sz="2400" i="1" dirty="0">
                <a:solidFill>
                  <a:srgbClr val="64392D"/>
                </a:solidFill>
                <a:latin typeface="+mj-lt"/>
                <a:ea typeface="微软雅黑" panose="020B0503020204020204" pitchFamily="34" charset="-122"/>
                <a:sym typeface="Arial" panose="020B0604020202020204" pitchFamily="34" charset="0"/>
              </a:rPr>
              <a:t>Cái chúc thư</a:t>
            </a:r>
            <a:r>
              <a:rPr lang="vi-VN" altLang="zh-CN" sz="2400" dirty="0">
                <a:solidFill>
                  <a:srgbClr val="64392D"/>
                </a:solidFill>
                <a:latin typeface="+mj-lt"/>
                <a:ea typeface="微软雅黑" panose="020B0503020204020204" pitchFamily="34" charset="-122"/>
                <a:sym typeface="Arial" panose="020B0604020202020204" pitchFamily="34" charset="0"/>
              </a:rPr>
              <a:t> là vb kịch, nhân vật kịch phải có hành động, tương tác với nhân vật khác, góp phần tạo xung đột. Vậy nên </a:t>
            </a:r>
            <a:r>
              <a:rPr lang="vi-VN" altLang="zh-CN" sz="2400" i="1" dirty="0">
                <a:solidFill>
                  <a:srgbClr val="64392D"/>
                </a:solidFill>
                <a:latin typeface="+mj-lt"/>
                <a:ea typeface="微软雅黑" panose="020B0503020204020204" pitchFamily="34" charset="-122"/>
                <a:sym typeface="Arial" panose="020B0604020202020204" pitchFamily="34" charset="0"/>
              </a:rPr>
              <a:t>Cái chúc thư</a:t>
            </a:r>
            <a:r>
              <a:rPr lang="vi-VN" altLang="zh-CN" sz="2400" dirty="0">
                <a:solidFill>
                  <a:srgbClr val="64392D"/>
                </a:solidFill>
                <a:latin typeface="+mj-lt"/>
                <a:ea typeface="微软雅黑" panose="020B0503020204020204" pitchFamily="34" charset="-122"/>
                <a:sym typeface="Arial" panose="020B0604020202020204" pitchFamily="34" charset="0"/>
              </a:rPr>
              <a:t> chỉ có thể xem là hình ảnh biểu tượng.</a:t>
            </a:r>
          </a:p>
        </p:txBody>
      </p:sp>
    </p:spTree>
    <p:extLst>
      <p:ext uri="{BB962C8B-B14F-4D97-AF65-F5344CB8AC3E}">
        <p14:creationId xmlns:p14="http://schemas.microsoft.com/office/powerpoint/2010/main" val="288535823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Rectangle 72">
            <a:extLst>
              <a:ext uri="{FF2B5EF4-FFF2-40B4-BE49-F238E27FC236}">
                <a16:creationId xmlns:a16="http://schemas.microsoft.com/office/drawing/2014/main" xmlns="" id="{A4DF8758-A0AE-E549-BE69-1C1D571DDACF}"/>
              </a:ext>
            </a:extLst>
          </p:cNvPr>
          <p:cNvGrpSpPr/>
          <p:nvPr/>
        </p:nvGrpSpPr>
        <p:grpSpPr>
          <a:xfrm>
            <a:off x="914400" y="2480373"/>
            <a:ext cx="10331488" cy="3318100"/>
            <a:chOff x="0" y="0"/>
            <a:chExt cx="3050" cy="1248"/>
          </a:xfrm>
        </p:grpSpPr>
        <p:pic>
          <p:nvPicPr>
            <p:cNvPr id="16" name="Rectangle 72">
              <a:extLst>
                <a:ext uri="{FF2B5EF4-FFF2-40B4-BE49-F238E27FC236}">
                  <a16:creationId xmlns:a16="http://schemas.microsoft.com/office/drawing/2014/main" xmlns="" id="{A158D32B-3E56-684F-9973-81C8F7C8F38A}"/>
                </a:ext>
              </a:extLst>
            </p:cNvPr>
            <p:cNvPicPr>
              <a:picLocks noChangeAspect="1"/>
            </p:cNvPicPr>
            <p:nvPr/>
          </p:nvPicPr>
          <p:blipFill>
            <a:blip r:embed="rId2"/>
            <a:stretch>
              <a:fillRect/>
            </a:stretch>
          </p:blipFill>
          <p:spPr>
            <a:xfrm>
              <a:off x="0" y="0"/>
              <a:ext cx="3050" cy="1248"/>
            </a:xfrm>
            <a:prstGeom prst="rect">
              <a:avLst/>
            </a:prstGeom>
            <a:noFill/>
            <a:ln w="9525">
              <a:noFill/>
            </a:ln>
          </p:spPr>
        </p:pic>
        <p:sp>
          <p:nvSpPr>
            <p:cNvPr id="17" name="Text Box 9">
              <a:extLst>
                <a:ext uri="{FF2B5EF4-FFF2-40B4-BE49-F238E27FC236}">
                  <a16:creationId xmlns:a16="http://schemas.microsoft.com/office/drawing/2014/main" xmlns="" id="{AFD076C0-FEA5-5A41-9437-E895C7CA85D3}"/>
                </a:ext>
              </a:extLst>
            </p:cNvPr>
            <p:cNvSpPr txBox="1"/>
            <p:nvPr/>
          </p:nvSpPr>
          <p:spPr>
            <a:xfrm>
              <a:off x="9" y="9"/>
              <a:ext cx="2719" cy="1229"/>
            </a:xfrm>
            <a:prstGeom prst="rect">
              <a:avLst/>
            </a:prstGeom>
            <a:noFill/>
            <a:ln w="9525">
              <a:noFill/>
            </a:ln>
          </p:spPr>
          <p:txBody>
            <a:bodyPr anchor="ctr"/>
            <a:lstStyle/>
            <a:p>
              <a:pPr lvl="0" algn="ctr" eaLnBrk="1" hangingPunct="1"/>
              <a:endParaRPr lang="en-US" altLang="zh-CN" dirty="0">
                <a:solidFill>
                  <a:srgbClr val="FFFFFF"/>
                </a:solidFill>
                <a:latin typeface="Calibri" panose="020F0502020204030204" pitchFamily="34" charset="0"/>
                <a:ea typeface="宋体" panose="02010600030101010101" pitchFamily="2" charset="-122"/>
              </a:endParaRPr>
            </a:p>
          </p:txBody>
        </p:sp>
      </p:grpSp>
      <p:sp>
        <p:nvSpPr>
          <p:cNvPr id="18" name="矩形 21">
            <a:extLst>
              <a:ext uri="{FF2B5EF4-FFF2-40B4-BE49-F238E27FC236}">
                <a16:creationId xmlns:a16="http://schemas.microsoft.com/office/drawing/2014/main" xmlns="" id="{BD6979A1-4D3A-F746-A5E0-0D02C7BA88E4}"/>
              </a:ext>
            </a:extLst>
          </p:cNvPr>
          <p:cNvSpPr/>
          <p:nvPr/>
        </p:nvSpPr>
        <p:spPr>
          <a:xfrm>
            <a:off x="1209141" y="3059154"/>
            <a:ext cx="9773718" cy="2472793"/>
          </a:xfrm>
          <a:prstGeom prst="rect">
            <a:avLst/>
          </a:prstGeom>
          <a:noFill/>
          <a:ln w="9525">
            <a:noFill/>
          </a:ln>
        </p:spPr>
        <p:txBody>
          <a:bodyPr wrap="square" lIns="0" tIns="0" rIns="0" bIns="0">
            <a:spAutoFit/>
          </a:bodyPr>
          <a:lstStyle/>
          <a:p>
            <a:pPr lvl="0" algn="just" defTabSz="1216025">
              <a:lnSpc>
                <a:spcPct val="120000"/>
              </a:lnSpc>
              <a:spcBef>
                <a:spcPct val="20000"/>
              </a:spcBef>
            </a:pPr>
            <a:r>
              <a:rPr lang="vi-VN" altLang="zh-CN" sz="2400" i="1" dirty="0">
                <a:solidFill>
                  <a:srgbClr val="64392D"/>
                </a:solidFill>
                <a:latin typeface="+mj-lt"/>
                <a:ea typeface="微软雅黑" panose="020B0503020204020204" pitchFamily="34" charset="-122"/>
                <a:sym typeface="Arial" panose="020B0604020202020204" pitchFamily="34" charset="0"/>
              </a:rPr>
              <a:t>Khi đọc hiểu một vb hài kịch, cần nhận biết và phân tích:</a:t>
            </a:r>
          </a:p>
          <a:p>
            <a:pPr marL="342900" lvl="0" indent="-342900" algn="just" defTabSz="1216025">
              <a:lnSpc>
                <a:spcPct val="120000"/>
              </a:lnSpc>
              <a:spcBef>
                <a:spcPct val="20000"/>
              </a:spcBef>
              <a:buFontTx/>
              <a:buChar char="-"/>
            </a:pPr>
            <a:r>
              <a:rPr lang="vi-VN" altLang="zh-CN" sz="2400" i="1" dirty="0">
                <a:solidFill>
                  <a:srgbClr val="64392D"/>
                </a:solidFill>
                <a:latin typeface="+mj-lt"/>
                <a:ea typeface="微软雅黑" panose="020B0503020204020204" pitchFamily="34" charset="-122"/>
                <a:sym typeface="Arial" panose="020B0604020202020204" pitchFamily="34" charset="0"/>
              </a:rPr>
              <a:t>Diễn biến các sự kiện, tác động qua lại trong hành động của các nhân vật.</a:t>
            </a:r>
          </a:p>
          <a:p>
            <a:pPr marL="342900" lvl="0" indent="-342900" algn="just" defTabSz="1216025">
              <a:lnSpc>
                <a:spcPct val="120000"/>
              </a:lnSpc>
              <a:spcBef>
                <a:spcPct val="20000"/>
              </a:spcBef>
              <a:buFontTx/>
              <a:buChar char="-"/>
            </a:pPr>
            <a:r>
              <a:rPr lang="vi-VN" altLang="zh-CN" sz="2400" i="1" dirty="0">
                <a:solidFill>
                  <a:srgbClr val="64392D"/>
                </a:solidFill>
                <a:latin typeface="+mj-lt"/>
                <a:ea typeface="微软雅黑" panose="020B0503020204020204" pitchFamily="34" charset="-122"/>
                <a:sym typeface="Arial" panose="020B0604020202020204" pitchFamily="34" charset="0"/>
              </a:rPr>
              <a:t>Xung đột kịch, quá trình nảy sinh, phát triển, giải quyết xung đột kịch.</a:t>
            </a:r>
          </a:p>
          <a:p>
            <a:pPr marL="342900" lvl="0" indent="-342900" algn="just" defTabSz="1216025">
              <a:lnSpc>
                <a:spcPct val="120000"/>
              </a:lnSpc>
              <a:spcBef>
                <a:spcPct val="20000"/>
              </a:spcBef>
              <a:buFontTx/>
              <a:buChar char="-"/>
            </a:pPr>
            <a:r>
              <a:rPr lang="vi-VN" altLang="zh-CN" sz="2400" i="1" dirty="0">
                <a:solidFill>
                  <a:srgbClr val="64392D"/>
                </a:solidFill>
                <a:latin typeface="+mj-lt"/>
                <a:ea typeface="微软雅黑" panose="020B0503020204020204" pitchFamily="34" charset="-122"/>
                <a:sym typeface="Arial" panose="020B0604020202020204" pitchFamily="34" charset="0"/>
              </a:rPr>
              <a:t>Đối tượng của tiếng cười và các thủ pháp trào phúng.</a:t>
            </a:r>
          </a:p>
          <a:p>
            <a:pPr marL="342900" lvl="0" indent="-342900" algn="just" defTabSz="1216025">
              <a:lnSpc>
                <a:spcPct val="120000"/>
              </a:lnSpc>
              <a:spcBef>
                <a:spcPct val="20000"/>
              </a:spcBef>
              <a:buFontTx/>
              <a:buChar char="-"/>
            </a:pPr>
            <a:r>
              <a:rPr lang="vi-VN" altLang="zh-CN" sz="2400" i="1" dirty="0">
                <a:solidFill>
                  <a:srgbClr val="64392D"/>
                </a:solidFill>
                <a:latin typeface="+mj-lt"/>
                <a:ea typeface="微软雅黑" panose="020B0503020204020204" pitchFamily="34" charset="-122"/>
                <a:sym typeface="Arial" panose="020B0604020202020204" pitchFamily="34" charset="0"/>
              </a:rPr>
              <a:t>Ngôn ngữ đối thoại, độc thoại của các nhân vật và chỉ dẫn sân khấu, …</a:t>
            </a:r>
          </a:p>
        </p:txBody>
      </p:sp>
      <p:grpSp>
        <p:nvGrpSpPr>
          <p:cNvPr id="21" name="组合 6">
            <a:extLst>
              <a:ext uri="{FF2B5EF4-FFF2-40B4-BE49-F238E27FC236}">
                <a16:creationId xmlns:a16="http://schemas.microsoft.com/office/drawing/2014/main" xmlns="" id="{816E4817-9320-7B4D-AE5F-B0B93EF6AC4B}"/>
              </a:ext>
            </a:extLst>
          </p:cNvPr>
          <p:cNvGrpSpPr/>
          <p:nvPr/>
        </p:nvGrpSpPr>
        <p:grpSpPr>
          <a:xfrm>
            <a:off x="2110649" y="1877730"/>
            <a:ext cx="8600893" cy="970518"/>
            <a:chOff x="5091760" y="1727188"/>
            <a:chExt cx="6356020" cy="1861457"/>
          </a:xfrm>
        </p:grpSpPr>
        <p:sp>
          <p:nvSpPr>
            <p:cNvPr id="22" name="波形 1">
              <a:extLst>
                <a:ext uri="{FF2B5EF4-FFF2-40B4-BE49-F238E27FC236}">
                  <a16:creationId xmlns:a16="http://schemas.microsoft.com/office/drawing/2014/main" xmlns="" id="{14CF75F1-F6AE-054B-8F99-394202654BF1}"/>
                </a:ext>
              </a:extLst>
            </p:cNvPr>
            <p:cNvSpPr/>
            <p:nvPr/>
          </p:nvSpPr>
          <p:spPr>
            <a:xfrm>
              <a:off x="5091760" y="1727188"/>
              <a:ext cx="6356020" cy="1861457"/>
            </a:xfrm>
            <a:prstGeom prst="wave">
              <a:avLst>
                <a:gd name="adj1" fmla="val 6652"/>
                <a:gd name="adj2" fmla="val 343"/>
              </a:avLst>
            </a:prstGeom>
            <a:solidFill>
              <a:srgbClr val="FFCF7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3">
              <a:extLst>
                <a:ext uri="{FF2B5EF4-FFF2-40B4-BE49-F238E27FC236}">
                  <a16:creationId xmlns:a16="http://schemas.microsoft.com/office/drawing/2014/main" xmlns="" id="{7E8A82DC-FCFE-DB43-81DA-D63DB7F36DBB}"/>
                </a:ext>
              </a:extLst>
            </p:cNvPr>
            <p:cNvSpPr txBox="1"/>
            <p:nvPr/>
          </p:nvSpPr>
          <p:spPr>
            <a:xfrm>
              <a:off x="5466879" y="2012965"/>
              <a:ext cx="5765801" cy="465577"/>
            </a:xfrm>
            <a:prstGeom prst="rect">
              <a:avLst/>
            </a:prstGeom>
            <a:noFill/>
          </p:spPr>
          <p:txBody>
            <a:bodyPr wrap="square" rtlCol="0">
              <a:spAutoFit/>
            </a:bodyPr>
            <a:lstStyle/>
            <a:p>
              <a:pPr lvl="0">
                <a:lnSpc>
                  <a:spcPct val="150000"/>
                </a:lnSpc>
                <a:defRPr/>
              </a:pPr>
              <a:endParaRPr lang="en-US" altLang="zh-CN" sz="1800" dirty="0">
                <a:solidFill>
                  <a:prstClr val="black"/>
                </a:solidFill>
                <a:cs typeface="+mn-ea"/>
                <a:sym typeface="+mn-lt"/>
              </a:endParaRPr>
            </a:p>
          </p:txBody>
        </p:sp>
      </p:grpSp>
      <p:sp>
        <p:nvSpPr>
          <p:cNvPr id="24" name="文本框 3">
            <a:extLst>
              <a:ext uri="{FF2B5EF4-FFF2-40B4-BE49-F238E27FC236}">
                <a16:creationId xmlns:a16="http://schemas.microsoft.com/office/drawing/2014/main" xmlns="" id="{3B13430D-F89C-8A46-9528-D180072A367A}"/>
              </a:ext>
            </a:extLst>
          </p:cNvPr>
          <p:cNvSpPr txBox="1"/>
          <p:nvPr/>
        </p:nvSpPr>
        <p:spPr>
          <a:xfrm>
            <a:off x="4729822" y="2095298"/>
            <a:ext cx="3759235" cy="646331"/>
          </a:xfrm>
          <a:prstGeom prst="rect">
            <a:avLst/>
          </a:prstGeom>
          <a:noFill/>
        </p:spPr>
        <p:txBody>
          <a:bodyPr wrap="none" rtlCol="0">
            <a:spAutoFit/>
          </a:bodyPr>
          <a:lstStyle/>
          <a:p>
            <a:pPr algn="ctr"/>
            <a:r>
              <a:rPr lang="en-US" altLang="zh-CN" sz="3600" b="1">
                <a:solidFill>
                  <a:srgbClr val="C00000"/>
                </a:solidFill>
                <a:latin typeface="SVN-Rosalinda" pitchFamily="2" charset="77"/>
              </a:rPr>
              <a:t>F3: Tìm hiểu ở nhà</a:t>
            </a:r>
            <a:endParaRPr lang="zh-CN" altLang="en-US" sz="3600" b="1" dirty="0">
              <a:solidFill>
                <a:srgbClr val="C00000"/>
              </a:solidFill>
              <a:latin typeface="SVN-Rosalinda" pitchFamily="2" charset="77"/>
            </a:endParaRPr>
          </a:p>
        </p:txBody>
      </p:sp>
      <p:pic>
        <p:nvPicPr>
          <p:cNvPr id="25" name="Picture 24">
            <a:extLst>
              <a:ext uri="{FF2B5EF4-FFF2-40B4-BE49-F238E27FC236}">
                <a16:creationId xmlns:a16="http://schemas.microsoft.com/office/drawing/2014/main" xmlns="" id="{0B99F450-5F79-D848-9692-9B23FA2D89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902" y1="32843" x2="37582" y2="32516"/>
                        <a14:foregroundMark x1="37582" y1="32516" x2="43791" y2="29412"/>
                        <a14:foregroundMark x1="43791" y1="29412" x2="48203" y2="35294"/>
                        <a14:foregroundMark x1="48203" y1="35294" x2="49837" y2="42484"/>
                        <a14:foregroundMark x1="34804" y1="32843" x2="39052" y2="30392"/>
                        <a14:foregroundMark x1="61275" y1="55229" x2="65359" y2="45261"/>
                        <a14:foregroundMark x1="73856" y1="38072" x2="82190" y2="46078"/>
                        <a14:foregroundMark x1="74020" y1="62092" x2="82026" y2="48203"/>
                        <a14:foregroundMark x1="80719" y1="43464" x2="77778" y2="40850"/>
                      </a14:backgroundRemoval>
                    </a14:imgEffect>
                  </a14:imgLayer>
                </a14:imgProps>
              </a:ext>
            </a:extLst>
          </a:blip>
          <a:stretch>
            <a:fillRect/>
          </a:stretch>
        </p:blipFill>
        <p:spPr>
          <a:xfrm>
            <a:off x="1082967" y="1320785"/>
            <a:ext cx="2055365" cy="2055365"/>
          </a:xfrm>
          <a:prstGeom prst="rect">
            <a:avLst/>
          </a:prstGeom>
        </p:spPr>
      </p:pic>
    </p:spTree>
    <p:extLst>
      <p:ext uri="{BB962C8B-B14F-4D97-AF65-F5344CB8AC3E}">
        <p14:creationId xmlns:p14="http://schemas.microsoft.com/office/powerpoint/2010/main" val="297198443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by="(-#ppt_w*2)" calcmode="lin" valueType="num">
                                      <p:cBhvr rctx="PPT">
                                        <p:cTn id="14" dur="500" autoRev="1" fill="hold">
                                          <p:stCondLst>
                                            <p:cond delay="0"/>
                                          </p:stCondLst>
                                        </p:cTn>
                                        <p:tgtEl>
                                          <p:spTgt spid="24"/>
                                        </p:tgtEl>
                                        <p:attrNameLst>
                                          <p:attrName>ppt_w</p:attrName>
                                        </p:attrNameLst>
                                      </p:cBhvr>
                                    </p:anim>
                                    <p:anim by="(#ppt_w*0.50)" calcmode="lin" valueType="num">
                                      <p:cBhvr>
                                        <p:cTn id="15" dur="500" decel="50000" autoRev="1" fill="hold">
                                          <p:stCondLst>
                                            <p:cond delay="0"/>
                                          </p:stCondLst>
                                        </p:cTn>
                                        <p:tgtEl>
                                          <p:spTgt spid="24"/>
                                        </p:tgtEl>
                                        <p:attrNameLst>
                                          <p:attrName>ppt_x</p:attrName>
                                        </p:attrNameLst>
                                      </p:cBhvr>
                                    </p:anim>
                                    <p:anim from="(-#ppt_h/2)" to="(#ppt_y)" calcmode="lin" valueType="num">
                                      <p:cBhvr>
                                        <p:cTn id="16" dur="1000" fill="hold">
                                          <p:stCondLst>
                                            <p:cond delay="0"/>
                                          </p:stCondLst>
                                        </p:cTn>
                                        <p:tgtEl>
                                          <p:spTgt spid="24"/>
                                        </p:tgtEl>
                                        <p:attrNameLst>
                                          <p:attrName>ppt_y</p:attrName>
                                        </p:attrNameLst>
                                      </p:cBhvr>
                                    </p:anim>
                                    <p:animRot by="21600000">
                                      <p:cBhvr>
                                        <p:cTn id="17" dur="1000" fill="hold">
                                          <p:stCondLst>
                                            <p:cond delay="0"/>
                                          </p:stCondLst>
                                        </p:cTn>
                                        <p:tgtEl>
                                          <p:spTgt spid="24"/>
                                        </p:tgtEl>
                                        <p:attrNameLst>
                                          <p:attrName>r</p:attrName>
                                        </p:attrNameLst>
                                      </p:cBhvr>
                                    </p:animRot>
                                  </p:childTnLst>
                                </p:cTn>
                              </p:par>
                              <p:par>
                                <p:cTn id="18" presetID="42"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10;&#10;描述已自动生成">
            <a:extLst>
              <a:ext uri="{FF2B5EF4-FFF2-40B4-BE49-F238E27FC236}">
                <a16:creationId xmlns:a16="http://schemas.microsoft.com/office/drawing/2014/main" xmlns="" id="{81D48D60-A53A-4887-977B-C560D0D98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图片包含 桌子, 电脑, 大, 游戏机&#10;&#10;描述已自动生成">
            <a:extLst>
              <a:ext uri="{FF2B5EF4-FFF2-40B4-BE49-F238E27FC236}">
                <a16:creationId xmlns:a16="http://schemas.microsoft.com/office/drawing/2014/main" xmlns="" id="{4B0F1BE2-8507-4D22-A53F-3BF2DE514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7" y="200025"/>
            <a:ext cx="12915900" cy="6457950"/>
          </a:xfrm>
          <a:prstGeom prst="rect">
            <a:avLst/>
          </a:prstGeom>
        </p:spPr>
      </p:pic>
      <p:sp>
        <p:nvSpPr>
          <p:cNvPr id="9" name="文本框 8">
            <a:extLst>
              <a:ext uri="{FF2B5EF4-FFF2-40B4-BE49-F238E27FC236}">
                <a16:creationId xmlns:a16="http://schemas.microsoft.com/office/drawing/2014/main" xmlns="" id="{AB8DC53A-E5D4-4878-B122-26BC9C07C674}"/>
              </a:ext>
            </a:extLst>
          </p:cNvPr>
          <p:cNvSpPr txBox="1"/>
          <p:nvPr/>
        </p:nvSpPr>
        <p:spPr>
          <a:xfrm>
            <a:off x="3473453" y="1874520"/>
            <a:ext cx="5013342" cy="2308324"/>
          </a:xfrm>
          <a:prstGeom prst="rect">
            <a:avLst/>
          </a:prstGeom>
          <a:noFill/>
        </p:spPr>
        <p:txBody>
          <a:bodyPr wrap="square" rtlCol="0">
            <a:spAutoFit/>
          </a:bodyPr>
          <a:lstStyle/>
          <a:p>
            <a:pPr algn="ctr"/>
            <a:r>
              <a:rPr kumimoji="1" lang="en-US" altLang="zh-CN" sz="7200" b="1" dirty="0" err="1">
                <a:solidFill>
                  <a:srgbClr val="E59128"/>
                </a:solidFill>
                <a:latin typeface="SVN-Bulgary" pitchFamily="2" charset="0"/>
                <a:ea typeface="微软雅黑"/>
                <a:cs typeface="+mn-ea"/>
                <a:sym typeface="+mn-lt"/>
              </a:rPr>
              <a:t>Chúc</a:t>
            </a:r>
            <a:r>
              <a:rPr kumimoji="1" lang="en-US" altLang="zh-CN" sz="7200" b="1" dirty="0">
                <a:solidFill>
                  <a:srgbClr val="E59128"/>
                </a:solidFill>
                <a:latin typeface="SVN-Bulgary" pitchFamily="2" charset="0"/>
                <a:ea typeface="微软雅黑"/>
                <a:cs typeface="+mn-ea"/>
                <a:sym typeface="+mn-lt"/>
              </a:rPr>
              <a:t> </a:t>
            </a:r>
            <a:r>
              <a:rPr kumimoji="1" lang="en-US" altLang="zh-CN" sz="7200" b="1" dirty="0" err="1">
                <a:solidFill>
                  <a:srgbClr val="E59128"/>
                </a:solidFill>
                <a:latin typeface="SVN-Bulgary" pitchFamily="2" charset="0"/>
                <a:ea typeface="微软雅黑"/>
                <a:cs typeface="+mn-ea"/>
                <a:sym typeface="+mn-lt"/>
              </a:rPr>
              <a:t>các</a:t>
            </a:r>
            <a:r>
              <a:rPr kumimoji="1" lang="en-US" altLang="zh-CN" sz="7200" b="1" dirty="0">
                <a:solidFill>
                  <a:srgbClr val="E59128"/>
                </a:solidFill>
                <a:latin typeface="SVN-Bulgary" pitchFamily="2" charset="0"/>
                <a:ea typeface="微软雅黑"/>
                <a:cs typeface="+mn-ea"/>
                <a:sym typeface="+mn-lt"/>
              </a:rPr>
              <a:t> </a:t>
            </a:r>
            <a:r>
              <a:rPr kumimoji="1" lang="en-US" altLang="zh-CN" sz="7200" b="1" dirty="0" err="1">
                <a:solidFill>
                  <a:srgbClr val="E59128"/>
                </a:solidFill>
                <a:latin typeface="SVN-Bulgary" pitchFamily="2" charset="0"/>
                <a:ea typeface="微软雅黑"/>
                <a:cs typeface="+mn-ea"/>
                <a:sym typeface="+mn-lt"/>
              </a:rPr>
              <a:t>em</a:t>
            </a:r>
            <a:r>
              <a:rPr kumimoji="1" lang="en-US" altLang="zh-CN" sz="7200" b="1" dirty="0">
                <a:solidFill>
                  <a:srgbClr val="E59128"/>
                </a:solidFill>
                <a:latin typeface="SVN-Bulgary" pitchFamily="2" charset="0"/>
                <a:ea typeface="微软雅黑"/>
                <a:cs typeface="+mn-ea"/>
                <a:sym typeface="+mn-lt"/>
              </a:rPr>
              <a:t> </a:t>
            </a:r>
            <a:r>
              <a:rPr kumimoji="1" lang="en-US" altLang="zh-CN" sz="7200" b="1" dirty="0" err="1">
                <a:solidFill>
                  <a:srgbClr val="E59128"/>
                </a:solidFill>
                <a:latin typeface="SVN-Bulgary" pitchFamily="2" charset="0"/>
                <a:ea typeface="微软雅黑"/>
                <a:cs typeface="+mn-ea"/>
                <a:sym typeface="+mn-lt"/>
              </a:rPr>
              <a:t>học</a:t>
            </a:r>
            <a:r>
              <a:rPr kumimoji="1" lang="en-US" altLang="zh-CN" sz="7200" b="1" dirty="0">
                <a:solidFill>
                  <a:srgbClr val="E59128"/>
                </a:solidFill>
                <a:latin typeface="SVN-Bulgary" pitchFamily="2" charset="0"/>
                <a:ea typeface="微软雅黑"/>
                <a:cs typeface="+mn-ea"/>
                <a:sym typeface="+mn-lt"/>
              </a:rPr>
              <a:t> </a:t>
            </a:r>
            <a:r>
              <a:rPr kumimoji="1" lang="en-US" altLang="zh-CN" sz="7200" b="1" dirty="0" err="1">
                <a:solidFill>
                  <a:srgbClr val="E59128"/>
                </a:solidFill>
                <a:latin typeface="SVN-Bulgary" pitchFamily="2" charset="0"/>
                <a:ea typeface="微软雅黑"/>
                <a:cs typeface="+mn-ea"/>
                <a:sym typeface="+mn-lt"/>
              </a:rPr>
              <a:t>tốt</a:t>
            </a:r>
            <a:r>
              <a:rPr kumimoji="1" lang="en-US" altLang="zh-CN" sz="7200" b="1" dirty="0">
                <a:solidFill>
                  <a:srgbClr val="E59128"/>
                </a:solidFill>
                <a:latin typeface="SVN-Bulgary" pitchFamily="2" charset="0"/>
                <a:ea typeface="微软雅黑"/>
                <a:cs typeface="+mn-ea"/>
                <a:sym typeface="+mn-lt"/>
              </a:rPr>
              <a:t>!</a:t>
            </a:r>
          </a:p>
        </p:txBody>
      </p:sp>
      <p:pic>
        <p:nvPicPr>
          <p:cNvPr id="10" name="Picture 9">
            <a:extLst>
              <a:ext uri="{FF2B5EF4-FFF2-40B4-BE49-F238E27FC236}">
                <a16:creationId xmlns:a16="http://schemas.microsoft.com/office/drawing/2014/main" xmlns="" id="{76A93072-F4A4-F249-B0F9-6C5A9E49CA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9902" y1="32843" x2="37582" y2="32516"/>
                        <a14:foregroundMark x1="37582" y1="32516" x2="43791" y2="29412"/>
                        <a14:foregroundMark x1="43791" y1="29412" x2="48203" y2="35294"/>
                        <a14:foregroundMark x1="48203" y1="35294" x2="49837" y2="42484"/>
                        <a14:foregroundMark x1="34804" y1="32843" x2="39052" y2="30392"/>
                        <a14:foregroundMark x1="61275" y1="55229" x2="65359" y2="45261"/>
                        <a14:foregroundMark x1="73856" y1="38072" x2="82190" y2="46078"/>
                        <a14:foregroundMark x1="74020" y1="62092" x2="82026" y2="48203"/>
                        <a14:foregroundMark x1="80719" y1="43464" x2="77778" y2="40850"/>
                      </a14:backgroundRemoval>
                    </a14:imgEffect>
                  </a14:imgLayer>
                </a14:imgProps>
              </a:ext>
            </a:extLst>
          </a:blip>
          <a:stretch>
            <a:fillRect/>
          </a:stretch>
        </p:blipFill>
        <p:spPr>
          <a:xfrm>
            <a:off x="-576943" y="2584650"/>
            <a:ext cx="5122509" cy="5122509"/>
          </a:xfrm>
          <a:prstGeom prst="rect">
            <a:avLst/>
          </a:prstGeom>
        </p:spPr>
      </p:pic>
    </p:spTree>
    <p:extLst>
      <p:ext uri="{BB962C8B-B14F-4D97-AF65-F5344CB8AC3E}">
        <p14:creationId xmlns:p14="http://schemas.microsoft.com/office/powerpoint/2010/main" val="1967692190"/>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 calcmode="lin" valueType="num">
                                      <p:cBhvr>
                                        <p:cTn id="13" dur="750" fill="hold"/>
                                        <p:tgtEl>
                                          <p:spTgt spid="7"/>
                                        </p:tgtEl>
                                        <p:attrNameLst>
                                          <p:attrName>style.rotation</p:attrName>
                                        </p:attrNameLst>
                                      </p:cBhvr>
                                      <p:tavLst>
                                        <p:tav tm="0">
                                          <p:val>
                                            <p:fltVal val="90"/>
                                          </p:val>
                                        </p:tav>
                                        <p:tav tm="100000">
                                          <p:val>
                                            <p:fltVal val="0"/>
                                          </p:val>
                                        </p:tav>
                                      </p:tavLst>
                                    </p:anim>
                                    <p:animEffect transition="in" filter="fade">
                                      <p:cBhvr>
                                        <p:cTn id="14" dur="750"/>
                                        <p:tgtEl>
                                          <p:spTgt spid="7"/>
                                        </p:tgtEl>
                                      </p:cBhvr>
                                    </p:animEffect>
                                  </p:childTnLst>
                                </p:cTn>
                              </p:par>
                            </p:childTnLst>
                          </p:cTn>
                        </p:par>
                        <p:par>
                          <p:cTn id="15" fill="hold">
                            <p:stCondLst>
                              <p:cond delay="175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A6A0CB-554D-A971-34D4-106DF93049C6}"/>
            </a:ext>
          </a:extLst>
        </p:cNvPr>
        <p:cNvGrpSpPr/>
        <p:nvPr/>
      </p:nvGrpSpPr>
      <p:grpSpPr>
        <a:xfrm>
          <a:off x="0" y="0"/>
          <a:ext cx="0" cy="0"/>
          <a:chOff x="0" y="0"/>
          <a:chExt cx="0" cy="0"/>
        </a:xfrm>
      </p:grpSpPr>
      <p:sp>
        <p:nvSpPr>
          <p:cNvPr id="25" name="Oval 55">
            <a:extLst>
              <a:ext uri="{FF2B5EF4-FFF2-40B4-BE49-F238E27FC236}">
                <a16:creationId xmlns:a16="http://schemas.microsoft.com/office/drawing/2014/main" xmlns="" id="{21E30499-67FD-8E8B-47DB-E3594F1A6D94}"/>
              </a:ext>
            </a:extLst>
          </p:cNvPr>
          <p:cNvSpPr/>
          <p:nvPr/>
        </p:nvSpPr>
        <p:spPr>
          <a:xfrm>
            <a:off x="6256763" y="2415908"/>
            <a:ext cx="307273" cy="307273"/>
          </a:xfrm>
          <a:prstGeom prst="ellipse">
            <a:avLst/>
          </a:prstGeom>
          <a:solidFill>
            <a:srgbClr val="E7E6E6"/>
          </a:solidFill>
          <a:ln w="12700" cap="flat" cmpd="sng" algn="ctr">
            <a:solidFill>
              <a:srgbClr val="4A5A9F"/>
            </a:solidFill>
            <a:prstDash val="solid"/>
            <a:miter lim="800000"/>
          </a:ln>
          <a:effectLst>
            <a:outerShdw blurRad="190500" dist="63500" dir="2700000" algn="tl" rotWithShape="0">
              <a:prstClr val="black">
                <a:alpha val="40000"/>
              </a:prstClr>
            </a:outerShdw>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472C4"/>
              </a:solidFill>
              <a:effectLst/>
              <a:uLnTx/>
              <a:uFillTx/>
              <a:cs typeface="+mn-ea"/>
              <a:sym typeface="+mn-lt"/>
            </a:endParaRPr>
          </a:p>
        </p:txBody>
      </p:sp>
      <p:sp>
        <p:nvSpPr>
          <p:cNvPr id="26" name="Oval 56">
            <a:extLst>
              <a:ext uri="{FF2B5EF4-FFF2-40B4-BE49-F238E27FC236}">
                <a16:creationId xmlns:a16="http://schemas.microsoft.com/office/drawing/2014/main" xmlns="" id="{84BFDAB3-49C2-1521-FD82-3A872825158E}"/>
              </a:ext>
            </a:extLst>
          </p:cNvPr>
          <p:cNvSpPr/>
          <p:nvPr/>
        </p:nvSpPr>
        <p:spPr>
          <a:xfrm>
            <a:off x="6256763" y="3674235"/>
            <a:ext cx="307273" cy="307273"/>
          </a:xfrm>
          <a:prstGeom prst="ellipse">
            <a:avLst/>
          </a:prstGeom>
          <a:solidFill>
            <a:srgbClr val="E7E6E6"/>
          </a:solidFill>
          <a:ln w="12700" cap="flat" cmpd="sng" algn="ctr">
            <a:solidFill>
              <a:srgbClr val="C9877E"/>
            </a:solidFill>
            <a:prstDash val="solid"/>
            <a:miter lim="800000"/>
          </a:ln>
          <a:effectLst>
            <a:outerShdw blurRad="190500" dist="63500" dir="2700000" algn="tl" rotWithShape="0">
              <a:prstClr val="black">
                <a:alpha val="40000"/>
              </a:prstClr>
            </a:outerShdw>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472C4"/>
              </a:solidFill>
              <a:effectLst/>
              <a:uLnTx/>
              <a:uFillTx/>
              <a:cs typeface="+mn-ea"/>
              <a:sym typeface="+mn-lt"/>
            </a:endParaRPr>
          </a:p>
        </p:txBody>
      </p:sp>
      <p:sp>
        <p:nvSpPr>
          <p:cNvPr id="27" name="Oval 57">
            <a:extLst>
              <a:ext uri="{FF2B5EF4-FFF2-40B4-BE49-F238E27FC236}">
                <a16:creationId xmlns:a16="http://schemas.microsoft.com/office/drawing/2014/main" xmlns="" id="{8BD2EE77-1BF7-329C-3E2E-E04ED03DB2EB}"/>
              </a:ext>
            </a:extLst>
          </p:cNvPr>
          <p:cNvSpPr/>
          <p:nvPr/>
        </p:nvSpPr>
        <p:spPr>
          <a:xfrm>
            <a:off x="6256763" y="4932562"/>
            <a:ext cx="307273" cy="307273"/>
          </a:xfrm>
          <a:prstGeom prst="ellipse">
            <a:avLst/>
          </a:prstGeom>
          <a:solidFill>
            <a:srgbClr val="E7E6E6"/>
          </a:solidFill>
          <a:ln w="12700" cap="flat" cmpd="sng" algn="ctr">
            <a:solidFill>
              <a:srgbClr val="4A5A9F"/>
            </a:solidFill>
            <a:prstDash val="solid"/>
            <a:miter lim="800000"/>
          </a:ln>
          <a:effectLst>
            <a:outerShdw blurRad="190500" dist="63500" dir="2700000" algn="tl" rotWithShape="0">
              <a:prstClr val="black">
                <a:alpha val="40000"/>
              </a:prstClr>
            </a:outerShdw>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472C4"/>
              </a:solidFill>
              <a:effectLst/>
              <a:uLnTx/>
              <a:uFillTx/>
              <a:cs typeface="+mn-ea"/>
              <a:sym typeface="+mn-lt"/>
            </a:endParaRPr>
          </a:p>
        </p:txBody>
      </p:sp>
      <p:sp>
        <p:nvSpPr>
          <p:cNvPr id="57" name="TextBox 72">
            <a:extLst>
              <a:ext uri="{FF2B5EF4-FFF2-40B4-BE49-F238E27FC236}">
                <a16:creationId xmlns:a16="http://schemas.microsoft.com/office/drawing/2014/main" xmlns="" id="{5B1C4767-931A-A9CC-A816-688CA4DFCED5}"/>
              </a:ext>
            </a:extLst>
          </p:cNvPr>
          <p:cNvSpPr txBox="1"/>
          <p:nvPr/>
        </p:nvSpPr>
        <p:spPr>
          <a:xfrm>
            <a:off x="6717673" y="2205412"/>
            <a:ext cx="4791563" cy="553998"/>
          </a:xfrm>
          <a:prstGeom prst="rect">
            <a:avLst/>
          </a:prstGeom>
          <a:noFill/>
        </p:spPr>
        <p:txBody>
          <a:bodyPr wrap="square" lIns="0" tIns="0" rIns="0" bIns="0" rtlCol="0">
            <a:spAutoFit/>
          </a:bodyPr>
          <a:lstStyle/>
          <a:p>
            <a:pPr algn="just"/>
            <a:r>
              <a:rPr lang="en-US">
                <a:latin typeface="SVN-Segoe Print" panose="020B0606040200020203" pitchFamily="34" charset="0"/>
              </a:rPr>
              <a:t> Tìm hiểu một </a:t>
            </a:r>
            <a:r>
              <a:rPr lang="en-US" dirty="0" err="1">
                <a:latin typeface="SVN-Segoe Print" panose="020B0606040200020203" pitchFamily="34" charset="0"/>
              </a:rPr>
              <a:t>số</a:t>
            </a:r>
            <a:r>
              <a:rPr lang="en-US" dirty="0">
                <a:latin typeface="SVN-Segoe Print" panose="020B0606040200020203" pitchFamily="34" charset="0"/>
              </a:rPr>
              <a:t> </a:t>
            </a:r>
            <a:r>
              <a:rPr lang="en-US" dirty="0" err="1">
                <a:latin typeface="SVN-Segoe Print" panose="020B0606040200020203" pitchFamily="34" charset="0"/>
              </a:rPr>
              <a:t>yếu</a:t>
            </a:r>
            <a:r>
              <a:rPr lang="en-US" dirty="0">
                <a:latin typeface="SVN-Segoe Print" panose="020B0606040200020203" pitchFamily="34" charset="0"/>
              </a:rPr>
              <a:t> </a:t>
            </a:r>
            <a:r>
              <a:rPr lang="en-US" dirty="0" err="1">
                <a:latin typeface="SVN-Segoe Print" panose="020B0606040200020203" pitchFamily="34" charset="0"/>
              </a:rPr>
              <a:t>tố</a:t>
            </a:r>
            <a:r>
              <a:rPr lang="en-US" dirty="0">
                <a:latin typeface="SVN-Segoe Print" panose="020B0606040200020203" pitchFamily="34" charset="0"/>
              </a:rPr>
              <a:t> </a:t>
            </a:r>
            <a:r>
              <a:rPr lang="en-US" dirty="0" err="1">
                <a:latin typeface="SVN-Segoe Print" panose="020B0606040200020203" pitchFamily="34" charset="0"/>
              </a:rPr>
              <a:t>của</a:t>
            </a:r>
            <a:r>
              <a:rPr lang="en-US" dirty="0">
                <a:latin typeface="SVN-Segoe Print" panose="020B0606040200020203" pitchFamily="34" charset="0"/>
              </a:rPr>
              <a:t> </a:t>
            </a:r>
            <a:r>
              <a:rPr lang="en-US" dirty="0" err="1">
                <a:latin typeface="SVN-Segoe Print" panose="020B0606040200020203" pitchFamily="34" charset="0"/>
              </a:rPr>
              <a:t>hài</a:t>
            </a:r>
            <a:r>
              <a:rPr lang="en-US" dirty="0">
                <a:latin typeface="SVN-Segoe Print" panose="020B0606040200020203" pitchFamily="34" charset="0"/>
              </a:rPr>
              <a:t> </a:t>
            </a:r>
            <a:r>
              <a:rPr lang="en-US" dirty="0" err="1">
                <a:latin typeface="SVN-Segoe Print" panose="020B0606040200020203" pitchFamily="34" charset="0"/>
              </a:rPr>
              <a:t>kịch</a:t>
            </a:r>
            <a:r>
              <a:rPr lang="en-US" dirty="0">
                <a:latin typeface="SVN-Segoe Print" panose="020B0606040200020203" pitchFamily="34" charset="0"/>
              </a:rPr>
              <a:t> </a:t>
            </a:r>
            <a:r>
              <a:rPr lang="en-US" dirty="0" err="1">
                <a:latin typeface="SVN-Segoe Print" panose="020B0606040200020203" pitchFamily="34" charset="0"/>
              </a:rPr>
              <a:t>như</a:t>
            </a:r>
            <a:r>
              <a:rPr lang="en-US" dirty="0">
                <a:latin typeface="SVN-Segoe Print" panose="020B0606040200020203" pitchFamily="34" charset="0"/>
              </a:rPr>
              <a:t>: </a:t>
            </a:r>
            <a:r>
              <a:rPr lang="en-US" dirty="0" err="1">
                <a:latin typeface="SVN-Segoe Print" panose="020B0606040200020203" pitchFamily="34" charset="0"/>
              </a:rPr>
              <a:t>xung</a:t>
            </a:r>
            <a:r>
              <a:rPr lang="en-US" dirty="0">
                <a:latin typeface="SVN-Segoe Print" panose="020B0606040200020203" pitchFamily="34" charset="0"/>
              </a:rPr>
              <a:t> </a:t>
            </a:r>
            <a:r>
              <a:rPr lang="en-US" dirty="0" err="1">
                <a:latin typeface="SVN-Segoe Print" panose="020B0606040200020203" pitchFamily="34" charset="0"/>
              </a:rPr>
              <a:t>đột</a:t>
            </a:r>
            <a:r>
              <a:rPr lang="en-US" dirty="0">
                <a:latin typeface="SVN-Segoe Print" panose="020B0606040200020203" pitchFamily="34" charset="0"/>
              </a:rPr>
              <a:t>, </a:t>
            </a:r>
            <a:r>
              <a:rPr lang="en-US" dirty="0" err="1">
                <a:latin typeface="SVN-Segoe Print" panose="020B0606040200020203" pitchFamily="34" charset="0"/>
              </a:rPr>
              <a:t>hành</a:t>
            </a:r>
            <a:r>
              <a:rPr lang="en-US" dirty="0">
                <a:latin typeface="SVN-Segoe Print" panose="020B0606040200020203" pitchFamily="34" charset="0"/>
              </a:rPr>
              <a:t> </a:t>
            </a:r>
            <a:r>
              <a:rPr lang="en-US" dirty="0" err="1">
                <a:latin typeface="SVN-Segoe Print" panose="020B0606040200020203" pitchFamily="34" charset="0"/>
              </a:rPr>
              <a:t>động</a:t>
            </a:r>
            <a:r>
              <a:rPr lang="en-US" dirty="0">
                <a:latin typeface="SVN-Segoe Print" panose="020B0606040200020203" pitchFamily="34" charset="0"/>
              </a:rPr>
              <a:t>, </a:t>
            </a:r>
            <a:r>
              <a:rPr lang="en-US" dirty="0" err="1">
                <a:latin typeface="SVN-Segoe Print" panose="020B0606040200020203" pitchFamily="34" charset="0"/>
              </a:rPr>
              <a:t>nhân</a:t>
            </a:r>
            <a:r>
              <a:rPr lang="en-US" dirty="0">
                <a:latin typeface="SVN-Segoe Print" panose="020B0606040200020203" pitchFamily="34" charset="0"/>
              </a:rPr>
              <a:t> </a:t>
            </a:r>
            <a:r>
              <a:rPr lang="en-US" dirty="0" err="1">
                <a:latin typeface="SVN-Segoe Print" panose="020B0606040200020203" pitchFamily="34" charset="0"/>
              </a:rPr>
              <a:t>vật</a:t>
            </a:r>
            <a:r>
              <a:rPr lang="en-US" dirty="0">
                <a:latin typeface="SVN-Segoe Print" panose="020B0606040200020203" pitchFamily="34" charset="0"/>
              </a:rPr>
              <a:t>, </a:t>
            </a:r>
            <a:r>
              <a:rPr lang="en-US" dirty="0" err="1">
                <a:latin typeface="SVN-Segoe Print" panose="020B0606040200020203" pitchFamily="34" charset="0"/>
              </a:rPr>
              <a:t>lời</a:t>
            </a:r>
            <a:r>
              <a:rPr lang="en-US" dirty="0">
                <a:latin typeface="SVN-Segoe Print" panose="020B0606040200020203" pitchFamily="34" charset="0"/>
              </a:rPr>
              <a:t> </a:t>
            </a:r>
            <a:r>
              <a:rPr lang="en-US" dirty="0" err="1">
                <a:latin typeface="SVN-Segoe Print" panose="020B0606040200020203" pitchFamily="34" charset="0"/>
              </a:rPr>
              <a:t>thoại</a:t>
            </a:r>
            <a:r>
              <a:rPr lang="en-US" dirty="0">
                <a:latin typeface="SVN-Segoe Print" panose="020B0606040200020203" pitchFamily="34" charset="0"/>
              </a:rPr>
              <a:t>, …</a:t>
            </a:r>
          </a:p>
        </p:txBody>
      </p:sp>
      <p:sp>
        <p:nvSpPr>
          <p:cNvPr id="58" name="TextBox 75">
            <a:extLst>
              <a:ext uri="{FF2B5EF4-FFF2-40B4-BE49-F238E27FC236}">
                <a16:creationId xmlns:a16="http://schemas.microsoft.com/office/drawing/2014/main" xmlns="" id="{CE5DAD36-EF89-150D-0D58-7858BF10C5D6}"/>
              </a:ext>
            </a:extLst>
          </p:cNvPr>
          <p:cNvSpPr txBox="1"/>
          <p:nvPr/>
        </p:nvSpPr>
        <p:spPr>
          <a:xfrm>
            <a:off x="6717660" y="3304599"/>
            <a:ext cx="4791576" cy="1107996"/>
          </a:xfrm>
          <a:prstGeom prst="rect">
            <a:avLst/>
          </a:prstGeom>
          <a:noFill/>
        </p:spPr>
        <p:txBody>
          <a:bodyPr wrap="square" lIns="0" tIns="0" rIns="0" bIns="0" rtlCol="0">
            <a:spAutoFit/>
          </a:bodyPr>
          <a:lstStyle/>
          <a:p>
            <a:pPr algn="just" fontAlgn="base">
              <a:spcBef>
                <a:spcPct val="0"/>
              </a:spcBef>
              <a:spcAft>
                <a:spcPct val="0"/>
              </a:spcAft>
            </a:pPr>
            <a:r>
              <a:rPr lang="en-US">
                <a:latin typeface="SVN-Segoe Print" panose="020B0606040200020203" pitchFamily="34" charset="0"/>
              </a:rPr>
              <a:t>Tìm hiểu được </a:t>
            </a:r>
            <a:r>
              <a:rPr lang="en-US" dirty="0" err="1">
                <a:latin typeface="SVN-Segoe Print" panose="020B0606040200020203" pitchFamily="34" charset="0"/>
              </a:rPr>
              <a:t>chủ</a:t>
            </a:r>
            <a:r>
              <a:rPr lang="en-US" dirty="0">
                <a:latin typeface="SVN-Segoe Print" panose="020B0606040200020203" pitchFamily="34" charset="0"/>
              </a:rPr>
              <a:t> </a:t>
            </a:r>
            <a:r>
              <a:rPr lang="en-US" dirty="0" err="1">
                <a:latin typeface="SVN-Segoe Print" panose="020B0606040200020203" pitchFamily="34" charset="0"/>
              </a:rPr>
              <a:t>đề</a:t>
            </a:r>
            <a:r>
              <a:rPr lang="en-US" dirty="0">
                <a:latin typeface="SVN-Segoe Print" panose="020B0606040200020203" pitchFamily="34" charset="0"/>
              </a:rPr>
              <a:t>, </a:t>
            </a:r>
            <a:r>
              <a:rPr lang="en-US" dirty="0" err="1">
                <a:latin typeface="SVN-Segoe Print" panose="020B0606040200020203" pitchFamily="34" charset="0"/>
              </a:rPr>
              <a:t>tư</a:t>
            </a:r>
            <a:r>
              <a:rPr lang="en-US" dirty="0">
                <a:latin typeface="SVN-Segoe Print" panose="020B0606040200020203" pitchFamily="34" charset="0"/>
              </a:rPr>
              <a:t> </a:t>
            </a:r>
            <a:r>
              <a:rPr lang="en-US" dirty="0" err="1">
                <a:latin typeface="SVN-Segoe Print" panose="020B0606040200020203" pitchFamily="34" charset="0"/>
              </a:rPr>
              <a:t>tưởng</a:t>
            </a:r>
            <a:r>
              <a:rPr lang="en-US" dirty="0">
                <a:latin typeface="SVN-Segoe Print" panose="020B0606040200020203" pitchFamily="34" charset="0"/>
              </a:rPr>
              <a:t>, </a:t>
            </a:r>
            <a:r>
              <a:rPr lang="en-US" dirty="0" err="1">
                <a:latin typeface="SVN-Segoe Print" panose="020B0606040200020203" pitchFamily="34" charset="0"/>
              </a:rPr>
              <a:t>thông</a:t>
            </a:r>
            <a:r>
              <a:rPr lang="en-US" dirty="0">
                <a:latin typeface="SVN-Segoe Print" panose="020B0606040200020203" pitchFamily="34" charset="0"/>
              </a:rPr>
              <a:t> </a:t>
            </a:r>
            <a:r>
              <a:rPr lang="en-US" dirty="0" err="1">
                <a:latin typeface="SVN-Segoe Print" panose="020B0606040200020203" pitchFamily="34" charset="0"/>
              </a:rPr>
              <a:t>điệp</a:t>
            </a:r>
            <a:r>
              <a:rPr lang="en-US" dirty="0">
                <a:latin typeface="SVN-Segoe Print" panose="020B0606040200020203" pitchFamily="34" charset="0"/>
              </a:rPr>
              <a:t> </a:t>
            </a:r>
            <a:r>
              <a:rPr lang="en-US" dirty="0" err="1">
                <a:latin typeface="SVN-Segoe Print" panose="020B0606040200020203" pitchFamily="34" charset="0"/>
              </a:rPr>
              <a:t>mà</a:t>
            </a:r>
            <a:r>
              <a:rPr lang="en-US" dirty="0">
                <a:latin typeface="SVN-Segoe Print" panose="020B0606040200020203" pitchFamily="34" charset="0"/>
              </a:rPr>
              <a:t> </a:t>
            </a:r>
            <a:r>
              <a:rPr lang="en-US" dirty="0" err="1">
                <a:latin typeface="SVN-Segoe Print" panose="020B0606040200020203" pitchFamily="34" charset="0"/>
              </a:rPr>
              <a:t>vb</a:t>
            </a:r>
            <a:r>
              <a:rPr lang="en-US" dirty="0">
                <a:latin typeface="SVN-Segoe Print" panose="020B0606040200020203" pitchFamily="34" charset="0"/>
              </a:rPr>
              <a:t> </a:t>
            </a:r>
            <a:r>
              <a:rPr lang="en-US" dirty="0" err="1">
                <a:latin typeface="SVN-Segoe Print" panose="020B0606040200020203" pitchFamily="34" charset="0"/>
              </a:rPr>
              <a:t>muốn</a:t>
            </a:r>
            <a:r>
              <a:rPr lang="en-US" dirty="0">
                <a:latin typeface="SVN-Segoe Print" panose="020B0606040200020203" pitchFamily="34" charset="0"/>
              </a:rPr>
              <a:t> </a:t>
            </a:r>
            <a:r>
              <a:rPr lang="en-US" dirty="0" err="1">
                <a:latin typeface="SVN-Segoe Print" panose="020B0606040200020203" pitchFamily="34" charset="0"/>
              </a:rPr>
              <a:t>gửi</a:t>
            </a:r>
            <a:r>
              <a:rPr lang="en-US" dirty="0">
                <a:latin typeface="SVN-Segoe Print" panose="020B0606040200020203" pitchFamily="34" charset="0"/>
              </a:rPr>
              <a:t> </a:t>
            </a:r>
            <a:r>
              <a:rPr lang="en-US" dirty="0" err="1">
                <a:latin typeface="SVN-Segoe Print" panose="020B0606040200020203" pitchFamily="34" charset="0"/>
              </a:rPr>
              <a:t>đến</a:t>
            </a:r>
            <a:r>
              <a:rPr lang="en-US" dirty="0">
                <a:latin typeface="SVN-Segoe Print" panose="020B0606040200020203" pitchFamily="34" charset="0"/>
              </a:rPr>
              <a:t> </a:t>
            </a:r>
            <a:r>
              <a:rPr lang="en-US" dirty="0" err="1">
                <a:latin typeface="SVN-Segoe Print" panose="020B0606040200020203" pitchFamily="34" charset="0"/>
              </a:rPr>
              <a:t>người</a:t>
            </a:r>
            <a:r>
              <a:rPr lang="en-US" dirty="0">
                <a:latin typeface="SVN-Segoe Print" panose="020B0606040200020203" pitchFamily="34" charset="0"/>
              </a:rPr>
              <a:t> </a:t>
            </a:r>
            <a:r>
              <a:rPr lang="en-US" dirty="0" err="1">
                <a:latin typeface="SVN-Segoe Print" panose="020B0606040200020203" pitchFamily="34" charset="0"/>
              </a:rPr>
              <a:t>đọc</a:t>
            </a:r>
            <a:r>
              <a:rPr lang="en-US" dirty="0">
                <a:latin typeface="SVN-Segoe Print" panose="020B0606040200020203" pitchFamily="34" charset="0"/>
              </a:rPr>
              <a:t> </a:t>
            </a:r>
            <a:r>
              <a:rPr lang="en-US" dirty="0" err="1">
                <a:latin typeface="SVN-Segoe Print" panose="020B0606040200020203" pitchFamily="34" charset="0"/>
              </a:rPr>
              <a:t>thông</a:t>
            </a:r>
            <a:r>
              <a:rPr lang="en-US" dirty="0">
                <a:latin typeface="SVN-Segoe Print" panose="020B0606040200020203" pitchFamily="34" charset="0"/>
              </a:rPr>
              <a:t> qua </a:t>
            </a:r>
            <a:r>
              <a:rPr lang="en-US" dirty="0" err="1">
                <a:latin typeface="SVN-Segoe Print" panose="020B0606040200020203" pitchFamily="34" charset="0"/>
              </a:rPr>
              <a:t>hình</a:t>
            </a:r>
            <a:r>
              <a:rPr lang="en-US" dirty="0">
                <a:latin typeface="SVN-Segoe Print" panose="020B0606040200020203" pitchFamily="34" charset="0"/>
              </a:rPr>
              <a:t> </a:t>
            </a:r>
            <a:r>
              <a:rPr lang="en-US" dirty="0" err="1">
                <a:latin typeface="SVN-Segoe Print" panose="020B0606040200020203" pitchFamily="34" charset="0"/>
              </a:rPr>
              <a:t>thức</a:t>
            </a:r>
            <a:r>
              <a:rPr lang="en-US" dirty="0">
                <a:latin typeface="SVN-Segoe Print" panose="020B0606040200020203" pitchFamily="34" charset="0"/>
              </a:rPr>
              <a:t> </a:t>
            </a:r>
            <a:r>
              <a:rPr lang="en-US" dirty="0" err="1">
                <a:latin typeface="SVN-Segoe Print" panose="020B0606040200020203" pitchFamily="34" charset="0"/>
              </a:rPr>
              <a:t>nghệ</a:t>
            </a:r>
            <a:r>
              <a:rPr lang="en-US" dirty="0">
                <a:latin typeface="SVN-Segoe Print" panose="020B0606040200020203" pitchFamily="34" charset="0"/>
              </a:rPr>
              <a:t> </a:t>
            </a:r>
            <a:r>
              <a:rPr lang="en-US" dirty="0" err="1">
                <a:latin typeface="SVN-Segoe Print" panose="020B0606040200020203" pitchFamily="34" charset="0"/>
              </a:rPr>
              <a:t>thuật</a:t>
            </a:r>
            <a:r>
              <a:rPr lang="en-US" dirty="0">
                <a:latin typeface="SVN-Segoe Print" panose="020B0606040200020203" pitchFamily="34" charset="0"/>
              </a:rPr>
              <a:t>; </a:t>
            </a:r>
            <a:r>
              <a:rPr lang="en-US" dirty="0" err="1">
                <a:latin typeface="SVN-Segoe Print" panose="020B0606040200020203" pitchFamily="34" charset="0"/>
              </a:rPr>
              <a:t>phân</a:t>
            </a:r>
            <a:r>
              <a:rPr lang="en-US" dirty="0">
                <a:latin typeface="SVN-Segoe Print" panose="020B0606040200020203" pitchFamily="34" charset="0"/>
              </a:rPr>
              <a:t> </a:t>
            </a:r>
            <a:r>
              <a:rPr lang="en-US" dirty="0" err="1">
                <a:latin typeface="SVN-Segoe Print" panose="020B0606040200020203" pitchFamily="34" charset="0"/>
              </a:rPr>
              <a:t>tích</a:t>
            </a:r>
            <a:r>
              <a:rPr lang="en-US" dirty="0">
                <a:latin typeface="SVN-Segoe Print" panose="020B0606040200020203" pitchFamily="34" charset="0"/>
              </a:rPr>
              <a:t> </a:t>
            </a:r>
            <a:r>
              <a:rPr lang="en-US" dirty="0" err="1">
                <a:latin typeface="SVN-Segoe Print" panose="020B0606040200020203" pitchFamily="34" charset="0"/>
              </a:rPr>
              <a:t>được</a:t>
            </a:r>
            <a:r>
              <a:rPr lang="en-US" dirty="0">
                <a:latin typeface="SVN-Segoe Print" panose="020B0606040200020203" pitchFamily="34" charset="0"/>
              </a:rPr>
              <a:t> </a:t>
            </a:r>
            <a:r>
              <a:rPr lang="en-US" dirty="0" err="1">
                <a:latin typeface="SVN-Segoe Print" panose="020B0606040200020203" pitchFamily="34" charset="0"/>
              </a:rPr>
              <a:t>một</a:t>
            </a:r>
            <a:r>
              <a:rPr lang="en-US" dirty="0">
                <a:latin typeface="SVN-Segoe Print" panose="020B0606040200020203" pitchFamily="34" charset="0"/>
              </a:rPr>
              <a:t> </a:t>
            </a:r>
            <a:r>
              <a:rPr lang="en-US" dirty="0" err="1">
                <a:latin typeface="SVN-Segoe Print" panose="020B0606040200020203" pitchFamily="34" charset="0"/>
              </a:rPr>
              <a:t>số</a:t>
            </a:r>
            <a:r>
              <a:rPr lang="en-US" dirty="0">
                <a:latin typeface="SVN-Segoe Print" panose="020B0606040200020203" pitchFamily="34" charset="0"/>
              </a:rPr>
              <a:t> </a:t>
            </a:r>
            <a:r>
              <a:rPr lang="en-US" dirty="0" err="1">
                <a:latin typeface="SVN-Segoe Print" panose="020B0606040200020203" pitchFamily="34" charset="0"/>
              </a:rPr>
              <a:t>căn</a:t>
            </a:r>
            <a:r>
              <a:rPr lang="en-US" dirty="0">
                <a:latin typeface="SVN-Segoe Print" panose="020B0606040200020203" pitchFamily="34" charset="0"/>
              </a:rPr>
              <a:t> </a:t>
            </a:r>
            <a:r>
              <a:rPr lang="en-US" dirty="0" err="1">
                <a:latin typeface="SVN-Segoe Print" panose="020B0606040200020203" pitchFamily="34" charset="0"/>
              </a:rPr>
              <a:t>cứ</a:t>
            </a:r>
            <a:r>
              <a:rPr lang="en-US" dirty="0">
                <a:latin typeface="SVN-Segoe Print" panose="020B0606040200020203" pitchFamily="34" charset="0"/>
              </a:rPr>
              <a:t> </a:t>
            </a:r>
            <a:r>
              <a:rPr lang="en-US" dirty="0" err="1">
                <a:latin typeface="SVN-Segoe Print" panose="020B0606040200020203" pitchFamily="34" charset="0"/>
              </a:rPr>
              <a:t>để</a:t>
            </a:r>
            <a:r>
              <a:rPr lang="en-US" dirty="0">
                <a:latin typeface="SVN-Segoe Print" panose="020B0606040200020203" pitchFamily="34" charset="0"/>
              </a:rPr>
              <a:t> </a:t>
            </a:r>
            <a:r>
              <a:rPr lang="en-US" dirty="0" err="1">
                <a:latin typeface="SVN-Segoe Print" panose="020B0606040200020203" pitchFamily="34" charset="0"/>
              </a:rPr>
              <a:t>xác</a:t>
            </a:r>
            <a:r>
              <a:rPr lang="en-US" dirty="0">
                <a:latin typeface="SVN-Segoe Print" panose="020B0606040200020203" pitchFamily="34" charset="0"/>
              </a:rPr>
              <a:t> </a:t>
            </a:r>
            <a:r>
              <a:rPr lang="en-US" dirty="0" err="1">
                <a:latin typeface="SVN-Segoe Print" panose="020B0606040200020203" pitchFamily="34" charset="0"/>
              </a:rPr>
              <a:t>định</a:t>
            </a:r>
            <a:r>
              <a:rPr lang="en-US" dirty="0">
                <a:latin typeface="SVN-Segoe Print" panose="020B0606040200020203" pitchFamily="34" charset="0"/>
              </a:rPr>
              <a:t> </a:t>
            </a:r>
            <a:r>
              <a:rPr lang="en-US" dirty="0" err="1">
                <a:latin typeface="SVN-Segoe Print" panose="020B0606040200020203" pitchFamily="34" charset="0"/>
              </a:rPr>
              <a:t>chủ</a:t>
            </a:r>
            <a:r>
              <a:rPr lang="en-US" dirty="0">
                <a:latin typeface="SVN-Segoe Print" panose="020B0606040200020203" pitchFamily="34" charset="0"/>
              </a:rPr>
              <a:t> </a:t>
            </a:r>
            <a:r>
              <a:rPr lang="en-US" dirty="0" err="1">
                <a:latin typeface="SVN-Segoe Print" panose="020B0606040200020203" pitchFamily="34" charset="0"/>
              </a:rPr>
              <a:t>đề</a:t>
            </a:r>
            <a:r>
              <a:rPr lang="en-US" dirty="0">
                <a:latin typeface="SVN-Segoe Print" panose="020B0606040200020203" pitchFamily="34" charset="0"/>
              </a:rPr>
              <a:t>.</a:t>
            </a:r>
          </a:p>
        </p:txBody>
      </p:sp>
      <p:cxnSp>
        <p:nvCxnSpPr>
          <p:cNvPr id="60" name="Straight Connector 83">
            <a:extLst>
              <a:ext uri="{FF2B5EF4-FFF2-40B4-BE49-F238E27FC236}">
                <a16:creationId xmlns:a16="http://schemas.microsoft.com/office/drawing/2014/main" xmlns="" id="{A8C06B26-FAB5-BD82-668D-24459DF46DE2}"/>
              </a:ext>
            </a:extLst>
          </p:cNvPr>
          <p:cNvCxnSpPr>
            <a:stCxn id="25" idx="4"/>
            <a:endCxn id="26" idx="0"/>
          </p:cNvCxnSpPr>
          <p:nvPr/>
        </p:nvCxnSpPr>
        <p:spPr>
          <a:xfrm>
            <a:off x="6410400" y="2723181"/>
            <a:ext cx="0" cy="951054"/>
          </a:xfrm>
          <a:prstGeom prst="line">
            <a:avLst/>
          </a:prstGeom>
          <a:noFill/>
          <a:ln w="6350" cap="flat" cmpd="sng" algn="ctr">
            <a:solidFill>
              <a:sysClr val="window" lastClr="FFFFFF">
                <a:lumMod val="75000"/>
              </a:sysClr>
            </a:solidFill>
            <a:prstDash val="solid"/>
            <a:miter lim="800000"/>
          </a:ln>
          <a:effectLst/>
        </p:spPr>
      </p:cxnSp>
      <p:cxnSp>
        <p:nvCxnSpPr>
          <p:cNvPr id="61" name="Straight Connector 84">
            <a:extLst>
              <a:ext uri="{FF2B5EF4-FFF2-40B4-BE49-F238E27FC236}">
                <a16:creationId xmlns:a16="http://schemas.microsoft.com/office/drawing/2014/main" xmlns="" id="{58140193-A2EE-C1F0-1F34-DB7C1CAFCFCC}"/>
              </a:ext>
            </a:extLst>
          </p:cNvPr>
          <p:cNvCxnSpPr>
            <a:stCxn id="26" idx="4"/>
            <a:endCxn id="27" idx="0"/>
          </p:cNvCxnSpPr>
          <p:nvPr/>
        </p:nvCxnSpPr>
        <p:spPr>
          <a:xfrm>
            <a:off x="6410400" y="3981508"/>
            <a:ext cx="0" cy="951054"/>
          </a:xfrm>
          <a:prstGeom prst="line">
            <a:avLst/>
          </a:prstGeom>
          <a:noFill/>
          <a:ln w="6350" cap="flat" cmpd="sng" algn="ctr">
            <a:solidFill>
              <a:sysClr val="window" lastClr="FFFFFF">
                <a:lumMod val="75000"/>
              </a:sysClr>
            </a:solidFill>
            <a:prstDash val="solid"/>
            <a:miter lim="800000"/>
          </a:ln>
          <a:effectLst/>
        </p:spPr>
      </p:cxnSp>
      <p:grpSp>
        <p:nvGrpSpPr>
          <p:cNvPr id="62" name="Group 61">
            <a:extLst>
              <a:ext uri="{FF2B5EF4-FFF2-40B4-BE49-F238E27FC236}">
                <a16:creationId xmlns:a16="http://schemas.microsoft.com/office/drawing/2014/main" xmlns="" id="{CDEDB1F8-39F7-3F0A-2FF8-485502B5CE92}"/>
              </a:ext>
            </a:extLst>
          </p:cNvPr>
          <p:cNvGrpSpPr/>
          <p:nvPr/>
        </p:nvGrpSpPr>
        <p:grpSpPr>
          <a:xfrm>
            <a:off x="3809999" y="236969"/>
            <a:ext cx="4572000" cy="727069"/>
            <a:chOff x="3809999" y="142376"/>
            <a:chExt cx="4572000" cy="727069"/>
          </a:xfrm>
        </p:grpSpPr>
        <p:sp>
          <p:nvSpPr>
            <p:cNvPr id="63" name="Rectangle: Rounded Corners 23">
              <a:extLst>
                <a:ext uri="{FF2B5EF4-FFF2-40B4-BE49-F238E27FC236}">
                  <a16:creationId xmlns:a16="http://schemas.microsoft.com/office/drawing/2014/main" xmlns="" id="{623B8D8B-EB87-37B2-679E-6607E0D638FC}"/>
                </a:ext>
              </a:extLst>
            </p:cNvPr>
            <p:cNvSpPr/>
            <p:nvPr/>
          </p:nvSpPr>
          <p:spPr>
            <a:xfrm>
              <a:off x="3809999" y="142376"/>
              <a:ext cx="4572000" cy="727069"/>
            </a:xfrm>
            <a:prstGeom prst="roundRect">
              <a:avLst>
                <a:gd name="adj" fmla="val 38626"/>
              </a:avLst>
            </a:prstGeom>
            <a:solidFill>
              <a:schemeClr val="bg1"/>
            </a:solidFill>
            <a:ln w="28575">
              <a:solidFill>
                <a:srgbClr val="8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2F404DCC-3EE4-6EED-1B26-28EC007E5B0D}"/>
                </a:ext>
              </a:extLst>
            </p:cNvPr>
            <p:cNvSpPr/>
            <p:nvPr/>
          </p:nvSpPr>
          <p:spPr>
            <a:xfrm>
              <a:off x="4067503" y="248725"/>
              <a:ext cx="3914681" cy="584775"/>
            </a:xfrm>
            <a:prstGeom prst="rect">
              <a:avLst/>
            </a:prstGeom>
            <a:noFill/>
          </p:spPr>
          <p:txBody>
            <a:bodyPr wrap="square">
              <a:spAutoFit/>
            </a:bodyPr>
            <a:lstStyle/>
            <a:p>
              <a:pPr lvl="0" algn="ctr" fontAlgn="base">
                <a:spcBef>
                  <a:spcPct val="0"/>
                </a:spcBef>
                <a:spcAft>
                  <a:spcPct val="0"/>
                </a:spcAft>
                <a:defRPr/>
              </a:pPr>
              <a:r>
                <a:rPr lang="en-US" altLang="zh-CN" sz="3200" kern="0">
                  <a:solidFill>
                    <a:schemeClr val="accent1"/>
                  </a:solidFill>
                  <a:latin typeface="SVN-Dessert Menu Script" panose="00000500000000000000" pitchFamily="2" charset="0"/>
                  <a:cs typeface="+mn-ea"/>
                  <a:sym typeface="+mn-lt"/>
                </a:rPr>
                <a:t>F1</a:t>
              </a:r>
              <a:endParaRPr lang="en-US" altLang="zh-CN" sz="3200" kern="0" dirty="0">
                <a:solidFill>
                  <a:schemeClr val="accent1"/>
                </a:solidFill>
                <a:latin typeface="SVN-Dessert Menu Script" panose="00000500000000000000" pitchFamily="2" charset="0"/>
                <a:cs typeface="+mn-ea"/>
                <a:sym typeface="+mn-lt"/>
              </a:endParaRPr>
            </a:p>
          </p:txBody>
        </p:sp>
      </p:grpSp>
      <p:grpSp>
        <p:nvGrpSpPr>
          <p:cNvPr id="3" name="Group 2">
            <a:extLst>
              <a:ext uri="{FF2B5EF4-FFF2-40B4-BE49-F238E27FC236}">
                <a16:creationId xmlns:a16="http://schemas.microsoft.com/office/drawing/2014/main" xmlns="" id="{03FAE78A-6CD1-B221-99AA-E22F37D4A151}"/>
              </a:ext>
            </a:extLst>
          </p:cNvPr>
          <p:cNvGrpSpPr/>
          <p:nvPr/>
        </p:nvGrpSpPr>
        <p:grpSpPr>
          <a:xfrm>
            <a:off x="-91402" y="1015402"/>
            <a:ext cx="6402578" cy="5547360"/>
            <a:chOff x="-91402" y="1015402"/>
            <a:chExt cx="6402578" cy="5547360"/>
          </a:xfrm>
        </p:grpSpPr>
        <p:pic>
          <p:nvPicPr>
            <p:cNvPr id="23" name="Picture 22">
              <a:extLst>
                <a:ext uri="{FF2B5EF4-FFF2-40B4-BE49-F238E27FC236}">
                  <a16:creationId xmlns:a16="http://schemas.microsoft.com/office/drawing/2014/main" xmlns="" id="{1729D156-2772-B2B3-91FF-31AA9FFE2AE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250" b="93750" l="1444" r="98195">
                          <a14:foregroundMark x1="3249" y1="72917" x2="10469" y2="70833"/>
                          <a14:foregroundMark x1="10469" y1="70833" x2="14801" y2="74167"/>
                          <a14:foregroundMark x1="20254" y1="92204" x2="20217" y2="93750"/>
                          <a14:foregroundMark x1="20408" y1="85833" x2="20297" y2="90436"/>
                          <a14:foregroundMark x1="20578" y1="78750" x2="20408" y2="85833"/>
                          <a14:foregroundMark x1="61011" y1="92917" x2="64260" y2="91667"/>
                          <a14:foregroundMark x1="76173" y1="89167" x2="81227" y2="89583"/>
                          <a14:foregroundMark x1="86643" y1="57083" x2="91697" y2="64583"/>
                          <a14:foregroundMark x1="91697" y1="64583" x2="92058" y2="73750"/>
                          <a14:foregroundMark x1="92058" y1="73750" x2="90253" y2="74167"/>
                          <a14:foregroundMark x1="83032" y1="61250" x2="88448" y2="67500"/>
                          <a14:foregroundMark x1="88448" y1="67500" x2="96029" y2="68333"/>
                          <a14:foregroundMark x1="96029" y1="68333" x2="94585" y2="59167"/>
                          <a14:foregroundMark x1="94585" y1="59167" x2="87365" y2="60000"/>
                          <a14:foregroundMark x1="93863" y1="71250" x2="98195" y2="68333"/>
                          <a14:foregroundMark x1="57762" y1="34167" x2="56679" y2="35000"/>
                          <a14:foregroundMark x1="10469" y1="24583" x2="11191" y2="15417"/>
                          <a14:foregroundMark x1="11191" y1="15417" x2="15162" y2="7500"/>
                          <a14:foregroundMark x1="15162" y1="7500" x2="30686" y2="6250"/>
                          <a14:foregroundMark x1="30686" y1="6250" x2="34657" y2="14583"/>
                          <a14:foregroundMark x1="34657" y1="14583" x2="34306" y2="22273"/>
                          <a14:backgroundMark x1="37184" y1="21250" x2="39711" y2="30417"/>
                          <a14:backgroundMark x1="39711" y1="30417" x2="45487" y2="35833"/>
                          <a14:backgroundMark x1="45487" y1="35833" x2="47653" y2="31250"/>
                          <a14:backgroundMark x1="17690" y1="42500" x2="21661" y2="42083"/>
                          <a14:backgroundMark x1="22022" y1="41667" x2="24188" y2="41667"/>
                          <a14:backgroundMark x1="25271" y1="41250" x2="27076" y2="41667"/>
                          <a14:backgroundMark x1="61011" y1="48750" x2="61733" y2="47083"/>
                          <a14:backgroundMark x1="59928" y1="42500" x2="59928" y2="39167"/>
                          <a14:backgroundMark x1="80505" y1="53333" x2="82310" y2="55833"/>
                          <a14:backgroundMark x1="20939" y1="90000" x2="21661" y2="91250"/>
                          <a14:backgroundMark x1="20939" y1="89167" x2="21300" y2="87500"/>
                          <a14:backgroundMark x1="20939" y1="85833" x2="20939" y2="85833"/>
                        </a14:backgroundRemoval>
                      </a14:imgEffect>
                    </a14:imgLayer>
                  </a14:imgProps>
                </a:ext>
              </a:extLst>
            </a:blip>
            <a:stretch>
              <a:fillRect/>
            </a:stretch>
          </p:blipFill>
          <p:spPr>
            <a:xfrm>
              <a:off x="-91402" y="1015402"/>
              <a:ext cx="6402578" cy="5547360"/>
            </a:xfrm>
            <a:prstGeom prst="rect">
              <a:avLst/>
            </a:prstGeom>
          </p:spPr>
        </p:pic>
        <p:sp>
          <p:nvSpPr>
            <p:cNvPr id="2" name="TextBox 1">
              <a:extLst>
                <a:ext uri="{FF2B5EF4-FFF2-40B4-BE49-F238E27FC236}">
                  <a16:creationId xmlns:a16="http://schemas.microsoft.com/office/drawing/2014/main" xmlns="" id="{DFBB8016-F49E-882F-75A2-62B82ACCDF3A}"/>
                </a:ext>
              </a:extLst>
            </p:cNvPr>
            <p:cNvSpPr txBox="1"/>
            <p:nvPr/>
          </p:nvSpPr>
          <p:spPr>
            <a:xfrm rot="19448356">
              <a:off x="5664436" y="4898226"/>
              <a:ext cx="403350" cy="138499"/>
            </a:xfrm>
            <a:prstGeom prst="rect">
              <a:avLst/>
            </a:prstGeom>
            <a:noFill/>
          </p:spPr>
          <p:txBody>
            <a:bodyPr wrap="square" rtlCol="0">
              <a:spAutoFit/>
            </a:bodyPr>
            <a:lstStyle/>
            <a:p>
              <a:r>
                <a:rPr lang="en-US" sz="300"/>
                <a:t>Ngoc Phan</a:t>
              </a:r>
            </a:p>
          </p:txBody>
        </p:sp>
      </p:grpSp>
      <p:sp>
        <p:nvSpPr>
          <p:cNvPr id="4" name="TextBox 75">
            <a:extLst>
              <a:ext uri="{FF2B5EF4-FFF2-40B4-BE49-F238E27FC236}">
                <a16:creationId xmlns:a16="http://schemas.microsoft.com/office/drawing/2014/main" xmlns="" id="{6F4D8ECB-08B9-6905-E5D5-9AEB0AD453AF}"/>
              </a:ext>
            </a:extLst>
          </p:cNvPr>
          <p:cNvSpPr txBox="1"/>
          <p:nvPr/>
        </p:nvSpPr>
        <p:spPr>
          <a:xfrm>
            <a:off x="6663260" y="4793208"/>
            <a:ext cx="4791576" cy="276999"/>
          </a:xfrm>
          <a:prstGeom prst="rect">
            <a:avLst/>
          </a:prstGeom>
          <a:noFill/>
        </p:spPr>
        <p:txBody>
          <a:bodyPr wrap="square" lIns="0" tIns="0" rIns="0" bIns="0" rtlCol="0">
            <a:spAutoFit/>
          </a:bodyPr>
          <a:lstStyle/>
          <a:p>
            <a:pPr algn="just" fontAlgn="base">
              <a:spcBef>
                <a:spcPct val="0"/>
              </a:spcBef>
              <a:spcAft>
                <a:spcPct val="0"/>
              </a:spcAft>
            </a:pPr>
            <a:r>
              <a:rPr lang="en-US">
                <a:latin typeface="SVN-Segoe Print" panose="020B0606040200020203" pitchFamily="34" charset="0"/>
              </a:rPr>
              <a:t>Tìm hiểu thủ pháp nghệ thuật trong vở hài kịch</a:t>
            </a:r>
            <a:endParaRPr lang="en-US" dirty="0">
              <a:latin typeface="SVN-Segoe Print" panose="020B0606040200020203" pitchFamily="34" charset="0"/>
            </a:endParaRPr>
          </a:p>
        </p:txBody>
      </p:sp>
    </p:spTree>
    <p:extLst>
      <p:ext uri="{BB962C8B-B14F-4D97-AF65-F5344CB8AC3E}">
        <p14:creationId xmlns:p14="http://schemas.microsoft.com/office/powerpoint/2010/main" val="173548464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right)">
                                      <p:cBhvr>
                                        <p:cTn id="17" dur="500"/>
                                        <p:tgtEl>
                                          <p:spTgt spid="57"/>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up)">
                                      <p:cBhvr>
                                        <p:cTn id="21" dur="500"/>
                                        <p:tgtEl>
                                          <p:spTgt spid="6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p:tgtEl>
                                          <p:spTgt spid="58"/>
                                        </p:tgtEl>
                                        <p:attrNameLst>
                                          <p:attrName>ppt_x</p:attrName>
                                        </p:attrNameLst>
                                      </p:cBhvr>
                                      <p:tavLst>
                                        <p:tav tm="0">
                                          <p:val>
                                            <p:strVal val="#ppt_x-#ppt_w*1.125000"/>
                                          </p:val>
                                        </p:tav>
                                        <p:tav tm="100000">
                                          <p:val>
                                            <p:strVal val="#ppt_x"/>
                                          </p:val>
                                        </p:tav>
                                      </p:tavLst>
                                    </p:anim>
                                    <p:animEffect transition="in" filter="wipe(right)">
                                      <p:cBhvr>
                                        <p:cTn id="31" dur="500"/>
                                        <p:tgtEl>
                                          <p:spTgt spid="58"/>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57" grpId="0"/>
      <p:bldP spid="5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2;p34">
            <a:extLst>
              <a:ext uri="{FF2B5EF4-FFF2-40B4-BE49-F238E27FC236}">
                <a16:creationId xmlns:a16="http://schemas.microsoft.com/office/drawing/2014/main" xmlns="" id="{79220211-8005-9840-AACA-B762D456F827}"/>
              </a:ext>
            </a:extLst>
          </p:cNvPr>
          <p:cNvSpPr/>
          <p:nvPr/>
        </p:nvSpPr>
        <p:spPr>
          <a:xfrm>
            <a:off x="603251" y="177801"/>
            <a:ext cx="60959" cy="1269567"/>
          </a:xfrm>
          <a:custGeom>
            <a:avLst/>
            <a:gdLst/>
            <a:ahLst/>
            <a:cxnLst/>
            <a:rect l="l" t="t" r="r" b="b"/>
            <a:pathLst>
              <a:path w="449" h="48883" extrusionOk="0">
                <a:moveTo>
                  <a:pt x="354" y="0"/>
                </a:moveTo>
                <a:cubicBezTo>
                  <a:pt x="317" y="0"/>
                  <a:pt x="276" y="714"/>
                  <a:pt x="239" y="1945"/>
                </a:cubicBezTo>
                <a:cubicBezTo>
                  <a:pt x="223" y="2565"/>
                  <a:pt x="202" y="3308"/>
                  <a:pt x="182" y="4157"/>
                </a:cubicBezTo>
                <a:cubicBezTo>
                  <a:pt x="177" y="4370"/>
                  <a:pt x="173" y="4592"/>
                  <a:pt x="169" y="4814"/>
                </a:cubicBezTo>
                <a:cubicBezTo>
                  <a:pt x="169" y="4924"/>
                  <a:pt x="165" y="5035"/>
                  <a:pt x="165" y="5150"/>
                </a:cubicBezTo>
                <a:cubicBezTo>
                  <a:pt x="161" y="5249"/>
                  <a:pt x="161" y="5351"/>
                  <a:pt x="157" y="5458"/>
                </a:cubicBezTo>
                <a:cubicBezTo>
                  <a:pt x="145" y="5880"/>
                  <a:pt x="124" y="6356"/>
                  <a:pt x="112" y="6902"/>
                </a:cubicBezTo>
                <a:cubicBezTo>
                  <a:pt x="104" y="7157"/>
                  <a:pt x="91" y="7575"/>
                  <a:pt x="95" y="8117"/>
                </a:cubicBezTo>
                <a:cubicBezTo>
                  <a:pt x="99" y="8642"/>
                  <a:pt x="116" y="9241"/>
                  <a:pt x="124" y="9840"/>
                </a:cubicBezTo>
                <a:cubicBezTo>
                  <a:pt x="132" y="10415"/>
                  <a:pt x="112" y="11096"/>
                  <a:pt x="87" y="11966"/>
                </a:cubicBezTo>
                <a:cubicBezTo>
                  <a:pt x="83" y="12183"/>
                  <a:pt x="75" y="12413"/>
                  <a:pt x="75" y="12655"/>
                </a:cubicBezTo>
                <a:cubicBezTo>
                  <a:pt x="71" y="12877"/>
                  <a:pt x="71" y="13106"/>
                  <a:pt x="71" y="13336"/>
                </a:cubicBezTo>
                <a:cubicBezTo>
                  <a:pt x="67" y="13792"/>
                  <a:pt x="67" y="14259"/>
                  <a:pt x="63" y="14748"/>
                </a:cubicBezTo>
                <a:cubicBezTo>
                  <a:pt x="58" y="14994"/>
                  <a:pt x="58" y="15244"/>
                  <a:pt x="58" y="15494"/>
                </a:cubicBezTo>
                <a:cubicBezTo>
                  <a:pt x="58" y="15769"/>
                  <a:pt x="58" y="16040"/>
                  <a:pt x="63" y="16303"/>
                </a:cubicBezTo>
                <a:cubicBezTo>
                  <a:pt x="71" y="16832"/>
                  <a:pt x="79" y="17345"/>
                  <a:pt x="79" y="17837"/>
                </a:cubicBezTo>
                <a:cubicBezTo>
                  <a:pt x="71" y="18900"/>
                  <a:pt x="67" y="20008"/>
                  <a:pt x="58" y="21141"/>
                </a:cubicBezTo>
                <a:cubicBezTo>
                  <a:pt x="50" y="21703"/>
                  <a:pt x="42" y="22285"/>
                  <a:pt x="38" y="22889"/>
                </a:cubicBezTo>
                <a:cubicBezTo>
                  <a:pt x="34" y="23475"/>
                  <a:pt x="34" y="24070"/>
                  <a:pt x="34" y="24669"/>
                </a:cubicBezTo>
                <a:cubicBezTo>
                  <a:pt x="34" y="25855"/>
                  <a:pt x="34" y="27053"/>
                  <a:pt x="34" y="28252"/>
                </a:cubicBezTo>
                <a:lnTo>
                  <a:pt x="34" y="30229"/>
                </a:lnTo>
                <a:cubicBezTo>
                  <a:pt x="34" y="30558"/>
                  <a:pt x="30" y="30878"/>
                  <a:pt x="34" y="31231"/>
                </a:cubicBezTo>
                <a:cubicBezTo>
                  <a:pt x="34" y="31571"/>
                  <a:pt x="42" y="31899"/>
                  <a:pt x="50" y="32219"/>
                </a:cubicBezTo>
                <a:cubicBezTo>
                  <a:pt x="54" y="32539"/>
                  <a:pt x="63" y="32851"/>
                  <a:pt x="63" y="33147"/>
                </a:cubicBezTo>
                <a:cubicBezTo>
                  <a:pt x="67" y="33446"/>
                  <a:pt x="63" y="33754"/>
                  <a:pt x="58" y="34062"/>
                </a:cubicBezTo>
                <a:cubicBezTo>
                  <a:pt x="54" y="34673"/>
                  <a:pt x="38" y="35297"/>
                  <a:pt x="38" y="35925"/>
                </a:cubicBezTo>
                <a:cubicBezTo>
                  <a:pt x="34" y="36552"/>
                  <a:pt x="42" y="37156"/>
                  <a:pt x="42" y="37730"/>
                </a:cubicBezTo>
                <a:lnTo>
                  <a:pt x="42" y="38575"/>
                </a:lnTo>
                <a:cubicBezTo>
                  <a:pt x="38" y="38858"/>
                  <a:pt x="38" y="39138"/>
                  <a:pt x="38" y="39417"/>
                </a:cubicBezTo>
                <a:cubicBezTo>
                  <a:pt x="34" y="39970"/>
                  <a:pt x="34" y="40504"/>
                  <a:pt x="30" y="41021"/>
                </a:cubicBezTo>
                <a:cubicBezTo>
                  <a:pt x="30" y="41526"/>
                  <a:pt x="22" y="42006"/>
                  <a:pt x="13" y="42482"/>
                </a:cubicBezTo>
                <a:cubicBezTo>
                  <a:pt x="5" y="42962"/>
                  <a:pt x="1" y="43442"/>
                  <a:pt x="1" y="43897"/>
                </a:cubicBezTo>
                <a:cubicBezTo>
                  <a:pt x="1" y="44357"/>
                  <a:pt x="5" y="44771"/>
                  <a:pt x="13" y="45161"/>
                </a:cubicBezTo>
                <a:cubicBezTo>
                  <a:pt x="17" y="45547"/>
                  <a:pt x="22" y="45887"/>
                  <a:pt x="26" y="46212"/>
                </a:cubicBezTo>
                <a:cubicBezTo>
                  <a:pt x="26" y="46540"/>
                  <a:pt x="30" y="46852"/>
                  <a:pt x="34" y="47127"/>
                </a:cubicBezTo>
                <a:cubicBezTo>
                  <a:pt x="46" y="48239"/>
                  <a:pt x="75" y="48870"/>
                  <a:pt x="128" y="48883"/>
                </a:cubicBezTo>
                <a:cubicBezTo>
                  <a:pt x="129" y="48883"/>
                  <a:pt x="129" y="48883"/>
                  <a:pt x="129" y="48883"/>
                </a:cubicBezTo>
                <a:cubicBezTo>
                  <a:pt x="178" y="48883"/>
                  <a:pt x="206" y="48256"/>
                  <a:pt x="223" y="47139"/>
                </a:cubicBezTo>
                <a:cubicBezTo>
                  <a:pt x="227" y="46856"/>
                  <a:pt x="231" y="46552"/>
                  <a:pt x="231" y="46203"/>
                </a:cubicBezTo>
                <a:cubicBezTo>
                  <a:pt x="231" y="45842"/>
                  <a:pt x="231" y="45461"/>
                  <a:pt x="227" y="45071"/>
                </a:cubicBezTo>
                <a:cubicBezTo>
                  <a:pt x="223" y="44677"/>
                  <a:pt x="214" y="44267"/>
                  <a:pt x="214" y="43856"/>
                </a:cubicBezTo>
                <a:cubicBezTo>
                  <a:pt x="214" y="43446"/>
                  <a:pt x="218" y="42999"/>
                  <a:pt x="223" y="42523"/>
                </a:cubicBezTo>
                <a:cubicBezTo>
                  <a:pt x="227" y="42047"/>
                  <a:pt x="231" y="41505"/>
                  <a:pt x="231" y="40972"/>
                </a:cubicBezTo>
                <a:cubicBezTo>
                  <a:pt x="227" y="40446"/>
                  <a:pt x="227" y="39905"/>
                  <a:pt x="227" y="39347"/>
                </a:cubicBezTo>
                <a:lnTo>
                  <a:pt x="227" y="38497"/>
                </a:lnTo>
                <a:cubicBezTo>
                  <a:pt x="227" y="38198"/>
                  <a:pt x="223" y="37902"/>
                  <a:pt x="218" y="37607"/>
                </a:cubicBezTo>
                <a:cubicBezTo>
                  <a:pt x="214" y="37016"/>
                  <a:pt x="206" y="36429"/>
                  <a:pt x="206" y="35843"/>
                </a:cubicBezTo>
                <a:cubicBezTo>
                  <a:pt x="206" y="35252"/>
                  <a:pt x="214" y="34636"/>
                  <a:pt x="223" y="33992"/>
                </a:cubicBezTo>
                <a:cubicBezTo>
                  <a:pt x="223" y="33672"/>
                  <a:pt x="227" y="33327"/>
                  <a:pt x="223" y="32991"/>
                </a:cubicBezTo>
                <a:cubicBezTo>
                  <a:pt x="218" y="32654"/>
                  <a:pt x="210" y="32326"/>
                  <a:pt x="202" y="32006"/>
                </a:cubicBezTo>
                <a:cubicBezTo>
                  <a:pt x="198" y="31690"/>
                  <a:pt x="190" y="31378"/>
                  <a:pt x="190" y="31075"/>
                </a:cubicBezTo>
                <a:lnTo>
                  <a:pt x="190" y="30849"/>
                </a:lnTo>
                <a:lnTo>
                  <a:pt x="190" y="30603"/>
                </a:lnTo>
                <a:lnTo>
                  <a:pt x="190" y="30110"/>
                </a:lnTo>
                <a:cubicBezTo>
                  <a:pt x="194" y="29458"/>
                  <a:pt x="198" y="28797"/>
                  <a:pt x="198" y="28137"/>
                </a:cubicBezTo>
                <a:cubicBezTo>
                  <a:pt x="210" y="26943"/>
                  <a:pt x="214" y="25744"/>
                  <a:pt x="227" y="24567"/>
                </a:cubicBezTo>
                <a:cubicBezTo>
                  <a:pt x="231" y="23980"/>
                  <a:pt x="239" y="23397"/>
                  <a:pt x="243" y="22823"/>
                </a:cubicBezTo>
                <a:cubicBezTo>
                  <a:pt x="251" y="22261"/>
                  <a:pt x="264" y="21686"/>
                  <a:pt x="272" y="21104"/>
                </a:cubicBezTo>
                <a:cubicBezTo>
                  <a:pt x="284" y="19922"/>
                  <a:pt x="305" y="18876"/>
                  <a:pt x="313" y="17759"/>
                </a:cubicBezTo>
                <a:cubicBezTo>
                  <a:pt x="317" y="17185"/>
                  <a:pt x="305" y="16656"/>
                  <a:pt x="305" y="16167"/>
                </a:cubicBezTo>
                <a:lnTo>
                  <a:pt x="305" y="15470"/>
                </a:lnTo>
                <a:cubicBezTo>
                  <a:pt x="309" y="15224"/>
                  <a:pt x="309" y="14982"/>
                  <a:pt x="313" y="14739"/>
                </a:cubicBezTo>
                <a:cubicBezTo>
                  <a:pt x="317" y="14259"/>
                  <a:pt x="325" y="13796"/>
                  <a:pt x="329" y="13348"/>
                </a:cubicBezTo>
                <a:cubicBezTo>
                  <a:pt x="333" y="12877"/>
                  <a:pt x="337" y="12520"/>
                  <a:pt x="350" y="12130"/>
                </a:cubicBezTo>
                <a:cubicBezTo>
                  <a:pt x="362" y="11740"/>
                  <a:pt x="374" y="11334"/>
                  <a:pt x="387" y="10944"/>
                </a:cubicBezTo>
                <a:cubicBezTo>
                  <a:pt x="399" y="10554"/>
                  <a:pt x="399" y="10131"/>
                  <a:pt x="399" y="9766"/>
                </a:cubicBezTo>
                <a:cubicBezTo>
                  <a:pt x="395" y="9036"/>
                  <a:pt x="378" y="8490"/>
                  <a:pt x="378" y="8072"/>
                </a:cubicBezTo>
                <a:cubicBezTo>
                  <a:pt x="378" y="7665"/>
                  <a:pt x="387" y="7358"/>
                  <a:pt x="391" y="7124"/>
                </a:cubicBezTo>
                <a:cubicBezTo>
                  <a:pt x="407" y="6652"/>
                  <a:pt x="424" y="6147"/>
                  <a:pt x="436" y="5626"/>
                </a:cubicBezTo>
                <a:cubicBezTo>
                  <a:pt x="440" y="5495"/>
                  <a:pt x="440" y="5363"/>
                  <a:pt x="440" y="5228"/>
                </a:cubicBezTo>
                <a:lnTo>
                  <a:pt x="440" y="4879"/>
                </a:lnTo>
                <a:cubicBezTo>
                  <a:pt x="444" y="4654"/>
                  <a:pt x="444" y="4432"/>
                  <a:pt x="444" y="4219"/>
                </a:cubicBezTo>
                <a:cubicBezTo>
                  <a:pt x="444" y="3365"/>
                  <a:pt x="448" y="2614"/>
                  <a:pt x="440" y="1986"/>
                </a:cubicBezTo>
                <a:cubicBezTo>
                  <a:pt x="424" y="739"/>
                  <a:pt x="395" y="5"/>
                  <a:pt x="354" y="0"/>
                </a:cubicBezTo>
                <a:cubicBezTo>
                  <a:pt x="354" y="0"/>
                  <a:pt x="354" y="0"/>
                  <a:pt x="354" y="0"/>
                </a:cubicBezTo>
                <a:close/>
              </a:path>
            </a:pathLst>
          </a:custGeom>
          <a:solidFill>
            <a:srgbClr val="5D3D1D"/>
          </a:solidFill>
          <a:ln>
            <a:noFill/>
          </a:ln>
        </p:spPr>
        <p:txBody>
          <a:bodyPr spcFirstLastPara="1" wrap="square" lIns="121900" tIns="121900" rIns="121900" bIns="121900" anchor="ctr" anchorCtr="0">
            <a:noAutofit/>
          </a:bodyPr>
          <a:lstStyle/>
          <a:p>
            <a:endParaRPr sz="2400"/>
          </a:p>
        </p:txBody>
      </p:sp>
      <p:grpSp>
        <p:nvGrpSpPr>
          <p:cNvPr id="3" name="Google Shape;423;p34">
            <a:extLst>
              <a:ext uri="{FF2B5EF4-FFF2-40B4-BE49-F238E27FC236}">
                <a16:creationId xmlns:a16="http://schemas.microsoft.com/office/drawing/2014/main" xmlns="" id="{CA4CEE61-FAF7-2842-8A20-2D64C464626A}"/>
              </a:ext>
            </a:extLst>
          </p:cNvPr>
          <p:cNvGrpSpPr/>
          <p:nvPr/>
        </p:nvGrpSpPr>
        <p:grpSpPr>
          <a:xfrm>
            <a:off x="406401" y="408331"/>
            <a:ext cx="485236" cy="490999"/>
            <a:chOff x="2241250" y="3027000"/>
            <a:chExt cx="98700" cy="99875"/>
          </a:xfrm>
        </p:grpSpPr>
        <p:sp>
          <p:nvSpPr>
            <p:cNvPr id="4" name="Google Shape;424;p34">
              <a:extLst>
                <a:ext uri="{FF2B5EF4-FFF2-40B4-BE49-F238E27FC236}">
                  <a16:creationId xmlns:a16="http://schemas.microsoft.com/office/drawing/2014/main" xmlns="" id="{84E2FDA2-79C1-D74C-8E77-017FF2774FC1}"/>
                </a:ext>
              </a:extLst>
            </p:cNvPr>
            <p:cNvSpPr/>
            <p:nvPr/>
          </p:nvSpPr>
          <p:spPr>
            <a:xfrm>
              <a:off x="2243600" y="3027425"/>
              <a:ext cx="94925" cy="94900"/>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121900" tIns="121900" rIns="121900" bIns="121900" anchor="ctr" anchorCtr="0">
              <a:noAutofit/>
            </a:bodyPr>
            <a:lstStyle/>
            <a:p>
              <a:endParaRPr sz="2400"/>
            </a:p>
          </p:txBody>
        </p:sp>
        <p:sp>
          <p:nvSpPr>
            <p:cNvPr id="5" name="Google Shape;425;p34">
              <a:extLst>
                <a:ext uri="{FF2B5EF4-FFF2-40B4-BE49-F238E27FC236}">
                  <a16:creationId xmlns:a16="http://schemas.microsoft.com/office/drawing/2014/main" xmlns="" id="{D801D3E6-FF29-BB42-B8E1-C5E639B59E79}"/>
                </a:ext>
              </a:extLst>
            </p:cNvPr>
            <p:cNvSpPr/>
            <p:nvPr/>
          </p:nvSpPr>
          <p:spPr>
            <a:xfrm>
              <a:off x="2241250" y="3027000"/>
              <a:ext cx="98700" cy="99875"/>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121900" tIns="121900" rIns="121900" bIns="121900" anchor="ctr" anchorCtr="0">
              <a:noAutofit/>
            </a:bodyPr>
            <a:lstStyle/>
            <a:p>
              <a:endParaRPr sz="2400"/>
            </a:p>
          </p:txBody>
        </p:sp>
      </p:grpSp>
      <p:grpSp>
        <p:nvGrpSpPr>
          <p:cNvPr id="6" name="Google Shape;686;p40">
            <a:extLst>
              <a:ext uri="{FF2B5EF4-FFF2-40B4-BE49-F238E27FC236}">
                <a16:creationId xmlns:a16="http://schemas.microsoft.com/office/drawing/2014/main" xmlns="" id="{A91593B9-1631-9242-8C4B-136A2DA5D29D}"/>
              </a:ext>
            </a:extLst>
          </p:cNvPr>
          <p:cNvGrpSpPr/>
          <p:nvPr/>
        </p:nvGrpSpPr>
        <p:grpSpPr>
          <a:xfrm>
            <a:off x="5464182" y="995030"/>
            <a:ext cx="5628641" cy="5672720"/>
            <a:chOff x="3013175" y="4489825"/>
            <a:chExt cx="1829000" cy="982850"/>
          </a:xfrm>
        </p:grpSpPr>
        <p:sp>
          <p:nvSpPr>
            <p:cNvPr id="7" name="Google Shape;687;p40">
              <a:extLst>
                <a:ext uri="{FF2B5EF4-FFF2-40B4-BE49-F238E27FC236}">
                  <a16:creationId xmlns:a16="http://schemas.microsoft.com/office/drawing/2014/main" xmlns="" id="{5DCAF946-ED5E-1248-B518-DBF5A7E84A50}"/>
                </a:ext>
              </a:extLst>
            </p:cNvPr>
            <p:cNvSpPr/>
            <p:nvPr/>
          </p:nvSpPr>
          <p:spPr>
            <a:xfrm>
              <a:off x="3053600" y="4530125"/>
              <a:ext cx="1748175" cy="902150"/>
            </a:xfrm>
            <a:custGeom>
              <a:avLst/>
              <a:gdLst/>
              <a:ahLst/>
              <a:cxnLst/>
              <a:rect l="l" t="t" r="r" b="b"/>
              <a:pathLst>
                <a:path w="69927" h="36086" extrusionOk="0">
                  <a:moveTo>
                    <a:pt x="222" y="206"/>
                  </a:moveTo>
                  <a:lnTo>
                    <a:pt x="56543" y="255"/>
                  </a:lnTo>
                  <a:lnTo>
                    <a:pt x="69665" y="268"/>
                  </a:lnTo>
                  <a:cubicBezTo>
                    <a:pt x="69661" y="5585"/>
                    <a:pt x="69657" y="10907"/>
                    <a:pt x="69653" y="16229"/>
                  </a:cubicBezTo>
                  <a:cubicBezTo>
                    <a:pt x="69649" y="22249"/>
                    <a:pt x="69632" y="28145"/>
                    <a:pt x="69706" y="33553"/>
                  </a:cubicBezTo>
                  <a:cubicBezTo>
                    <a:pt x="69724" y="34904"/>
                    <a:pt x="69753" y="35641"/>
                    <a:pt x="69784" y="35863"/>
                  </a:cubicBezTo>
                  <a:lnTo>
                    <a:pt x="69784" y="35863"/>
                  </a:lnTo>
                  <a:cubicBezTo>
                    <a:pt x="69729" y="35857"/>
                    <a:pt x="69545" y="35851"/>
                    <a:pt x="69300" y="35851"/>
                  </a:cubicBezTo>
                  <a:lnTo>
                    <a:pt x="34714" y="35880"/>
                  </a:lnTo>
                  <a:lnTo>
                    <a:pt x="201" y="35880"/>
                  </a:lnTo>
                  <a:cubicBezTo>
                    <a:pt x="209" y="24058"/>
                    <a:pt x="213" y="12216"/>
                    <a:pt x="222" y="346"/>
                  </a:cubicBezTo>
                  <a:lnTo>
                    <a:pt x="222" y="206"/>
                  </a:lnTo>
                  <a:close/>
                  <a:moveTo>
                    <a:pt x="17" y="1"/>
                  </a:moveTo>
                  <a:lnTo>
                    <a:pt x="17" y="8737"/>
                  </a:lnTo>
                  <a:cubicBezTo>
                    <a:pt x="12" y="17579"/>
                    <a:pt x="4" y="26775"/>
                    <a:pt x="0" y="36081"/>
                  </a:cubicBezTo>
                  <a:lnTo>
                    <a:pt x="18030" y="36085"/>
                  </a:lnTo>
                  <a:lnTo>
                    <a:pt x="35809" y="36065"/>
                  </a:lnTo>
                  <a:cubicBezTo>
                    <a:pt x="47540" y="36036"/>
                    <a:pt x="58960" y="35983"/>
                    <a:pt x="69550" y="35876"/>
                  </a:cubicBezTo>
                  <a:cubicBezTo>
                    <a:pt x="69680" y="35875"/>
                    <a:pt x="69755" y="35872"/>
                    <a:pt x="69785" y="35869"/>
                  </a:cubicBezTo>
                  <a:lnTo>
                    <a:pt x="69785" y="35869"/>
                  </a:lnTo>
                  <a:cubicBezTo>
                    <a:pt x="69792" y="35913"/>
                    <a:pt x="69798" y="35935"/>
                    <a:pt x="69805" y="35935"/>
                  </a:cubicBezTo>
                  <a:cubicBezTo>
                    <a:pt x="69865" y="35935"/>
                    <a:pt x="69926" y="34067"/>
                    <a:pt x="69924" y="31046"/>
                  </a:cubicBezTo>
                  <a:cubicBezTo>
                    <a:pt x="69924" y="20706"/>
                    <a:pt x="69924" y="10362"/>
                    <a:pt x="69920" y="13"/>
                  </a:cubicBezTo>
                  <a:lnTo>
                    <a:pt x="17" y="1"/>
                  </a:lnTo>
                  <a:close/>
                </a:path>
              </a:pathLst>
            </a:custGeom>
            <a:solidFill>
              <a:srgbClr val="5D3D1D"/>
            </a:solidFill>
            <a:ln>
              <a:noFill/>
            </a:ln>
          </p:spPr>
          <p:txBody>
            <a:bodyPr spcFirstLastPara="1" wrap="square" lIns="121900" tIns="121900" rIns="121900" bIns="121900" anchor="ctr" anchorCtr="0">
              <a:noAutofit/>
            </a:bodyPr>
            <a:lstStyle/>
            <a:p>
              <a:endParaRPr sz="2400"/>
            </a:p>
          </p:txBody>
        </p:sp>
        <p:sp>
          <p:nvSpPr>
            <p:cNvPr id="8" name="Google Shape;688;p40">
              <a:extLst>
                <a:ext uri="{FF2B5EF4-FFF2-40B4-BE49-F238E27FC236}">
                  <a16:creationId xmlns:a16="http://schemas.microsoft.com/office/drawing/2014/main" xmlns="" id="{5F9FC5C3-775D-3D46-BF8E-6802D7627071}"/>
                </a:ext>
              </a:extLst>
            </p:cNvPr>
            <p:cNvSpPr/>
            <p:nvPr/>
          </p:nvSpPr>
          <p:spPr>
            <a:xfrm>
              <a:off x="3013175" y="4491050"/>
              <a:ext cx="1829000" cy="981625"/>
            </a:xfrm>
            <a:custGeom>
              <a:avLst/>
              <a:gdLst/>
              <a:ahLst/>
              <a:cxnLst/>
              <a:rect l="l" t="t" r="r" b="b"/>
              <a:pathLst>
                <a:path w="73160" h="39265" extrusionOk="0">
                  <a:moveTo>
                    <a:pt x="222" y="202"/>
                  </a:moveTo>
                  <a:lnTo>
                    <a:pt x="59978" y="255"/>
                  </a:lnTo>
                  <a:lnTo>
                    <a:pt x="72903" y="263"/>
                  </a:lnTo>
                  <a:lnTo>
                    <a:pt x="72891" y="18211"/>
                  </a:lnTo>
                  <a:cubicBezTo>
                    <a:pt x="72887" y="24596"/>
                    <a:pt x="72866" y="30853"/>
                    <a:pt x="72940" y="36585"/>
                  </a:cubicBezTo>
                  <a:cubicBezTo>
                    <a:pt x="72957" y="38029"/>
                    <a:pt x="72986" y="38812"/>
                    <a:pt x="73017" y="39040"/>
                  </a:cubicBezTo>
                  <a:lnTo>
                    <a:pt x="73017" y="39040"/>
                  </a:lnTo>
                  <a:cubicBezTo>
                    <a:pt x="72960" y="39035"/>
                    <a:pt x="72763" y="39031"/>
                    <a:pt x="72501" y="39031"/>
                  </a:cubicBezTo>
                  <a:lnTo>
                    <a:pt x="36314" y="39056"/>
                  </a:lnTo>
                  <a:lnTo>
                    <a:pt x="206" y="39056"/>
                  </a:lnTo>
                  <a:cubicBezTo>
                    <a:pt x="210" y="26184"/>
                    <a:pt x="218" y="13283"/>
                    <a:pt x="222" y="358"/>
                  </a:cubicBezTo>
                  <a:lnTo>
                    <a:pt x="222" y="202"/>
                  </a:lnTo>
                  <a:close/>
                  <a:moveTo>
                    <a:pt x="17" y="1"/>
                  </a:moveTo>
                  <a:lnTo>
                    <a:pt x="17" y="9258"/>
                  </a:lnTo>
                  <a:cubicBezTo>
                    <a:pt x="13" y="18954"/>
                    <a:pt x="9" y="29048"/>
                    <a:pt x="0" y="39261"/>
                  </a:cubicBezTo>
                  <a:lnTo>
                    <a:pt x="18871" y="39265"/>
                  </a:lnTo>
                  <a:lnTo>
                    <a:pt x="37471" y="39240"/>
                  </a:lnTo>
                  <a:cubicBezTo>
                    <a:pt x="49744" y="39216"/>
                    <a:pt x="61681" y="39158"/>
                    <a:pt x="72768" y="39051"/>
                  </a:cubicBezTo>
                  <a:cubicBezTo>
                    <a:pt x="72906" y="39050"/>
                    <a:pt x="72986" y="39048"/>
                    <a:pt x="73017" y="39046"/>
                  </a:cubicBezTo>
                  <a:lnTo>
                    <a:pt x="73017" y="39046"/>
                  </a:lnTo>
                  <a:cubicBezTo>
                    <a:pt x="73024" y="39090"/>
                    <a:pt x="73030" y="39112"/>
                    <a:pt x="73036" y="39112"/>
                  </a:cubicBezTo>
                  <a:cubicBezTo>
                    <a:pt x="73097" y="39112"/>
                    <a:pt x="73160" y="37131"/>
                    <a:pt x="73157" y="33926"/>
                  </a:cubicBezTo>
                  <a:cubicBezTo>
                    <a:pt x="73157" y="22626"/>
                    <a:pt x="73157" y="11321"/>
                    <a:pt x="73153" y="9"/>
                  </a:cubicBezTo>
                  <a:lnTo>
                    <a:pt x="17" y="1"/>
                  </a:lnTo>
                  <a:close/>
                </a:path>
              </a:pathLst>
            </a:custGeom>
            <a:solidFill>
              <a:srgbClr val="5D3D1D"/>
            </a:solidFill>
            <a:ln>
              <a:noFill/>
            </a:ln>
          </p:spPr>
          <p:txBody>
            <a:bodyPr spcFirstLastPara="1" wrap="square" lIns="121900" tIns="121900" rIns="121900" bIns="121900" anchor="ctr" anchorCtr="0">
              <a:noAutofit/>
            </a:bodyPr>
            <a:lstStyle/>
            <a:p>
              <a:endParaRPr sz="2400"/>
            </a:p>
          </p:txBody>
        </p:sp>
        <p:sp>
          <p:nvSpPr>
            <p:cNvPr id="9" name="Google Shape;689;p40">
              <a:extLst>
                <a:ext uri="{FF2B5EF4-FFF2-40B4-BE49-F238E27FC236}">
                  <a16:creationId xmlns:a16="http://schemas.microsoft.com/office/drawing/2014/main" xmlns="" id="{85EE9FC2-7381-7343-8A0D-977A77DF6ADB}"/>
                </a:ext>
              </a:extLst>
            </p:cNvPr>
            <p:cNvSpPr/>
            <p:nvPr/>
          </p:nvSpPr>
          <p:spPr>
            <a:xfrm>
              <a:off x="4800975" y="5395600"/>
              <a:ext cx="4725" cy="3775"/>
            </a:xfrm>
            <a:custGeom>
              <a:avLst/>
              <a:gdLst/>
              <a:ahLst/>
              <a:cxnLst/>
              <a:rect l="l" t="t" r="r" b="b"/>
              <a:pathLst>
                <a:path w="189" h="151" extrusionOk="0">
                  <a:moveTo>
                    <a:pt x="42" y="1"/>
                  </a:moveTo>
                  <a:cubicBezTo>
                    <a:pt x="32" y="1"/>
                    <a:pt x="23" y="7"/>
                    <a:pt x="12" y="26"/>
                  </a:cubicBezTo>
                  <a:cubicBezTo>
                    <a:pt x="8" y="42"/>
                    <a:pt x="4" y="55"/>
                    <a:pt x="0" y="71"/>
                  </a:cubicBezTo>
                  <a:cubicBezTo>
                    <a:pt x="9" y="121"/>
                    <a:pt x="18" y="150"/>
                    <a:pt x="28" y="150"/>
                  </a:cubicBezTo>
                  <a:cubicBezTo>
                    <a:pt x="32" y="150"/>
                    <a:pt x="37" y="146"/>
                    <a:pt x="41" y="137"/>
                  </a:cubicBezTo>
                  <a:cubicBezTo>
                    <a:pt x="50" y="120"/>
                    <a:pt x="57" y="110"/>
                    <a:pt x="64" y="110"/>
                  </a:cubicBezTo>
                  <a:cubicBezTo>
                    <a:pt x="71" y="110"/>
                    <a:pt x="78" y="119"/>
                    <a:pt x="86" y="137"/>
                  </a:cubicBezTo>
                  <a:cubicBezTo>
                    <a:pt x="90" y="146"/>
                    <a:pt x="95" y="151"/>
                    <a:pt x="100" y="151"/>
                  </a:cubicBezTo>
                  <a:cubicBezTo>
                    <a:pt x="105" y="151"/>
                    <a:pt x="111" y="145"/>
                    <a:pt x="115" y="137"/>
                  </a:cubicBezTo>
                  <a:cubicBezTo>
                    <a:pt x="122" y="127"/>
                    <a:pt x="130" y="119"/>
                    <a:pt x="139" y="119"/>
                  </a:cubicBezTo>
                  <a:cubicBezTo>
                    <a:pt x="146" y="119"/>
                    <a:pt x="153" y="124"/>
                    <a:pt x="160" y="137"/>
                  </a:cubicBezTo>
                  <a:cubicBezTo>
                    <a:pt x="163" y="143"/>
                    <a:pt x="166" y="146"/>
                    <a:pt x="169" y="146"/>
                  </a:cubicBezTo>
                  <a:cubicBezTo>
                    <a:pt x="174" y="146"/>
                    <a:pt x="179" y="136"/>
                    <a:pt x="185" y="112"/>
                  </a:cubicBezTo>
                  <a:cubicBezTo>
                    <a:pt x="189" y="87"/>
                    <a:pt x="189" y="59"/>
                    <a:pt x="185" y="34"/>
                  </a:cubicBezTo>
                  <a:cubicBezTo>
                    <a:pt x="181" y="30"/>
                    <a:pt x="177" y="26"/>
                    <a:pt x="177" y="26"/>
                  </a:cubicBezTo>
                  <a:cubicBezTo>
                    <a:pt x="175" y="26"/>
                    <a:pt x="174" y="26"/>
                    <a:pt x="172" y="26"/>
                  </a:cubicBezTo>
                  <a:cubicBezTo>
                    <a:pt x="146" y="26"/>
                    <a:pt x="122" y="2"/>
                    <a:pt x="99" y="2"/>
                  </a:cubicBezTo>
                  <a:cubicBezTo>
                    <a:pt x="91" y="2"/>
                    <a:pt x="82" y="5"/>
                    <a:pt x="74" y="14"/>
                  </a:cubicBezTo>
                  <a:cubicBezTo>
                    <a:pt x="72" y="14"/>
                    <a:pt x="71" y="15"/>
                    <a:pt x="70" y="15"/>
                  </a:cubicBezTo>
                  <a:cubicBezTo>
                    <a:pt x="64" y="15"/>
                    <a:pt x="61" y="9"/>
                    <a:pt x="58" y="5"/>
                  </a:cubicBezTo>
                  <a:cubicBezTo>
                    <a:pt x="52" y="2"/>
                    <a:pt x="47" y="1"/>
                    <a:pt x="4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 name="Google Shape;690;p40">
              <a:extLst>
                <a:ext uri="{FF2B5EF4-FFF2-40B4-BE49-F238E27FC236}">
                  <a16:creationId xmlns:a16="http://schemas.microsoft.com/office/drawing/2014/main" xmlns="" id="{3EAB0303-1018-FC4D-A744-6191724137E7}"/>
                </a:ext>
              </a:extLst>
            </p:cNvPr>
            <p:cNvSpPr/>
            <p:nvPr/>
          </p:nvSpPr>
          <p:spPr>
            <a:xfrm>
              <a:off x="4810300" y="5395425"/>
              <a:ext cx="3100" cy="3825"/>
            </a:xfrm>
            <a:custGeom>
              <a:avLst/>
              <a:gdLst/>
              <a:ahLst/>
              <a:cxnLst/>
              <a:rect l="l" t="t" r="r" b="b"/>
              <a:pathLst>
                <a:path w="124" h="153" extrusionOk="0">
                  <a:moveTo>
                    <a:pt x="87" y="0"/>
                  </a:moveTo>
                  <a:lnTo>
                    <a:pt x="17" y="12"/>
                  </a:lnTo>
                  <a:lnTo>
                    <a:pt x="13" y="12"/>
                  </a:lnTo>
                  <a:cubicBezTo>
                    <a:pt x="5" y="16"/>
                    <a:pt x="0" y="33"/>
                    <a:pt x="0" y="70"/>
                  </a:cubicBezTo>
                  <a:cubicBezTo>
                    <a:pt x="0" y="107"/>
                    <a:pt x="5" y="144"/>
                    <a:pt x="13" y="144"/>
                  </a:cubicBezTo>
                  <a:cubicBezTo>
                    <a:pt x="19" y="147"/>
                    <a:pt x="31" y="153"/>
                    <a:pt x="42" y="153"/>
                  </a:cubicBezTo>
                  <a:cubicBezTo>
                    <a:pt x="45" y="153"/>
                    <a:pt x="47" y="153"/>
                    <a:pt x="50" y="152"/>
                  </a:cubicBezTo>
                  <a:cubicBezTo>
                    <a:pt x="59" y="146"/>
                    <a:pt x="70" y="121"/>
                    <a:pt x="81" y="121"/>
                  </a:cubicBezTo>
                  <a:cubicBezTo>
                    <a:pt x="84" y="121"/>
                    <a:pt x="88" y="124"/>
                    <a:pt x="91" y="131"/>
                  </a:cubicBezTo>
                  <a:cubicBezTo>
                    <a:pt x="92" y="133"/>
                    <a:pt x="92" y="134"/>
                    <a:pt x="93" y="134"/>
                  </a:cubicBezTo>
                  <a:cubicBezTo>
                    <a:pt x="98" y="134"/>
                    <a:pt x="104" y="121"/>
                    <a:pt x="107" y="111"/>
                  </a:cubicBezTo>
                  <a:cubicBezTo>
                    <a:pt x="119" y="90"/>
                    <a:pt x="124" y="70"/>
                    <a:pt x="119" y="45"/>
                  </a:cubicBezTo>
                  <a:cubicBezTo>
                    <a:pt x="119" y="8"/>
                    <a:pt x="111" y="0"/>
                    <a:pt x="107" y="0"/>
                  </a:cubicBezTo>
                  <a:cubicBezTo>
                    <a:pt x="99" y="0"/>
                    <a:pt x="91" y="0"/>
                    <a:pt x="87" y="4"/>
                  </a:cubicBezTo>
                  <a:lnTo>
                    <a:pt x="87"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 name="Google Shape;691;p40">
              <a:extLst>
                <a:ext uri="{FF2B5EF4-FFF2-40B4-BE49-F238E27FC236}">
                  <a16:creationId xmlns:a16="http://schemas.microsoft.com/office/drawing/2014/main" xmlns="" id="{A4FC0AAB-E818-DC48-A7D1-2232589133DC}"/>
                </a:ext>
              </a:extLst>
            </p:cNvPr>
            <p:cNvSpPr/>
            <p:nvPr/>
          </p:nvSpPr>
          <p:spPr>
            <a:xfrm>
              <a:off x="4813475" y="5395625"/>
              <a:ext cx="1575" cy="2675"/>
            </a:xfrm>
            <a:custGeom>
              <a:avLst/>
              <a:gdLst/>
              <a:ahLst/>
              <a:cxnLst/>
              <a:rect l="l" t="t" r="r" b="b"/>
              <a:pathLst>
                <a:path w="63" h="107" extrusionOk="0">
                  <a:moveTo>
                    <a:pt x="26" y="0"/>
                  </a:moveTo>
                  <a:cubicBezTo>
                    <a:pt x="15" y="0"/>
                    <a:pt x="8" y="3"/>
                    <a:pt x="1" y="70"/>
                  </a:cubicBezTo>
                  <a:cubicBezTo>
                    <a:pt x="13" y="95"/>
                    <a:pt x="25" y="107"/>
                    <a:pt x="36" y="107"/>
                  </a:cubicBezTo>
                  <a:cubicBezTo>
                    <a:pt x="43" y="107"/>
                    <a:pt x="50" y="102"/>
                    <a:pt x="58" y="95"/>
                  </a:cubicBezTo>
                  <a:cubicBezTo>
                    <a:pt x="58" y="82"/>
                    <a:pt x="62" y="70"/>
                    <a:pt x="62" y="58"/>
                  </a:cubicBezTo>
                  <a:cubicBezTo>
                    <a:pt x="62" y="45"/>
                    <a:pt x="58" y="33"/>
                    <a:pt x="58" y="21"/>
                  </a:cubicBezTo>
                  <a:cubicBezTo>
                    <a:pt x="46" y="8"/>
                    <a:pt x="38" y="0"/>
                    <a:pt x="29" y="0"/>
                  </a:cubicBezTo>
                  <a:cubicBezTo>
                    <a:pt x="28" y="0"/>
                    <a:pt x="27" y="0"/>
                    <a:pt x="2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 name="Google Shape;692;p40">
              <a:extLst>
                <a:ext uri="{FF2B5EF4-FFF2-40B4-BE49-F238E27FC236}">
                  <a16:creationId xmlns:a16="http://schemas.microsoft.com/office/drawing/2014/main" xmlns="" id="{1D278054-2EE9-AA49-A0B9-DC27D8D94D7D}"/>
                </a:ext>
              </a:extLst>
            </p:cNvPr>
            <p:cNvSpPr/>
            <p:nvPr/>
          </p:nvSpPr>
          <p:spPr>
            <a:xfrm>
              <a:off x="4815225" y="5395350"/>
              <a:ext cx="1250" cy="3250"/>
            </a:xfrm>
            <a:custGeom>
              <a:avLst/>
              <a:gdLst/>
              <a:ahLst/>
              <a:cxnLst/>
              <a:rect l="l" t="t" r="r" b="b"/>
              <a:pathLst>
                <a:path w="50" h="130" extrusionOk="0">
                  <a:moveTo>
                    <a:pt x="30" y="1"/>
                  </a:moveTo>
                  <a:cubicBezTo>
                    <a:pt x="19" y="1"/>
                    <a:pt x="10" y="20"/>
                    <a:pt x="0" y="69"/>
                  </a:cubicBezTo>
                  <a:cubicBezTo>
                    <a:pt x="11" y="107"/>
                    <a:pt x="19" y="130"/>
                    <a:pt x="29" y="130"/>
                  </a:cubicBezTo>
                  <a:cubicBezTo>
                    <a:pt x="34" y="130"/>
                    <a:pt x="39" y="122"/>
                    <a:pt x="46" y="106"/>
                  </a:cubicBezTo>
                  <a:cubicBezTo>
                    <a:pt x="50" y="89"/>
                    <a:pt x="50" y="69"/>
                    <a:pt x="50" y="52"/>
                  </a:cubicBezTo>
                  <a:cubicBezTo>
                    <a:pt x="50" y="36"/>
                    <a:pt x="46" y="19"/>
                    <a:pt x="41" y="7"/>
                  </a:cubicBezTo>
                  <a:cubicBezTo>
                    <a:pt x="37" y="3"/>
                    <a:pt x="33" y="1"/>
                    <a:pt x="3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 name="Google Shape;693;p40">
              <a:extLst>
                <a:ext uri="{FF2B5EF4-FFF2-40B4-BE49-F238E27FC236}">
                  <a16:creationId xmlns:a16="http://schemas.microsoft.com/office/drawing/2014/main" xmlns="" id="{FD7143A4-F426-9846-B652-3399A1C846B7}"/>
                </a:ext>
              </a:extLst>
            </p:cNvPr>
            <p:cNvSpPr/>
            <p:nvPr/>
          </p:nvSpPr>
          <p:spPr>
            <a:xfrm>
              <a:off x="4807625" y="5395850"/>
              <a:ext cx="950" cy="3400"/>
            </a:xfrm>
            <a:custGeom>
              <a:avLst/>
              <a:gdLst/>
              <a:ahLst/>
              <a:cxnLst/>
              <a:rect l="l" t="t" r="r" b="b"/>
              <a:pathLst>
                <a:path w="38" h="136" extrusionOk="0">
                  <a:moveTo>
                    <a:pt x="18" y="0"/>
                  </a:moveTo>
                  <a:cubicBezTo>
                    <a:pt x="13" y="0"/>
                    <a:pt x="9" y="18"/>
                    <a:pt x="1" y="53"/>
                  </a:cubicBezTo>
                  <a:cubicBezTo>
                    <a:pt x="1" y="102"/>
                    <a:pt x="9" y="131"/>
                    <a:pt x="17" y="135"/>
                  </a:cubicBezTo>
                  <a:cubicBezTo>
                    <a:pt x="18" y="135"/>
                    <a:pt x="18" y="135"/>
                    <a:pt x="19" y="135"/>
                  </a:cubicBezTo>
                  <a:cubicBezTo>
                    <a:pt x="27" y="135"/>
                    <a:pt x="34" y="110"/>
                    <a:pt x="38" y="53"/>
                  </a:cubicBezTo>
                  <a:cubicBezTo>
                    <a:pt x="27" y="18"/>
                    <a:pt x="22"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 name="Google Shape;694;p40">
              <a:extLst>
                <a:ext uri="{FF2B5EF4-FFF2-40B4-BE49-F238E27FC236}">
                  <a16:creationId xmlns:a16="http://schemas.microsoft.com/office/drawing/2014/main" xmlns="" id="{C66A7036-30E0-AA49-AAE6-207DBC3DB9A4}"/>
                </a:ext>
              </a:extLst>
            </p:cNvPr>
            <p:cNvSpPr/>
            <p:nvPr/>
          </p:nvSpPr>
          <p:spPr>
            <a:xfrm>
              <a:off x="4808975" y="5395925"/>
              <a:ext cx="1050" cy="3425"/>
            </a:xfrm>
            <a:custGeom>
              <a:avLst/>
              <a:gdLst/>
              <a:ahLst/>
              <a:cxnLst/>
              <a:rect l="l" t="t" r="r" b="b"/>
              <a:pathLst>
                <a:path w="42" h="137" extrusionOk="0">
                  <a:moveTo>
                    <a:pt x="21" y="1"/>
                  </a:moveTo>
                  <a:cubicBezTo>
                    <a:pt x="8" y="1"/>
                    <a:pt x="4" y="25"/>
                    <a:pt x="4" y="58"/>
                  </a:cubicBezTo>
                  <a:cubicBezTo>
                    <a:pt x="0" y="83"/>
                    <a:pt x="4" y="111"/>
                    <a:pt x="21" y="136"/>
                  </a:cubicBezTo>
                  <a:cubicBezTo>
                    <a:pt x="21" y="136"/>
                    <a:pt x="22" y="136"/>
                    <a:pt x="22" y="136"/>
                  </a:cubicBezTo>
                  <a:cubicBezTo>
                    <a:pt x="30" y="136"/>
                    <a:pt x="37" y="109"/>
                    <a:pt x="37" y="70"/>
                  </a:cubicBezTo>
                  <a:cubicBezTo>
                    <a:pt x="41" y="58"/>
                    <a:pt x="37" y="42"/>
                    <a:pt x="37" y="29"/>
                  </a:cubicBezTo>
                  <a:cubicBezTo>
                    <a:pt x="33" y="21"/>
                    <a:pt x="29" y="9"/>
                    <a:pt x="2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 name="Google Shape;695;p40">
              <a:extLst>
                <a:ext uri="{FF2B5EF4-FFF2-40B4-BE49-F238E27FC236}">
                  <a16:creationId xmlns:a16="http://schemas.microsoft.com/office/drawing/2014/main" xmlns="" id="{7F9AF088-5EBA-304B-8C38-D0525968FDE1}"/>
                </a:ext>
              </a:extLst>
            </p:cNvPr>
            <p:cNvSpPr/>
            <p:nvPr/>
          </p:nvSpPr>
          <p:spPr>
            <a:xfrm>
              <a:off x="4806400" y="5395725"/>
              <a:ext cx="950" cy="3075"/>
            </a:xfrm>
            <a:custGeom>
              <a:avLst/>
              <a:gdLst/>
              <a:ahLst/>
              <a:cxnLst/>
              <a:rect l="l" t="t" r="r" b="b"/>
              <a:pathLst>
                <a:path w="38" h="123" extrusionOk="0">
                  <a:moveTo>
                    <a:pt x="17" y="0"/>
                  </a:moveTo>
                  <a:cubicBezTo>
                    <a:pt x="13" y="9"/>
                    <a:pt x="9" y="21"/>
                    <a:pt x="5" y="33"/>
                  </a:cubicBezTo>
                  <a:cubicBezTo>
                    <a:pt x="1" y="50"/>
                    <a:pt x="1" y="66"/>
                    <a:pt x="5" y="82"/>
                  </a:cubicBezTo>
                  <a:cubicBezTo>
                    <a:pt x="7" y="108"/>
                    <a:pt x="15" y="123"/>
                    <a:pt x="22" y="123"/>
                  </a:cubicBezTo>
                  <a:cubicBezTo>
                    <a:pt x="26" y="123"/>
                    <a:pt x="30" y="118"/>
                    <a:pt x="33" y="107"/>
                  </a:cubicBezTo>
                  <a:cubicBezTo>
                    <a:pt x="33" y="82"/>
                    <a:pt x="37" y="62"/>
                    <a:pt x="37" y="41"/>
                  </a:cubicBezTo>
                  <a:cubicBezTo>
                    <a:pt x="37" y="29"/>
                    <a:pt x="33" y="21"/>
                    <a:pt x="29" y="9"/>
                  </a:cubicBezTo>
                  <a:cubicBezTo>
                    <a:pt x="25" y="4"/>
                    <a:pt x="21" y="4"/>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 name="Google Shape;696;p40">
              <a:extLst>
                <a:ext uri="{FF2B5EF4-FFF2-40B4-BE49-F238E27FC236}">
                  <a16:creationId xmlns:a16="http://schemas.microsoft.com/office/drawing/2014/main" xmlns="" id="{75DA95D2-69E3-9643-A86F-43411FCB3859}"/>
                </a:ext>
              </a:extLst>
            </p:cNvPr>
            <p:cNvSpPr/>
            <p:nvPr/>
          </p:nvSpPr>
          <p:spPr>
            <a:xfrm>
              <a:off x="4806925" y="5434200"/>
              <a:ext cx="9350" cy="4400"/>
            </a:xfrm>
            <a:custGeom>
              <a:avLst/>
              <a:gdLst/>
              <a:ahLst/>
              <a:cxnLst/>
              <a:rect l="l" t="t" r="r" b="b"/>
              <a:pathLst>
                <a:path w="374" h="176" extrusionOk="0">
                  <a:moveTo>
                    <a:pt x="357" y="0"/>
                  </a:moveTo>
                  <a:cubicBezTo>
                    <a:pt x="328" y="0"/>
                    <a:pt x="295" y="0"/>
                    <a:pt x="271" y="4"/>
                  </a:cubicBezTo>
                  <a:cubicBezTo>
                    <a:pt x="213" y="16"/>
                    <a:pt x="160" y="29"/>
                    <a:pt x="111" y="45"/>
                  </a:cubicBezTo>
                  <a:cubicBezTo>
                    <a:pt x="99" y="49"/>
                    <a:pt x="85" y="51"/>
                    <a:pt x="72" y="51"/>
                  </a:cubicBezTo>
                  <a:cubicBezTo>
                    <a:pt x="60" y="51"/>
                    <a:pt x="47" y="49"/>
                    <a:pt x="37" y="45"/>
                  </a:cubicBezTo>
                  <a:cubicBezTo>
                    <a:pt x="21" y="45"/>
                    <a:pt x="8" y="45"/>
                    <a:pt x="0" y="90"/>
                  </a:cubicBezTo>
                  <a:cubicBezTo>
                    <a:pt x="4" y="156"/>
                    <a:pt x="12" y="156"/>
                    <a:pt x="21" y="164"/>
                  </a:cubicBezTo>
                  <a:cubicBezTo>
                    <a:pt x="26" y="170"/>
                    <a:pt x="32" y="176"/>
                    <a:pt x="38" y="176"/>
                  </a:cubicBezTo>
                  <a:cubicBezTo>
                    <a:pt x="40" y="176"/>
                    <a:pt x="43" y="175"/>
                    <a:pt x="45" y="172"/>
                  </a:cubicBezTo>
                  <a:cubicBezTo>
                    <a:pt x="55" y="162"/>
                    <a:pt x="65" y="159"/>
                    <a:pt x="74" y="159"/>
                  </a:cubicBezTo>
                  <a:cubicBezTo>
                    <a:pt x="83" y="159"/>
                    <a:pt x="92" y="162"/>
                    <a:pt x="103" y="164"/>
                  </a:cubicBezTo>
                  <a:cubicBezTo>
                    <a:pt x="107" y="166"/>
                    <a:pt x="111" y="167"/>
                    <a:pt x="115" y="167"/>
                  </a:cubicBezTo>
                  <a:cubicBezTo>
                    <a:pt x="127" y="167"/>
                    <a:pt x="140" y="160"/>
                    <a:pt x="152" y="160"/>
                  </a:cubicBezTo>
                  <a:lnTo>
                    <a:pt x="263" y="144"/>
                  </a:lnTo>
                  <a:cubicBezTo>
                    <a:pt x="271" y="140"/>
                    <a:pt x="275" y="140"/>
                    <a:pt x="283" y="135"/>
                  </a:cubicBezTo>
                  <a:cubicBezTo>
                    <a:pt x="292" y="131"/>
                    <a:pt x="301" y="123"/>
                    <a:pt x="310" y="123"/>
                  </a:cubicBezTo>
                  <a:cubicBezTo>
                    <a:pt x="317" y="123"/>
                    <a:pt x="325" y="129"/>
                    <a:pt x="332" y="148"/>
                  </a:cubicBezTo>
                  <a:cubicBezTo>
                    <a:pt x="338" y="159"/>
                    <a:pt x="343" y="164"/>
                    <a:pt x="347" y="164"/>
                  </a:cubicBezTo>
                  <a:cubicBezTo>
                    <a:pt x="357" y="164"/>
                    <a:pt x="363" y="130"/>
                    <a:pt x="369" y="82"/>
                  </a:cubicBezTo>
                  <a:cubicBezTo>
                    <a:pt x="373" y="57"/>
                    <a:pt x="369" y="33"/>
                    <a:pt x="361" y="4"/>
                  </a:cubicBezTo>
                  <a:cubicBezTo>
                    <a:pt x="361" y="4"/>
                    <a:pt x="357" y="0"/>
                    <a:pt x="35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 name="Google Shape;697;p40">
              <a:extLst>
                <a:ext uri="{FF2B5EF4-FFF2-40B4-BE49-F238E27FC236}">
                  <a16:creationId xmlns:a16="http://schemas.microsoft.com/office/drawing/2014/main" xmlns="" id="{C204402C-886D-184A-B6A1-76B2ED4AB856}"/>
                </a:ext>
              </a:extLst>
            </p:cNvPr>
            <p:cNvSpPr/>
            <p:nvPr/>
          </p:nvSpPr>
          <p:spPr>
            <a:xfrm>
              <a:off x="4816250" y="5433975"/>
              <a:ext cx="1250" cy="3425"/>
            </a:xfrm>
            <a:custGeom>
              <a:avLst/>
              <a:gdLst/>
              <a:ahLst/>
              <a:cxnLst/>
              <a:rect l="l" t="t" r="r" b="b"/>
              <a:pathLst>
                <a:path w="50" h="137" extrusionOk="0">
                  <a:moveTo>
                    <a:pt x="25" y="0"/>
                  </a:moveTo>
                  <a:cubicBezTo>
                    <a:pt x="17" y="0"/>
                    <a:pt x="9" y="14"/>
                    <a:pt x="0" y="50"/>
                  </a:cubicBezTo>
                  <a:cubicBezTo>
                    <a:pt x="6" y="119"/>
                    <a:pt x="15" y="136"/>
                    <a:pt x="24" y="136"/>
                  </a:cubicBezTo>
                  <a:cubicBezTo>
                    <a:pt x="29" y="136"/>
                    <a:pt x="33" y="132"/>
                    <a:pt x="37" y="128"/>
                  </a:cubicBezTo>
                  <a:cubicBezTo>
                    <a:pt x="50" y="116"/>
                    <a:pt x="50" y="91"/>
                    <a:pt x="50" y="34"/>
                  </a:cubicBezTo>
                  <a:cubicBezTo>
                    <a:pt x="41" y="15"/>
                    <a:pt x="33" y="0"/>
                    <a:pt x="2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8" name="Google Shape;698;p40">
              <a:extLst>
                <a:ext uri="{FF2B5EF4-FFF2-40B4-BE49-F238E27FC236}">
                  <a16:creationId xmlns:a16="http://schemas.microsoft.com/office/drawing/2014/main" xmlns="" id="{D1C350CD-FF3F-FA41-B18F-66E2D32633C3}"/>
                </a:ext>
              </a:extLst>
            </p:cNvPr>
            <p:cNvSpPr/>
            <p:nvPr/>
          </p:nvSpPr>
          <p:spPr>
            <a:xfrm>
              <a:off x="4818000" y="5434525"/>
              <a:ext cx="1250" cy="3325"/>
            </a:xfrm>
            <a:custGeom>
              <a:avLst/>
              <a:gdLst/>
              <a:ahLst/>
              <a:cxnLst/>
              <a:rect l="l" t="t" r="r" b="b"/>
              <a:pathLst>
                <a:path w="50" h="133" extrusionOk="0">
                  <a:moveTo>
                    <a:pt x="27" y="0"/>
                  </a:moveTo>
                  <a:cubicBezTo>
                    <a:pt x="21" y="0"/>
                    <a:pt x="15" y="8"/>
                    <a:pt x="8" y="12"/>
                  </a:cubicBezTo>
                  <a:cubicBezTo>
                    <a:pt x="4" y="36"/>
                    <a:pt x="0" y="57"/>
                    <a:pt x="8" y="81"/>
                  </a:cubicBezTo>
                  <a:cubicBezTo>
                    <a:pt x="12" y="110"/>
                    <a:pt x="19" y="132"/>
                    <a:pt x="26" y="132"/>
                  </a:cubicBezTo>
                  <a:cubicBezTo>
                    <a:pt x="27" y="132"/>
                    <a:pt x="28" y="132"/>
                    <a:pt x="29" y="131"/>
                  </a:cubicBezTo>
                  <a:cubicBezTo>
                    <a:pt x="41" y="122"/>
                    <a:pt x="45" y="86"/>
                    <a:pt x="49" y="32"/>
                  </a:cubicBezTo>
                  <a:cubicBezTo>
                    <a:pt x="41" y="8"/>
                    <a:pt x="34" y="0"/>
                    <a:pt x="2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9" name="Google Shape;699;p40">
              <a:extLst>
                <a:ext uri="{FF2B5EF4-FFF2-40B4-BE49-F238E27FC236}">
                  <a16:creationId xmlns:a16="http://schemas.microsoft.com/office/drawing/2014/main" xmlns="" id="{909CB3A1-6BE6-6840-ACCF-F081D18E30F7}"/>
                </a:ext>
              </a:extLst>
            </p:cNvPr>
            <p:cNvSpPr/>
            <p:nvPr/>
          </p:nvSpPr>
          <p:spPr>
            <a:xfrm>
              <a:off x="4802400" y="5435400"/>
              <a:ext cx="750" cy="2600"/>
            </a:xfrm>
            <a:custGeom>
              <a:avLst/>
              <a:gdLst/>
              <a:ahLst/>
              <a:cxnLst/>
              <a:rect l="l" t="t" r="r" b="b"/>
              <a:pathLst>
                <a:path w="30" h="104" extrusionOk="0">
                  <a:moveTo>
                    <a:pt x="19" y="0"/>
                  </a:moveTo>
                  <a:cubicBezTo>
                    <a:pt x="18" y="0"/>
                    <a:pt x="17" y="1"/>
                    <a:pt x="17" y="1"/>
                  </a:cubicBezTo>
                  <a:cubicBezTo>
                    <a:pt x="13" y="1"/>
                    <a:pt x="5" y="1"/>
                    <a:pt x="1" y="30"/>
                  </a:cubicBezTo>
                  <a:cubicBezTo>
                    <a:pt x="1" y="51"/>
                    <a:pt x="5" y="75"/>
                    <a:pt x="5" y="104"/>
                  </a:cubicBezTo>
                  <a:cubicBezTo>
                    <a:pt x="13" y="96"/>
                    <a:pt x="21" y="96"/>
                    <a:pt x="25" y="87"/>
                  </a:cubicBezTo>
                  <a:cubicBezTo>
                    <a:pt x="29" y="75"/>
                    <a:pt x="29" y="63"/>
                    <a:pt x="29" y="51"/>
                  </a:cubicBezTo>
                  <a:cubicBezTo>
                    <a:pt x="29" y="34"/>
                    <a:pt x="29" y="22"/>
                    <a:pt x="25" y="5"/>
                  </a:cubicBezTo>
                  <a:cubicBezTo>
                    <a:pt x="23" y="1"/>
                    <a:pt x="21" y="0"/>
                    <a:pt x="1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 name="Google Shape;700;p40">
              <a:extLst>
                <a:ext uri="{FF2B5EF4-FFF2-40B4-BE49-F238E27FC236}">
                  <a16:creationId xmlns:a16="http://schemas.microsoft.com/office/drawing/2014/main" xmlns="" id="{DAB79E1B-4412-244E-B07B-51DC1371AD79}"/>
                </a:ext>
              </a:extLst>
            </p:cNvPr>
            <p:cNvSpPr/>
            <p:nvPr/>
          </p:nvSpPr>
          <p:spPr>
            <a:xfrm>
              <a:off x="4812975" y="5355775"/>
              <a:ext cx="15000" cy="5650"/>
            </a:xfrm>
            <a:custGeom>
              <a:avLst/>
              <a:gdLst/>
              <a:ahLst/>
              <a:cxnLst/>
              <a:rect l="l" t="t" r="r" b="b"/>
              <a:pathLst>
                <a:path w="600" h="226" extrusionOk="0">
                  <a:moveTo>
                    <a:pt x="514" y="0"/>
                  </a:moveTo>
                  <a:cubicBezTo>
                    <a:pt x="507" y="0"/>
                    <a:pt x="499" y="21"/>
                    <a:pt x="488" y="64"/>
                  </a:cubicBezTo>
                  <a:cubicBezTo>
                    <a:pt x="477" y="17"/>
                    <a:pt x="465" y="8"/>
                    <a:pt x="452" y="8"/>
                  </a:cubicBezTo>
                  <a:cubicBezTo>
                    <a:pt x="444" y="8"/>
                    <a:pt x="435" y="12"/>
                    <a:pt x="426" y="12"/>
                  </a:cubicBezTo>
                  <a:cubicBezTo>
                    <a:pt x="424" y="12"/>
                    <a:pt x="421" y="11"/>
                    <a:pt x="419" y="10"/>
                  </a:cubicBezTo>
                  <a:cubicBezTo>
                    <a:pt x="417" y="10"/>
                    <a:pt x="416" y="10"/>
                    <a:pt x="414" y="10"/>
                  </a:cubicBezTo>
                  <a:cubicBezTo>
                    <a:pt x="403" y="10"/>
                    <a:pt x="388" y="23"/>
                    <a:pt x="374" y="23"/>
                  </a:cubicBezTo>
                  <a:cubicBezTo>
                    <a:pt x="347" y="25"/>
                    <a:pt x="320" y="35"/>
                    <a:pt x="291" y="35"/>
                  </a:cubicBezTo>
                  <a:cubicBezTo>
                    <a:pt x="275" y="35"/>
                    <a:pt x="259" y="32"/>
                    <a:pt x="242" y="23"/>
                  </a:cubicBezTo>
                  <a:cubicBezTo>
                    <a:pt x="238" y="21"/>
                    <a:pt x="234" y="20"/>
                    <a:pt x="230" y="20"/>
                  </a:cubicBezTo>
                  <a:cubicBezTo>
                    <a:pt x="218" y="20"/>
                    <a:pt x="205" y="28"/>
                    <a:pt x="193" y="31"/>
                  </a:cubicBezTo>
                  <a:cubicBezTo>
                    <a:pt x="185" y="27"/>
                    <a:pt x="177" y="27"/>
                    <a:pt x="172" y="23"/>
                  </a:cubicBezTo>
                  <a:cubicBezTo>
                    <a:pt x="155" y="20"/>
                    <a:pt x="139" y="12"/>
                    <a:pt x="124" y="12"/>
                  </a:cubicBezTo>
                  <a:cubicBezTo>
                    <a:pt x="114" y="12"/>
                    <a:pt x="104" y="15"/>
                    <a:pt x="95" y="27"/>
                  </a:cubicBezTo>
                  <a:cubicBezTo>
                    <a:pt x="88" y="34"/>
                    <a:pt x="81" y="36"/>
                    <a:pt x="74" y="36"/>
                  </a:cubicBezTo>
                  <a:cubicBezTo>
                    <a:pt x="61" y="36"/>
                    <a:pt x="48" y="27"/>
                    <a:pt x="37" y="27"/>
                  </a:cubicBezTo>
                  <a:cubicBezTo>
                    <a:pt x="29" y="27"/>
                    <a:pt x="17" y="31"/>
                    <a:pt x="12" y="39"/>
                  </a:cubicBezTo>
                  <a:cubicBezTo>
                    <a:pt x="8" y="47"/>
                    <a:pt x="4" y="60"/>
                    <a:pt x="4" y="72"/>
                  </a:cubicBezTo>
                  <a:cubicBezTo>
                    <a:pt x="0" y="80"/>
                    <a:pt x="0" y="84"/>
                    <a:pt x="4" y="92"/>
                  </a:cubicBezTo>
                  <a:cubicBezTo>
                    <a:pt x="4" y="113"/>
                    <a:pt x="4" y="129"/>
                    <a:pt x="4" y="146"/>
                  </a:cubicBezTo>
                  <a:cubicBezTo>
                    <a:pt x="8" y="150"/>
                    <a:pt x="12" y="154"/>
                    <a:pt x="12" y="154"/>
                  </a:cubicBezTo>
                  <a:lnTo>
                    <a:pt x="95" y="142"/>
                  </a:lnTo>
                  <a:cubicBezTo>
                    <a:pt x="95" y="142"/>
                    <a:pt x="99" y="146"/>
                    <a:pt x="103" y="146"/>
                  </a:cubicBezTo>
                  <a:cubicBezTo>
                    <a:pt x="106" y="149"/>
                    <a:pt x="114" y="157"/>
                    <a:pt x="119" y="157"/>
                  </a:cubicBezTo>
                  <a:cubicBezTo>
                    <a:pt x="121" y="157"/>
                    <a:pt x="122" y="156"/>
                    <a:pt x="123" y="154"/>
                  </a:cubicBezTo>
                  <a:cubicBezTo>
                    <a:pt x="130" y="140"/>
                    <a:pt x="145" y="132"/>
                    <a:pt x="160" y="132"/>
                  </a:cubicBezTo>
                  <a:cubicBezTo>
                    <a:pt x="163" y="132"/>
                    <a:pt x="166" y="133"/>
                    <a:pt x="168" y="133"/>
                  </a:cubicBezTo>
                  <a:cubicBezTo>
                    <a:pt x="197" y="142"/>
                    <a:pt x="226" y="158"/>
                    <a:pt x="250" y="170"/>
                  </a:cubicBezTo>
                  <a:cubicBezTo>
                    <a:pt x="283" y="183"/>
                    <a:pt x="308" y="203"/>
                    <a:pt x="337" y="224"/>
                  </a:cubicBezTo>
                  <a:cubicBezTo>
                    <a:pt x="338" y="225"/>
                    <a:pt x="339" y="225"/>
                    <a:pt x="340" y="225"/>
                  </a:cubicBezTo>
                  <a:cubicBezTo>
                    <a:pt x="347" y="225"/>
                    <a:pt x="353" y="211"/>
                    <a:pt x="363" y="211"/>
                  </a:cubicBezTo>
                  <a:cubicBezTo>
                    <a:pt x="363" y="211"/>
                    <a:pt x="364" y="211"/>
                    <a:pt x="365" y="211"/>
                  </a:cubicBezTo>
                  <a:cubicBezTo>
                    <a:pt x="366" y="212"/>
                    <a:pt x="367" y="212"/>
                    <a:pt x="367" y="212"/>
                  </a:cubicBezTo>
                  <a:cubicBezTo>
                    <a:pt x="377" y="212"/>
                    <a:pt x="387" y="193"/>
                    <a:pt x="397" y="193"/>
                  </a:cubicBezTo>
                  <a:cubicBezTo>
                    <a:pt x="403" y="193"/>
                    <a:pt x="409" y="199"/>
                    <a:pt x="415" y="220"/>
                  </a:cubicBezTo>
                  <a:lnTo>
                    <a:pt x="488" y="125"/>
                  </a:lnTo>
                  <a:cubicBezTo>
                    <a:pt x="497" y="158"/>
                    <a:pt x="509" y="162"/>
                    <a:pt x="521" y="166"/>
                  </a:cubicBezTo>
                  <a:cubicBezTo>
                    <a:pt x="531" y="166"/>
                    <a:pt x="549" y="151"/>
                    <a:pt x="566" y="151"/>
                  </a:cubicBezTo>
                  <a:cubicBezTo>
                    <a:pt x="570" y="151"/>
                    <a:pt x="575" y="152"/>
                    <a:pt x="579" y="154"/>
                  </a:cubicBezTo>
                  <a:cubicBezTo>
                    <a:pt x="579" y="154"/>
                    <a:pt x="580" y="154"/>
                    <a:pt x="580" y="154"/>
                  </a:cubicBezTo>
                  <a:cubicBezTo>
                    <a:pt x="588" y="154"/>
                    <a:pt x="595" y="126"/>
                    <a:pt x="599" y="72"/>
                  </a:cubicBezTo>
                  <a:cubicBezTo>
                    <a:pt x="599" y="31"/>
                    <a:pt x="593" y="14"/>
                    <a:pt x="585" y="14"/>
                  </a:cubicBezTo>
                  <a:cubicBezTo>
                    <a:pt x="584" y="14"/>
                    <a:pt x="584" y="14"/>
                    <a:pt x="583" y="14"/>
                  </a:cubicBezTo>
                  <a:cubicBezTo>
                    <a:pt x="575" y="17"/>
                    <a:pt x="566" y="19"/>
                    <a:pt x="558" y="19"/>
                  </a:cubicBezTo>
                  <a:cubicBezTo>
                    <a:pt x="543" y="19"/>
                    <a:pt x="528" y="13"/>
                    <a:pt x="517" y="2"/>
                  </a:cubicBezTo>
                  <a:cubicBezTo>
                    <a:pt x="516" y="1"/>
                    <a:pt x="515" y="0"/>
                    <a:pt x="51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 name="Google Shape;701;p40">
              <a:extLst>
                <a:ext uri="{FF2B5EF4-FFF2-40B4-BE49-F238E27FC236}">
                  <a16:creationId xmlns:a16="http://schemas.microsoft.com/office/drawing/2014/main" xmlns="" id="{45CB9A7D-BF94-B14A-A19C-C8634F8FDECA}"/>
                </a:ext>
              </a:extLst>
            </p:cNvPr>
            <p:cNvSpPr/>
            <p:nvPr/>
          </p:nvSpPr>
          <p:spPr>
            <a:xfrm>
              <a:off x="4804975" y="5355825"/>
              <a:ext cx="2375" cy="3125"/>
            </a:xfrm>
            <a:custGeom>
              <a:avLst/>
              <a:gdLst/>
              <a:ahLst/>
              <a:cxnLst/>
              <a:rect l="l" t="t" r="r" b="b"/>
              <a:pathLst>
                <a:path w="95" h="125" extrusionOk="0">
                  <a:moveTo>
                    <a:pt x="25" y="0"/>
                  </a:moveTo>
                  <a:cubicBezTo>
                    <a:pt x="12" y="8"/>
                    <a:pt x="12" y="8"/>
                    <a:pt x="0" y="66"/>
                  </a:cubicBezTo>
                  <a:cubicBezTo>
                    <a:pt x="4" y="111"/>
                    <a:pt x="12" y="119"/>
                    <a:pt x="21" y="119"/>
                  </a:cubicBezTo>
                  <a:cubicBezTo>
                    <a:pt x="22" y="119"/>
                    <a:pt x="23" y="120"/>
                    <a:pt x="24" y="120"/>
                  </a:cubicBezTo>
                  <a:cubicBezTo>
                    <a:pt x="34" y="120"/>
                    <a:pt x="45" y="108"/>
                    <a:pt x="56" y="108"/>
                  </a:cubicBezTo>
                  <a:cubicBezTo>
                    <a:pt x="62" y="108"/>
                    <a:pt x="68" y="112"/>
                    <a:pt x="74" y="123"/>
                  </a:cubicBezTo>
                  <a:cubicBezTo>
                    <a:pt x="74" y="124"/>
                    <a:pt x="74" y="125"/>
                    <a:pt x="74" y="125"/>
                  </a:cubicBezTo>
                  <a:cubicBezTo>
                    <a:pt x="74" y="125"/>
                    <a:pt x="75" y="122"/>
                    <a:pt x="78" y="119"/>
                  </a:cubicBezTo>
                  <a:cubicBezTo>
                    <a:pt x="86" y="99"/>
                    <a:pt x="94" y="74"/>
                    <a:pt x="90" y="53"/>
                  </a:cubicBezTo>
                  <a:cubicBezTo>
                    <a:pt x="90" y="21"/>
                    <a:pt x="86" y="0"/>
                    <a:pt x="7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 name="Google Shape;702;p40">
              <a:extLst>
                <a:ext uri="{FF2B5EF4-FFF2-40B4-BE49-F238E27FC236}">
                  <a16:creationId xmlns:a16="http://schemas.microsoft.com/office/drawing/2014/main" xmlns="" id="{BFF556B4-D7A4-2147-867B-BB44D806E6E1}"/>
                </a:ext>
              </a:extLst>
            </p:cNvPr>
            <p:cNvSpPr/>
            <p:nvPr/>
          </p:nvSpPr>
          <p:spPr>
            <a:xfrm>
              <a:off x="4809075" y="5355500"/>
              <a:ext cx="1150" cy="3400"/>
            </a:xfrm>
            <a:custGeom>
              <a:avLst/>
              <a:gdLst/>
              <a:ahLst/>
              <a:cxnLst/>
              <a:rect l="l" t="t" r="r" b="b"/>
              <a:pathLst>
                <a:path w="46" h="136" extrusionOk="0">
                  <a:moveTo>
                    <a:pt x="34" y="0"/>
                  </a:moveTo>
                  <a:cubicBezTo>
                    <a:pt x="34" y="0"/>
                    <a:pt x="33" y="0"/>
                    <a:pt x="33" y="1"/>
                  </a:cubicBezTo>
                  <a:cubicBezTo>
                    <a:pt x="21" y="9"/>
                    <a:pt x="13" y="21"/>
                    <a:pt x="8" y="34"/>
                  </a:cubicBezTo>
                  <a:cubicBezTo>
                    <a:pt x="0" y="62"/>
                    <a:pt x="4" y="95"/>
                    <a:pt x="13" y="124"/>
                  </a:cubicBezTo>
                  <a:cubicBezTo>
                    <a:pt x="18" y="130"/>
                    <a:pt x="22" y="136"/>
                    <a:pt x="27" y="136"/>
                  </a:cubicBezTo>
                  <a:cubicBezTo>
                    <a:pt x="29" y="136"/>
                    <a:pt x="31" y="135"/>
                    <a:pt x="33" y="132"/>
                  </a:cubicBezTo>
                  <a:cubicBezTo>
                    <a:pt x="41" y="112"/>
                    <a:pt x="45" y="87"/>
                    <a:pt x="45" y="66"/>
                  </a:cubicBezTo>
                  <a:cubicBezTo>
                    <a:pt x="42" y="21"/>
                    <a:pt x="38" y="0"/>
                    <a:pt x="3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 name="Google Shape;703;p40">
              <a:extLst>
                <a:ext uri="{FF2B5EF4-FFF2-40B4-BE49-F238E27FC236}">
                  <a16:creationId xmlns:a16="http://schemas.microsoft.com/office/drawing/2014/main" xmlns="" id="{3082EABD-6D23-1A4B-B8C8-9495C9320228}"/>
                </a:ext>
              </a:extLst>
            </p:cNvPr>
            <p:cNvSpPr/>
            <p:nvPr/>
          </p:nvSpPr>
          <p:spPr>
            <a:xfrm>
              <a:off x="4810700" y="5355925"/>
              <a:ext cx="1050" cy="3550"/>
            </a:xfrm>
            <a:custGeom>
              <a:avLst/>
              <a:gdLst/>
              <a:ahLst/>
              <a:cxnLst/>
              <a:rect l="l" t="t" r="r" b="b"/>
              <a:pathLst>
                <a:path w="42" h="142" extrusionOk="0">
                  <a:moveTo>
                    <a:pt x="20" y="0"/>
                  </a:moveTo>
                  <a:cubicBezTo>
                    <a:pt x="15" y="0"/>
                    <a:pt x="10" y="6"/>
                    <a:pt x="5" y="13"/>
                  </a:cubicBezTo>
                  <a:cubicBezTo>
                    <a:pt x="1" y="33"/>
                    <a:pt x="1" y="54"/>
                    <a:pt x="1" y="74"/>
                  </a:cubicBezTo>
                  <a:cubicBezTo>
                    <a:pt x="5" y="111"/>
                    <a:pt x="15" y="141"/>
                    <a:pt x="23" y="141"/>
                  </a:cubicBezTo>
                  <a:cubicBezTo>
                    <a:pt x="24" y="141"/>
                    <a:pt x="25" y="141"/>
                    <a:pt x="25" y="140"/>
                  </a:cubicBezTo>
                  <a:cubicBezTo>
                    <a:pt x="38" y="107"/>
                    <a:pt x="42" y="74"/>
                    <a:pt x="42" y="45"/>
                  </a:cubicBezTo>
                  <a:cubicBezTo>
                    <a:pt x="35" y="12"/>
                    <a:pt x="27" y="0"/>
                    <a:pt x="20"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 name="Google Shape;704;p40">
              <a:extLst>
                <a:ext uri="{FF2B5EF4-FFF2-40B4-BE49-F238E27FC236}">
                  <a16:creationId xmlns:a16="http://schemas.microsoft.com/office/drawing/2014/main" xmlns="" id="{2F29B751-15F3-9948-846D-C89F46C61B63}"/>
                </a:ext>
              </a:extLst>
            </p:cNvPr>
            <p:cNvSpPr/>
            <p:nvPr/>
          </p:nvSpPr>
          <p:spPr>
            <a:xfrm>
              <a:off x="4811950" y="5356050"/>
              <a:ext cx="825" cy="3500"/>
            </a:xfrm>
            <a:custGeom>
              <a:avLst/>
              <a:gdLst/>
              <a:ahLst/>
              <a:cxnLst/>
              <a:rect l="l" t="t" r="r" b="b"/>
              <a:pathLst>
                <a:path w="33" h="140" extrusionOk="0">
                  <a:moveTo>
                    <a:pt x="18" y="1"/>
                  </a:moveTo>
                  <a:cubicBezTo>
                    <a:pt x="13" y="1"/>
                    <a:pt x="8" y="18"/>
                    <a:pt x="0" y="53"/>
                  </a:cubicBezTo>
                  <a:cubicBezTo>
                    <a:pt x="0" y="114"/>
                    <a:pt x="8" y="135"/>
                    <a:pt x="17" y="139"/>
                  </a:cubicBezTo>
                  <a:cubicBezTo>
                    <a:pt x="17" y="140"/>
                    <a:pt x="18" y="140"/>
                    <a:pt x="19" y="140"/>
                  </a:cubicBezTo>
                  <a:cubicBezTo>
                    <a:pt x="26" y="140"/>
                    <a:pt x="33" y="102"/>
                    <a:pt x="33" y="57"/>
                  </a:cubicBezTo>
                  <a:cubicBezTo>
                    <a:pt x="27" y="19"/>
                    <a:pt x="23"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 name="Google Shape;705;p40">
              <a:extLst>
                <a:ext uri="{FF2B5EF4-FFF2-40B4-BE49-F238E27FC236}">
                  <a16:creationId xmlns:a16="http://schemas.microsoft.com/office/drawing/2014/main" xmlns="" id="{D2172BD5-0444-0A4E-846C-AAD47241455A}"/>
                </a:ext>
              </a:extLst>
            </p:cNvPr>
            <p:cNvSpPr/>
            <p:nvPr/>
          </p:nvSpPr>
          <p:spPr>
            <a:xfrm>
              <a:off x="4807950" y="5355750"/>
              <a:ext cx="825" cy="2775"/>
            </a:xfrm>
            <a:custGeom>
              <a:avLst/>
              <a:gdLst/>
              <a:ahLst/>
              <a:cxnLst/>
              <a:rect l="l" t="t" r="r" b="b"/>
              <a:pathLst>
                <a:path w="33" h="111" extrusionOk="0">
                  <a:moveTo>
                    <a:pt x="18" y="0"/>
                  </a:moveTo>
                  <a:cubicBezTo>
                    <a:pt x="12" y="0"/>
                    <a:pt x="6" y="15"/>
                    <a:pt x="0" y="44"/>
                  </a:cubicBezTo>
                  <a:cubicBezTo>
                    <a:pt x="6" y="97"/>
                    <a:pt x="12" y="110"/>
                    <a:pt x="18" y="110"/>
                  </a:cubicBezTo>
                  <a:cubicBezTo>
                    <a:pt x="20" y="110"/>
                    <a:pt x="22" y="108"/>
                    <a:pt x="25" y="106"/>
                  </a:cubicBezTo>
                  <a:cubicBezTo>
                    <a:pt x="33" y="85"/>
                    <a:pt x="33" y="65"/>
                    <a:pt x="33" y="44"/>
                  </a:cubicBezTo>
                  <a:cubicBezTo>
                    <a:pt x="33" y="32"/>
                    <a:pt x="29" y="20"/>
                    <a:pt x="25" y="7"/>
                  </a:cubicBezTo>
                  <a:cubicBezTo>
                    <a:pt x="22" y="3"/>
                    <a:pt x="20"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 name="Google Shape;706;p40">
              <a:extLst>
                <a:ext uri="{FF2B5EF4-FFF2-40B4-BE49-F238E27FC236}">
                  <a16:creationId xmlns:a16="http://schemas.microsoft.com/office/drawing/2014/main" xmlns="" id="{25119F3A-7703-E44A-A62A-E9304FA001E0}"/>
                </a:ext>
              </a:extLst>
            </p:cNvPr>
            <p:cNvSpPr/>
            <p:nvPr/>
          </p:nvSpPr>
          <p:spPr>
            <a:xfrm>
              <a:off x="4827950" y="5356025"/>
              <a:ext cx="850" cy="2800"/>
            </a:xfrm>
            <a:custGeom>
              <a:avLst/>
              <a:gdLst/>
              <a:ahLst/>
              <a:cxnLst/>
              <a:rect l="l" t="t" r="r" b="b"/>
              <a:pathLst>
                <a:path w="34" h="112" extrusionOk="0">
                  <a:moveTo>
                    <a:pt x="18" y="0"/>
                  </a:moveTo>
                  <a:cubicBezTo>
                    <a:pt x="16" y="0"/>
                    <a:pt x="14" y="2"/>
                    <a:pt x="13" y="4"/>
                  </a:cubicBezTo>
                  <a:cubicBezTo>
                    <a:pt x="4" y="33"/>
                    <a:pt x="0" y="66"/>
                    <a:pt x="8" y="95"/>
                  </a:cubicBezTo>
                  <a:lnTo>
                    <a:pt x="25" y="111"/>
                  </a:lnTo>
                  <a:cubicBezTo>
                    <a:pt x="33" y="78"/>
                    <a:pt x="33" y="45"/>
                    <a:pt x="29" y="17"/>
                  </a:cubicBezTo>
                  <a:cubicBezTo>
                    <a:pt x="26" y="6"/>
                    <a:pt x="22"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 name="Google Shape;707;p40">
              <a:extLst>
                <a:ext uri="{FF2B5EF4-FFF2-40B4-BE49-F238E27FC236}">
                  <a16:creationId xmlns:a16="http://schemas.microsoft.com/office/drawing/2014/main" xmlns="" id="{5B54679E-8CB3-DB41-8E38-9ED3A1B0252F}"/>
                </a:ext>
              </a:extLst>
            </p:cNvPr>
            <p:cNvSpPr/>
            <p:nvPr/>
          </p:nvSpPr>
          <p:spPr>
            <a:xfrm>
              <a:off x="4811225" y="5447725"/>
              <a:ext cx="10600" cy="3650"/>
            </a:xfrm>
            <a:custGeom>
              <a:avLst/>
              <a:gdLst/>
              <a:ahLst/>
              <a:cxnLst/>
              <a:rect l="l" t="t" r="r" b="b"/>
              <a:pathLst>
                <a:path w="424" h="146" extrusionOk="0">
                  <a:moveTo>
                    <a:pt x="374" y="5"/>
                  </a:moveTo>
                  <a:cubicBezTo>
                    <a:pt x="349" y="9"/>
                    <a:pt x="329" y="9"/>
                    <a:pt x="308" y="13"/>
                  </a:cubicBezTo>
                  <a:cubicBezTo>
                    <a:pt x="259" y="13"/>
                    <a:pt x="214" y="17"/>
                    <a:pt x="169" y="21"/>
                  </a:cubicBezTo>
                  <a:cubicBezTo>
                    <a:pt x="166" y="22"/>
                    <a:pt x="163" y="22"/>
                    <a:pt x="161" y="22"/>
                  </a:cubicBezTo>
                  <a:cubicBezTo>
                    <a:pt x="146" y="22"/>
                    <a:pt x="133" y="18"/>
                    <a:pt x="120" y="18"/>
                  </a:cubicBezTo>
                  <a:cubicBezTo>
                    <a:pt x="106" y="18"/>
                    <a:pt x="92" y="22"/>
                    <a:pt x="78" y="42"/>
                  </a:cubicBezTo>
                  <a:cubicBezTo>
                    <a:pt x="78" y="42"/>
                    <a:pt x="77" y="43"/>
                    <a:pt x="76" y="43"/>
                  </a:cubicBezTo>
                  <a:cubicBezTo>
                    <a:pt x="72" y="43"/>
                    <a:pt x="65" y="33"/>
                    <a:pt x="62" y="29"/>
                  </a:cubicBezTo>
                  <a:cubicBezTo>
                    <a:pt x="55" y="22"/>
                    <a:pt x="48" y="18"/>
                    <a:pt x="40" y="18"/>
                  </a:cubicBezTo>
                  <a:cubicBezTo>
                    <a:pt x="27" y="18"/>
                    <a:pt x="14" y="33"/>
                    <a:pt x="0" y="79"/>
                  </a:cubicBezTo>
                  <a:cubicBezTo>
                    <a:pt x="12" y="114"/>
                    <a:pt x="24" y="131"/>
                    <a:pt x="36" y="131"/>
                  </a:cubicBezTo>
                  <a:cubicBezTo>
                    <a:pt x="41" y="131"/>
                    <a:pt x="45" y="128"/>
                    <a:pt x="50" y="124"/>
                  </a:cubicBezTo>
                  <a:cubicBezTo>
                    <a:pt x="56" y="119"/>
                    <a:pt x="62" y="117"/>
                    <a:pt x="68" y="117"/>
                  </a:cubicBezTo>
                  <a:cubicBezTo>
                    <a:pt x="76" y="117"/>
                    <a:pt x="85" y="122"/>
                    <a:pt x="95" y="132"/>
                  </a:cubicBezTo>
                  <a:cubicBezTo>
                    <a:pt x="107" y="141"/>
                    <a:pt x="122" y="146"/>
                    <a:pt x="137" y="146"/>
                  </a:cubicBezTo>
                  <a:cubicBezTo>
                    <a:pt x="142" y="146"/>
                    <a:pt x="147" y="145"/>
                    <a:pt x="152" y="144"/>
                  </a:cubicBezTo>
                  <a:cubicBezTo>
                    <a:pt x="230" y="144"/>
                    <a:pt x="304" y="140"/>
                    <a:pt x="382" y="136"/>
                  </a:cubicBezTo>
                  <a:cubicBezTo>
                    <a:pt x="398" y="136"/>
                    <a:pt x="411" y="132"/>
                    <a:pt x="423" y="91"/>
                  </a:cubicBezTo>
                  <a:lnTo>
                    <a:pt x="423" y="34"/>
                  </a:lnTo>
                  <a:cubicBezTo>
                    <a:pt x="407" y="1"/>
                    <a:pt x="390" y="9"/>
                    <a:pt x="374" y="5"/>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 name="Google Shape;708;p40">
              <a:extLst>
                <a:ext uri="{FF2B5EF4-FFF2-40B4-BE49-F238E27FC236}">
                  <a16:creationId xmlns:a16="http://schemas.microsoft.com/office/drawing/2014/main" xmlns="" id="{7310ACB4-91DF-2C45-BD9E-37817D6B676F}"/>
                </a:ext>
              </a:extLst>
            </p:cNvPr>
            <p:cNvSpPr/>
            <p:nvPr/>
          </p:nvSpPr>
          <p:spPr>
            <a:xfrm>
              <a:off x="4810100" y="5448625"/>
              <a:ext cx="950" cy="2000"/>
            </a:xfrm>
            <a:custGeom>
              <a:avLst/>
              <a:gdLst/>
              <a:ahLst/>
              <a:cxnLst/>
              <a:rect l="l" t="t" r="r" b="b"/>
              <a:pathLst>
                <a:path w="38" h="80" extrusionOk="0">
                  <a:moveTo>
                    <a:pt x="18" y="0"/>
                  </a:moveTo>
                  <a:cubicBezTo>
                    <a:pt x="12" y="0"/>
                    <a:pt x="6" y="9"/>
                    <a:pt x="0" y="34"/>
                  </a:cubicBezTo>
                  <a:cubicBezTo>
                    <a:pt x="8" y="64"/>
                    <a:pt x="14" y="79"/>
                    <a:pt x="19" y="79"/>
                  </a:cubicBezTo>
                  <a:cubicBezTo>
                    <a:pt x="25" y="79"/>
                    <a:pt x="31" y="61"/>
                    <a:pt x="37" y="22"/>
                  </a:cubicBezTo>
                  <a:cubicBezTo>
                    <a:pt x="31" y="11"/>
                    <a:pt x="24"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 name="Google Shape;709;p40">
              <a:extLst>
                <a:ext uri="{FF2B5EF4-FFF2-40B4-BE49-F238E27FC236}">
                  <a16:creationId xmlns:a16="http://schemas.microsoft.com/office/drawing/2014/main" xmlns="" id="{DBBE5B6B-A07F-5D4D-B8C9-DC660982CA6F}"/>
                </a:ext>
              </a:extLst>
            </p:cNvPr>
            <p:cNvSpPr/>
            <p:nvPr/>
          </p:nvSpPr>
          <p:spPr>
            <a:xfrm>
              <a:off x="4803225" y="5460875"/>
              <a:ext cx="10075" cy="3500"/>
            </a:xfrm>
            <a:custGeom>
              <a:avLst/>
              <a:gdLst/>
              <a:ahLst/>
              <a:cxnLst/>
              <a:rect l="l" t="t" r="r" b="b"/>
              <a:pathLst>
                <a:path w="403" h="140" extrusionOk="0">
                  <a:moveTo>
                    <a:pt x="64" y="0"/>
                  </a:moveTo>
                  <a:cubicBezTo>
                    <a:pt x="53" y="0"/>
                    <a:pt x="41" y="2"/>
                    <a:pt x="29" y="8"/>
                  </a:cubicBezTo>
                  <a:cubicBezTo>
                    <a:pt x="21" y="12"/>
                    <a:pt x="13" y="29"/>
                    <a:pt x="0" y="41"/>
                  </a:cubicBezTo>
                  <a:cubicBezTo>
                    <a:pt x="9" y="115"/>
                    <a:pt x="17" y="123"/>
                    <a:pt x="29" y="123"/>
                  </a:cubicBezTo>
                  <a:cubicBezTo>
                    <a:pt x="35" y="125"/>
                    <a:pt x="43" y="125"/>
                    <a:pt x="52" y="125"/>
                  </a:cubicBezTo>
                  <a:cubicBezTo>
                    <a:pt x="61" y="125"/>
                    <a:pt x="70" y="125"/>
                    <a:pt x="78" y="127"/>
                  </a:cubicBezTo>
                  <a:cubicBezTo>
                    <a:pt x="132" y="131"/>
                    <a:pt x="185" y="139"/>
                    <a:pt x="242" y="139"/>
                  </a:cubicBezTo>
                  <a:cubicBezTo>
                    <a:pt x="271" y="135"/>
                    <a:pt x="296" y="131"/>
                    <a:pt x="320" y="123"/>
                  </a:cubicBezTo>
                  <a:lnTo>
                    <a:pt x="374" y="123"/>
                  </a:lnTo>
                  <a:cubicBezTo>
                    <a:pt x="382" y="123"/>
                    <a:pt x="390" y="115"/>
                    <a:pt x="394" y="107"/>
                  </a:cubicBezTo>
                  <a:cubicBezTo>
                    <a:pt x="398" y="90"/>
                    <a:pt x="402" y="74"/>
                    <a:pt x="402" y="61"/>
                  </a:cubicBezTo>
                  <a:cubicBezTo>
                    <a:pt x="402" y="45"/>
                    <a:pt x="398" y="33"/>
                    <a:pt x="394" y="20"/>
                  </a:cubicBezTo>
                  <a:cubicBezTo>
                    <a:pt x="390" y="8"/>
                    <a:pt x="386" y="8"/>
                    <a:pt x="378" y="8"/>
                  </a:cubicBezTo>
                  <a:cubicBezTo>
                    <a:pt x="345" y="12"/>
                    <a:pt x="312" y="20"/>
                    <a:pt x="279" y="20"/>
                  </a:cubicBezTo>
                  <a:cubicBezTo>
                    <a:pt x="238" y="20"/>
                    <a:pt x="193" y="20"/>
                    <a:pt x="152" y="16"/>
                  </a:cubicBezTo>
                  <a:cubicBezTo>
                    <a:pt x="123" y="13"/>
                    <a:pt x="94" y="0"/>
                    <a:pt x="6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 name="Google Shape;710;p40">
              <a:extLst>
                <a:ext uri="{FF2B5EF4-FFF2-40B4-BE49-F238E27FC236}">
                  <a16:creationId xmlns:a16="http://schemas.microsoft.com/office/drawing/2014/main" xmlns="" id="{2CA3B456-691F-AB4E-B5C3-E13F3146E00F}"/>
                </a:ext>
              </a:extLst>
            </p:cNvPr>
            <p:cNvSpPr/>
            <p:nvPr/>
          </p:nvSpPr>
          <p:spPr>
            <a:xfrm>
              <a:off x="4801175" y="5461000"/>
              <a:ext cx="1775" cy="2950"/>
            </a:xfrm>
            <a:custGeom>
              <a:avLst/>
              <a:gdLst/>
              <a:ahLst/>
              <a:cxnLst/>
              <a:rect l="l" t="t" r="r" b="b"/>
              <a:pathLst>
                <a:path w="71" h="118" extrusionOk="0">
                  <a:moveTo>
                    <a:pt x="34" y="0"/>
                  </a:moveTo>
                  <a:cubicBezTo>
                    <a:pt x="22" y="0"/>
                    <a:pt x="11" y="11"/>
                    <a:pt x="0" y="44"/>
                  </a:cubicBezTo>
                  <a:cubicBezTo>
                    <a:pt x="13" y="104"/>
                    <a:pt x="26" y="118"/>
                    <a:pt x="39" y="118"/>
                  </a:cubicBezTo>
                  <a:cubicBezTo>
                    <a:pt x="47" y="118"/>
                    <a:pt x="54" y="113"/>
                    <a:pt x="62" y="110"/>
                  </a:cubicBezTo>
                  <a:cubicBezTo>
                    <a:pt x="66" y="93"/>
                    <a:pt x="70" y="77"/>
                    <a:pt x="70" y="61"/>
                  </a:cubicBezTo>
                  <a:cubicBezTo>
                    <a:pt x="70" y="44"/>
                    <a:pt x="66" y="32"/>
                    <a:pt x="62" y="15"/>
                  </a:cubicBezTo>
                  <a:cubicBezTo>
                    <a:pt x="52" y="8"/>
                    <a:pt x="43" y="0"/>
                    <a:pt x="3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 name="Google Shape;711;p40">
              <a:extLst>
                <a:ext uri="{FF2B5EF4-FFF2-40B4-BE49-F238E27FC236}">
                  <a16:creationId xmlns:a16="http://schemas.microsoft.com/office/drawing/2014/main" xmlns="" id="{E24B6BAE-411A-9B47-8C88-9E7A9CEB9D3D}"/>
                </a:ext>
              </a:extLst>
            </p:cNvPr>
            <p:cNvSpPr/>
            <p:nvPr/>
          </p:nvSpPr>
          <p:spPr>
            <a:xfrm>
              <a:off x="4798700" y="5461275"/>
              <a:ext cx="1775" cy="3000"/>
            </a:xfrm>
            <a:custGeom>
              <a:avLst/>
              <a:gdLst/>
              <a:ahLst/>
              <a:cxnLst/>
              <a:rect l="l" t="t" r="r" b="b"/>
              <a:pathLst>
                <a:path w="71" h="120" extrusionOk="0">
                  <a:moveTo>
                    <a:pt x="50" y="0"/>
                  </a:moveTo>
                  <a:cubicBezTo>
                    <a:pt x="34" y="4"/>
                    <a:pt x="21" y="13"/>
                    <a:pt x="13" y="25"/>
                  </a:cubicBezTo>
                  <a:cubicBezTo>
                    <a:pt x="5" y="45"/>
                    <a:pt x="1" y="66"/>
                    <a:pt x="1" y="86"/>
                  </a:cubicBezTo>
                  <a:cubicBezTo>
                    <a:pt x="5" y="99"/>
                    <a:pt x="9" y="119"/>
                    <a:pt x="13" y="119"/>
                  </a:cubicBezTo>
                  <a:cubicBezTo>
                    <a:pt x="25" y="115"/>
                    <a:pt x="42" y="115"/>
                    <a:pt x="54" y="111"/>
                  </a:cubicBezTo>
                  <a:cubicBezTo>
                    <a:pt x="58" y="107"/>
                    <a:pt x="58" y="107"/>
                    <a:pt x="71" y="33"/>
                  </a:cubicBezTo>
                  <a:cubicBezTo>
                    <a:pt x="62" y="21"/>
                    <a:pt x="54" y="0"/>
                    <a:pt x="50"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 name="Google Shape;712;p40">
              <a:extLst>
                <a:ext uri="{FF2B5EF4-FFF2-40B4-BE49-F238E27FC236}">
                  <a16:creationId xmlns:a16="http://schemas.microsoft.com/office/drawing/2014/main" xmlns="" id="{63C28834-7078-314B-959B-0B138EAB7415}"/>
                </a:ext>
              </a:extLst>
            </p:cNvPr>
            <p:cNvSpPr/>
            <p:nvPr/>
          </p:nvSpPr>
          <p:spPr>
            <a:xfrm>
              <a:off x="4796975" y="5461450"/>
              <a:ext cx="825" cy="2150"/>
            </a:xfrm>
            <a:custGeom>
              <a:avLst/>
              <a:gdLst/>
              <a:ahLst/>
              <a:cxnLst/>
              <a:rect l="l" t="t" r="r" b="b"/>
              <a:pathLst>
                <a:path w="33" h="86" extrusionOk="0">
                  <a:moveTo>
                    <a:pt x="16" y="0"/>
                  </a:moveTo>
                  <a:cubicBezTo>
                    <a:pt x="12" y="0"/>
                    <a:pt x="8" y="16"/>
                    <a:pt x="0" y="47"/>
                  </a:cubicBezTo>
                  <a:cubicBezTo>
                    <a:pt x="4" y="72"/>
                    <a:pt x="9" y="85"/>
                    <a:pt x="15" y="85"/>
                  </a:cubicBezTo>
                  <a:cubicBezTo>
                    <a:pt x="21" y="85"/>
                    <a:pt x="27" y="73"/>
                    <a:pt x="33" y="47"/>
                  </a:cubicBezTo>
                  <a:cubicBezTo>
                    <a:pt x="25" y="16"/>
                    <a:pt x="21"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 name="Google Shape;713;p40">
              <a:extLst>
                <a:ext uri="{FF2B5EF4-FFF2-40B4-BE49-F238E27FC236}">
                  <a16:creationId xmlns:a16="http://schemas.microsoft.com/office/drawing/2014/main" xmlns="" id="{FBF97AD6-9403-1F4B-87D8-5401CAA5181E}"/>
                </a:ext>
              </a:extLst>
            </p:cNvPr>
            <p:cNvSpPr/>
            <p:nvPr/>
          </p:nvSpPr>
          <p:spPr>
            <a:xfrm>
              <a:off x="4810700" y="5342200"/>
              <a:ext cx="1050" cy="2875"/>
            </a:xfrm>
            <a:custGeom>
              <a:avLst/>
              <a:gdLst/>
              <a:ahLst/>
              <a:cxnLst/>
              <a:rect l="l" t="t" r="r" b="b"/>
              <a:pathLst>
                <a:path w="42" h="115" extrusionOk="0">
                  <a:moveTo>
                    <a:pt x="24" y="0"/>
                  </a:moveTo>
                  <a:cubicBezTo>
                    <a:pt x="18" y="0"/>
                    <a:pt x="11" y="13"/>
                    <a:pt x="5" y="28"/>
                  </a:cubicBezTo>
                  <a:cubicBezTo>
                    <a:pt x="1" y="53"/>
                    <a:pt x="1" y="77"/>
                    <a:pt x="5" y="98"/>
                  </a:cubicBezTo>
                  <a:cubicBezTo>
                    <a:pt x="13" y="110"/>
                    <a:pt x="21" y="114"/>
                    <a:pt x="25" y="114"/>
                  </a:cubicBezTo>
                  <a:cubicBezTo>
                    <a:pt x="34" y="114"/>
                    <a:pt x="42" y="94"/>
                    <a:pt x="42" y="40"/>
                  </a:cubicBezTo>
                  <a:cubicBezTo>
                    <a:pt x="36" y="11"/>
                    <a:pt x="30" y="0"/>
                    <a:pt x="2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 name="Google Shape;714;p40">
              <a:extLst>
                <a:ext uri="{FF2B5EF4-FFF2-40B4-BE49-F238E27FC236}">
                  <a16:creationId xmlns:a16="http://schemas.microsoft.com/office/drawing/2014/main" xmlns="" id="{90A5E1CC-974C-6142-B961-F13D6B247CE9}"/>
                </a:ext>
              </a:extLst>
            </p:cNvPr>
            <p:cNvSpPr/>
            <p:nvPr/>
          </p:nvSpPr>
          <p:spPr>
            <a:xfrm>
              <a:off x="4818000" y="5342375"/>
              <a:ext cx="850" cy="2725"/>
            </a:xfrm>
            <a:custGeom>
              <a:avLst/>
              <a:gdLst/>
              <a:ahLst/>
              <a:cxnLst/>
              <a:rect l="l" t="t" r="r" b="b"/>
              <a:pathLst>
                <a:path w="34" h="109" extrusionOk="0">
                  <a:moveTo>
                    <a:pt x="16" y="1"/>
                  </a:moveTo>
                  <a:cubicBezTo>
                    <a:pt x="13" y="1"/>
                    <a:pt x="11" y="2"/>
                    <a:pt x="8" y="5"/>
                  </a:cubicBezTo>
                  <a:cubicBezTo>
                    <a:pt x="0" y="13"/>
                    <a:pt x="0" y="25"/>
                    <a:pt x="0" y="38"/>
                  </a:cubicBezTo>
                  <a:cubicBezTo>
                    <a:pt x="0" y="58"/>
                    <a:pt x="0" y="79"/>
                    <a:pt x="4" y="95"/>
                  </a:cubicBezTo>
                  <a:cubicBezTo>
                    <a:pt x="8" y="104"/>
                    <a:pt x="11" y="109"/>
                    <a:pt x="14" y="109"/>
                  </a:cubicBezTo>
                  <a:cubicBezTo>
                    <a:pt x="20" y="109"/>
                    <a:pt x="25" y="88"/>
                    <a:pt x="33" y="46"/>
                  </a:cubicBezTo>
                  <a:cubicBezTo>
                    <a:pt x="27" y="11"/>
                    <a:pt x="21"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 name="Google Shape;715;p40">
              <a:extLst>
                <a:ext uri="{FF2B5EF4-FFF2-40B4-BE49-F238E27FC236}">
                  <a16:creationId xmlns:a16="http://schemas.microsoft.com/office/drawing/2014/main" xmlns="" id="{4E7C48FD-4C70-544E-9B94-384D775A667A}"/>
                </a:ext>
              </a:extLst>
            </p:cNvPr>
            <p:cNvSpPr/>
            <p:nvPr/>
          </p:nvSpPr>
          <p:spPr>
            <a:xfrm>
              <a:off x="4812150" y="5342275"/>
              <a:ext cx="5350" cy="3600"/>
            </a:xfrm>
            <a:custGeom>
              <a:avLst/>
              <a:gdLst/>
              <a:ahLst/>
              <a:cxnLst/>
              <a:rect l="l" t="t" r="r" b="b"/>
              <a:pathLst>
                <a:path w="214" h="144" extrusionOk="0">
                  <a:moveTo>
                    <a:pt x="25" y="1"/>
                  </a:moveTo>
                  <a:cubicBezTo>
                    <a:pt x="17" y="1"/>
                    <a:pt x="9" y="13"/>
                    <a:pt x="0" y="37"/>
                  </a:cubicBezTo>
                  <a:cubicBezTo>
                    <a:pt x="7" y="118"/>
                    <a:pt x="16" y="144"/>
                    <a:pt x="26" y="144"/>
                  </a:cubicBezTo>
                  <a:cubicBezTo>
                    <a:pt x="29" y="144"/>
                    <a:pt x="31" y="142"/>
                    <a:pt x="33" y="140"/>
                  </a:cubicBezTo>
                  <a:cubicBezTo>
                    <a:pt x="40" y="134"/>
                    <a:pt x="47" y="132"/>
                    <a:pt x="53" y="132"/>
                  </a:cubicBezTo>
                  <a:cubicBezTo>
                    <a:pt x="68" y="132"/>
                    <a:pt x="83" y="142"/>
                    <a:pt x="97" y="142"/>
                  </a:cubicBezTo>
                  <a:cubicBezTo>
                    <a:pt x="101" y="142"/>
                    <a:pt x="104" y="141"/>
                    <a:pt x="107" y="140"/>
                  </a:cubicBezTo>
                  <a:cubicBezTo>
                    <a:pt x="109" y="140"/>
                    <a:pt x="112" y="139"/>
                    <a:pt x="114" y="139"/>
                  </a:cubicBezTo>
                  <a:cubicBezTo>
                    <a:pt x="123" y="139"/>
                    <a:pt x="132" y="142"/>
                    <a:pt x="139" y="142"/>
                  </a:cubicBezTo>
                  <a:cubicBezTo>
                    <a:pt x="149" y="142"/>
                    <a:pt x="158" y="138"/>
                    <a:pt x="169" y="120"/>
                  </a:cubicBezTo>
                  <a:cubicBezTo>
                    <a:pt x="169" y="118"/>
                    <a:pt x="170" y="118"/>
                    <a:pt x="171" y="118"/>
                  </a:cubicBezTo>
                  <a:cubicBezTo>
                    <a:pt x="175" y="118"/>
                    <a:pt x="182" y="132"/>
                    <a:pt x="185" y="136"/>
                  </a:cubicBezTo>
                  <a:cubicBezTo>
                    <a:pt x="187" y="138"/>
                    <a:pt x="189" y="139"/>
                    <a:pt x="191" y="139"/>
                  </a:cubicBezTo>
                  <a:cubicBezTo>
                    <a:pt x="197" y="139"/>
                    <a:pt x="202" y="129"/>
                    <a:pt x="205" y="99"/>
                  </a:cubicBezTo>
                  <a:cubicBezTo>
                    <a:pt x="214" y="70"/>
                    <a:pt x="210" y="42"/>
                    <a:pt x="201" y="13"/>
                  </a:cubicBezTo>
                  <a:cubicBezTo>
                    <a:pt x="201" y="9"/>
                    <a:pt x="197" y="5"/>
                    <a:pt x="193" y="5"/>
                  </a:cubicBezTo>
                  <a:lnTo>
                    <a:pt x="107" y="5"/>
                  </a:lnTo>
                  <a:cubicBezTo>
                    <a:pt x="82" y="5"/>
                    <a:pt x="54" y="5"/>
                    <a:pt x="2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 name="Google Shape;716;p40">
              <a:extLst>
                <a:ext uri="{FF2B5EF4-FFF2-40B4-BE49-F238E27FC236}">
                  <a16:creationId xmlns:a16="http://schemas.microsoft.com/office/drawing/2014/main" xmlns="" id="{29984198-7681-4448-8C1A-A748A1278952}"/>
                </a:ext>
              </a:extLst>
            </p:cNvPr>
            <p:cNvSpPr/>
            <p:nvPr/>
          </p:nvSpPr>
          <p:spPr>
            <a:xfrm>
              <a:off x="4807825" y="5342725"/>
              <a:ext cx="1175" cy="3075"/>
            </a:xfrm>
            <a:custGeom>
              <a:avLst/>
              <a:gdLst/>
              <a:ahLst/>
              <a:cxnLst/>
              <a:rect l="l" t="t" r="r" b="b"/>
              <a:pathLst>
                <a:path w="47" h="123" extrusionOk="0">
                  <a:moveTo>
                    <a:pt x="28" y="1"/>
                  </a:moveTo>
                  <a:cubicBezTo>
                    <a:pt x="22" y="1"/>
                    <a:pt x="13" y="19"/>
                    <a:pt x="1" y="56"/>
                  </a:cubicBezTo>
                  <a:cubicBezTo>
                    <a:pt x="5" y="110"/>
                    <a:pt x="13" y="122"/>
                    <a:pt x="22" y="122"/>
                  </a:cubicBezTo>
                  <a:cubicBezTo>
                    <a:pt x="30" y="118"/>
                    <a:pt x="42" y="122"/>
                    <a:pt x="46" y="56"/>
                  </a:cubicBezTo>
                  <a:cubicBezTo>
                    <a:pt x="40" y="19"/>
                    <a:pt x="35"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7" name="Google Shape;717;p40">
              <a:extLst>
                <a:ext uri="{FF2B5EF4-FFF2-40B4-BE49-F238E27FC236}">
                  <a16:creationId xmlns:a16="http://schemas.microsoft.com/office/drawing/2014/main" xmlns="" id="{10BF86E7-8F1D-DB4C-ADFA-794D1656F686}"/>
                </a:ext>
              </a:extLst>
            </p:cNvPr>
            <p:cNvSpPr/>
            <p:nvPr/>
          </p:nvSpPr>
          <p:spPr>
            <a:xfrm>
              <a:off x="4823025" y="5342800"/>
              <a:ext cx="850" cy="3075"/>
            </a:xfrm>
            <a:custGeom>
              <a:avLst/>
              <a:gdLst/>
              <a:ahLst/>
              <a:cxnLst/>
              <a:rect l="l" t="t" r="r" b="b"/>
              <a:pathLst>
                <a:path w="34" h="123" extrusionOk="0">
                  <a:moveTo>
                    <a:pt x="13" y="0"/>
                  </a:moveTo>
                  <a:cubicBezTo>
                    <a:pt x="4" y="0"/>
                    <a:pt x="0" y="21"/>
                    <a:pt x="0" y="53"/>
                  </a:cubicBezTo>
                  <a:cubicBezTo>
                    <a:pt x="0" y="74"/>
                    <a:pt x="4" y="94"/>
                    <a:pt x="8" y="115"/>
                  </a:cubicBezTo>
                  <a:cubicBezTo>
                    <a:pt x="11" y="120"/>
                    <a:pt x="14" y="122"/>
                    <a:pt x="16" y="122"/>
                  </a:cubicBezTo>
                  <a:cubicBezTo>
                    <a:pt x="23" y="122"/>
                    <a:pt x="27" y="94"/>
                    <a:pt x="33" y="25"/>
                  </a:cubicBezTo>
                  <a:cubicBezTo>
                    <a:pt x="25" y="16"/>
                    <a:pt x="17" y="4"/>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8" name="Google Shape;718;p40">
              <a:extLst>
                <a:ext uri="{FF2B5EF4-FFF2-40B4-BE49-F238E27FC236}">
                  <a16:creationId xmlns:a16="http://schemas.microsoft.com/office/drawing/2014/main" xmlns="" id="{88580C39-FB28-C347-B55A-749D4AD82CC0}"/>
                </a:ext>
              </a:extLst>
            </p:cNvPr>
            <p:cNvSpPr/>
            <p:nvPr/>
          </p:nvSpPr>
          <p:spPr>
            <a:xfrm>
              <a:off x="4809475" y="5342575"/>
              <a:ext cx="950" cy="3000"/>
            </a:xfrm>
            <a:custGeom>
              <a:avLst/>
              <a:gdLst/>
              <a:ahLst/>
              <a:cxnLst/>
              <a:rect l="l" t="t" r="r" b="b"/>
              <a:pathLst>
                <a:path w="38" h="120" extrusionOk="0">
                  <a:moveTo>
                    <a:pt x="21" y="0"/>
                  </a:moveTo>
                  <a:cubicBezTo>
                    <a:pt x="17" y="0"/>
                    <a:pt x="12" y="6"/>
                    <a:pt x="9" y="13"/>
                  </a:cubicBezTo>
                  <a:cubicBezTo>
                    <a:pt x="1" y="42"/>
                    <a:pt x="1" y="66"/>
                    <a:pt x="9" y="95"/>
                  </a:cubicBezTo>
                  <a:cubicBezTo>
                    <a:pt x="13" y="112"/>
                    <a:pt x="17" y="120"/>
                    <a:pt x="25" y="120"/>
                  </a:cubicBezTo>
                  <a:cubicBezTo>
                    <a:pt x="29" y="120"/>
                    <a:pt x="29" y="116"/>
                    <a:pt x="38" y="38"/>
                  </a:cubicBezTo>
                  <a:cubicBezTo>
                    <a:pt x="33" y="10"/>
                    <a:pt x="27"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9" name="Google Shape;719;p40">
              <a:extLst>
                <a:ext uri="{FF2B5EF4-FFF2-40B4-BE49-F238E27FC236}">
                  <a16:creationId xmlns:a16="http://schemas.microsoft.com/office/drawing/2014/main" xmlns="" id="{E6D8F6FD-31BA-B245-A04F-8535399ABE8B}"/>
                </a:ext>
              </a:extLst>
            </p:cNvPr>
            <p:cNvSpPr/>
            <p:nvPr/>
          </p:nvSpPr>
          <p:spPr>
            <a:xfrm>
              <a:off x="4819625" y="5342725"/>
              <a:ext cx="850" cy="3000"/>
            </a:xfrm>
            <a:custGeom>
              <a:avLst/>
              <a:gdLst/>
              <a:ahLst/>
              <a:cxnLst/>
              <a:rect l="l" t="t" r="r" b="b"/>
              <a:pathLst>
                <a:path w="34" h="120" extrusionOk="0">
                  <a:moveTo>
                    <a:pt x="15" y="0"/>
                  </a:moveTo>
                  <a:cubicBezTo>
                    <a:pt x="10" y="0"/>
                    <a:pt x="7" y="14"/>
                    <a:pt x="1" y="40"/>
                  </a:cubicBezTo>
                  <a:cubicBezTo>
                    <a:pt x="5" y="91"/>
                    <a:pt x="8" y="119"/>
                    <a:pt x="18" y="119"/>
                  </a:cubicBezTo>
                  <a:cubicBezTo>
                    <a:pt x="19" y="119"/>
                    <a:pt x="20" y="119"/>
                    <a:pt x="21" y="118"/>
                  </a:cubicBezTo>
                  <a:cubicBezTo>
                    <a:pt x="30" y="97"/>
                    <a:pt x="34" y="73"/>
                    <a:pt x="30" y="52"/>
                  </a:cubicBezTo>
                  <a:cubicBezTo>
                    <a:pt x="30" y="36"/>
                    <a:pt x="25" y="19"/>
                    <a:pt x="21" y="7"/>
                  </a:cubicBezTo>
                  <a:cubicBezTo>
                    <a:pt x="19" y="2"/>
                    <a:pt x="17" y="0"/>
                    <a:pt x="1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0" name="Google Shape;720;p40">
              <a:extLst>
                <a:ext uri="{FF2B5EF4-FFF2-40B4-BE49-F238E27FC236}">
                  <a16:creationId xmlns:a16="http://schemas.microsoft.com/office/drawing/2014/main" xmlns="" id="{99664648-6892-6C4B-804A-34C6DD4B0EEC}"/>
                </a:ext>
              </a:extLst>
            </p:cNvPr>
            <p:cNvSpPr/>
            <p:nvPr/>
          </p:nvSpPr>
          <p:spPr>
            <a:xfrm>
              <a:off x="4821900" y="5342675"/>
              <a:ext cx="725" cy="3225"/>
            </a:xfrm>
            <a:custGeom>
              <a:avLst/>
              <a:gdLst/>
              <a:ahLst/>
              <a:cxnLst/>
              <a:rect l="l" t="t" r="r" b="b"/>
              <a:pathLst>
                <a:path w="29" h="129" extrusionOk="0">
                  <a:moveTo>
                    <a:pt x="17" y="1"/>
                  </a:moveTo>
                  <a:cubicBezTo>
                    <a:pt x="8" y="1"/>
                    <a:pt x="4" y="26"/>
                    <a:pt x="0" y="108"/>
                  </a:cubicBezTo>
                  <a:cubicBezTo>
                    <a:pt x="7" y="118"/>
                    <a:pt x="11" y="128"/>
                    <a:pt x="15" y="128"/>
                  </a:cubicBezTo>
                  <a:cubicBezTo>
                    <a:pt x="18" y="128"/>
                    <a:pt x="21" y="121"/>
                    <a:pt x="25" y="99"/>
                  </a:cubicBezTo>
                  <a:cubicBezTo>
                    <a:pt x="29" y="79"/>
                    <a:pt x="29" y="58"/>
                    <a:pt x="29" y="38"/>
                  </a:cubicBezTo>
                  <a:cubicBezTo>
                    <a:pt x="29" y="26"/>
                    <a:pt x="25" y="13"/>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1" name="Google Shape;721;p40">
              <a:extLst>
                <a:ext uri="{FF2B5EF4-FFF2-40B4-BE49-F238E27FC236}">
                  <a16:creationId xmlns:a16="http://schemas.microsoft.com/office/drawing/2014/main" xmlns="" id="{3F6F34E5-F537-E84D-9237-260D368DD3AF}"/>
                </a:ext>
              </a:extLst>
            </p:cNvPr>
            <p:cNvSpPr/>
            <p:nvPr/>
          </p:nvSpPr>
          <p:spPr>
            <a:xfrm>
              <a:off x="4806300" y="5343325"/>
              <a:ext cx="850" cy="2425"/>
            </a:xfrm>
            <a:custGeom>
              <a:avLst/>
              <a:gdLst/>
              <a:ahLst/>
              <a:cxnLst/>
              <a:rect l="l" t="t" r="r" b="b"/>
              <a:pathLst>
                <a:path w="34" h="97" extrusionOk="0">
                  <a:moveTo>
                    <a:pt x="17" y="1"/>
                  </a:moveTo>
                  <a:cubicBezTo>
                    <a:pt x="12" y="1"/>
                    <a:pt x="6" y="8"/>
                    <a:pt x="0" y="45"/>
                  </a:cubicBezTo>
                  <a:cubicBezTo>
                    <a:pt x="6" y="81"/>
                    <a:pt x="11" y="96"/>
                    <a:pt x="17" y="96"/>
                  </a:cubicBezTo>
                  <a:cubicBezTo>
                    <a:pt x="20" y="96"/>
                    <a:pt x="22" y="92"/>
                    <a:pt x="25" y="86"/>
                  </a:cubicBezTo>
                  <a:cubicBezTo>
                    <a:pt x="29" y="73"/>
                    <a:pt x="33" y="57"/>
                    <a:pt x="33" y="41"/>
                  </a:cubicBezTo>
                  <a:cubicBezTo>
                    <a:pt x="33" y="28"/>
                    <a:pt x="29" y="16"/>
                    <a:pt x="25" y="4"/>
                  </a:cubicBezTo>
                  <a:cubicBezTo>
                    <a:pt x="22" y="2"/>
                    <a:pt x="20"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2" name="Google Shape;722;p40">
              <a:extLst>
                <a:ext uri="{FF2B5EF4-FFF2-40B4-BE49-F238E27FC236}">
                  <a16:creationId xmlns:a16="http://schemas.microsoft.com/office/drawing/2014/main" xmlns="" id="{8498C41B-5105-E542-9B7D-F69439DAEC53}"/>
                </a:ext>
              </a:extLst>
            </p:cNvPr>
            <p:cNvSpPr/>
            <p:nvPr/>
          </p:nvSpPr>
          <p:spPr>
            <a:xfrm>
              <a:off x="4820750" y="5342975"/>
              <a:ext cx="550" cy="2625"/>
            </a:xfrm>
            <a:custGeom>
              <a:avLst/>
              <a:gdLst/>
              <a:ahLst/>
              <a:cxnLst/>
              <a:rect l="l" t="t" r="r" b="b"/>
              <a:pathLst>
                <a:path w="22" h="105" extrusionOk="0">
                  <a:moveTo>
                    <a:pt x="12" y="1"/>
                  </a:moveTo>
                  <a:cubicBezTo>
                    <a:pt x="5" y="1"/>
                    <a:pt x="1" y="24"/>
                    <a:pt x="1" y="50"/>
                  </a:cubicBezTo>
                  <a:cubicBezTo>
                    <a:pt x="1" y="79"/>
                    <a:pt x="5" y="104"/>
                    <a:pt x="13" y="104"/>
                  </a:cubicBezTo>
                  <a:cubicBezTo>
                    <a:pt x="14" y="104"/>
                    <a:pt x="14" y="104"/>
                    <a:pt x="14" y="104"/>
                  </a:cubicBezTo>
                  <a:cubicBezTo>
                    <a:pt x="18" y="104"/>
                    <a:pt x="22" y="84"/>
                    <a:pt x="22" y="46"/>
                  </a:cubicBezTo>
                  <a:cubicBezTo>
                    <a:pt x="22" y="22"/>
                    <a:pt x="17" y="1"/>
                    <a:pt x="13" y="1"/>
                  </a:cubicBezTo>
                  <a:cubicBezTo>
                    <a:pt x="13" y="1"/>
                    <a:pt x="12" y="1"/>
                    <a:pt x="1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3" name="Google Shape;723;p40">
              <a:extLst>
                <a:ext uri="{FF2B5EF4-FFF2-40B4-BE49-F238E27FC236}">
                  <a16:creationId xmlns:a16="http://schemas.microsoft.com/office/drawing/2014/main" xmlns="" id="{2A8C7578-53D9-B04D-B4FF-F75AD1962E65}"/>
                </a:ext>
              </a:extLst>
            </p:cNvPr>
            <p:cNvSpPr/>
            <p:nvPr/>
          </p:nvSpPr>
          <p:spPr>
            <a:xfrm>
              <a:off x="4804650" y="5382225"/>
              <a:ext cx="3725" cy="3400"/>
            </a:xfrm>
            <a:custGeom>
              <a:avLst/>
              <a:gdLst/>
              <a:ahLst/>
              <a:cxnLst/>
              <a:rect l="l" t="t" r="r" b="b"/>
              <a:pathLst>
                <a:path w="149" h="136" extrusionOk="0">
                  <a:moveTo>
                    <a:pt x="41" y="0"/>
                  </a:moveTo>
                  <a:cubicBezTo>
                    <a:pt x="27" y="0"/>
                    <a:pt x="14" y="16"/>
                    <a:pt x="1" y="56"/>
                  </a:cubicBezTo>
                  <a:cubicBezTo>
                    <a:pt x="7" y="113"/>
                    <a:pt x="18" y="136"/>
                    <a:pt x="29" y="136"/>
                  </a:cubicBezTo>
                  <a:cubicBezTo>
                    <a:pt x="32" y="136"/>
                    <a:pt x="35" y="134"/>
                    <a:pt x="38" y="130"/>
                  </a:cubicBezTo>
                  <a:cubicBezTo>
                    <a:pt x="47" y="119"/>
                    <a:pt x="56" y="115"/>
                    <a:pt x="65" y="115"/>
                  </a:cubicBezTo>
                  <a:cubicBezTo>
                    <a:pt x="83" y="115"/>
                    <a:pt x="101" y="130"/>
                    <a:pt x="120" y="130"/>
                  </a:cubicBezTo>
                  <a:cubicBezTo>
                    <a:pt x="128" y="130"/>
                    <a:pt x="136" y="122"/>
                    <a:pt x="149" y="118"/>
                  </a:cubicBezTo>
                  <a:cubicBezTo>
                    <a:pt x="149" y="48"/>
                    <a:pt x="144" y="23"/>
                    <a:pt x="136" y="19"/>
                  </a:cubicBezTo>
                  <a:cubicBezTo>
                    <a:pt x="124" y="11"/>
                    <a:pt x="112" y="7"/>
                    <a:pt x="103" y="7"/>
                  </a:cubicBezTo>
                  <a:cubicBezTo>
                    <a:pt x="83" y="7"/>
                    <a:pt x="66" y="3"/>
                    <a:pt x="50" y="3"/>
                  </a:cubicBezTo>
                  <a:cubicBezTo>
                    <a:pt x="47" y="1"/>
                    <a:pt x="44" y="0"/>
                    <a:pt x="4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4" name="Google Shape;724;p40">
              <a:extLst>
                <a:ext uri="{FF2B5EF4-FFF2-40B4-BE49-F238E27FC236}">
                  <a16:creationId xmlns:a16="http://schemas.microsoft.com/office/drawing/2014/main" xmlns="" id="{46658D24-5852-8D48-9965-6736D56AE4D6}"/>
                </a:ext>
              </a:extLst>
            </p:cNvPr>
            <p:cNvSpPr/>
            <p:nvPr/>
          </p:nvSpPr>
          <p:spPr>
            <a:xfrm>
              <a:off x="4802000" y="5383050"/>
              <a:ext cx="1850" cy="2825"/>
            </a:xfrm>
            <a:custGeom>
              <a:avLst/>
              <a:gdLst/>
              <a:ahLst/>
              <a:cxnLst/>
              <a:rect l="l" t="t" r="r" b="b"/>
              <a:pathLst>
                <a:path w="74" h="113" extrusionOk="0">
                  <a:moveTo>
                    <a:pt x="51" y="0"/>
                  </a:moveTo>
                  <a:cubicBezTo>
                    <a:pt x="45" y="0"/>
                    <a:pt x="39" y="7"/>
                    <a:pt x="33" y="11"/>
                  </a:cubicBezTo>
                  <a:cubicBezTo>
                    <a:pt x="17" y="19"/>
                    <a:pt x="8" y="11"/>
                    <a:pt x="0" y="76"/>
                  </a:cubicBezTo>
                  <a:cubicBezTo>
                    <a:pt x="13" y="102"/>
                    <a:pt x="25" y="112"/>
                    <a:pt x="36" y="112"/>
                  </a:cubicBezTo>
                  <a:cubicBezTo>
                    <a:pt x="46" y="112"/>
                    <a:pt x="56" y="105"/>
                    <a:pt x="66" y="93"/>
                  </a:cubicBezTo>
                  <a:cubicBezTo>
                    <a:pt x="70" y="72"/>
                    <a:pt x="74" y="52"/>
                    <a:pt x="74" y="35"/>
                  </a:cubicBezTo>
                  <a:cubicBezTo>
                    <a:pt x="65" y="8"/>
                    <a:pt x="58" y="0"/>
                    <a:pt x="5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5" name="Google Shape;725;p40">
              <a:extLst>
                <a:ext uri="{FF2B5EF4-FFF2-40B4-BE49-F238E27FC236}">
                  <a16:creationId xmlns:a16="http://schemas.microsoft.com/office/drawing/2014/main" xmlns="" id="{1456C073-2A0A-304D-B6C2-453E06028489}"/>
                </a:ext>
              </a:extLst>
            </p:cNvPr>
            <p:cNvSpPr/>
            <p:nvPr/>
          </p:nvSpPr>
          <p:spPr>
            <a:xfrm>
              <a:off x="4799525" y="5382475"/>
              <a:ext cx="1575" cy="3325"/>
            </a:xfrm>
            <a:custGeom>
              <a:avLst/>
              <a:gdLst/>
              <a:ahLst/>
              <a:cxnLst/>
              <a:rect l="l" t="t" r="r" b="b"/>
              <a:pathLst>
                <a:path w="63" h="133" extrusionOk="0">
                  <a:moveTo>
                    <a:pt x="44" y="17"/>
                  </a:moveTo>
                  <a:cubicBezTo>
                    <a:pt x="44" y="17"/>
                    <a:pt x="43" y="17"/>
                    <a:pt x="42" y="17"/>
                  </a:cubicBezTo>
                  <a:cubicBezTo>
                    <a:pt x="29" y="30"/>
                    <a:pt x="13" y="1"/>
                    <a:pt x="1" y="71"/>
                  </a:cubicBezTo>
                  <a:cubicBezTo>
                    <a:pt x="1" y="124"/>
                    <a:pt x="13" y="132"/>
                    <a:pt x="21" y="132"/>
                  </a:cubicBezTo>
                  <a:cubicBezTo>
                    <a:pt x="29" y="132"/>
                    <a:pt x="50" y="132"/>
                    <a:pt x="62" y="79"/>
                  </a:cubicBezTo>
                  <a:cubicBezTo>
                    <a:pt x="59" y="32"/>
                    <a:pt x="52" y="17"/>
                    <a:pt x="44" y="17"/>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6" name="Google Shape;726;p40">
              <a:extLst>
                <a:ext uri="{FF2B5EF4-FFF2-40B4-BE49-F238E27FC236}">
                  <a16:creationId xmlns:a16="http://schemas.microsoft.com/office/drawing/2014/main" xmlns="" id="{2129AE78-EDBB-384F-B69F-795C8B77430D}"/>
                </a:ext>
              </a:extLst>
            </p:cNvPr>
            <p:cNvSpPr/>
            <p:nvPr/>
          </p:nvSpPr>
          <p:spPr>
            <a:xfrm>
              <a:off x="4817175" y="5382575"/>
              <a:ext cx="1150" cy="3525"/>
            </a:xfrm>
            <a:custGeom>
              <a:avLst/>
              <a:gdLst/>
              <a:ahLst/>
              <a:cxnLst/>
              <a:rect l="l" t="t" r="r" b="b"/>
              <a:pathLst>
                <a:path w="46" h="141" extrusionOk="0">
                  <a:moveTo>
                    <a:pt x="28" y="1"/>
                  </a:moveTo>
                  <a:cubicBezTo>
                    <a:pt x="20" y="1"/>
                    <a:pt x="7" y="5"/>
                    <a:pt x="0" y="46"/>
                  </a:cubicBezTo>
                  <a:cubicBezTo>
                    <a:pt x="6" y="109"/>
                    <a:pt x="15" y="141"/>
                    <a:pt x="24" y="141"/>
                  </a:cubicBezTo>
                  <a:cubicBezTo>
                    <a:pt x="29" y="141"/>
                    <a:pt x="33" y="133"/>
                    <a:pt x="37" y="116"/>
                  </a:cubicBezTo>
                  <a:cubicBezTo>
                    <a:pt x="41" y="95"/>
                    <a:pt x="46" y="71"/>
                    <a:pt x="46" y="46"/>
                  </a:cubicBezTo>
                  <a:cubicBezTo>
                    <a:pt x="46" y="9"/>
                    <a:pt x="37" y="1"/>
                    <a:pt x="33" y="1"/>
                  </a:cubicBezTo>
                  <a:cubicBezTo>
                    <a:pt x="32" y="1"/>
                    <a:pt x="30"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7" name="Google Shape;727;p40">
              <a:extLst>
                <a:ext uri="{FF2B5EF4-FFF2-40B4-BE49-F238E27FC236}">
                  <a16:creationId xmlns:a16="http://schemas.microsoft.com/office/drawing/2014/main" xmlns="" id="{C653EF1F-E3B4-C746-89EB-8B03A128BFAB}"/>
                </a:ext>
              </a:extLst>
            </p:cNvPr>
            <p:cNvSpPr/>
            <p:nvPr/>
          </p:nvSpPr>
          <p:spPr>
            <a:xfrm>
              <a:off x="4815525" y="5382600"/>
              <a:ext cx="950" cy="2850"/>
            </a:xfrm>
            <a:custGeom>
              <a:avLst/>
              <a:gdLst/>
              <a:ahLst/>
              <a:cxnLst/>
              <a:rect l="l" t="t" r="r" b="b"/>
              <a:pathLst>
                <a:path w="38" h="114" extrusionOk="0">
                  <a:moveTo>
                    <a:pt x="17" y="0"/>
                  </a:moveTo>
                  <a:cubicBezTo>
                    <a:pt x="13" y="4"/>
                    <a:pt x="9" y="8"/>
                    <a:pt x="9" y="17"/>
                  </a:cubicBezTo>
                  <a:cubicBezTo>
                    <a:pt x="1" y="41"/>
                    <a:pt x="1" y="66"/>
                    <a:pt x="9" y="94"/>
                  </a:cubicBezTo>
                  <a:cubicBezTo>
                    <a:pt x="12" y="104"/>
                    <a:pt x="18" y="114"/>
                    <a:pt x="22" y="114"/>
                  </a:cubicBezTo>
                  <a:cubicBezTo>
                    <a:pt x="23" y="114"/>
                    <a:pt x="24" y="113"/>
                    <a:pt x="25" y="111"/>
                  </a:cubicBezTo>
                  <a:cubicBezTo>
                    <a:pt x="29" y="94"/>
                    <a:pt x="34" y="78"/>
                    <a:pt x="34" y="62"/>
                  </a:cubicBezTo>
                  <a:cubicBezTo>
                    <a:pt x="38" y="41"/>
                    <a:pt x="34" y="21"/>
                    <a:pt x="25" y="4"/>
                  </a:cubicBezTo>
                  <a:cubicBezTo>
                    <a:pt x="21" y="0"/>
                    <a:pt x="21"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8" name="Google Shape;728;p40">
              <a:extLst>
                <a:ext uri="{FF2B5EF4-FFF2-40B4-BE49-F238E27FC236}">
                  <a16:creationId xmlns:a16="http://schemas.microsoft.com/office/drawing/2014/main" xmlns="" id="{35AA7E1A-0696-F542-9832-D324BAF38F80}"/>
                </a:ext>
              </a:extLst>
            </p:cNvPr>
            <p:cNvSpPr/>
            <p:nvPr/>
          </p:nvSpPr>
          <p:spPr>
            <a:xfrm>
              <a:off x="4808750" y="5382900"/>
              <a:ext cx="750" cy="2475"/>
            </a:xfrm>
            <a:custGeom>
              <a:avLst/>
              <a:gdLst/>
              <a:ahLst/>
              <a:cxnLst/>
              <a:rect l="l" t="t" r="r" b="b"/>
              <a:pathLst>
                <a:path w="30" h="99" extrusionOk="0">
                  <a:moveTo>
                    <a:pt x="14" y="0"/>
                  </a:moveTo>
                  <a:cubicBezTo>
                    <a:pt x="10" y="0"/>
                    <a:pt x="7" y="13"/>
                    <a:pt x="1" y="37"/>
                  </a:cubicBezTo>
                  <a:cubicBezTo>
                    <a:pt x="1" y="70"/>
                    <a:pt x="1" y="95"/>
                    <a:pt x="9" y="99"/>
                  </a:cubicBezTo>
                  <a:cubicBezTo>
                    <a:pt x="10" y="99"/>
                    <a:pt x="11" y="99"/>
                    <a:pt x="12" y="99"/>
                  </a:cubicBezTo>
                  <a:cubicBezTo>
                    <a:pt x="19" y="99"/>
                    <a:pt x="26" y="96"/>
                    <a:pt x="30" y="37"/>
                  </a:cubicBezTo>
                  <a:cubicBezTo>
                    <a:pt x="21" y="13"/>
                    <a:pt x="17" y="0"/>
                    <a:pt x="1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49" name="Google Shape;729;p40">
              <a:extLst>
                <a:ext uri="{FF2B5EF4-FFF2-40B4-BE49-F238E27FC236}">
                  <a16:creationId xmlns:a16="http://schemas.microsoft.com/office/drawing/2014/main" xmlns="" id="{84CA3A63-854F-D243-8F8C-146FCD65D59A}"/>
                </a:ext>
              </a:extLst>
            </p:cNvPr>
            <p:cNvSpPr/>
            <p:nvPr/>
          </p:nvSpPr>
          <p:spPr>
            <a:xfrm>
              <a:off x="4812250" y="5382700"/>
              <a:ext cx="650" cy="2600"/>
            </a:xfrm>
            <a:custGeom>
              <a:avLst/>
              <a:gdLst/>
              <a:ahLst/>
              <a:cxnLst/>
              <a:rect l="l" t="t" r="r" b="b"/>
              <a:pathLst>
                <a:path w="26" h="104" extrusionOk="0">
                  <a:moveTo>
                    <a:pt x="9" y="0"/>
                  </a:moveTo>
                  <a:cubicBezTo>
                    <a:pt x="5" y="17"/>
                    <a:pt x="0" y="33"/>
                    <a:pt x="0" y="45"/>
                  </a:cubicBezTo>
                  <a:cubicBezTo>
                    <a:pt x="0" y="78"/>
                    <a:pt x="5" y="99"/>
                    <a:pt x="9" y="103"/>
                  </a:cubicBezTo>
                  <a:cubicBezTo>
                    <a:pt x="9" y="103"/>
                    <a:pt x="10" y="103"/>
                    <a:pt x="11" y="103"/>
                  </a:cubicBezTo>
                  <a:cubicBezTo>
                    <a:pt x="18" y="103"/>
                    <a:pt x="25" y="84"/>
                    <a:pt x="25" y="25"/>
                  </a:cubicBezTo>
                  <a:cubicBezTo>
                    <a:pt x="21" y="17"/>
                    <a:pt x="17" y="0"/>
                    <a:pt x="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0" name="Google Shape;730;p40">
              <a:extLst>
                <a:ext uri="{FF2B5EF4-FFF2-40B4-BE49-F238E27FC236}">
                  <a16:creationId xmlns:a16="http://schemas.microsoft.com/office/drawing/2014/main" xmlns="" id="{43331ADA-BB73-864E-B01D-1B7D7CC8828F}"/>
                </a:ext>
              </a:extLst>
            </p:cNvPr>
            <p:cNvSpPr/>
            <p:nvPr/>
          </p:nvSpPr>
          <p:spPr>
            <a:xfrm>
              <a:off x="4810700" y="5382775"/>
              <a:ext cx="550" cy="2375"/>
            </a:xfrm>
            <a:custGeom>
              <a:avLst/>
              <a:gdLst/>
              <a:ahLst/>
              <a:cxnLst/>
              <a:rect l="l" t="t" r="r" b="b"/>
              <a:pathLst>
                <a:path w="22" h="95" extrusionOk="0">
                  <a:moveTo>
                    <a:pt x="12" y="1"/>
                  </a:moveTo>
                  <a:cubicBezTo>
                    <a:pt x="8" y="1"/>
                    <a:pt x="4" y="14"/>
                    <a:pt x="1" y="46"/>
                  </a:cubicBezTo>
                  <a:cubicBezTo>
                    <a:pt x="1" y="79"/>
                    <a:pt x="5" y="94"/>
                    <a:pt x="11" y="94"/>
                  </a:cubicBezTo>
                  <a:cubicBezTo>
                    <a:pt x="13" y="94"/>
                    <a:pt x="15" y="92"/>
                    <a:pt x="17" y="87"/>
                  </a:cubicBezTo>
                  <a:cubicBezTo>
                    <a:pt x="21" y="71"/>
                    <a:pt x="21" y="51"/>
                    <a:pt x="21" y="34"/>
                  </a:cubicBezTo>
                  <a:cubicBezTo>
                    <a:pt x="21" y="22"/>
                    <a:pt x="21" y="10"/>
                    <a:pt x="13" y="1"/>
                  </a:cubicBezTo>
                  <a:cubicBezTo>
                    <a:pt x="13" y="1"/>
                    <a:pt x="12" y="1"/>
                    <a:pt x="1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1" name="Google Shape;731;p40">
              <a:extLst>
                <a:ext uri="{FF2B5EF4-FFF2-40B4-BE49-F238E27FC236}">
                  <a16:creationId xmlns:a16="http://schemas.microsoft.com/office/drawing/2014/main" xmlns="" id="{AD1C0165-A166-7542-A5B2-A5623A29EDFA}"/>
                </a:ext>
              </a:extLst>
            </p:cNvPr>
            <p:cNvSpPr/>
            <p:nvPr/>
          </p:nvSpPr>
          <p:spPr>
            <a:xfrm>
              <a:off x="4814100" y="5383000"/>
              <a:ext cx="525" cy="2800"/>
            </a:xfrm>
            <a:custGeom>
              <a:avLst/>
              <a:gdLst/>
              <a:ahLst/>
              <a:cxnLst/>
              <a:rect l="l" t="t" r="r" b="b"/>
              <a:pathLst>
                <a:path w="21" h="112" extrusionOk="0">
                  <a:moveTo>
                    <a:pt x="8" y="1"/>
                  </a:moveTo>
                  <a:cubicBezTo>
                    <a:pt x="4" y="1"/>
                    <a:pt x="0" y="13"/>
                    <a:pt x="0" y="25"/>
                  </a:cubicBezTo>
                  <a:cubicBezTo>
                    <a:pt x="0" y="46"/>
                    <a:pt x="0" y="62"/>
                    <a:pt x="0" y="78"/>
                  </a:cubicBezTo>
                  <a:cubicBezTo>
                    <a:pt x="0" y="87"/>
                    <a:pt x="4" y="95"/>
                    <a:pt x="8" y="99"/>
                  </a:cubicBezTo>
                  <a:cubicBezTo>
                    <a:pt x="8" y="103"/>
                    <a:pt x="13" y="107"/>
                    <a:pt x="13" y="111"/>
                  </a:cubicBezTo>
                  <a:cubicBezTo>
                    <a:pt x="21" y="33"/>
                    <a:pt x="21" y="1"/>
                    <a:pt x="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2" name="Google Shape;732;p40">
              <a:extLst>
                <a:ext uri="{FF2B5EF4-FFF2-40B4-BE49-F238E27FC236}">
                  <a16:creationId xmlns:a16="http://schemas.microsoft.com/office/drawing/2014/main" xmlns="" id="{3FE804E7-8123-4949-BEA0-76BA616887C0}"/>
                </a:ext>
              </a:extLst>
            </p:cNvPr>
            <p:cNvSpPr/>
            <p:nvPr/>
          </p:nvSpPr>
          <p:spPr>
            <a:xfrm>
              <a:off x="4806300" y="5369900"/>
              <a:ext cx="1150" cy="2700"/>
            </a:xfrm>
            <a:custGeom>
              <a:avLst/>
              <a:gdLst/>
              <a:ahLst/>
              <a:cxnLst/>
              <a:rect l="l" t="t" r="r" b="b"/>
              <a:pathLst>
                <a:path w="46" h="108" extrusionOk="0">
                  <a:moveTo>
                    <a:pt x="23" y="1"/>
                  </a:moveTo>
                  <a:cubicBezTo>
                    <a:pt x="15" y="1"/>
                    <a:pt x="8" y="14"/>
                    <a:pt x="0" y="44"/>
                  </a:cubicBezTo>
                  <a:cubicBezTo>
                    <a:pt x="6" y="90"/>
                    <a:pt x="15" y="107"/>
                    <a:pt x="23" y="107"/>
                  </a:cubicBezTo>
                  <a:cubicBezTo>
                    <a:pt x="28" y="107"/>
                    <a:pt x="33" y="102"/>
                    <a:pt x="37" y="94"/>
                  </a:cubicBezTo>
                  <a:cubicBezTo>
                    <a:pt x="46" y="69"/>
                    <a:pt x="46" y="44"/>
                    <a:pt x="41" y="20"/>
                  </a:cubicBezTo>
                  <a:cubicBezTo>
                    <a:pt x="35" y="8"/>
                    <a:pt x="28" y="1"/>
                    <a:pt x="2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3" name="Google Shape;733;p40">
              <a:extLst>
                <a:ext uri="{FF2B5EF4-FFF2-40B4-BE49-F238E27FC236}">
                  <a16:creationId xmlns:a16="http://schemas.microsoft.com/office/drawing/2014/main" xmlns="" id="{9BE8B7BF-DBF2-3441-BF48-012B4BDF8BB0}"/>
                </a:ext>
              </a:extLst>
            </p:cNvPr>
            <p:cNvSpPr/>
            <p:nvPr/>
          </p:nvSpPr>
          <p:spPr>
            <a:xfrm>
              <a:off x="4808450" y="5369900"/>
              <a:ext cx="850" cy="2450"/>
            </a:xfrm>
            <a:custGeom>
              <a:avLst/>
              <a:gdLst/>
              <a:ahLst/>
              <a:cxnLst/>
              <a:rect l="l" t="t" r="r" b="b"/>
              <a:pathLst>
                <a:path w="34" h="98" extrusionOk="0">
                  <a:moveTo>
                    <a:pt x="18" y="1"/>
                  </a:moveTo>
                  <a:cubicBezTo>
                    <a:pt x="13" y="1"/>
                    <a:pt x="8" y="13"/>
                    <a:pt x="1" y="36"/>
                  </a:cubicBezTo>
                  <a:cubicBezTo>
                    <a:pt x="1" y="77"/>
                    <a:pt x="5" y="94"/>
                    <a:pt x="13" y="94"/>
                  </a:cubicBezTo>
                  <a:cubicBezTo>
                    <a:pt x="14" y="95"/>
                    <a:pt x="17" y="97"/>
                    <a:pt x="19" y="97"/>
                  </a:cubicBezTo>
                  <a:cubicBezTo>
                    <a:pt x="25" y="97"/>
                    <a:pt x="31" y="89"/>
                    <a:pt x="33" y="49"/>
                  </a:cubicBezTo>
                  <a:cubicBezTo>
                    <a:pt x="27" y="16"/>
                    <a:pt x="23"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4" name="Google Shape;734;p40">
              <a:extLst>
                <a:ext uri="{FF2B5EF4-FFF2-40B4-BE49-F238E27FC236}">
                  <a16:creationId xmlns:a16="http://schemas.microsoft.com/office/drawing/2014/main" xmlns="" id="{9203CFC1-9094-7C40-85C1-0841F6342DBE}"/>
                </a:ext>
              </a:extLst>
            </p:cNvPr>
            <p:cNvSpPr/>
            <p:nvPr/>
          </p:nvSpPr>
          <p:spPr>
            <a:xfrm>
              <a:off x="4816250" y="5370100"/>
              <a:ext cx="650" cy="2450"/>
            </a:xfrm>
            <a:custGeom>
              <a:avLst/>
              <a:gdLst/>
              <a:ahLst/>
              <a:cxnLst/>
              <a:rect l="l" t="t" r="r" b="b"/>
              <a:pathLst>
                <a:path w="26" h="98" extrusionOk="0">
                  <a:moveTo>
                    <a:pt x="16" y="0"/>
                  </a:moveTo>
                  <a:cubicBezTo>
                    <a:pt x="15" y="0"/>
                    <a:pt x="14" y="1"/>
                    <a:pt x="13" y="4"/>
                  </a:cubicBezTo>
                  <a:cubicBezTo>
                    <a:pt x="5" y="20"/>
                    <a:pt x="0" y="41"/>
                    <a:pt x="5" y="61"/>
                  </a:cubicBezTo>
                  <a:cubicBezTo>
                    <a:pt x="5" y="86"/>
                    <a:pt x="6" y="98"/>
                    <a:pt x="13" y="98"/>
                  </a:cubicBezTo>
                  <a:cubicBezTo>
                    <a:pt x="16" y="98"/>
                    <a:pt x="20" y="95"/>
                    <a:pt x="25" y="90"/>
                  </a:cubicBezTo>
                  <a:cubicBezTo>
                    <a:pt x="22" y="26"/>
                    <a:pt x="21"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5" name="Google Shape;735;p40">
              <a:extLst>
                <a:ext uri="{FF2B5EF4-FFF2-40B4-BE49-F238E27FC236}">
                  <a16:creationId xmlns:a16="http://schemas.microsoft.com/office/drawing/2014/main" xmlns="" id="{17E1EAEC-7CF3-1945-8527-EC57F2418BF0}"/>
                </a:ext>
              </a:extLst>
            </p:cNvPr>
            <p:cNvSpPr/>
            <p:nvPr/>
          </p:nvSpPr>
          <p:spPr>
            <a:xfrm>
              <a:off x="4818100" y="5421825"/>
              <a:ext cx="1350" cy="2750"/>
            </a:xfrm>
            <a:custGeom>
              <a:avLst/>
              <a:gdLst/>
              <a:ahLst/>
              <a:cxnLst/>
              <a:rect l="l" t="t" r="r" b="b"/>
              <a:pathLst>
                <a:path w="54" h="110" extrusionOk="0">
                  <a:moveTo>
                    <a:pt x="28" y="1"/>
                  </a:moveTo>
                  <a:cubicBezTo>
                    <a:pt x="18" y="1"/>
                    <a:pt x="9" y="16"/>
                    <a:pt x="0" y="48"/>
                  </a:cubicBezTo>
                  <a:cubicBezTo>
                    <a:pt x="16" y="88"/>
                    <a:pt x="26" y="109"/>
                    <a:pt x="33" y="109"/>
                  </a:cubicBezTo>
                  <a:cubicBezTo>
                    <a:pt x="42" y="109"/>
                    <a:pt x="47" y="83"/>
                    <a:pt x="54" y="31"/>
                  </a:cubicBezTo>
                  <a:cubicBezTo>
                    <a:pt x="44" y="11"/>
                    <a:pt x="36"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6" name="Google Shape;736;p40">
              <a:extLst>
                <a:ext uri="{FF2B5EF4-FFF2-40B4-BE49-F238E27FC236}">
                  <a16:creationId xmlns:a16="http://schemas.microsoft.com/office/drawing/2014/main" xmlns="" id="{860D5AE5-4F8B-664D-BC28-E4ED00494FF5}"/>
                </a:ext>
              </a:extLst>
            </p:cNvPr>
            <p:cNvSpPr/>
            <p:nvPr/>
          </p:nvSpPr>
          <p:spPr>
            <a:xfrm>
              <a:off x="4814100" y="5422200"/>
              <a:ext cx="950" cy="2500"/>
            </a:xfrm>
            <a:custGeom>
              <a:avLst/>
              <a:gdLst/>
              <a:ahLst/>
              <a:cxnLst/>
              <a:rect l="l" t="t" r="r" b="b"/>
              <a:pathLst>
                <a:path w="38" h="100" extrusionOk="0">
                  <a:moveTo>
                    <a:pt x="18" y="1"/>
                  </a:moveTo>
                  <a:cubicBezTo>
                    <a:pt x="13" y="1"/>
                    <a:pt x="8" y="13"/>
                    <a:pt x="0" y="37"/>
                  </a:cubicBezTo>
                  <a:cubicBezTo>
                    <a:pt x="0" y="78"/>
                    <a:pt x="4" y="90"/>
                    <a:pt x="13" y="98"/>
                  </a:cubicBezTo>
                  <a:cubicBezTo>
                    <a:pt x="13" y="99"/>
                    <a:pt x="14" y="99"/>
                    <a:pt x="15" y="99"/>
                  </a:cubicBezTo>
                  <a:cubicBezTo>
                    <a:pt x="20" y="99"/>
                    <a:pt x="30" y="87"/>
                    <a:pt x="37" y="45"/>
                  </a:cubicBezTo>
                  <a:cubicBezTo>
                    <a:pt x="29" y="15"/>
                    <a:pt x="23"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7" name="Google Shape;737;p40">
              <a:extLst>
                <a:ext uri="{FF2B5EF4-FFF2-40B4-BE49-F238E27FC236}">
                  <a16:creationId xmlns:a16="http://schemas.microsoft.com/office/drawing/2014/main" xmlns="" id="{662B333D-192D-AD40-9857-DF39F495E907}"/>
                </a:ext>
              </a:extLst>
            </p:cNvPr>
            <p:cNvSpPr/>
            <p:nvPr/>
          </p:nvSpPr>
          <p:spPr>
            <a:xfrm>
              <a:off x="4801375" y="5421875"/>
              <a:ext cx="750" cy="2275"/>
            </a:xfrm>
            <a:custGeom>
              <a:avLst/>
              <a:gdLst/>
              <a:ahLst/>
              <a:cxnLst/>
              <a:rect l="l" t="t" r="r" b="b"/>
              <a:pathLst>
                <a:path w="30" h="91" extrusionOk="0">
                  <a:moveTo>
                    <a:pt x="12" y="0"/>
                  </a:moveTo>
                  <a:cubicBezTo>
                    <a:pt x="7" y="0"/>
                    <a:pt x="4" y="21"/>
                    <a:pt x="0" y="91"/>
                  </a:cubicBezTo>
                  <a:lnTo>
                    <a:pt x="25" y="91"/>
                  </a:lnTo>
                  <a:cubicBezTo>
                    <a:pt x="29" y="38"/>
                    <a:pt x="25" y="13"/>
                    <a:pt x="17" y="5"/>
                  </a:cubicBezTo>
                  <a:cubicBezTo>
                    <a:pt x="15" y="2"/>
                    <a:pt x="13" y="0"/>
                    <a:pt x="1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8" name="Google Shape;738;p40">
              <a:extLst>
                <a:ext uri="{FF2B5EF4-FFF2-40B4-BE49-F238E27FC236}">
                  <a16:creationId xmlns:a16="http://schemas.microsoft.com/office/drawing/2014/main" xmlns="" id="{A25FA110-CA94-424F-A69A-CC672F4536E5}"/>
                </a:ext>
              </a:extLst>
            </p:cNvPr>
            <p:cNvSpPr/>
            <p:nvPr/>
          </p:nvSpPr>
          <p:spPr>
            <a:xfrm>
              <a:off x="4803125" y="5422200"/>
              <a:ext cx="625" cy="2325"/>
            </a:xfrm>
            <a:custGeom>
              <a:avLst/>
              <a:gdLst/>
              <a:ahLst/>
              <a:cxnLst/>
              <a:rect l="l" t="t" r="r" b="b"/>
              <a:pathLst>
                <a:path w="25" h="93" extrusionOk="0">
                  <a:moveTo>
                    <a:pt x="14" y="1"/>
                  </a:moveTo>
                  <a:cubicBezTo>
                    <a:pt x="8" y="1"/>
                    <a:pt x="3" y="10"/>
                    <a:pt x="0" y="37"/>
                  </a:cubicBezTo>
                  <a:cubicBezTo>
                    <a:pt x="3" y="76"/>
                    <a:pt x="8" y="92"/>
                    <a:pt x="13" y="92"/>
                  </a:cubicBezTo>
                  <a:cubicBezTo>
                    <a:pt x="15" y="92"/>
                    <a:pt x="18" y="89"/>
                    <a:pt x="21" y="82"/>
                  </a:cubicBezTo>
                  <a:cubicBezTo>
                    <a:pt x="25" y="57"/>
                    <a:pt x="25" y="29"/>
                    <a:pt x="21" y="4"/>
                  </a:cubicBezTo>
                  <a:cubicBezTo>
                    <a:pt x="19" y="2"/>
                    <a:pt x="16" y="1"/>
                    <a:pt x="1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59" name="Google Shape;739;p40">
              <a:extLst>
                <a:ext uri="{FF2B5EF4-FFF2-40B4-BE49-F238E27FC236}">
                  <a16:creationId xmlns:a16="http://schemas.microsoft.com/office/drawing/2014/main" xmlns="" id="{22730C7B-BB90-3744-B540-194666899339}"/>
                </a:ext>
              </a:extLst>
            </p:cNvPr>
            <p:cNvSpPr/>
            <p:nvPr/>
          </p:nvSpPr>
          <p:spPr>
            <a:xfrm>
              <a:off x="4804750" y="5421875"/>
              <a:ext cx="650" cy="2350"/>
            </a:xfrm>
            <a:custGeom>
              <a:avLst/>
              <a:gdLst/>
              <a:ahLst/>
              <a:cxnLst/>
              <a:rect l="l" t="t" r="r" b="b"/>
              <a:pathLst>
                <a:path w="26" h="94" extrusionOk="0">
                  <a:moveTo>
                    <a:pt x="13" y="1"/>
                  </a:moveTo>
                  <a:cubicBezTo>
                    <a:pt x="9" y="1"/>
                    <a:pt x="1" y="25"/>
                    <a:pt x="1" y="75"/>
                  </a:cubicBezTo>
                  <a:cubicBezTo>
                    <a:pt x="5" y="87"/>
                    <a:pt x="9" y="94"/>
                    <a:pt x="14" y="94"/>
                  </a:cubicBezTo>
                  <a:cubicBezTo>
                    <a:pt x="18" y="94"/>
                    <a:pt x="22" y="88"/>
                    <a:pt x="26" y="79"/>
                  </a:cubicBezTo>
                  <a:cubicBezTo>
                    <a:pt x="26" y="29"/>
                    <a:pt x="21" y="5"/>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0" name="Google Shape;740;p40">
              <a:extLst>
                <a:ext uri="{FF2B5EF4-FFF2-40B4-BE49-F238E27FC236}">
                  <a16:creationId xmlns:a16="http://schemas.microsoft.com/office/drawing/2014/main" xmlns="" id="{26E6C84A-13D4-FF46-93A3-63B65B05E7C1}"/>
                </a:ext>
              </a:extLst>
            </p:cNvPr>
            <p:cNvSpPr/>
            <p:nvPr/>
          </p:nvSpPr>
          <p:spPr>
            <a:xfrm>
              <a:off x="4800975" y="5408375"/>
              <a:ext cx="3300" cy="3575"/>
            </a:xfrm>
            <a:custGeom>
              <a:avLst/>
              <a:gdLst/>
              <a:ahLst/>
              <a:cxnLst/>
              <a:rect l="l" t="t" r="r" b="b"/>
              <a:pathLst>
                <a:path w="132" h="143" extrusionOk="0">
                  <a:moveTo>
                    <a:pt x="60" y="1"/>
                  </a:moveTo>
                  <a:cubicBezTo>
                    <a:pt x="43" y="1"/>
                    <a:pt x="26" y="9"/>
                    <a:pt x="8" y="40"/>
                  </a:cubicBezTo>
                  <a:cubicBezTo>
                    <a:pt x="4" y="52"/>
                    <a:pt x="0" y="61"/>
                    <a:pt x="0" y="73"/>
                  </a:cubicBezTo>
                  <a:cubicBezTo>
                    <a:pt x="7" y="128"/>
                    <a:pt x="17" y="140"/>
                    <a:pt x="27" y="140"/>
                  </a:cubicBezTo>
                  <a:cubicBezTo>
                    <a:pt x="29" y="140"/>
                    <a:pt x="31" y="139"/>
                    <a:pt x="33" y="139"/>
                  </a:cubicBezTo>
                  <a:cubicBezTo>
                    <a:pt x="45" y="134"/>
                    <a:pt x="55" y="129"/>
                    <a:pt x="66" y="129"/>
                  </a:cubicBezTo>
                  <a:cubicBezTo>
                    <a:pt x="74" y="129"/>
                    <a:pt x="82" y="132"/>
                    <a:pt x="90" y="139"/>
                  </a:cubicBezTo>
                  <a:cubicBezTo>
                    <a:pt x="95" y="141"/>
                    <a:pt x="99" y="143"/>
                    <a:pt x="102" y="143"/>
                  </a:cubicBezTo>
                  <a:cubicBezTo>
                    <a:pt x="115" y="143"/>
                    <a:pt x="122" y="125"/>
                    <a:pt x="131" y="93"/>
                  </a:cubicBezTo>
                  <a:cubicBezTo>
                    <a:pt x="131" y="36"/>
                    <a:pt x="127" y="15"/>
                    <a:pt x="119" y="11"/>
                  </a:cubicBezTo>
                  <a:cubicBezTo>
                    <a:pt x="100" y="11"/>
                    <a:pt x="80" y="1"/>
                    <a:pt x="6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1" name="Google Shape;741;p40">
              <a:extLst>
                <a:ext uri="{FF2B5EF4-FFF2-40B4-BE49-F238E27FC236}">
                  <a16:creationId xmlns:a16="http://schemas.microsoft.com/office/drawing/2014/main" xmlns="" id="{60D3E45A-0899-294B-BC21-03D14442373E}"/>
                </a:ext>
              </a:extLst>
            </p:cNvPr>
            <p:cNvSpPr/>
            <p:nvPr/>
          </p:nvSpPr>
          <p:spPr>
            <a:xfrm>
              <a:off x="4812750" y="5408625"/>
              <a:ext cx="2500" cy="3475"/>
            </a:xfrm>
            <a:custGeom>
              <a:avLst/>
              <a:gdLst/>
              <a:ahLst/>
              <a:cxnLst/>
              <a:rect l="l" t="t" r="r" b="b"/>
              <a:pathLst>
                <a:path w="100" h="139" extrusionOk="0">
                  <a:moveTo>
                    <a:pt x="24" y="0"/>
                  </a:moveTo>
                  <a:cubicBezTo>
                    <a:pt x="21" y="0"/>
                    <a:pt x="17" y="1"/>
                    <a:pt x="13" y="1"/>
                  </a:cubicBezTo>
                  <a:cubicBezTo>
                    <a:pt x="9" y="1"/>
                    <a:pt x="5" y="26"/>
                    <a:pt x="1" y="38"/>
                  </a:cubicBezTo>
                  <a:cubicBezTo>
                    <a:pt x="9" y="107"/>
                    <a:pt x="17" y="139"/>
                    <a:pt x="28" y="139"/>
                  </a:cubicBezTo>
                  <a:cubicBezTo>
                    <a:pt x="33" y="139"/>
                    <a:pt x="39" y="131"/>
                    <a:pt x="46" y="116"/>
                  </a:cubicBezTo>
                  <a:cubicBezTo>
                    <a:pt x="50" y="113"/>
                    <a:pt x="53" y="103"/>
                    <a:pt x="57" y="103"/>
                  </a:cubicBezTo>
                  <a:cubicBezTo>
                    <a:pt x="57" y="103"/>
                    <a:pt x="58" y="103"/>
                    <a:pt x="58" y="104"/>
                  </a:cubicBezTo>
                  <a:cubicBezTo>
                    <a:pt x="64" y="123"/>
                    <a:pt x="70" y="132"/>
                    <a:pt x="76" y="132"/>
                  </a:cubicBezTo>
                  <a:cubicBezTo>
                    <a:pt x="84" y="132"/>
                    <a:pt x="92" y="116"/>
                    <a:pt x="99" y="88"/>
                  </a:cubicBezTo>
                  <a:cubicBezTo>
                    <a:pt x="99" y="20"/>
                    <a:pt x="99" y="1"/>
                    <a:pt x="93" y="1"/>
                  </a:cubicBezTo>
                  <a:cubicBezTo>
                    <a:pt x="93" y="1"/>
                    <a:pt x="92" y="1"/>
                    <a:pt x="91" y="1"/>
                  </a:cubicBezTo>
                  <a:cubicBezTo>
                    <a:pt x="84" y="3"/>
                    <a:pt x="76" y="4"/>
                    <a:pt x="69" y="4"/>
                  </a:cubicBezTo>
                  <a:cubicBezTo>
                    <a:pt x="54" y="4"/>
                    <a:pt x="39" y="0"/>
                    <a:pt x="2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2" name="Google Shape;742;p40">
              <a:extLst>
                <a:ext uri="{FF2B5EF4-FFF2-40B4-BE49-F238E27FC236}">
                  <a16:creationId xmlns:a16="http://schemas.microsoft.com/office/drawing/2014/main" xmlns="" id="{B8E39869-D663-804A-AC90-BB3629BB05A4}"/>
                </a:ext>
              </a:extLst>
            </p:cNvPr>
            <p:cNvSpPr/>
            <p:nvPr/>
          </p:nvSpPr>
          <p:spPr>
            <a:xfrm>
              <a:off x="4808975" y="5408125"/>
              <a:ext cx="1650" cy="3650"/>
            </a:xfrm>
            <a:custGeom>
              <a:avLst/>
              <a:gdLst/>
              <a:ahLst/>
              <a:cxnLst/>
              <a:rect l="l" t="t" r="r" b="b"/>
              <a:pathLst>
                <a:path w="66" h="146" extrusionOk="0">
                  <a:moveTo>
                    <a:pt x="52" y="7"/>
                  </a:moveTo>
                  <a:cubicBezTo>
                    <a:pt x="51" y="7"/>
                    <a:pt x="50" y="7"/>
                    <a:pt x="49" y="9"/>
                  </a:cubicBezTo>
                  <a:cubicBezTo>
                    <a:pt x="33" y="21"/>
                    <a:pt x="17" y="1"/>
                    <a:pt x="0" y="79"/>
                  </a:cubicBezTo>
                  <a:cubicBezTo>
                    <a:pt x="8" y="134"/>
                    <a:pt x="18" y="145"/>
                    <a:pt x="28" y="145"/>
                  </a:cubicBezTo>
                  <a:cubicBezTo>
                    <a:pt x="33" y="145"/>
                    <a:pt x="39" y="142"/>
                    <a:pt x="45" y="140"/>
                  </a:cubicBezTo>
                  <a:cubicBezTo>
                    <a:pt x="62" y="140"/>
                    <a:pt x="62" y="112"/>
                    <a:pt x="66" y="54"/>
                  </a:cubicBezTo>
                  <a:cubicBezTo>
                    <a:pt x="62" y="21"/>
                    <a:pt x="56" y="7"/>
                    <a:pt x="52" y="7"/>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3" name="Google Shape;743;p40">
              <a:extLst>
                <a:ext uri="{FF2B5EF4-FFF2-40B4-BE49-F238E27FC236}">
                  <a16:creationId xmlns:a16="http://schemas.microsoft.com/office/drawing/2014/main" xmlns="" id="{4A04E678-BADE-C64F-9AD4-29AE9720977A}"/>
                </a:ext>
              </a:extLst>
            </p:cNvPr>
            <p:cNvSpPr/>
            <p:nvPr/>
          </p:nvSpPr>
          <p:spPr>
            <a:xfrm>
              <a:off x="4806800" y="5408500"/>
              <a:ext cx="1475" cy="3075"/>
            </a:xfrm>
            <a:custGeom>
              <a:avLst/>
              <a:gdLst/>
              <a:ahLst/>
              <a:cxnLst/>
              <a:rect l="l" t="t" r="r" b="b"/>
              <a:pathLst>
                <a:path w="59" h="123" extrusionOk="0">
                  <a:moveTo>
                    <a:pt x="38" y="0"/>
                  </a:moveTo>
                  <a:cubicBezTo>
                    <a:pt x="26" y="0"/>
                    <a:pt x="13" y="10"/>
                    <a:pt x="1" y="60"/>
                  </a:cubicBezTo>
                  <a:cubicBezTo>
                    <a:pt x="13" y="101"/>
                    <a:pt x="24" y="122"/>
                    <a:pt x="34" y="122"/>
                  </a:cubicBezTo>
                  <a:cubicBezTo>
                    <a:pt x="41" y="122"/>
                    <a:pt x="48" y="112"/>
                    <a:pt x="54" y="93"/>
                  </a:cubicBezTo>
                  <a:cubicBezTo>
                    <a:pt x="54" y="76"/>
                    <a:pt x="58" y="60"/>
                    <a:pt x="58" y="39"/>
                  </a:cubicBezTo>
                  <a:cubicBezTo>
                    <a:pt x="58" y="27"/>
                    <a:pt x="54" y="15"/>
                    <a:pt x="50" y="2"/>
                  </a:cubicBezTo>
                  <a:cubicBezTo>
                    <a:pt x="46" y="1"/>
                    <a:pt x="42" y="0"/>
                    <a:pt x="3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4" name="Google Shape;744;p40">
              <a:extLst>
                <a:ext uri="{FF2B5EF4-FFF2-40B4-BE49-F238E27FC236}">
                  <a16:creationId xmlns:a16="http://schemas.microsoft.com/office/drawing/2014/main" xmlns="" id="{D23BB0CA-4441-E143-B092-B1366FB79E30}"/>
                </a:ext>
              </a:extLst>
            </p:cNvPr>
            <p:cNvSpPr/>
            <p:nvPr/>
          </p:nvSpPr>
          <p:spPr>
            <a:xfrm>
              <a:off x="4804850" y="5408750"/>
              <a:ext cx="1275" cy="3250"/>
            </a:xfrm>
            <a:custGeom>
              <a:avLst/>
              <a:gdLst/>
              <a:ahLst/>
              <a:cxnLst/>
              <a:rect l="l" t="t" r="r" b="b"/>
              <a:pathLst>
                <a:path w="51" h="130" extrusionOk="0">
                  <a:moveTo>
                    <a:pt x="22" y="0"/>
                  </a:moveTo>
                  <a:cubicBezTo>
                    <a:pt x="13" y="0"/>
                    <a:pt x="5" y="13"/>
                    <a:pt x="1" y="78"/>
                  </a:cubicBezTo>
                  <a:cubicBezTo>
                    <a:pt x="9" y="91"/>
                    <a:pt x="13" y="107"/>
                    <a:pt x="22" y="119"/>
                  </a:cubicBezTo>
                  <a:cubicBezTo>
                    <a:pt x="25" y="126"/>
                    <a:pt x="28" y="129"/>
                    <a:pt x="31" y="129"/>
                  </a:cubicBezTo>
                  <a:cubicBezTo>
                    <a:pt x="38" y="129"/>
                    <a:pt x="43" y="108"/>
                    <a:pt x="46" y="78"/>
                  </a:cubicBezTo>
                  <a:cubicBezTo>
                    <a:pt x="50" y="58"/>
                    <a:pt x="50" y="37"/>
                    <a:pt x="46" y="17"/>
                  </a:cubicBezTo>
                  <a:cubicBezTo>
                    <a:pt x="42" y="5"/>
                    <a:pt x="34" y="0"/>
                    <a:pt x="2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5" name="Google Shape;745;p40">
              <a:extLst>
                <a:ext uri="{FF2B5EF4-FFF2-40B4-BE49-F238E27FC236}">
                  <a16:creationId xmlns:a16="http://schemas.microsoft.com/office/drawing/2014/main" xmlns="" id="{D174034A-4F3A-224D-BD2C-1D7E685BE6FD}"/>
                </a:ext>
              </a:extLst>
            </p:cNvPr>
            <p:cNvSpPr/>
            <p:nvPr/>
          </p:nvSpPr>
          <p:spPr>
            <a:xfrm>
              <a:off x="4811225" y="5408475"/>
              <a:ext cx="1150" cy="3275"/>
            </a:xfrm>
            <a:custGeom>
              <a:avLst/>
              <a:gdLst/>
              <a:ahLst/>
              <a:cxnLst/>
              <a:rect l="l" t="t" r="r" b="b"/>
              <a:pathLst>
                <a:path w="46" h="131" extrusionOk="0">
                  <a:moveTo>
                    <a:pt x="25" y="1"/>
                  </a:moveTo>
                  <a:cubicBezTo>
                    <a:pt x="16" y="1"/>
                    <a:pt x="6" y="10"/>
                    <a:pt x="0" y="61"/>
                  </a:cubicBezTo>
                  <a:cubicBezTo>
                    <a:pt x="9" y="109"/>
                    <a:pt x="16" y="131"/>
                    <a:pt x="24" y="131"/>
                  </a:cubicBezTo>
                  <a:cubicBezTo>
                    <a:pt x="27" y="131"/>
                    <a:pt x="30" y="128"/>
                    <a:pt x="33" y="122"/>
                  </a:cubicBezTo>
                  <a:cubicBezTo>
                    <a:pt x="41" y="98"/>
                    <a:pt x="46" y="73"/>
                    <a:pt x="46" y="48"/>
                  </a:cubicBezTo>
                  <a:cubicBezTo>
                    <a:pt x="46" y="11"/>
                    <a:pt x="37" y="3"/>
                    <a:pt x="33" y="3"/>
                  </a:cubicBezTo>
                  <a:cubicBezTo>
                    <a:pt x="31" y="2"/>
                    <a:pt x="28" y="1"/>
                    <a:pt x="2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6" name="Google Shape;746;p40">
              <a:extLst>
                <a:ext uri="{FF2B5EF4-FFF2-40B4-BE49-F238E27FC236}">
                  <a16:creationId xmlns:a16="http://schemas.microsoft.com/office/drawing/2014/main" xmlns="" id="{FFB08D49-1F6A-6F44-8060-FC71B17CC78D}"/>
                </a:ext>
              </a:extLst>
            </p:cNvPr>
            <p:cNvSpPr/>
            <p:nvPr/>
          </p:nvSpPr>
          <p:spPr>
            <a:xfrm>
              <a:off x="4817475" y="5408425"/>
              <a:ext cx="950" cy="3050"/>
            </a:xfrm>
            <a:custGeom>
              <a:avLst/>
              <a:gdLst/>
              <a:ahLst/>
              <a:cxnLst/>
              <a:rect l="l" t="t" r="r" b="b"/>
              <a:pathLst>
                <a:path w="38" h="122" extrusionOk="0">
                  <a:moveTo>
                    <a:pt x="18" y="1"/>
                  </a:moveTo>
                  <a:cubicBezTo>
                    <a:pt x="15" y="1"/>
                    <a:pt x="12" y="4"/>
                    <a:pt x="9" y="9"/>
                  </a:cubicBezTo>
                  <a:cubicBezTo>
                    <a:pt x="5" y="26"/>
                    <a:pt x="1" y="46"/>
                    <a:pt x="1" y="63"/>
                  </a:cubicBezTo>
                  <a:cubicBezTo>
                    <a:pt x="1" y="79"/>
                    <a:pt x="5" y="96"/>
                    <a:pt x="9" y="112"/>
                  </a:cubicBezTo>
                  <a:cubicBezTo>
                    <a:pt x="12" y="119"/>
                    <a:pt x="15" y="122"/>
                    <a:pt x="17" y="122"/>
                  </a:cubicBezTo>
                  <a:cubicBezTo>
                    <a:pt x="24" y="122"/>
                    <a:pt x="29" y="98"/>
                    <a:pt x="38" y="50"/>
                  </a:cubicBezTo>
                  <a:cubicBezTo>
                    <a:pt x="32" y="14"/>
                    <a:pt x="25"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7" name="Google Shape;747;p40">
              <a:extLst>
                <a:ext uri="{FF2B5EF4-FFF2-40B4-BE49-F238E27FC236}">
                  <a16:creationId xmlns:a16="http://schemas.microsoft.com/office/drawing/2014/main" xmlns="" id="{4B766987-ACC6-1D4C-900C-539FA27D81B9}"/>
                </a:ext>
              </a:extLst>
            </p:cNvPr>
            <p:cNvSpPr/>
            <p:nvPr/>
          </p:nvSpPr>
          <p:spPr>
            <a:xfrm>
              <a:off x="4818600" y="5408550"/>
              <a:ext cx="750" cy="2900"/>
            </a:xfrm>
            <a:custGeom>
              <a:avLst/>
              <a:gdLst/>
              <a:ahLst/>
              <a:cxnLst/>
              <a:rect l="l" t="t" r="r" b="b"/>
              <a:pathLst>
                <a:path w="30" h="116" extrusionOk="0">
                  <a:moveTo>
                    <a:pt x="13" y="0"/>
                  </a:moveTo>
                  <a:cubicBezTo>
                    <a:pt x="9" y="13"/>
                    <a:pt x="5" y="29"/>
                    <a:pt x="5" y="41"/>
                  </a:cubicBezTo>
                  <a:cubicBezTo>
                    <a:pt x="1" y="66"/>
                    <a:pt x="5" y="91"/>
                    <a:pt x="17" y="115"/>
                  </a:cubicBezTo>
                  <a:cubicBezTo>
                    <a:pt x="21" y="115"/>
                    <a:pt x="30" y="82"/>
                    <a:pt x="30" y="49"/>
                  </a:cubicBezTo>
                  <a:cubicBezTo>
                    <a:pt x="30" y="21"/>
                    <a:pt x="25" y="0"/>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8" name="Google Shape;748;p40">
              <a:extLst>
                <a:ext uri="{FF2B5EF4-FFF2-40B4-BE49-F238E27FC236}">
                  <a16:creationId xmlns:a16="http://schemas.microsoft.com/office/drawing/2014/main" xmlns="" id="{2C6C8CEC-64C8-5C48-9673-C4F2BA35F7AE}"/>
                </a:ext>
              </a:extLst>
            </p:cNvPr>
            <p:cNvSpPr/>
            <p:nvPr/>
          </p:nvSpPr>
          <p:spPr>
            <a:xfrm>
              <a:off x="4816150" y="5408850"/>
              <a:ext cx="625" cy="1925"/>
            </a:xfrm>
            <a:custGeom>
              <a:avLst/>
              <a:gdLst/>
              <a:ahLst/>
              <a:cxnLst/>
              <a:rect l="l" t="t" r="r" b="b"/>
              <a:pathLst>
                <a:path w="25" h="77" extrusionOk="0">
                  <a:moveTo>
                    <a:pt x="12" y="0"/>
                  </a:moveTo>
                  <a:cubicBezTo>
                    <a:pt x="9" y="0"/>
                    <a:pt x="6" y="11"/>
                    <a:pt x="0" y="33"/>
                  </a:cubicBezTo>
                  <a:cubicBezTo>
                    <a:pt x="5" y="63"/>
                    <a:pt x="7" y="77"/>
                    <a:pt x="10" y="77"/>
                  </a:cubicBezTo>
                  <a:cubicBezTo>
                    <a:pt x="13" y="77"/>
                    <a:pt x="17" y="64"/>
                    <a:pt x="25" y="37"/>
                  </a:cubicBezTo>
                  <a:cubicBezTo>
                    <a:pt x="19" y="12"/>
                    <a:pt x="16" y="0"/>
                    <a:pt x="1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69" name="Google Shape;749;p40">
              <a:extLst>
                <a:ext uri="{FF2B5EF4-FFF2-40B4-BE49-F238E27FC236}">
                  <a16:creationId xmlns:a16="http://schemas.microsoft.com/office/drawing/2014/main" xmlns="" id="{0B1AFC44-68AD-A446-8150-549B6DEDD290}"/>
                </a:ext>
              </a:extLst>
            </p:cNvPr>
            <p:cNvSpPr/>
            <p:nvPr/>
          </p:nvSpPr>
          <p:spPr>
            <a:xfrm>
              <a:off x="4811950" y="5329550"/>
              <a:ext cx="18975" cy="4650"/>
            </a:xfrm>
            <a:custGeom>
              <a:avLst/>
              <a:gdLst/>
              <a:ahLst/>
              <a:cxnLst/>
              <a:rect l="l" t="t" r="r" b="b"/>
              <a:pathLst>
                <a:path w="759" h="186" extrusionOk="0">
                  <a:moveTo>
                    <a:pt x="671" y="0"/>
                  </a:moveTo>
                  <a:cubicBezTo>
                    <a:pt x="662" y="0"/>
                    <a:pt x="653" y="3"/>
                    <a:pt x="644" y="9"/>
                  </a:cubicBezTo>
                  <a:cubicBezTo>
                    <a:pt x="624" y="21"/>
                    <a:pt x="603" y="29"/>
                    <a:pt x="579" y="29"/>
                  </a:cubicBezTo>
                  <a:cubicBezTo>
                    <a:pt x="566" y="34"/>
                    <a:pt x="558" y="42"/>
                    <a:pt x="550" y="46"/>
                  </a:cubicBezTo>
                  <a:lnTo>
                    <a:pt x="476" y="46"/>
                  </a:lnTo>
                  <a:cubicBezTo>
                    <a:pt x="423" y="38"/>
                    <a:pt x="369" y="29"/>
                    <a:pt x="316" y="21"/>
                  </a:cubicBezTo>
                  <a:cubicBezTo>
                    <a:pt x="275" y="13"/>
                    <a:pt x="238" y="1"/>
                    <a:pt x="201" y="1"/>
                  </a:cubicBezTo>
                  <a:cubicBezTo>
                    <a:pt x="189" y="1"/>
                    <a:pt x="177" y="13"/>
                    <a:pt x="160" y="17"/>
                  </a:cubicBezTo>
                  <a:cubicBezTo>
                    <a:pt x="136" y="28"/>
                    <a:pt x="109" y="44"/>
                    <a:pt x="82" y="44"/>
                  </a:cubicBezTo>
                  <a:cubicBezTo>
                    <a:pt x="69" y="44"/>
                    <a:pt x="55" y="40"/>
                    <a:pt x="41" y="29"/>
                  </a:cubicBezTo>
                  <a:cubicBezTo>
                    <a:pt x="38" y="23"/>
                    <a:pt x="31" y="20"/>
                    <a:pt x="24" y="20"/>
                  </a:cubicBezTo>
                  <a:cubicBezTo>
                    <a:pt x="21" y="20"/>
                    <a:pt x="19" y="20"/>
                    <a:pt x="17" y="21"/>
                  </a:cubicBezTo>
                  <a:cubicBezTo>
                    <a:pt x="12" y="21"/>
                    <a:pt x="8" y="34"/>
                    <a:pt x="0" y="46"/>
                  </a:cubicBezTo>
                  <a:cubicBezTo>
                    <a:pt x="0" y="107"/>
                    <a:pt x="8" y="140"/>
                    <a:pt x="17" y="144"/>
                  </a:cubicBezTo>
                  <a:cubicBezTo>
                    <a:pt x="37" y="153"/>
                    <a:pt x="58" y="161"/>
                    <a:pt x="82" y="165"/>
                  </a:cubicBezTo>
                  <a:cubicBezTo>
                    <a:pt x="111" y="161"/>
                    <a:pt x="136" y="157"/>
                    <a:pt x="160" y="144"/>
                  </a:cubicBezTo>
                  <a:cubicBezTo>
                    <a:pt x="168" y="144"/>
                    <a:pt x="177" y="157"/>
                    <a:pt x="181" y="157"/>
                  </a:cubicBezTo>
                  <a:cubicBezTo>
                    <a:pt x="226" y="148"/>
                    <a:pt x="271" y="148"/>
                    <a:pt x="316" y="148"/>
                  </a:cubicBezTo>
                  <a:cubicBezTo>
                    <a:pt x="357" y="161"/>
                    <a:pt x="398" y="165"/>
                    <a:pt x="435" y="173"/>
                  </a:cubicBezTo>
                  <a:cubicBezTo>
                    <a:pt x="476" y="181"/>
                    <a:pt x="513" y="185"/>
                    <a:pt x="554" y="185"/>
                  </a:cubicBezTo>
                  <a:cubicBezTo>
                    <a:pt x="579" y="181"/>
                    <a:pt x="599" y="173"/>
                    <a:pt x="620" y="157"/>
                  </a:cubicBezTo>
                  <a:cubicBezTo>
                    <a:pt x="634" y="152"/>
                    <a:pt x="647" y="140"/>
                    <a:pt x="659" y="140"/>
                  </a:cubicBezTo>
                  <a:cubicBezTo>
                    <a:pt x="668" y="140"/>
                    <a:pt x="677" y="146"/>
                    <a:pt x="685" y="165"/>
                  </a:cubicBezTo>
                  <a:cubicBezTo>
                    <a:pt x="689" y="160"/>
                    <a:pt x="692" y="158"/>
                    <a:pt x="695" y="158"/>
                  </a:cubicBezTo>
                  <a:cubicBezTo>
                    <a:pt x="701" y="158"/>
                    <a:pt x="707" y="166"/>
                    <a:pt x="712" y="166"/>
                  </a:cubicBezTo>
                  <a:cubicBezTo>
                    <a:pt x="717" y="166"/>
                    <a:pt x="722" y="160"/>
                    <a:pt x="726" y="136"/>
                  </a:cubicBezTo>
                  <a:cubicBezTo>
                    <a:pt x="726" y="133"/>
                    <a:pt x="727" y="132"/>
                    <a:pt x="729" y="132"/>
                  </a:cubicBezTo>
                  <a:cubicBezTo>
                    <a:pt x="731" y="132"/>
                    <a:pt x="736" y="136"/>
                    <a:pt x="739" y="136"/>
                  </a:cubicBezTo>
                  <a:cubicBezTo>
                    <a:pt x="739" y="137"/>
                    <a:pt x="740" y="137"/>
                    <a:pt x="740" y="137"/>
                  </a:cubicBezTo>
                  <a:cubicBezTo>
                    <a:pt x="744" y="137"/>
                    <a:pt x="751" y="120"/>
                    <a:pt x="755" y="83"/>
                  </a:cubicBezTo>
                  <a:cubicBezTo>
                    <a:pt x="759" y="49"/>
                    <a:pt x="751" y="26"/>
                    <a:pt x="743" y="26"/>
                  </a:cubicBezTo>
                  <a:cubicBezTo>
                    <a:pt x="742" y="26"/>
                    <a:pt x="740" y="27"/>
                    <a:pt x="739" y="29"/>
                  </a:cubicBezTo>
                  <a:cubicBezTo>
                    <a:pt x="736" y="33"/>
                    <a:pt x="734" y="35"/>
                    <a:pt x="731" y="35"/>
                  </a:cubicBezTo>
                  <a:cubicBezTo>
                    <a:pt x="726" y="35"/>
                    <a:pt x="720" y="27"/>
                    <a:pt x="714" y="21"/>
                  </a:cubicBezTo>
                  <a:cubicBezTo>
                    <a:pt x="701" y="8"/>
                    <a:pt x="686" y="0"/>
                    <a:pt x="67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0" name="Google Shape;750;p40">
              <a:extLst>
                <a:ext uri="{FF2B5EF4-FFF2-40B4-BE49-F238E27FC236}">
                  <a16:creationId xmlns:a16="http://schemas.microsoft.com/office/drawing/2014/main" xmlns="" id="{969EBF6B-A7EB-864E-88A7-2547BB5F80A1}"/>
                </a:ext>
              </a:extLst>
            </p:cNvPr>
            <p:cNvSpPr/>
            <p:nvPr/>
          </p:nvSpPr>
          <p:spPr>
            <a:xfrm>
              <a:off x="4801375" y="5329500"/>
              <a:ext cx="10275" cy="4075"/>
            </a:xfrm>
            <a:custGeom>
              <a:avLst/>
              <a:gdLst/>
              <a:ahLst/>
              <a:cxnLst/>
              <a:rect l="l" t="t" r="r" b="b"/>
              <a:pathLst>
                <a:path w="411" h="163" extrusionOk="0">
                  <a:moveTo>
                    <a:pt x="230" y="1"/>
                  </a:moveTo>
                  <a:cubicBezTo>
                    <a:pt x="218" y="1"/>
                    <a:pt x="206" y="5"/>
                    <a:pt x="193" y="19"/>
                  </a:cubicBezTo>
                  <a:cubicBezTo>
                    <a:pt x="186" y="14"/>
                    <a:pt x="179" y="12"/>
                    <a:pt x="172" y="12"/>
                  </a:cubicBezTo>
                  <a:cubicBezTo>
                    <a:pt x="145" y="12"/>
                    <a:pt x="119" y="39"/>
                    <a:pt x="92" y="39"/>
                  </a:cubicBezTo>
                  <a:cubicBezTo>
                    <a:pt x="85" y="39"/>
                    <a:pt x="78" y="37"/>
                    <a:pt x="70" y="31"/>
                  </a:cubicBezTo>
                  <a:cubicBezTo>
                    <a:pt x="66" y="27"/>
                    <a:pt x="62" y="26"/>
                    <a:pt x="57" y="26"/>
                  </a:cubicBezTo>
                  <a:cubicBezTo>
                    <a:pt x="47" y="26"/>
                    <a:pt x="37" y="31"/>
                    <a:pt x="29" y="31"/>
                  </a:cubicBezTo>
                  <a:cubicBezTo>
                    <a:pt x="13" y="31"/>
                    <a:pt x="13" y="52"/>
                    <a:pt x="0" y="85"/>
                  </a:cubicBezTo>
                  <a:cubicBezTo>
                    <a:pt x="10" y="124"/>
                    <a:pt x="17" y="142"/>
                    <a:pt x="26" y="142"/>
                  </a:cubicBezTo>
                  <a:cubicBezTo>
                    <a:pt x="28" y="142"/>
                    <a:pt x="31" y="141"/>
                    <a:pt x="33" y="138"/>
                  </a:cubicBezTo>
                  <a:cubicBezTo>
                    <a:pt x="37" y="135"/>
                    <a:pt x="41" y="134"/>
                    <a:pt x="43" y="134"/>
                  </a:cubicBezTo>
                  <a:cubicBezTo>
                    <a:pt x="49" y="134"/>
                    <a:pt x="52" y="138"/>
                    <a:pt x="58" y="138"/>
                  </a:cubicBezTo>
                  <a:lnTo>
                    <a:pt x="83" y="142"/>
                  </a:lnTo>
                  <a:lnTo>
                    <a:pt x="115" y="150"/>
                  </a:lnTo>
                  <a:cubicBezTo>
                    <a:pt x="115" y="150"/>
                    <a:pt x="117" y="152"/>
                    <a:pt x="120" y="152"/>
                  </a:cubicBezTo>
                  <a:cubicBezTo>
                    <a:pt x="121" y="152"/>
                    <a:pt x="122" y="152"/>
                    <a:pt x="124" y="150"/>
                  </a:cubicBezTo>
                  <a:cubicBezTo>
                    <a:pt x="135" y="139"/>
                    <a:pt x="147" y="135"/>
                    <a:pt x="157" y="135"/>
                  </a:cubicBezTo>
                  <a:cubicBezTo>
                    <a:pt x="173" y="135"/>
                    <a:pt x="187" y="142"/>
                    <a:pt x="202" y="142"/>
                  </a:cubicBezTo>
                  <a:cubicBezTo>
                    <a:pt x="206" y="142"/>
                    <a:pt x="210" y="138"/>
                    <a:pt x="214" y="134"/>
                  </a:cubicBezTo>
                  <a:cubicBezTo>
                    <a:pt x="223" y="125"/>
                    <a:pt x="232" y="118"/>
                    <a:pt x="241" y="118"/>
                  </a:cubicBezTo>
                  <a:cubicBezTo>
                    <a:pt x="248" y="118"/>
                    <a:pt x="256" y="123"/>
                    <a:pt x="263" y="134"/>
                  </a:cubicBezTo>
                  <a:cubicBezTo>
                    <a:pt x="263" y="142"/>
                    <a:pt x="271" y="142"/>
                    <a:pt x="280" y="142"/>
                  </a:cubicBezTo>
                  <a:cubicBezTo>
                    <a:pt x="286" y="139"/>
                    <a:pt x="293" y="136"/>
                    <a:pt x="300" y="136"/>
                  </a:cubicBezTo>
                  <a:cubicBezTo>
                    <a:pt x="309" y="136"/>
                    <a:pt x="319" y="142"/>
                    <a:pt x="329" y="159"/>
                  </a:cubicBezTo>
                  <a:cubicBezTo>
                    <a:pt x="330" y="161"/>
                    <a:pt x="331" y="162"/>
                    <a:pt x="333" y="162"/>
                  </a:cubicBezTo>
                  <a:cubicBezTo>
                    <a:pt x="337" y="162"/>
                    <a:pt x="342" y="156"/>
                    <a:pt x="345" y="150"/>
                  </a:cubicBezTo>
                  <a:cubicBezTo>
                    <a:pt x="349" y="142"/>
                    <a:pt x="353" y="113"/>
                    <a:pt x="362" y="97"/>
                  </a:cubicBezTo>
                  <a:cubicBezTo>
                    <a:pt x="377" y="129"/>
                    <a:pt x="385" y="146"/>
                    <a:pt x="391" y="146"/>
                  </a:cubicBezTo>
                  <a:cubicBezTo>
                    <a:pt x="398" y="146"/>
                    <a:pt x="402" y="122"/>
                    <a:pt x="411" y="68"/>
                  </a:cubicBezTo>
                  <a:cubicBezTo>
                    <a:pt x="411" y="36"/>
                    <a:pt x="407" y="15"/>
                    <a:pt x="403" y="15"/>
                  </a:cubicBezTo>
                  <a:cubicBezTo>
                    <a:pt x="397" y="15"/>
                    <a:pt x="393" y="13"/>
                    <a:pt x="390" y="13"/>
                  </a:cubicBezTo>
                  <a:cubicBezTo>
                    <a:pt x="389" y="13"/>
                    <a:pt x="388" y="14"/>
                    <a:pt x="386" y="15"/>
                  </a:cubicBezTo>
                  <a:cubicBezTo>
                    <a:pt x="376" y="26"/>
                    <a:pt x="366" y="30"/>
                    <a:pt x="355" y="30"/>
                  </a:cubicBezTo>
                  <a:cubicBezTo>
                    <a:pt x="339" y="30"/>
                    <a:pt x="321" y="22"/>
                    <a:pt x="304" y="19"/>
                  </a:cubicBezTo>
                  <a:cubicBezTo>
                    <a:pt x="280" y="19"/>
                    <a:pt x="255" y="1"/>
                    <a:pt x="23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1" name="Google Shape;751;p40">
              <a:extLst>
                <a:ext uri="{FF2B5EF4-FFF2-40B4-BE49-F238E27FC236}">
                  <a16:creationId xmlns:a16="http://schemas.microsoft.com/office/drawing/2014/main" xmlns="" id="{2EE4FBBE-3EE2-1C40-8981-9697D2758F14}"/>
                </a:ext>
              </a:extLst>
            </p:cNvPr>
            <p:cNvSpPr/>
            <p:nvPr/>
          </p:nvSpPr>
          <p:spPr>
            <a:xfrm>
              <a:off x="4791625" y="5330075"/>
              <a:ext cx="7825" cy="3275"/>
            </a:xfrm>
            <a:custGeom>
              <a:avLst/>
              <a:gdLst/>
              <a:ahLst/>
              <a:cxnLst/>
              <a:rect l="l" t="t" r="r" b="b"/>
              <a:pathLst>
                <a:path w="313" h="131" extrusionOk="0">
                  <a:moveTo>
                    <a:pt x="230" y="0"/>
                  </a:moveTo>
                  <a:cubicBezTo>
                    <a:pt x="202" y="0"/>
                    <a:pt x="173" y="0"/>
                    <a:pt x="148" y="4"/>
                  </a:cubicBezTo>
                  <a:cubicBezTo>
                    <a:pt x="132" y="4"/>
                    <a:pt x="116" y="21"/>
                    <a:pt x="103" y="25"/>
                  </a:cubicBezTo>
                  <a:cubicBezTo>
                    <a:pt x="95" y="26"/>
                    <a:pt x="86" y="27"/>
                    <a:pt x="78" y="27"/>
                  </a:cubicBezTo>
                  <a:cubicBezTo>
                    <a:pt x="60" y="27"/>
                    <a:pt x="42" y="25"/>
                    <a:pt x="25" y="25"/>
                  </a:cubicBezTo>
                  <a:cubicBezTo>
                    <a:pt x="17" y="25"/>
                    <a:pt x="9" y="25"/>
                    <a:pt x="1" y="54"/>
                  </a:cubicBezTo>
                  <a:cubicBezTo>
                    <a:pt x="13" y="109"/>
                    <a:pt x="24" y="126"/>
                    <a:pt x="36" y="126"/>
                  </a:cubicBezTo>
                  <a:cubicBezTo>
                    <a:pt x="43" y="126"/>
                    <a:pt x="50" y="119"/>
                    <a:pt x="58" y="111"/>
                  </a:cubicBezTo>
                  <a:cubicBezTo>
                    <a:pt x="62" y="107"/>
                    <a:pt x="66" y="104"/>
                    <a:pt x="70" y="104"/>
                  </a:cubicBezTo>
                  <a:cubicBezTo>
                    <a:pt x="75" y="104"/>
                    <a:pt x="79" y="107"/>
                    <a:pt x="83" y="115"/>
                  </a:cubicBezTo>
                  <a:cubicBezTo>
                    <a:pt x="86" y="124"/>
                    <a:pt x="89" y="131"/>
                    <a:pt x="93" y="131"/>
                  </a:cubicBezTo>
                  <a:cubicBezTo>
                    <a:pt x="95" y="131"/>
                    <a:pt x="97" y="130"/>
                    <a:pt x="99" y="127"/>
                  </a:cubicBezTo>
                  <a:cubicBezTo>
                    <a:pt x="106" y="113"/>
                    <a:pt x="114" y="109"/>
                    <a:pt x="121" y="109"/>
                  </a:cubicBezTo>
                  <a:cubicBezTo>
                    <a:pt x="132" y="109"/>
                    <a:pt x="143" y="118"/>
                    <a:pt x="155" y="118"/>
                  </a:cubicBezTo>
                  <a:cubicBezTo>
                    <a:pt x="158" y="118"/>
                    <a:pt x="161" y="117"/>
                    <a:pt x="165" y="115"/>
                  </a:cubicBezTo>
                  <a:cubicBezTo>
                    <a:pt x="172" y="111"/>
                    <a:pt x="179" y="110"/>
                    <a:pt x="186" y="110"/>
                  </a:cubicBezTo>
                  <a:cubicBezTo>
                    <a:pt x="201" y="110"/>
                    <a:pt x="217" y="115"/>
                    <a:pt x="230" y="115"/>
                  </a:cubicBezTo>
                  <a:cubicBezTo>
                    <a:pt x="239" y="115"/>
                    <a:pt x="243" y="111"/>
                    <a:pt x="251" y="107"/>
                  </a:cubicBezTo>
                  <a:lnTo>
                    <a:pt x="288" y="95"/>
                  </a:lnTo>
                  <a:cubicBezTo>
                    <a:pt x="288" y="94"/>
                    <a:pt x="289" y="94"/>
                    <a:pt x="290" y="94"/>
                  </a:cubicBezTo>
                  <a:cubicBezTo>
                    <a:pt x="293" y="94"/>
                    <a:pt x="296" y="97"/>
                    <a:pt x="300" y="97"/>
                  </a:cubicBezTo>
                  <a:cubicBezTo>
                    <a:pt x="305" y="97"/>
                    <a:pt x="310" y="89"/>
                    <a:pt x="313" y="49"/>
                  </a:cubicBezTo>
                  <a:cubicBezTo>
                    <a:pt x="313" y="13"/>
                    <a:pt x="308" y="0"/>
                    <a:pt x="28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2" name="Google Shape;752;p40">
              <a:extLst>
                <a:ext uri="{FF2B5EF4-FFF2-40B4-BE49-F238E27FC236}">
                  <a16:creationId xmlns:a16="http://schemas.microsoft.com/office/drawing/2014/main" xmlns="" id="{12496980-350B-4249-9758-812AF1D33496}"/>
                </a:ext>
              </a:extLst>
            </p:cNvPr>
            <p:cNvSpPr/>
            <p:nvPr/>
          </p:nvSpPr>
          <p:spPr>
            <a:xfrm>
              <a:off x="4787125" y="5330625"/>
              <a:ext cx="3100" cy="2525"/>
            </a:xfrm>
            <a:custGeom>
              <a:avLst/>
              <a:gdLst/>
              <a:ahLst/>
              <a:cxnLst/>
              <a:rect l="l" t="t" r="r" b="b"/>
              <a:pathLst>
                <a:path w="124" h="101" extrusionOk="0">
                  <a:moveTo>
                    <a:pt x="68" y="1"/>
                  </a:moveTo>
                  <a:cubicBezTo>
                    <a:pt x="50" y="1"/>
                    <a:pt x="33" y="3"/>
                    <a:pt x="17" y="7"/>
                  </a:cubicBezTo>
                  <a:cubicBezTo>
                    <a:pt x="8" y="7"/>
                    <a:pt x="4" y="19"/>
                    <a:pt x="0" y="27"/>
                  </a:cubicBezTo>
                  <a:cubicBezTo>
                    <a:pt x="4" y="81"/>
                    <a:pt x="12" y="97"/>
                    <a:pt x="21" y="97"/>
                  </a:cubicBezTo>
                  <a:cubicBezTo>
                    <a:pt x="27" y="99"/>
                    <a:pt x="33" y="100"/>
                    <a:pt x="40" y="100"/>
                  </a:cubicBezTo>
                  <a:cubicBezTo>
                    <a:pt x="46" y="100"/>
                    <a:pt x="53" y="99"/>
                    <a:pt x="62" y="97"/>
                  </a:cubicBezTo>
                  <a:cubicBezTo>
                    <a:pt x="71" y="94"/>
                    <a:pt x="82" y="83"/>
                    <a:pt x="92" y="83"/>
                  </a:cubicBezTo>
                  <a:cubicBezTo>
                    <a:pt x="96" y="83"/>
                    <a:pt x="99" y="84"/>
                    <a:pt x="103" y="89"/>
                  </a:cubicBezTo>
                  <a:cubicBezTo>
                    <a:pt x="105" y="93"/>
                    <a:pt x="107" y="95"/>
                    <a:pt x="109" y="95"/>
                  </a:cubicBezTo>
                  <a:cubicBezTo>
                    <a:pt x="115" y="95"/>
                    <a:pt x="117" y="63"/>
                    <a:pt x="123" y="7"/>
                  </a:cubicBezTo>
                  <a:cubicBezTo>
                    <a:pt x="105" y="3"/>
                    <a:pt x="86" y="1"/>
                    <a:pt x="6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3" name="Google Shape;753;p40">
              <a:extLst>
                <a:ext uri="{FF2B5EF4-FFF2-40B4-BE49-F238E27FC236}">
                  <a16:creationId xmlns:a16="http://schemas.microsoft.com/office/drawing/2014/main" xmlns="" id="{4AFB65EE-7F5E-F94B-89A3-B9EE4159E602}"/>
                </a:ext>
              </a:extLst>
            </p:cNvPr>
            <p:cNvSpPr/>
            <p:nvPr/>
          </p:nvSpPr>
          <p:spPr>
            <a:xfrm>
              <a:off x="4790500" y="5330650"/>
              <a:ext cx="650" cy="2325"/>
            </a:xfrm>
            <a:custGeom>
              <a:avLst/>
              <a:gdLst/>
              <a:ahLst/>
              <a:cxnLst/>
              <a:rect l="l" t="t" r="r" b="b"/>
              <a:pathLst>
                <a:path w="26" h="93" extrusionOk="0">
                  <a:moveTo>
                    <a:pt x="16" y="1"/>
                  </a:moveTo>
                  <a:cubicBezTo>
                    <a:pt x="15" y="1"/>
                    <a:pt x="14" y="1"/>
                    <a:pt x="13" y="2"/>
                  </a:cubicBezTo>
                  <a:cubicBezTo>
                    <a:pt x="9" y="14"/>
                    <a:pt x="5" y="26"/>
                    <a:pt x="5" y="35"/>
                  </a:cubicBezTo>
                  <a:cubicBezTo>
                    <a:pt x="1" y="59"/>
                    <a:pt x="9" y="92"/>
                    <a:pt x="17" y="92"/>
                  </a:cubicBezTo>
                  <a:cubicBezTo>
                    <a:pt x="21" y="76"/>
                    <a:pt x="25" y="59"/>
                    <a:pt x="25" y="47"/>
                  </a:cubicBezTo>
                  <a:cubicBezTo>
                    <a:pt x="25" y="12"/>
                    <a:pt x="22"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4" name="Google Shape;754;p40">
              <a:extLst>
                <a:ext uri="{FF2B5EF4-FFF2-40B4-BE49-F238E27FC236}">
                  <a16:creationId xmlns:a16="http://schemas.microsoft.com/office/drawing/2014/main" xmlns="" id="{6015ED12-5BC5-1B46-80B2-9A085B896A81}"/>
                </a:ext>
              </a:extLst>
            </p:cNvPr>
            <p:cNvSpPr/>
            <p:nvPr/>
          </p:nvSpPr>
          <p:spPr>
            <a:xfrm>
              <a:off x="4800350" y="5330475"/>
              <a:ext cx="650" cy="1750"/>
            </a:xfrm>
            <a:custGeom>
              <a:avLst/>
              <a:gdLst/>
              <a:ahLst/>
              <a:cxnLst/>
              <a:rect l="l" t="t" r="r" b="b"/>
              <a:pathLst>
                <a:path w="26" h="70" extrusionOk="0">
                  <a:moveTo>
                    <a:pt x="17" y="1"/>
                  </a:moveTo>
                  <a:cubicBezTo>
                    <a:pt x="9" y="1"/>
                    <a:pt x="5" y="5"/>
                    <a:pt x="0" y="9"/>
                  </a:cubicBezTo>
                  <a:cubicBezTo>
                    <a:pt x="0" y="21"/>
                    <a:pt x="0" y="33"/>
                    <a:pt x="0" y="46"/>
                  </a:cubicBezTo>
                  <a:cubicBezTo>
                    <a:pt x="5" y="63"/>
                    <a:pt x="9" y="70"/>
                    <a:pt x="13" y="70"/>
                  </a:cubicBezTo>
                  <a:cubicBezTo>
                    <a:pt x="15" y="70"/>
                    <a:pt x="18" y="67"/>
                    <a:pt x="21" y="62"/>
                  </a:cubicBezTo>
                  <a:cubicBezTo>
                    <a:pt x="25" y="46"/>
                    <a:pt x="25" y="29"/>
                    <a:pt x="21" y="9"/>
                  </a:cubicBezTo>
                  <a:cubicBezTo>
                    <a:pt x="21" y="5"/>
                    <a:pt x="17"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5" name="Google Shape;755;p40">
              <a:extLst>
                <a:ext uri="{FF2B5EF4-FFF2-40B4-BE49-F238E27FC236}">
                  <a16:creationId xmlns:a16="http://schemas.microsoft.com/office/drawing/2014/main" xmlns="" id="{BC27BBE9-6109-944A-A75A-A38BCFC49B36}"/>
                </a:ext>
              </a:extLst>
            </p:cNvPr>
            <p:cNvSpPr/>
            <p:nvPr/>
          </p:nvSpPr>
          <p:spPr>
            <a:xfrm>
              <a:off x="4819525" y="5432750"/>
              <a:ext cx="16125" cy="7200"/>
            </a:xfrm>
            <a:custGeom>
              <a:avLst/>
              <a:gdLst/>
              <a:ahLst/>
              <a:cxnLst/>
              <a:rect l="l" t="t" r="r" b="b"/>
              <a:pathLst>
                <a:path w="645" h="288" extrusionOk="0">
                  <a:moveTo>
                    <a:pt x="633" y="1"/>
                  </a:moveTo>
                  <a:cubicBezTo>
                    <a:pt x="608" y="5"/>
                    <a:pt x="588" y="13"/>
                    <a:pt x="567" y="21"/>
                  </a:cubicBezTo>
                  <a:cubicBezTo>
                    <a:pt x="565" y="22"/>
                    <a:pt x="563" y="22"/>
                    <a:pt x="561" y="22"/>
                  </a:cubicBezTo>
                  <a:cubicBezTo>
                    <a:pt x="553" y="22"/>
                    <a:pt x="542" y="17"/>
                    <a:pt x="538" y="17"/>
                  </a:cubicBezTo>
                  <a:cubicBezTo>
                    <a:pt x="534" y="17"/>
                    <a:pt x="530" y="21"/>
                    <a:pt x="522" y="21"/>
                  </a:cubicBezTo>
                  <a:lnTo>
                    <a:pt x="473" y="21"/>
                  </a:lnTo>
                  <a:cubicBezTo>
                    <a:pt x="460" y="21"/>
                    <a:pt x="448" y="9"/>
                    <a:pt x="440" y="9"/>
                  </a:cubicBezTo>
                  <a:cubicBezTo>
                    <a:pt x="395" y="17"/>
                    <a:pt x="350" y="29"/>
                    <a:pt x="304" y="38"/>
                  </a:cubicBezTo>
                  <a:cubicBezTo>
                    <a:pt x="300" y="38"/>
                    <a:pt x="292" y="33"/>
                    <a:pt x="288" y="33"/>
                  </a:cubicBezTo>
                  <a:cubicBezTo>
                    <a:pt x="280" y="30"/>
                    <a:pt x="272" y="26"/>
                    <a:pt x="263" y="26"/>
                  </a:cubicBezTo>
                  <a:cubicBezTo>
                    <a:pt x="253" y="26"/>
                    <a:pt x="243" y="31"/>
                    <a:pt x="235" y="46"/>
                  </a:cubicBezTo>
                  <a:cubicBezTo>
                    <a:pt x="235" y="50"/>
                    <a:pt x="231" y="50"/>
                    <a:pt x="226" y="50"/>
                  </a:cubicBezTo>
                  <a:cubicBezTo>
                    <a:pt x="194" y="54"/>
                    <a:pt x="157" y="58"/>
                    <a:pt x="124" y="74"/>
                  </a:cubicBezTo>
                  <a:cubicBezTo>
                    <a:pt x="112" y="80"/>
                    <a:pt x="101" y="82"/>
                    <a:pt x="89" y="82"/>
                  </a:cubicBezTo>
                  <a:cubicBezTo>
                    <a:pt x="72" y="82"/>
                    <a:pt x="55" y="78"/>
                    <a:pt x="37" y="78"/>
                  </a:cubicBezTo>
                  <a:cubicBezTo>
                    <a:pt x="33" y="78"/>
                    <a:pt x="29" y="78"/>
                    <a:pt x="25" y="79"/>
                  </a:cubicBezTo>
                  <a:cubicBezTo>
                    <a:pt x="17" y="79"/>
                    <a:pt x="9" y="79"/>
                    <a:pt x="1" y="120"/>
                  </a:cubicBezTo>
                  <a:cubicBezTo>
                    <a:pt x="1" y="148"/>
                    <a:pt x="5" y="177"/>
                    <a:pt x="9" y="206"/>
                  </a:cubicBezTo>
                  <a:cubicBezTo>
                    <a:pt x="9" y="206"/>
                    <a:pt x="13" y="210"/>
                    <a:pt x="13" y="210"/>
                  </a:cubicBezTo>
                  <a:cubicBezTo>
                    <a:pt x="16" y="208"/>
                    <a:pt x="19" y="208"/>
                    <a:pt x="22" y="208"/>
                  </a:cubicBezTo>
                  <a:cubicBezTo>
                    <a:pt x="26" y="208"/>
                    <a:pt x="30" y="209"/>
                    <a:pt x="35" y="209"/>
                  </a:cubicBezTo>
                  <a:cubicBezTo>
                    <a:pt x="44" y="209"/>
                    <a:pt x="53" y="205"/>
                    <a:pt x="62" y="177"/>
                  </a:cubicBezTo>
                  <a:cubicBezTo>
                    <a:pt x="64" y="175"/>
                    <a:pt x="65" y="174"/>
                    <a:pt x="66" y="174"/>
                  </a:cubicBezTo>
                  <a:cubicBezTo>
                    <a:pt x="69" y="174"/>
                    <a:pt x="72" y="179"/>
                    <a:pt x="75" y="185"/>
                  </a:cubicBezTo>
                  <a:cubicBezTo>
                    <a:pt x="86" y="210"/>
                    <a:pt x="97" y="222"/>
                    <a:pt x="108" y="222"/>
                  </a:cubicBezTo>
                  <a:cubicBezTo>
                    <a:pt x="113" y="222"/>
                    <a:pt x="119" y="219"/>
                    <a:pt x="124" y="214"/>
                  </a:cubicBezTo>
                  <a:cubicBezTo>
                    <a:pt x="131" y="207"/>
                    <a:pt x="138" y="204"/>
                    <a:pt x="144" y="204"/>
                  </a:cubicBezTo>
                  <a:cubicBezTo>
                    <a:pt x="153" y="204"/>
                    <a:pt x="162" y="210"/>
                    <a:pt x="169" y="222"/>
                  </a:cubicBezTo>
                  <a:cubicBezTo>
                    <a:pt x="172" y="224"/>
                    <a:pt x="174" y="224"/>
                    <a:pt x="177" y="224"/>
                  </a:cubicBezTo>
                  <a:cubicBezTo>
                    <a:pt x="182" y="224"/>
                    <a:pt x="187" y="222"/>
                    <a:pt x="190" y="222"/>
                  </a:cubicBezTo>
                  <a:cubicBezTo>
                    <a:pt x="196" y="219"/>
                    <a:pt x="200" y="208"/>
                    <a:pt x="206" y="208"/>
                  </a:cubicBezTo>
                  <a:cubicBezTo>
                    <a:pt x="207" y="208"/>
                    <a:pt x="208" y="208"/>
                    <a:pt x="210" y="210"/>
                  </a:cubicBezTo>
                  <a:cubicBezTo>
                    <a:pt x="219" y="220"/>
                    <a:pt x="229" y="224"/>
                    <a:pt x="238" y="224"/>
                  </a:cubicBezTo>
                  <a:cubicBezTo>
                    <a:pt x="258" y="224"/>
                    <a:pt x="277" y="209"/>
                    <a:pt x="297" y="209"/>
                  </a:cubicBezTo>
                  <a:cubicBezTo>
                    <a:pt x="305" y="209"/>
                    <a:pt x="313" y="211"/>
                    <a:pt x="321" y="218"/>
                  </a:cubicBezTo>
                  <a:cubicBezTo>
                    <a:pt x="325" y="221"/>
                    <a:pt x="330" y="222"/>
                    <a:pt x="336" y="222"/>
                  </a:cubicBezTo>
                  <a:cubicBezTo>
                    <a:pt x="341" y="222"/>
                    <a:pt x="347" y="221"/>
                    <a:pt x="353" y="221"/>
                  </a:cubicBezTo>
                  <a:cubicBezTo>
                    <a:pt x="356" y="221"/>
                    <a:pt x="359" y="221"/>
                    <a:pt x="362" y="222"/>
                  </a:cubicBezTo>
                  <a:cubicBezTo>
                    <a:pt x="395" y="226"/>
                    <a:pt x="423" y="234"/>
                    <a:pt x="456" y="243"/>
                  </a:cubicBezTo>
                  <a:cubicBezTo>
                    <a:pt x="469" y="247"/>
                    <a:pt x="481" y="255"/>
                    <a:pt x="485" y="267"/>
                  </a:cubicBezTo>
                  <a:cubicBezTo>
                    <a:pt x="492" y="281"/>
                    <a:pt x="499" y="286"/>
                    <a:pt x="506" y="286"/>
                  </a:cubicBezTo>
                  <a:cubicBezTo>
                    <a:pt x="515" y="286"/>
                    <a:pt x="525" y="278"/>
                    <a:pt x="534" y="276"/>
                  </a:cubicBezTo>
                  <a:cubicBezTo>
                    <a:pt x="546" y="271"/>
                    <a:pt x="560" y="269"/>
                    <a:pt x="573" y="269"/>
                  </a:cubicBezTo>
                  <a:cubicBezTo>
                    <a:pt x="582" y="269"/>
                    <a:pt x="591" y="270"/>
                    <a:pt x="600" y="271"/>
                  </a:cubicBezTo>
                  <a:cubicBezTo>
                    <a:pt x="608" y="271"/>
                    <a:pt x="624" y="288"/>
                    <a:pt x="645" y="288"/>
                  </a:cubicBezTo>
                  <a:lnTo>
                    <a:pt x="645" y="9"/>
                  </a:lnTo>
                  <a:cubicBezTo>
                    <a:pt x="641" y="5"/>
                    <a:pt x="637" y="1"/>
                    <a:pt x="63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6" name="Google Shape;756;p40">
              <a:extLst>
                <a:ext uri="{FF2B5EF4-FFF2-40B4-BE49-F238E27FC236}">
                  <a16:creationId xmlns:a16="http://schemas.microsoft.com/office/drawing/2014/main" xmlns="" id="{F99AEFAD-ABA0-0345-A54A-5BA0C3DE0DB6}"/>
                </a:ext>
              </a:extLst>
            </p:cNvPr>
            <p:cNvSpPr/>
            <p:nvPr/>
          </p:nvSpPr>
          <p:spPr>
            <a:xfrm>
              <a:off x="4819525" y="5419700"/>
              <a:ext cx="16125" cy="7200"/>
            </a:xfrm>
            <a:custGeom>
              <a:avLst/>
              <a:gdLst/>
              <a:ahLst/>
              <a:cxnLst/>
              <a:rect l="l" t="t" r="r" b="b"/>
              <a:pathLst>
                <a:path w="645" h="288" extrusionOk="0">
                  <a:moveTo>
                    <a:pt x="587" y="0"/>
                  </a:moveTo>
                  <a:cubicBezTo>
                    <a:pt x="585" y="0"/>
                    <a:pt x="582" y="1"/>
                    <a:pt x="579" y="1"/>
                  </a:cubicBezTo>
                  <a:cubicBezTo>
                    <a:pt x="542" y="18"/>
                    <a:pt x="501" y="34"/>
                    <a:pt x="460" y="47"/>
                  </a:cubicBezTo>
                  <a:cubicBezTo>
                    <a:pt x="457" y="47"/>
                    <a:pt x="454" y="48"/>
                    <a:pt x="451" y="48"/>
                  </a:cubicBezTo>
                  <a:cubicBezTo>
                    <a:pt x="439" y="48"/>
                    <a:pt x="428" y="43"/>
                    <a:pt x="415" y="43"/>
                  </a:cubicBezTo>
                  <a:cubicBezTo>
                    <a:pt x="399" y="43"/>
                    <a:pt x="382" y="47"/>
                    <a:pt x="366" y="59"/>
                  </a:cubicBezTo>
                  <a:cubicBezTo>
                    <a:pt x="360" y="61"/>
                    <a:pt x="353" y="62"/>
                    <a:pt x="345" y="62"/>
                  </a:cubicBezTo>
                  <a:cubicBezTo>
                    <a:pt x="337" y="62"/>
                    <a:pt x="329" y="61"/>
                    <a:pt x="321" y="59"/>
                  </a:cubicBezTo>
                  <a:cubicBezTo>
                    <a:pt x="317" y="56"/>
                    <a:pt x="312" y="55"/>
                    <a:pt x="307" y="55"/>
                  </a:cubicBezTo>
                  <a:cubicBezTo>
                    <a:pt x="297" y="55"/>
                    <a:pt x="284" y="60"/>
                    <a:pt x="276" y="63"/>
                  </a:cubicBezTo>
                  <a:cubicBezTo>
                    <a:pt x="270" y="63"/>
                    <a:pt x="263" y="70"/>
                    <a:pt x="257" y="70"/>
                  </a:cubicBezTo>
                  <a:cubicBezTo>
                    <a:pt x="255" y="70"/>
                    <a:pt x="253" y="69"/>
                    <a:pt x="251" y="67"/>
                  </a:cubicBezTo>
                  <a:cubicBezTo>
                    <a:pt x="239" y="61"/>
                    <a:pt x="224" y="58"/>
                    <a:pt x="210" y="58"/>
                  </a:cubicBezTo>
                  <a:cubicBezTo>
                    <a:pt x="195" y="58"/>
                    <a:pt x="179" y="61"/>
                    <a:pt x="165" y="67"/>
                  </a:cubicBezTo>
                  <a:cubicBezTo>
                    <a:pt x="128" y="84"/>
                    <a:pt x="91" y="92"/>
                    <a:pt x="54" y="96"/>
                  </a:cubicBezTo>
                  <a:cubicBezTo>
                    <a:pt x="53" y="96"/>
                    <a:pt x="52" y="97"/>
                    <a:pt x="51" y="97"/>
                  </a:cubicBezTo>
                  <a:cubicBezTo>
                    <a:pt x="44" y="97"/>
                    <a:pt x="37" y="87"/>
                    <a:pt x="29" y="79"/>
                  </a:cubicBezTo>
                  <a:cubicBezTo>
                    <a:pt x="27" y="78"/>
                    <a:pt x="25" y="77"/>
                    <a:pt x="23" y="77"/>
                  </a:cubicBezTo>
                  <a:cubicBezTo>
                    <a:pt x="14" y="77"/>
                    <a:pt x="7" y="94"/>
                    <a:pt x="1" y="141"/>
                  </a:cubicBezTo>
                  <a:cubicBezTo>
                    <a:pt x="5" y="170"/>
                    <a:pt x="9" y="198"/>
                    <a:pt x="13" y="231"/>
                  </a:cubicBezTo>
                  <a:cubicBezTo>
                    <a:pt x="21" y="227"/>
                    <a:pt x="29" y="231"/>
                    <a:pt x="34" y="211"/>
                  </a:cubicBezTo>
                  <a:cubicBezTo>
                    <a:pt x="39" y="197"/>
                    <a:pt x="44" y="193"/>
                    <a:pt x="49" y="193"/>
                  </a:cubicBezTo>
                  <a:cubicBezTo>
                    <a:pt x="54" y="193"/>
                    <a:pt x="58" y="198"/>
                    <a:pt x="62" y="203"/>
                  </a:cubicBezTo>
                  <a:cubicBezTo>
                    <a:pt x="73" y="220"/>
                    <a:pt x="91" y="228"/>
                    <a:pt x="109" y="228"/>
                  </a:cubicBezTo>
                  <a:cubicBezTo>
                    <a:pt x="113" y="228"/>
                    <a:pt x="116" y="228"/>
                    <a:pt x="120" y="227"/>
                  </a:cubicBezTo>
                  <a:cubicBezTo>
                    <a:pt x="136" y="223"/>
                    <a:pt x="153" y="227"/>
                    <a:pt x="165" y="219"/>
                  </a:cubicBezTo>
                  <a:cubicBezTo>
                    <a:pt x="171" y="214"/>
                    <a:pt x="178" y="212"/>
                    <a:pt x="184" y="212"/>
                  </a:cubicBezTo>
                  <a:cubicBezTo>
                    <a:pt x="200" y="212"/>
                    <a:pt x="215" y="227"/>
                    <a:pt x="231" y="227"/>
                  </a:cubicBezTo>
                  <a:cubicBezTo>
                    <a:pt x="256" y="227"/>
                    <a:pt x="282" y="250"/>
                    <a:pt x="308" y="250"/>
                  </a:cubicBezTo>
                  <a:cubicBezTo>
                    <a:pt x="315" y="250"/>
                    <a:pt x="322" y="248"/>
                    <a:pt x="329" y="244"/>
                  </a:cubicBezTo>
                  <a:cubicBezTo>
                    <a:pt x="330" y="243"/>
                    <a:pt x="331" y="243"/>
                    <a:pt x="333" y="243"/>
                  </a:cubicBezTo>
                  <a:cubicBezTo>
                    <a:pt x="341" y="243"/>
                    <a:pt x="351" y="252"/>
                    <a:pt x="358" y="256"/>
                  </a:cubicBezTo>
                  <a:cubicBezTo>
                    <a:pt x="366" y="260"/>
                    <a:pt x="375" y="261"/>
                    <a:pt x="383" y="261"/>
                  </a:cubicBezTo>
                  <a:cubicBezTo>
                    <a:pt x="402" y="261"/>
                    <a:pt x="420" y="253"/>
                    <a:pt x="440" y="248"/>
                  </a:cubicBezTo>
                  <a:cubicBezTo>
                    <a:pt x="446" y="247"/>
                    <a:pt x="452" y="246"/>
                    <a:pt x="458" y="246"/>
                  </a:cubicBezTo>
                  <a:cubicBezTo>
                    <a:pt x="477" y="246"/>
                    <a:pt x="495" y="251"/>
                    <a:pt x="514" y="260"/>
                  </a:cubicBezTo>
                  <a:cubicBezTo>
                    <a:pt x="534" y="264"/>
                    <a:pt x="555" y="268"/>
                    <a:pt x="575" y="268"/>
                  </a:cubicBezTo>
                  <a:cubicBezTo>
                    <a:pt x="596" y="272"/>
                    <a:pt x="620" y="268"/>
                    <a:pt x="637" y="285"/>
                  </a:cubicBezTo>
                  <a:cubicBezTo>
                    <a:pt x="637" y="287"/>
                    <a:pt x="638" y="288"/>
                    <a:pt x="639" y="288"/>
                  </a:cubicBezTo>
                  <a:cubicBezTo>
                    <a:pt x="641" y="288"/>
                    <a:pt x="643" y="287"/>
                    <a:pt x="645" y="285"/>
                  </a:cubicBezTo>
                  <a:lnTo>
                    <a:pt x="645" y="43"/>
                  </a:lnTo>
                  <a:cubicBezTo>
                    <a:pt x="627" y="28"/>
                    <a:pt x="608" y="0"/>
                    <a:pt x="58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7" name="Google Shape;757;p40">
              <a:extLst>
                <a:ext uri="{FF2B5EF4-FFF2-40B4-BE49-F238E27FC236}">
                  <a16:creationId xmlns:a16="http://schemas.microsoft.com/office/drawing/2014/main" xmlns="" id="{A4886706-402B-1A47-A07A-5EB2EA4A2A85}"/>
                </a:ext>
              </a:extLst>
            </p:cNvPr>
            <p:cNvSpPr/>
            <p:nvPr/>
          </p:nvSpPr>
          <p:spPr>
            <a:xfrm>
              <a:off x="4822100" y="5445675"/>
              <a:ext cx="13450" cy="7525"/>
            </a:xfrm>
            <a:custGeom>
              <a:avLst/>
              <a:gdLst/>
              <a:ahLst/>
              <a:cxnLst/>
              <a:rect l="l" t="t" r="r" b="b"/>
              <a:pathLst>
                <a:path w="538" h="301" extrusionOk="0">
                  <a:moveTo>
                    <a:pt x="530" y="1"/>
                  </a:moveTo>
                  <a:cubicBezTo>
                    <a:pt x="514" y="8"/>
                    <a:pt x="499" y="21"/>
                    <a:pt x="483" y="21"/>
                  </a:cubicBezTo>
                  <a:cubicBezTo>
                    <a:pt x="474" y="21"/>
                    <a:pt x="465" y="17"/>
                    <a:pt x="456" y="5"/>
                  </a:cubicBezTo>
                  <a:cubicBezTo>
                    <a:pt x="455" y="4"/>
                    <a:pt x="455" y="4"/>
                    <a:pt x="454" y="4"/>
                  </a:cubicBezTo>
                  <a:cubicBezTo>
                    <a:pt x="449" y="4"/>
                    <a:pt x="443" y="13"/>
                    <a:pt x="439" y="13"/>
                  </a:cubicBezTo>
                  <a:cubicBezTo>
                    <a:pt x="433" y="15"/>
                    <a:pt x="427" y="16"/>
                    <a:pt x="421" y="16"/>
                  </a:cubicBezTo>
                  <a:cubicBezTo>
                    <a:pt x="415" y="16"/>
                    <a:pt x="409" y="15"/>
                    <a:pt x="402" y="13"/>
                  </a:cubicBezTo>
                  <a:cubicBezTo>
                    <a:pt x="397" y="10"/>
                    <a:pt x="390" y="9"/>
                    <a:pt x="384" y="9"/>
                  </a:cubicBezTo>
                  <a:cubicBezTo>
                    <a:pt x="373" y="9"/>
                    <a:pt x="361" y="13"/>
                    <a:pt x="353" y="21"/>
                  </a:cubicBezTo>
                  <a:cubicBezTo>
                    <a:pt x="344" y="26"/>
                    <a:pt x="333" y="28"/>
                    <a:pt x="322" y="28"/>
                  </a:cubicBezTo>
                  <a:cubicBezTo>
                    <a:pt x="314" y="28"/>
                    <a:pt x="307" y="27"/>
                    <a:pt x="300" y="25"/>
                  </a:cubicBezTo>
                  <a:cubicBezTo>
                    <a:pt x="290" y="24"/>
                    <a:pt x="281" y="24"/>
                    <a:pt x="271" y="24"/>
                  </a:cubicBezTo>
                  <a:cubicBezTo>
                    <a:pt x="240" y="24"/>
                    <a:pt x="209" y="29"/>
                    <a:pt x="181" y="42"/>
                  </a:cubicBezTo>
                  <a:cubicBezTo>
                    <a:pt x="140" y="54"/>
                    <a:pt x="95" y="66"/>
                    <a:pt x="50" y="70"/>
                  </a:cubicBezTo>
                  <a:cubicBezTo>
                    <a:pt x="45" y="72"/>
                    <a:pt x="41" y="72"/>
                    <a:pt x="38" y="72"/>
                  </a:cubicBezTo>
                  <a:cubicBezTo>
                    <a:pt x="34" y="72"/>
                    <a:pt x="31" y="72"/>
                    <a:pt x="29" y="74"/>
                  </a:cubicBezTo>
                  <a:cubicBezTo>
                    <a:pt x="17" y="83"/>
                    <a:pt x="9" y="95"/>
                    <a:pt x="0" y="107"/>
                  </a:cubicBezTo>
                  <a:lnTo>
                    <a:pt x="0" y="136"/>
                  </a:lnTo>
                  <a:cubicBezTo>
                    <a:pt x="0" y="152"/>
                    <a:pt x="4" y="169"/>
                    <a:pt x="9" y="185"/>
                  </a:cubicBezTo>
                  <a:cubicBezTo>
                    <a:pt x="21" y="198"/>
                    <a:pt x="37" y="202"/>
                    <a:pt x="50" y="206"/>
                  </a:cubicBezTo>
                  <a:cubicBezTo>
                    <a:pt x="58" y="204"/>
                    <a:pt x="66" y="202"/>
                    <a:pt x="74" y="202"/>
                  </a:cubicBezTo>
                  <a:cubicBezTo>
                    <a:pt x="81" y="202"/>
                    <a:pt x="89" y="204"/>
                    <a:pt x="95" y="210"/>
                  </a:cubicBezTo>
                  <a:cubicBezTo>
                    <a:pt x="103" y="219"/>
                    <a:pt x="111" y="224"/>
                    <a:pt x="118" y="224"/>
                  </a:cubicBezTo>
                  <a:cubicBezTo>
                    <a:pt x="124" y="224"/>
                    <a:pt x="130" y="220"/>
                    <a:pt x="136" y="210"/>
                  </a:cubicBezTo>
                  <a:cubicBezTo>
                    <a:pt x="141" y="205"/>
                    <a:pt x="144" y="203"/>
                    <a:pt x="147" y="203"/>
                  </a:cubicBezTo>
                  <a:cubicBezTo>
                    <a:pt x="149" y="203"/>
                    <a:pt x="150" y="204"/>
                    <a:pt x="152" y="206"/>
                  </a:cubicBezTo>
                  <a:cubicBezTo>
                    <a:pt x="170" y="220"/>
                    <a:pt x="188" y="224"/>
                    <a:pt x="205" y="224"/>
                  </a:cubicBezTo>
                  <a:cubicBezTo>
                    <a:pt x="227" y="224"/>
                    <a:pt x="248" y="218"/>
                    <a:pt x="271" y="218"/>
                  </a:cubicBezTo>
                  <a:cubicBezTo>
                    <a:pt x="304" y="226"/>
                    <a:pt x="333" y="234"/>
                    <a:pt x="361" y="247"/>
                  </a:cubicBezTo>
                  <a:cubicBezTo>
                    <a:pt x="390" y="255"/>
                    <a:pt x="419" y="259"/>
                    <a:pt x="448" y="263"/>
                  </a:cubicBezTo>
                  <a:cubicBezTo>
                    <a:pt x="451" y="263"/>
                    <a:pt x="454" y="263"/>
                    <a:pt x="457" y="263"/>
                  </a:cubicBezTo>
                  <a:cubicBezTo>
                    <a:pt x="462" y="263"/>
                    <a:pt x="467" y="264"/>
                    <a:pt x="472" y="271"/>
                  </a:cubicBezTo>
                  <a:cubicBezTo>
                    <a:pt x="487" y="283"/>
                    <a:pt x="512" y="301"/>
                    <a:pt x="532" y="301"/>
                  </a:cubicBezTo>
                  <a:cubicBezTo>
                    <a:pt x="534" y="301"/>
                    <a:pt x="536" y="301"/>
                    <a:pt x="538" y="300"/>
                  </a:cubicBezTo>
                  <a:lnTo>
                    <a:pt x="538" y="9"/>
                  </a:lnTo>
                  <a:cubicBezTo>
                    <a:pt x="538" y="5"/>
                    <a:pt x="534" y="5"/>
                    <a:pt x="53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8" name="Google Shape;758;p40">
              <a:extLst>
                <a:ext uri="{FF2B5EF4-FFF2-40B4-BE49-F238E27FC236}">
                  <a16:creationId xmlns:a16="http://schemas.microsoft.com/office/drawing/2014/main" xmlns="" id="{35C1A3C5-5799-1447-ACC4-3B8D9B0B7838}"/>
                </a:ext>
              </a:extLst>
            </p:cNvPr>
            <p:cNvSpPr/>
            <p:nvPr/>
          </p:nvSpPr>
          <p:spPr>
            <a:xfrm>
              <a:off x="4829075" y="5354725"/>
              <a:ext cx="6475" cy="6325"/>
            </a:xfrm>
            <a:custGeom>
              <a:avLst/>
              <a:gdLst/>
              <a:ahLst/>
              <a:cxnLst/>
              <a:rect l="l" t="t" r="r" b="b"/>
              <a:pathLst>
                <a:path w="259" h="253" extrusionOk="0">
                  <a:moveTo>
                    <a:pt x="183" y="1"/>
                  </a:moveTo>
                  <a:cubicBezTo>
                    <a:pt x="161" y="1"/>
                    <a:pt x="139" y="20"/>
                    <a:pt x="119" y="40"/>
                  </a:cubicBezTo>
                  <a:cubicBezTo>
                    <a:pt x="119" y="41"/>
                    <a:pt x="118" y="41"/>
                    <a:pt x="116" y="41"/>
                  </a:cubicBezTo>
                  <a:cubicBezTo>
                    <a:pt x="112" y="41"/>
                    <a:pt x="106" y="36"/>
                    <a:pt x="103" y="36"/>
                  </a:cubicBezTo>
                  <a:cubicBezTo>
                    <a:pt x="99" y="32"/>
                    <a:pt x="91" y="32"/>
                    <a:pt x="87" y="32"/>
                  </a:cubicBezTo>
                  <a:cubicBezTo>
                    <a:pt x="66" y="36"/>
                    <a:pt x="45" y="40"/>
                    <a:pt x="25" y="44"/>
                  </a:cubicBezTo>
                  <a:cubicBezTo>
                    <a:pt x="17" y="48"/>
                    <a:pt x="9" y="48"/>
                    <a:pt x="0" y="52"/>
                  </a:cubicBezTo>
                  <a:cubicBezTo>
                    <a:pt x="0" y="89"/>
                    <a:pt x="0" y="122"/>
                    <a:pt x="4" y="130"/>
                  </a:cubicBezTo>
                  <a:cubicBezTo>
                    <a:pt x="9" y="151"/>
                    <a:pt x="17" y="180"/>
                    <a:pt x="25" y="180"/>
                  </a:cubicBezTo>
                  <a:cubicBezTo>
                    <a:pt x="29" y="178"/>
                    <a:pt x="34" y="177"/>
                    <a:pt x="38" y="177"/>
                  </a:cubicBezTo>
                  <a:cubicBezTo>
                    <a:pt x="53" y="177"/>
                    <a:pt x="66" y="187"/>
                    <a:pt x="78" y="200"/>
                  </a:cubicBezTo>
                  <a:cubicBezTo>
                    <a:pt x="78" y="200"/>
                    <a:pt x="81" y="205"/>
                    <a:pt x="84" y="205"/>
                  </a:cubicBezTo>
                  <a:cubicBezTo>
                    <a:pt x="85" y="205"/>
                    <a:pt x="86" y="205"/>
                    <a:pt x="87" y="204"/>
                  </a:cubicBezTo>
                  <a:cubicBezTo>
                    <a:pt x="91" y="199"/>
                    <a:pt x="95" y="197"/>
                    <a:pt x="100" y="197"/>
                  </a:cubicBezTo>
                  <a:cubicBezTo>
                    <a:pt x="116" y="197"/>
                    <a:pt x="133" y="226"/>
                    <a:pt x="152" y="229"/>
                  </a:cubicBezTo>
                  <a:cubicBezTo>
                    <a:pt x="164" y="233"/>
                    <a:pt x="177" y="233"/>
                    <a:pt x="185" y="233"/>
                  </a:cubicBezTo>
                  <a:cubicBezTo>
                    <a:pt x="186" y="234"/>
                    <a:pt x="188" y="234"/>
                    <a:pt x="190" y="234"/>
                  </a:cubicBezTo>
                  <a:cubicBezTo>
                    <a:pt x="192" y="234"/>
                    <a:pt x="195" y="233"/>
                    <a:pt x="198" y="233"/>
                  </a:cubicBezTo>
                  <a:cubicBezTo>
                    <a:pt x="203" y="233"/>
                    <a:pt x="209" y="236"/>
                    <a:pt x="214" y="249"/>
                  </a:cubicBezTo>
                  <a:cubicBezTo>
                    <a:pt x="217" y="252"/>
                    <a:pt x="220" y="252"/>
                    <a:pt x="223" y="252"/>
                  </a:cubicBezTo>
                  <a:cubicBezTo>
                    <a:pt x="234" y="252"/>
                    <a:pt x="245" y="240"/>
                    <a:pt x="254" y="240"/>
                  </a:cubicBezTo>
                  <a:cubicBezTo>
                    <a:pt x="256" y="240"/>
                    <a:pt x="257" y="240"/>
                    <a:pt x="259" y="241"/>
                  </a:cubicBezTo>
                  <a:lnTo>
                    <a:pt x="259" y="7"/>
                  </a:lnTo>
                  <a:cubicBezTo>
                    <a:pt x="247" y="11"/>
                    <a:pt x="230" y="11"/>
                    <a:pt x="218" y="15"/>
                  </a:cubicBezTo>
                  <a:lnTo>
                    <a:pt x="214" y="15"/>
                  </a:lnTo>
                  <a:cubicBezTo>
                    <a:pt x="203" y="5"/>
                    <a:pt x="193" y="1"/>
                    <a:pt x="18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79" name="Google Shape;759;p40">
              <a:extLst>
                <a:ext uri="{FF2B5EF4-FFF2-40B4-BE49-F238E27FC236}">
                  <a16:creationId xmlns:a16="http://schemas.microsoft.com/office/drawing/2014/main" xmlns="" id="{5E2ACE3D-2DD6-9547-9C9D-7A99EDF4990D}"/>
                </a:ext>
              </a:extLst>
            </p:cNvPr>
            <p:cNvSpPr/>
            <p:nvPr/>
          </p:nvSpPr>
          <p:spPr>
            <a:xfrm>
              <a:off x="4820050" y="5406925"/>
              <a:ext cx="15600" cy="6700"/>
            </a:xfrm>
            <a:custGeom>
              <a:avLst/>
              <a:gdLst/>
              <a:ahLst/>
              <a:cxnLst/>
              <a:rect l="l" t="t" r="r" b="b"/>
              <a:pathLst>
                <a:path w="624" h="268" extrusionOk="0">
                  <a:moveTo>
                    <a:pt x="594" y="1"/>
                  </a:moveTo>
                  <a:cubicBezTo>
                    <a:pt x="578" y="1"/>
                    <a:pt x="563" y="6"/>
                    <a:pt x="550" y="16"/>
                  </a:cubicBezTo>
                  <a:cubicBezTo>
                    <a:pt x="538" y="24"/>
                    <a:pt x="525" y="25"/>
                    <a:pt x="513" y="25"/>
                  </a:cubicBezTo>
                  <a:cubicBezTo>
                    <a:pt x="509" y="25"/>
                    <a:pt x="505" y="25"/>
                    <a:pt x="501" y="25"/>
                  </a:cubicBezTo>
                  <a:cubicBezTo>
                    <a:pt x="493" y="25"/>
                    <a:pt x="484" y="26"/>
                    <a:pt x="476" y="28"/>
                  </a:cubicBezTo>
                  <a:cubicBezTo>
                    <a:pt x="448" y="37"/>
                    <a:pt x="423" y="45"/>
                    <a:pt x="398" y="57"/>
                  </a:cubicBezTo>
                  <a:cubicBezTo>
                    <a:pt x="374" y="69"/>
                    <a:pt x="349" y="61"/>
                    <a:pt x="320" y="73"/>
                  </a:cubicBezTo>
                  <a:lnTo>
                    <a:pt x="304" y="73"/>
                  </a:lnTo>
                  <a:cubicBezTo>
                    <a:pt x="287" y="57"/>
                    <a:pt x="269" y="51"/>
                    <a:pt x="251" y="51"/>
                  </a:cubicBezTo>
                  <a:cubicBezTo>
                    <a:pt x="220" y="51"/>
                    <a:pt x="189" y="66"/>
                    <a:pt x="160" y="66"/>
                  </a:cubicBezTo>
                  <a:cubicBezTo>
                    <a:pt x="156" y="66"/>
                    <a:pt x="152" y="66"/>
                    <a:pt x="148" y="65"/>
                  </a:cubicBezTo>
                  <a:cubicBezTo>
                    <a:pt x="145" y="66"/>
                    <a:pt x="141" y="67"/>
                    <a:pt x="138" y="67"/>
                  </a:cubicBezTo>
                  <a:cubicBezTo>
                    <a:pt x="129" y="67"/>
                    <a:pt x="121" y="63"/>
                    <a:pt x="115" y="57"/>
                  </a:cubicBezTo>
                  <a:cubicBezTo>
                    <a:pt x="95" y="43"/>
                    <a:pt x="72" y="35"/>
                    <a:pt x="48" y="35"/>
                  </a:cubicBezTo>
                  <a:cubicBezTo>
                    <a:pt x="43" y="35"/>
                    <a:pt x="38" y="36"/>
                    <a:pt x="33" y="37"/>
                  </a:cubicBezTo>
                  <a:cubicBezTo>
                    <a:pt x="25" y="37"/>
                    <a:pt x="8" y="37"/>
                    <a:pt x="0" y="110"/>
                  </a:cubicBezTo>
                  <a:cubicBezTo>
                    <a:pt x="8" y="176"/>
                    <a:pt x="21" y="192"/>
                    <a:pt x="33" y="192"/>
                  </a:cubicBezTo>
                  <a:cubicBezTo>
                    <a:pt x="40" y="192"/>
                    <a:pt x="51" y="205"/>
                    <a:pt x="59" y="205"/>
                  </a:cubicBezTo>
                  <a:cubicBezTo>
                    <a:pt x="60" y="205"/>
                    <a:pt x="61" y="205"/>
                    <a:pt x="62" y="205"/>
                  </a:cubicBezTo>
                  <a:cubicBezTo>
                    <a:pt x="70" y="202"/>
                    <a:pt x="78" y="201"/>
                    <a:pt x="86" y="201"/>
                  </a:cubicBezTo>
                  <a:cubicBezTo>
                    <a:pt x="103" y="201"/>
                    <a:pt x="120" y="207"/>
                    <a:pt x="132" y="221"/>
                  </a:cubicBezTo>
                  <a:cubicBezTo>
                    <a:pt x="138" y="207"/>
                    <a:pt x="144" y="202"/>
                    <a:pt x="150" y="202"/>
                  </a:cubicBezTo>
                  <a:cubicBezTo>
                    <a:pt x="160" y="202"/>
                    <a:pt x="168" y="214"/>
                    <a:pt x="173" y="221"/>
                  </a:cubicBezTo>
                  <a:cubicBezTo>
                    <a:pt x="181" y="229"/>
                    <a:pt x="193" y="225"/>
                    <a:pt x="201" y="229"/>
                  </a:cubicBezTo>
                  <a:cubicBezTo>
                    <a:pt x="210" y="242"/>
                    <a:pt x="226" y="250"/>
                    <a:pt x="238" y="258"/>
                  </a:cubicBezTo>
                  <a:cubicBezTo>
                    <a:pt x="247" y="262"/>
                    <a:pt x="257" y="265"/>
                    <a:pt x="266" y="265"/>
                  </a:cubicBezTo>
                  <a:cubicBezTo>
                    <a:pt x="277" y="265"/>
                    <a:pt x="288" y="260"/>
                    <a:pt x="300" y="242"/>
                  </a:cubicBezTo>
                  <a:cubicBezTo>
                    <a:pt x="304" y="238"/>
                    <a:pt x="308" y="229"/>
                    <a:pt x="308" y="229"/>
                  </a:cubicBezTo>
                  <a:cubicBezTo>
                    <a:pt x="314" y="240"/>
                    <a:pt x="321" y="243"/>
                    <a:pt x="327" y="243"/>
                  </a:cubicBezTo>
                  <a:cubicBezTo>
                    <a:pt x="340" y="243"/>
                    <a:pt x="353" y="229"/>
                    <a:pt x="366" y="229"/>
                  </a:cubicBezTo>
                  <a:cubicBezTo>
                    <a:pt x="367" y="229"/>
                    <a:pt x="368" y="229"/>
                    <a:pt x="370" y="229"/>
                  </a:cubicBezTo>
                  <a:cubicBezTo>
                    <a:pt x="390" y="233"/>
                    <a:pt x="406" y="246"/>
                    <a:pt x="423" y="258"/>
                  </a:cubicBezTo>
                  <a:cubicBezTo>
                    <a:pt x="432" y="265"/>
                    <a:pt x="441" y="267"/>
                    <a:pt x="450" y="267"/>
                  </a:cubicBezTo>
                  <a:cubicBezTo>
                    <a:pt x="469" y="267"/>
                    <a:pt x="487" y="257"/>
                    <a:pt x="506" y="257"/>
                  </a:cubicBezTo>
                  <a:cubicBezTo>
                    <a:pt x="510" y="257"/>
                    <a:pt x="513" y="257"/>
                    <a:pt x="517" y="258"/>
                  </a:cubicBezTo>
                  <a:cubicBezTo>
                    <a:pt x="518" y="258"/>
                    <a:pt x="519" y="258"/>
                    <a:pt x="520" y="258"/>
                  </a:cubicBezTo>
                  <a:cubicBezTo>
                    <a:pt x="539" y="258"/>
                    <a:pt x="557" y="222"/>
                    <a:pt x="576" y="222"/>
                  </a:cubicBezTo>
                  <a:cubicBezTo>
                    <a:pt x="583" y="222"/>
                    <a:pt x="591" y="228"/>
                    <a:pt x="599" y="246"/>
                  </a:cubicBezTo>
                  <a:cubicBezTo>
                    <a:pt x="603" y="254"/>
                    <a:pt x="612" y="262"/>
                    <a:pt x="624" y="262"/>
                  </a:cubicBezTo>
                  <a:lnTo>
                    <a:pt x="624" y="8"/>
                  </a:lnTo>
                  <a:cubicBezTo>
                    <a:pt x="614" y="3"/>
                    <a:pt x="604" y="1"/>
                    <a:pt x="59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0" name="Google Shape;760;p40">
              <a:extLst>
                <a:ext uri="{FF2B5EF4-FFF2-40B4-BE49-F238E27FC236}">
                  <a16:creationId xmlns:a16="http://schemas.microsoft.com/office/drawing/2014/main" xmlns="" id="{16836A71-38FB-AD4E-A246-8248E05764B2}"/>
                </a:ext>
              </a:extLst>
            </p:cNvPr>
            <p:cNvSpPr/>
            <p:nvPr/>
          </p:nvSpPr>
          <p:spPr>
            <a:xfrm>
              <a:off x="4816650" y="5393650"/>
              <a:ext cx="18900" cy="7125"/>
            </a:xfrm>
            <a:custGeom>
              <a:avLst/>
              <a:gdLst/>
              <a:ahLst/>
              <a:cxnLst/>
              <a:rect l="l" t="t" r="r" b="b"/>
              <a:pathLst>
                <a:path w="756" h="285" extrusionOk="0">
                  <a:moveTo>
                    <a:pt x="725" y="0"/>
                  </a:moveTo>
                  <a:cubicBezTo>
                    <a:pt x="695" y="0"/>
                    <a:pt x="666" y="21"/>
                    <a:pt x="637" y="46"/>
                  </a:cubicBezTo>
                  <a:cubicBezTo>
                    <a:pt x="616" y="59"/>
                    <a:pt x="596" y="67"/>
                    <a:pt x="571" y="71"/>
                  </a:cubicBezTo>
                  <a:cubicBezTo>
                    <a:pt x="563" y="71"/>
                    <a:pt x="559" y="75"/>
                    <a:pt x="551" y="75"/>
                  </a:cubicBezTo>
                  <a:cubicBezTo>
                    <a:pt x="542" y="78"/>
                    <a:pt x="531" y="81"/>
                    <a:pt x="520" y="81"/>
                  </a:cubicBezTo>
                  <a:cubicBezTo>
                    <a:pt x="515" y="81"/>
                    <a:pt x="510" y="80"/>
                    <a:pt x="506" y="79"/>
                  </a:cubicBezTo>
                  <a:cubicBezTo>
                    <a:pt x="479" y="76"/>
                    <a:pt x="455" y="73"/>
                    <a:pt x="432" y="73"/>
                  </a:cubicBezTo>
                  <a:cubicBezTo>
                    <a:pt x="422" y="73"/>
                    <a:pt x="413" y="74"/>
                    <a:pt x="403" y="75"/>
                  </a:cubicBezTo>
                  <a:cubicBezTo>
                    <a:pt x="370" y="75"/>
                    <a:pt x="333" y="67"/>
                    <a:pt x="300" y="67"/>
                  </a:cubicBezTo>
                  <a:cubicBezTo>
                    <a:pt x="288" y="67"/>
                    <a:pt x="272" y="71"/>
                    <a:pt x="259" y="75"/>
                  </a:cubicBezTo>
                  <a:cubicBezTo>
                    <a:pt x="239" y="78"/>
                    <a:pt x="218" y="91"/>
                    <a:pt x="198" y="91"/>
                  </a:cubicBezTo>
                  <a:cubicBezTo>
                    <a:pt x="190" y="91"/>
                    <a:pt x="181" y="89"/>
                    <a:pt x="173" y="83"/>
                  </a:cubicBezTo>
                  <a:cubicBezTo>
                    <a:pt x="154" y="68"/>
                    <a:pt x="134" y="64"/>
                    <a:pt x="113" y="64"/>
                  </a:cubicBezTo>
                  <a:cubicBezTo>
                    <a:pt x="94" y="64"/>
                    <a:pt x="73" y="67"/>
                    <a:pt x="52" y="67"/>
                  </a:cubicBezTo>
                  <a:cubicBezTo>
                    <a:pt x="47" y="67"/>
                    <a:pt x="43" y="67"/>
                    <a:pt x="38" y="67"/>
                  </a:cubicBezTo>
                  <a:cubicBezTo>
                    <a:pt x="25" y="67"/>
                    <a:pt x="13" y="79"/>
                    <a:pt x="1" y="137"/>
                  </a:cubicBezTo>
                  <a:cubicBezTo>
                    <a:pt x="9" y="179"/>
                    <a:pt x="18" y="196"/>
                    <a:pt x="26" y="196"/>
                  </a:cubicBezTo>
                  <a:cubicBezTo>
                    <a:pt x="30" y="196"/>
                    <a:pt x="34" y="192"/>
                    <a:pt x="38" y="186"/>
                  </a:cubicBezTo>
                  <a:cubicBezTo>
                    <a:pt x="44" y="180"/>
                    <a:pt x="49" y="178"/>
                    <a:pt x="54" y="178"/>
                  </a:cubicBezTo>
                  <a:cubicBezTo>
                    <a:pt x="63" y="178"/>
                    <a:pt x="71" y="185"/>
                    <a:pt x="79" y="190"/>
                  </a:cubicBezTo>
                  <a:cubicBezTo>
                    <a:pt x="91" y="198"/>
                    <a:pt x="103" y="202"/>
                    <a:pt x="116" y="206"/>
                  </a:cubicBezTo>
                  <a:cubicBezTo>
                    <a:pt x="128" y="211"/>
                    <a:pt x="140" y="218"/>
                    <a:pt x="152" y="218"/>
                  </a:cubicBezTo>
                  <a:cubicBezTo>
                    <a:pt x="161" y="218"/>
                    <a:pt x="169" y="215"/>
                    <a:pt x="177" y="206"/>
                  </a:cubicBezTo>
                  <a:cubicBezTo>
                    <a:pt x="178" y="205"/>
                    <a:pt x="179" y="205"/>
                    <a:pt x="180" y="205"/>
                  </a:cubicBezTo>
                  <a:cubicBezTo>
                    <a:pt x="182" y="205"/>
                    <a:pt x="183" y="209"/>
                    <a:pt x="186" y="215"/>
                  </a:cubicBezTo>
                  <a:cubicBezTo>
                    <a:pt x="190" y="227"/>
                    <a:pt x="194" y="231"/>
                    <a:pt x="198" y="231"/>
                  </a:cubicBezTo>
                  <a:cubicBezTo>
                    <a:pt x="203" y="231"/>
                    <a:pt x="208" y="227"/>
                    <a:pt x="214" y="223"/>
                  </a:cubicBezTo>
                  <a:cubicBezTo>
                    <a:pt x="227" y="211"/>
                    <a:pt x="239" y="215"/>
                    <a:pt x="247" y="211"/>
                  </a:cubicBezTo>
                  <a:cubicBezTo>
                    <a:pt x="253" y="208"/>
                    <a:pt x="257" y="208"/>
                    <a:pt x="262" y="208"/>
                  </a:cubicBezTo>
                  <a:cubicBezTo>
                    <a:pt x="267" y="208"/>
                    <a:pt x="272" y="208"/>
                    <a:pt x="280" y="206"/>
                  </a:cubicBezTo>
                  <a:cubicBezTo>
                    <a:pt x="285" y="205"/>
                    <a:pt x="289" y="204"/>
                    <a:pt x="294" y="204"/>
                  </a:cubicBezTo>
                  <a:cubicBezTo>
                    <a:pt x="305" y="204"/>
                    <a:pt x="316" y="209"/>
                    <a:pt x="325" y="227"/>
                  </a:cubicBezTo>
                  <a:cubicBezTo>
                    <a:pt x="333" y="243"/>
                    <a:pt x="346" y="252"/>
                    <a:pt x="362" y="252"/>
                  </a:cubicBezTo>
                  <a:cubicBezTo>
                    <a:pt x="387" y="256"/>
                    <a:pt x="411" y="256"/>
                    <a:pt x="436" y="260"/>
                  </a:cubicBezTo>
                  <a:cubicBezTo>
                    <a:pt x="485" y="268"/>
                    <a:pt x="534" y="280"/>
                    <a:pt x="584" y="284"/>
                  </a:cubicBezTo>
                  <a:cubicBezTo>
                    <a:pt x="608" y="280"/>
                    <a:pt x="637" y="276"/>
                    <a:pt x="661" y="268"/>
                  </a:cubicBezTo>
                  <a:cubicBezTo>
                    <a:pt x="670" y="266"/>
                    <a:pt x="678" y="265"/>
                    <a:pt x="686" y="265"/>
                  </a:cubicBezTo>
                  <a:cubicBezTo>
                    <a:pt x="694" y="265"/>
                    <a:pt x="703" y="266"/>
                    <a:pt x="711" y="268"/>
                  </a:cubicBezTo>
                  <a:cubicBezTo>
                    <a:pt x="717" y="271"/>
                    <a:pt x="721" y="283"/>
                    <a:pt x="729" y="283"/>
                  </a:cubicBezTo>
                  <a:cubicBezTo>
                    <a:pt x="731" y="283"/>
                    <a:pt x="733" y="282"/>
                    <a:pt x="735" y="280"/>
                  </a:cubicBezTo>
                  <a:cubicBezTo>
                    <a:pt x="739" y="276"/>
                    <a:pt x="748" y="276"/>
                    <a:pt x="756" y="276"/>
                  </a:cubicBezTo>
                  <a:lnTo>
                    <a:pt x="756" y="9"/>
                  </a:lnTo>
                  <a:lnTo>
                    <a:pt x="752" y="5"/>
                  </a:lnTo>
                  <a:cubicBezTo>
                    <a:pt x="743" y="2"/>
                    <a:pt x="734" y="0"/>
                    <a:pt x="72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1" name="Google Shape;761;p40">
              <a:extLst>
                <a:ext uri="{FF2B5EF4-FFF2-40B4-BE49-F238E27FC236}">
                  <a16:creationId xmlns:a16="http://schemas.microsoft.com/office/drawing/2014/main" xmlns="" id="{0AB02558-DBEB-ED42-8496-86B6B2F3EF83}"/>
                </a:ext>
              </a:extLst>
            </p:cNvPr>
            <p:cNvSpPr/>
            <p:nvPr/>
          </p:nvSpPr>
          <p:spPr>
            <a:xfrm>
              <a:off x="4818500" y="5380750"/>
              <a:ext cx="17050" cy="6800"/>
            </a:xfrm>
            <a:custGeom>
              <a:avLst/>
              <a:gdLst/>
              <a:ahLst/>
              <a:cxnLst/>
              <a:rect l="l" t="t" r="r" b="b"/>
              <a:pathLst>
                <a:path w="682" h="272" extrusionOk="0">
                  <a:moveTo>
                    <a:pt x="682" y="0"/>
                  </a:moveTo>
                  <a:cubicBezTo>
                    <a:pt x="675" y="2"/>
                    <a:pt x="669" y="3"/>
                    <a:pt x="662" y="3"/>
                  </a:cubicBezTo>
                  <a:cubicBezTo>
                    <a:pt x="650" y="3"/>
                    <a:pt x="637" y="1"/>
                    <a:pt x="625" y="1"/>
                  </a:cubicBezTo>
                  <a:cubicBezTo>
                    <a:pt x="613" y="1"/>
                    <a:pt x="602" y="2"/>
                    <a:pt x="592" y="8"/>
                  </a:cubicBezTo>
                  <a:cubicBezTo>
                    <a:pt x="575" y="13"/>
                    <a:pt x="563" y="21"/>
                    <a:pt x="555" y="33"/>
                  </a:cubicBezTo>
                  <a:cubicBezTo>
                    <a:pt x="545" y="43"/>
                    <a:pt x="532" y="51"/>
                    <a:pt x="516" y="51"/>
                  </a:cubicBezTo>
                  <a:cubicBezTo>
                    <a:pt x="513" y="51"/>
                    <a:pt x="509" y="50"/>
                    <a:pt x="505" y="49"/>
                  </a:cubicBezTo>
                  <a:cubicBezTo>
                    <a:pt x="491" y="47"/>
                    <a:pt x="474" y="44"/>
                    <a:pt x="457" y="44"/>
                  </a:cubicBezTo>
                  <a:cubicBezTo>
                    <a:pt x="450" y="44"/>
                    <a:pt x="443" y="44"/>
                    <a:pt x="436" y="45"/>
                  </a:cubicBezTo>
                  <a:cubicBezTo>
                    <a:pt x="386" y="49"/>
                    <a:pt x="341" y="49"/>
                    <a:pt x="296" y="49"/>
                  </a:cubicBezTo>
                  <a:lnTo>
                    <a:pt x="235" y="49"/>
                  </a:lnTo>
                  <a:cubicBezTo>
                    <a:pt x="234" y="49"/>
                    <a:pt x="233" y="48"/>
                    <a:pt x="233" y="48"/>
                  </a:cubicBezTo>
                  <a:cubicBezTo>
                    <a:pt x="226" y="48"/>
                    <a:pt x="220" y="89"/>
                    <a:pt x="212" y="89"/>
                  </a:cubicBezTo>
                  <a:cubicBezTo>
                    <a:pt x="210" y="89"/>
                    <a:pt x="208" y="87"/>
                    <a:pt x="206" y="82"/>
                  </a:cubicBezTo>
                  <a:cubicBezTo>
                    <a:pt x="202" y="68"/>
                    <a:pt x="189" y="57"/>
                    <a:pt x="175" y="57"/>
                  </a:cubicBezTo>
                  <a:cubicBezTo>
                    <a:pt x="173" y="57"/>
                    <a:pt x="171" y="57"/>
                    <a:pt x="169" y="58"/>
                  </a:cubicBezTo>
                  <a:cubicBezTo>
                    <a:pt x="124" y="54"/>
                    <a:pt x="79" y="54"/>
                    <a:pt x="29" y="54"/>
                  </a:cubicBezTo>
                  <a:cubicBezTo>
                    <a:pt x="21" y="54"/>
                    <a:pt x="13" y="62"/>
                    <a:pt x="5" y="78"/>
                  </a:cubicBezTo>
                  <a:cubicBezTo>
                    <a:pt x="5" y="91"/>
                    <a:pt x="1" y="107"/>
                    <a:pt x="1" y="123"/>
                  </a:cubicBezTo>
                  <a:cubicBezTo>
                    <a:pt x="1" y="140"/>
                    <a:pt x="1" y="156"/>
                    <a:pt x="5" y="173"/>
                  </a:cubicBezTo>
                  <a:cubicBezTo>
                    <a:pt x="9" y="185"/>
                    <a:pt x="13" y="189"/>
                    <a:pt x="17" y="189"/>
                  </a:cubicBezTo>
                  <a:cubicBezTo>
                    <a:pt x="21" y="191"/>
                    <a:pt x="25" y="192"/>
                    <a:pt x="29" y="192"/>
                  </a:cubicBezTo>
                  <a:cubicBezTo>
                    <a:pt x="33" y="192"/>
                    <a:pt x="36" y="191"/>
                    <a:pt x="38" y="189"/>
                  </a:cubicBezTo>
                  <a:cubicBezTo>
                    <a:pt x="46" y="183"/>
                    <a:pt x="56" y="180"/>
                    <a:pt x="65" y="180"/>
                  </a:cubicBezTo>
                  <a:cubicBezTo>
                    <a:pt x="75" y="180"/>
                    <a:pt x="83" y="183"/>
                    <a:pt x="87" y="189"/>
                  </a:cubicBezTo>
                  <a:cubicBezTo>
                    <a:pt x="88" y="190"/>
                    <a:pt x="90" y="191"/>
                    <a:pt x="91" y="191"/>
                  </a:cubicBezTo>
                  <a:cubicBezTo>
                    <a:pt x="96" y="191"/>
                    <a:pt x="100" y="187"/>
                    <a:pt x="105" y="187"/>
                  </a:cubicBezTo>
                  <a:cubicBezTo>
                    <a:pt x="108" y="187"/>
                    <a:pt x="112" y="188"/>
                    <a:pt x="116" y="193"/>
                  </a:cubicBezTo>
                  <a:cubicBezTo>
                    <a:pt x="125" y="200"/>
                    <a:pt x="133" y="209"/>
                    <a:pt x="140" y="209"/>
                  </a:cubicBezTo>
                  <a:cubicBezTo>
                    <a:pt x="146" y="209"/>
                    <a:pt x="151" y="203"/>
                    <a:pt x="157" y="185"/>
                  </a:cubicBezTo>
                  <a:cubicBezTo>
                    <a:pt x="158" y="183"/>
                    <a:pt x="159" y="182"/>
                    <a:pt x="159" y="182"/>
                  </a:cubicBezTo>
                  <a:cubicBezTo>
                    <a:pt x="162" y="182"/>
                    <a:pt x="164" y="188"/>
                    <a:pt x="173" y="197"/>
                  </a:cubicBezTo>
                  <a:cubicBezTo>
                    <a:pt x="177" y="201"/>
                    <a:pt x="181" y="204"/>
                    <a:pt x="185" y="204"/>
                  </a:cubicBezTo>
                  <a:cubicBezTo>
                    <a:pt x="193" y="204"/>
                    <a:pt x="200" y="192"/>
                    <a:pt x="206" y="156"/>
                  </a:cubicBezTo>
                  <a:cubicBezTo>
                    <a:pt x="218" y="201"/>
                    <a:pt x="231" y="205"/>
                    <a:pt x="247" y="205"/>
                  </a:cubicBezTo>
                  <a:cubicBezTo>
                    <a:pt x="267" y="205"/>
                    <a:pt x="288" y="210"/>
                    <a:pt x="308" y="214"/>
                  </a:cubicBezTo>
                  <a:cubicBezTo>
                    <a:pt x="333" y="218"/>
                    <a:pt x="358" y="218"/>
                    <a:pt x="378" y="218"/>
                  </a:cubicBezTo>
                  <a:cubicBezTo>
                    <a:pt x="383" y="218"/>
                    <a:pt x="387" y="217"/>
                    <a:pt x="390" y="217"/>
                  </a:cubicBezTo>
                  <a:cubicBezTo>
                    <a:pt x="395" y="217"/>
                    <a:pt x="400" y="219"/>
                    <a:pt x="407" y="226"/>
                  </a:cubicBezTo>
                  <a:cubicBezTo>
                    <a:pt x="412" y="233"/>
                    <a:pt x="418" y="237"/>
                    <a:pt x="424" y="237"/>
                  </a:cubicBezTo>
                  <a:cubicBezTo>
                    <a:pt x="428" y="237"/>
                    <a:pt x="432" y="235"/>
                    <a:pt x="436" y="230"/>
                  </a:cubicBezTo>
                  <a:cubicBezTo>
                    <a:pt x="437" y="228"/>
                    <a:pt x="440" y="227"/>
                    <a:pt x="442" y="227"/>
                  </a:cubicBezTo>
                  <a:cubicBezTo>
                    <a:pt x="445" y="227"/>
                    <a:pt x="448" y="229"/>
                    <a:pt x="448" y="234"/>
                  </a:cubicBezTo>
                  <a:cubicBezTo>
                    <a:pt x="458" y="258"/>
                    <a:pt x="466" y="265"/>
                    <a:pt x="474" y="265"/>
                  </a:cubicBezTo>
                  <a:cubicBezTo>
                    <a:pt x="479" y="265"/>
                    <a:pt x="484" y="262"/>
                    <a:pt x="489" y="259"/>
                  </a:cubicBezTo>
                  <a:cubicBezTo>
                    <a:pt x="514" y="255"/>
                    <a:pt x="538" y="246"/>
                    <a:pt x="555" y="238"/>
                  </a:cubicBezTo>
                  <a:cubicBezTo>
                    <a:pt x="575" y="234"/>
                    <a:pt x="596" y="218"/>
                    <a:pt x="608" y="214"/>
                  </a:cubicBezTo>
                  <a:cubicBezTo>
                    <a:pt x="620" y="214"/>
                    <a:pt x="633" y="222"/>
                    <a:pt x="645" y="246"/>
                  </a:cubicBezTo>
                  <a:cubicBezTo>
                    <a:pt x="649" y="263"/>
                    <a:pt x="665" y="271"/>
                    <a:pt x="682" y="271"/>
                  </a:cubicBezTo>
                  <a:lnTo>
                    <a:pt x="682"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2" name="Google Shape;762;p40">
              <a:extLst>
                <a:ext uri="{FF2B5EF4-FFF2-40B4-BE49-F238E27FC236}">
                  <a16:creationId xmlns:a16="http://schemas.microsoft.com/office/drawing/2014/main" xmlns="" id="{E8D0DD50-67F9-5F42-A930-8EAB9DC109EC}"/>
                </a:ext>
              </a:extLst>
            </p:cNvPr>
            <p:cNvSpPr/>
            <p:nvPr/>
          </p:nvSpPr>
          <p:spPr>
            <a:xfrm>
              <a:off x="4831025" y="5328825"/>
              <a:ext cx="4625" cy="6200"/>
            </a:xfrm>
            <a:custGeom>
              <a:avLst/>
              <a:gdLst/>
              <a:ahLst/>
              <a:cxnLst/>
              <a:rect l="l" t="t" r="r" b="b"/>
              <a:pathLst>
                <a:path w="185" h="248" extrusionOk="0">
                  <a:moveTo>
                    <a:pt x="181" y="1"/>
                  </a:moveTo>
                  <a:cubicBezTo>
                    <a:pt x="177" y="1"/>
                    <a:pt x="169" y="5"/>
                    <a:pt x="169" y="5"/>
                  </a:cubicBezTo>
                  <a:lnTo>
                    <a:pt x="91" y="5"/>
                  </a:lnTo>
                  <a:cubicBezTo>
                    <a:pt x="86" y="5"/>
                    <a:pt x="82" y="17"/>
                    <a:pt x="78" y="17"/>
                  </a:cubicBezTo>
                  <a:lnTo>
                    <a:pt x="25" y="42"/>
                  </a:lnTo>
                  <a:lnTo>
                    <a:pt x="21" y="42"/>
                  </a:lnTo>
                  <a:cubicBezTo>
                    <a:pt x="4" y="63"/>
                    <a:pt x="0" y="87"/>
                    <a:pt x="4" y="112"/>
                  </a:cubicBezTo>
                  <a:cubicBezTo>
                    <a:pt x="4" y="157"/>
                    <a:pt x="11" y="199"/>
                    <a:pt x="22" y="199"/>
                  </a:cubicBezTo>
                  <a:cubicBezTo>
                    <a:pt x="23" y="199"/>
                    <a:pt x="24" y="199"/>
                    <a:pt x="25" y="198"/>
                  </a:cubicBezTo>
                  <a:cubicBezTo>
                    <a:pt x="29" y="194"/>
                    <a:pt x="32" y="193"/>
                    <a:pt x="36" y="193"/>
                  </a:cubicBezTo>
                  <a:cubicBezTo>
                    <a:pt x="46" y="193"/>
                    <a:pt x="56" y="207"/>
                    <a:pt x="70" y="207"/>
                  </a:cubicBezTo>
                  <a:cubicBezTo>
                    <a:pt x="71" y="207"/>
                    <a:pt x="73" y="206"/>
                    <a:pt x="74" y="206"/>
                  </a:cubicBezTo>
                  <a:cubicBezTo>
                    <a:pt x="76" y="205"/>
                    <a:pt x="79" y="205"/>
                    <a:pt x="81" y="205"/>
                  </a:cubicBezTo>
                  <a:cubicBezTo>
                    <a:pt x="98" y="205"/>
                    <a:pt x="113" y="232"/>
                    <a:pt x="132" y="243"/>
                  </a:cubicBezTo>
                  <a:cubicBezTo>
                    <a:pt x="132" y="243"/>
                    <a:pt x="133" y="243"/>
                    <a:pt x="134" y="243"/>
                  </a:cubicBezTo>
                  <a:cubicBezTo>
                    <a:pt x="142" y="243"/>
                    <a:pt x="151" y="229"/>
                    <a:pt x="159" y="229"/>
                  </a:cubicBezTo>
                  <a:cubicBezTo>
                    <a:pt x="163" y="229"/>
                    <a:pt x="166" y="233"/>
                    <a:pt x="169" y="243"/>
                  </a:cubicBezTo>
                  <a:cubicBezTo>
                    <a:pt x="173" y="247"/>
                    <a:pt x="177" y="247"/>
                    <a:pt x="185" y="247"/>
                  </a:cubicBezTo>
                  <a:lnTo>
                    <a:pt x="181"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3" name="Google Shape;763;p40">
              <a:extLst>
                <a:ext uri="{FF2B5EF4-FFF2-40B4-BE49-F238E27FC236}">
                  <a16:creationId xmlns:a16="http://schemas.microsoft.com/office/drawing/2014/main" xmlns="" id="{EB9F6BDC-C75A-E848-9259-1F5B94753CAD}"/>
                </a:ext>
              </a:extLst>
            </p:cNvPr>
            <p:cNvSpPr/>
            <p:nvPr/>
          </p:nvSpPr>
          <p:spPr>
            <a:xfrm>
              <a:off x="4813675" y="5458725"/>
              <a:ext cx="21875" cy="7700"/>
            </a:xfrm>
            <a:custGeom>
              <a:avLst/>
              <a:gdLst/>
              <a:ahLst/>
              <a:cxnLst/>
              <a:rect l="l" t="t" r="r" b="b"/>
              <a:pathLst>
                <a:path w="875" h="308" extrusionOk="0">
                  <a:moveTo>
                    <a:pt x="867" y="1"/>
                  </a:moveTo>
                  <a:cubicBezTo>
                    <a:pt x="864" y="1"/>
                    <a:pt x="861" y="2"/>
                    <a:pt x="858" y="4"/>
                  </a:cubicBezTo>
                  <a:cubicBezTo>
                    <a:pt x="842" y="16"/>
                    <a:pt x="830" y="37"/>
                    <a:pt x="813" y="37"/>
                  </a:cubicBezTo>
                  <a:cubicBezTo>
                    <a:pt x="805" y="36"/>
                    <a:pt x="796" y="35"/>
                    <a:pt x="787" y="35"/>
                  </a:cubicBezTo>
                  <a:cubicBezTo>
                    <a:pt x="763" y="35"/>
                    <a:pt x="740" y="39"/>
                    <a:pt x="719" y="45"/>
                  </a:cubicBezTo>
                  <a:cubicBezTo>
                    <a:pt x="707" y="45"/>
                    <a:pt x="698" y="49"/>
                    <a:pt x="690" y="57"/>
                  </a:cubicBezTo>
                  <a:cubicBezTo>
                    <a:pt x="672" y="72"/>
                    <a:pt x="654" y="77"/>
                    <a:pt x="636" y="77"/>
                  </a:cubicBezTo>
                  <a:cubicBezTo>
                    <a:pt x="605" y="77"/>
                    <a:pt x="575" y="62"/>
                    <a:pt x="547" y="57"/>
                  </a:cubicBezTo>
                  <a:cubicBezTo>
                    <a:pt x="522" y="54"/>
                    <a:pt x="497" y="39"/>
                    <a:pt x="472" y="39"/>
                  </a:cubicBezTo>
                  <a:cubicBezTo>
                    <a:pt x="464" y="39"/>
                    <a:pt x="456" y="41"/>
                    <a:pt x="448" y="45"/>
                  </a:cubicBezTo>
                  <a:cubicBezTo>
                    <a:pt x="443" y="48"/>
                    <a:pt x="439" y="50"/>
                    <a:pt x="434" y="50"/>
                  </a:cubicBezTo>
                  <a:cubicBezTo>
                    <a:pt x="427" y="50"/>
                    <a:pt x="419" y="47"/>
                    <a:pt x="409" y="47"/>
                  </a:cubicBezTo>
                  <a:cubicBezTo>
                    <a:pt x="405" y="47"/>
                    <a:pt x="400" y="47"/>
                    <a:pt x="395" y="49"/>
                  </a:cubicBezTo>
                  <a:cubicBezTo>
                    <a:pt x="374" y="57"/>
                    <a:pt x="346" y="78"/>
                    <a:pt x="321" y="86"/>
                  </a:cubicBezTo>
                  <a:cubicBezTo>
                    <a:pt x="304" y="89"/>
                    <a:pt x="284" y="92"/>
                    <a:pt x="265" y="92"/>
                  </a:cubicBezTo>
                  <a:cubicBezTo>
                    <a:pt x="258" y="92"/>
                    <a:pt x="250" y="91"/>
                    <a:pt x="243" y="90"/>
                  </a:cubicBezTo>
                  <a:cubicBezTo>
                    <a:pt x="227" y="90"/>
                    <a:pt x="202" y="78"/>
                    <a:pt x="186" y="78"/>
                  </a:cubicBezTo>
                  <a:cubicBezTo>
                    <a:pt x="173" y="78"/>
                    <a:pt x="161" y="90"/>
                    <a:pt x="144" y="90"/>
                  </a:cubicBezTo>
                  <a:lnTo>
                    <a:pt x="34" y="90"/>
                  </a:lnTo>
                  <a:cubicBezTo>
                    <a:pt x="31" y="90"/>
                    <a:pt x="28" y="89"/>
                    <a:pt x="25" y="89"/>
                  </a:cubicBezTo>
                  <a:cubicBezTo>
                    <a:pt x="18" y="89"/>
                    <a:pt x="9" y="95"/>
                    <a:pt x="1" y="131"/>
                  </a:cubicBezTo>
                  <a:cubicBezTo>
                    <a:pt x="9" y="184"/>
                    <a:pt x="21" y="205"/>
                    <a:pt x="30" y="205"/>
                  </a:cubicBezTo>
                  <a:cubicBezTo>
                    <a:pt x="35" y="205"/>
                    <a:pt x="41" y="207"/>
                    <a:pt x="46" y="207"/>
                  </a:cubicBezTo>
                  <a:cubicBezTo>
                    <a:pt x="49" y="207"/>
                    <a:pt x="51" y="206"/>
                    <a:pt x="54" y="205"/>
                  </a:cubicBezTo>
                  <a:cubicBezTo>
                    <a:pt x="64" y="201"/>
                    <a:pt x="74" y="199"/>
                    <a:pt x="84" y="199"/>
                  </a:cubicBezTo>
                  <a:cubicBezTo>
                    <a:pt x="113" y="199"/>
                    <a:pt x="141" y="214"/>
                    <a:pt x="169" y="217"/>
                  </a:cubicBezTo>
                  <a:cubicBezTo>
                    <a:pt x="206" y="221"/>
                    <a:pt x="247" y="225"/>
                    <a:pt x="288" y="225"/>
                  </a:cubicBezTo>
                  <a:cubicBezTo>
                    <a:pt x="317" y="225"/>
                    <a:pt x="350" y="217"/>
                    <a:pt x="382" y="205"/>
                  </a:cubicBezTo>
                  <a:cubicBezTo>
                    <a:pt x="410" y="193"/>
                    <a:pt x="439" y="185"/>
                    <a:pt x="470" y="185"/>
                  </a:cubicBezTo>
                  <a:cubicBezTo>
                    <a:pt x="482" y="185"/>
                    <a:pt x="493" y="186"/>
                    <a:pt x="506" y="188"/>
                  </a:cubicBezTo>
                  <a:cubicBezTo>
                    <a:pt x="510" y="193"/>
                    <a:pt x="518" y="197"/>
                    <a:pt x="526" y="205"/>
                  </a:cubicBezTo>
                  <a:cubicBezTo>
                    <a:pt x="534" y="213"/>
                    <a:pt x="543" y="230"/>
                    <a:pt x="555" y="230"/>
                  </a:cubicBezTo>
                  <a:cubicBezTo>
                    <a:pt x="579" y="230"/>
                    <a:pt x="608" y="230"/>
                    <a:pt x="637" y="238"/>
                  </a:cubicBezTo>
                  <a:cubicBezTo>
                    <a:pt x="649" y="242"/>
                    <a:pt x="666" y="234"/>
                    <a:pt x="678" y="250"/>
                  </a:cubicBezTo>
                  <a:cubicBezTo>
                    <a:pt x="684" y="257"/>
                    <a:pt x="691" y="261"/>
                    <a:pt x="698" y="261"/>
                  </a:cubicBezTo>
                  <a:cubicBezTo>
                    <a:pt x="703" y="261"/>
                    <a:pt x="709" y="258"/>
                    <a:pt x="715" y="250"/>
                  </a:cubicBezTo>
                  <a:cubicBezTo>
                    <a:pt x="717" y="245"/>
                    <a:pt x="718" y="243"/>
                    <a:pt x="720" y="243"/>
                  </a:cubicBezTo>
                  <a:cubicBezTo>
                    <a:pt x="723" y="243"/>
                    <a:pt x="727" y="246"/>
                    <a:pt x="731" y="246"/>
                  </a:cubicBezTo>
                  <a:lnTo>
                    <a:pt x="768" y="246"/>
                  </a:lnTo>
                  <a:cubicBezTo>
                    <a:pt x="771" y="245"/>
                    <a:pt x="775" y="245"/>
                    <a:pt x="778" y="245"/>
                  </a:cubicBezTo>
                  <a:cubicBezTo>
                    <a:pt x="804" y="245"/>
                    <a:pt x="834" y="260"/>
                    <a:pt x="863" y="307"/>
                  </a:cubicBezTo>
                  <a:cubicBezTo>
                    <a:pt x="867" y="307"/>
                    <a:pt x="871" y="303"/>
                    <a:pt x="875" y="299"/>
                  </a:cubicBezTo>
                  <a:lnTo>
                    <a:pt x="875" y="4"/>
                  </a:lnTo>
                  <a:cubicBezTo>
                    <a:pt x="873" y="2"/>
                    <a:pt x="870" y="1"/>
                    <a:pt x="86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4" name="Google Shape;764;p40">
              <a:extLst>
                <a:ext uri="{FF2B5EF4-FFF2-40B4-BE49-F238E27FC236}">
                  <a16:creationId xmlns:a16="http://schemas.microsoft.com/office/drawing/2014/main" xmlns="" id="{99520CD5-743C-4C4D-AB5E-F33986086A67}"/>
                </a:ext>
              </a:extLst>
            </p:cNvPr>
            <p:cNvSpPr/>
            <p:nvPr/>
          </p:nvSpPr>
          <p:spPr>
            <a:xfrm>
              <a:off x="4824350" y="5341500"/>
              <a:ext cx="11200" cy="6850"/>
            </a:xfrm>
            <a:custGeom>
              <a:avLst/>
              <a:gdLst/>
              <a:ahLst/>
              <a:cxnLst/>
              <a:rect l="l" t="t" r="r" b="b"/>
              <a:pathLst>
                <a:path w="448" h="274" extrusionOk="0">
                  <a:moveTo>
                    <a:pt x="421" y="0"/>
                  </a:moveTo>
                  <a:cubicBezTo>
                    <a:pt x="410" y="0"/>
                    <a:pt x="398" y="8"/>
                    <a:pt x="385" y="8"/>
                  </a:cubicBezTo>
                  <a:cubicBezTo>
                    <a:pt x="383" y="8"/>
                    <a:pt x="380" y="7"/>
                    <a:pt x="378" y="7"/>
                  </a:cubicBezTo>
                  <a:cubicBezTo>
                    <a:pt x="375" y="6"/>
                    <a:pt x="373" y="5"/>
                    <a:pt x="370" y="5"/>
                  </a:cubicBezTo>
                  <a:cubicBezTo>
                    <a:pt x="358" y="5"/>
                    <a:pt x="346" y="16"/>
                    <a:pt x="333" y="16"/>
                  </a:cubicBezTo>
                  <a:cubicBezTo>
                    <a:pt x="332" y="16"/>
                    <a:pt x="330" y="15"/>
                    <a:pt x="329" y="15"/>
                  </a:cubicBezTo>
                  <a:cubicBezTo>
                    <a:pt x="325" y="14"/>
                    <a:pt x="322" y="14"/>
                    <a:pt x="318" y="14"/>
                  </a:cubicBezTo>
                  <a:cubicBezTo>
                    <a:pt x="294" y="14"/>
                    <a:pt x="272" y="36"/>
                    <a:pt x="247" y="36"/>
                  </a:cubicBezTo>
                  <a:cubicBezTo>
                    <a:pt x="239" y="36"/>
                    <a:pt x="226" y="27"/>
                    <a:pt x="214" y="27"/>
                  </a:cubicBezTo>
                  <a:cubicBezTo>
                    <a:pt x="185" y="36"/>
                    <a:pt x="157" y="52"/>
                    <a:pt x="140" y="81"/>
                  </a:cubicBezTo>
                  <a:cubicBezTo>
                    <a:pt x="139" y="82"/>
                    <a:pt x="138" y="82"/>
                    <a:pt x="137" y="82"/>
                  </a:cubicBezTo>
                  <a:cubicBezTo>
                    <a:pt x="133" y="82"/>
                    <a:pt x="127" y="77"/>
                    <a:pt x="124" y="77"/>
                  </a:cubicBezTo>
                  <a:cubicBezTo>
                    <a:pt x="103" y="60"/>
                    <a:pt x="74" y="48"/>
                    <a:pt x="50" y="40"/>
                  </a:cubicBezTo>
                  <a:cubicBezTo>
                    <a:pt x="49" y="39"/>
                    <a:pt x="48" y="39"/>
                    <a:pt x="47" y="39"/>
                  </a:cubicBezTo>
                  <a:cubicBezTo>
                    <a:pt x="35" y="39"/>
                    <a:pt x="20" y="60"/>
                    <a:pt x="13" y="60"/>
                  </a:cubicBezTo>
                  <a:cubicBezTo>
                    <a:pt x="13" y="60"/>
                    <a:pt x="12" y="60"/>
                    <a:pt x="12" y="60"/>
                  </a:cubicBezTo>
                  <a:cubicBezTo>
                    <a:pt x="4" y="60"/>
                    <a:pt x="1" y="99"/>
                    <a:pt x="1" y="126"/>
                  </a:cubicBezTo>
                  <a:cubicBezTo>
                    <a:pt x="1" y="163"/>
                    <a:pt x="7" y="180"/>
                    <a:pt x="15" y="180"/>
                  </a:cubicBezTo>
                  <a:cubicBezTo>
                    <a:pt x="15" y="180"/>
                    <a:pt x="16" y="180"/>
                    <a:pt x="17" y="179"/>
                  </a:cubicBezTo>
                  <a:cubicBezTo>
                    <a:pt x="29" y="173"/>
                    <a:pt x="41" y="169"/>
                    <a:pt x="53" y="169"/>
                  </a:cubicBezTo>
                  <a:cubicBezTo>
                    <a:pt x="71" y="169"/>
                    <a:pt x="88" y="177"/>
                    <a:pt x="103" y="192"/>
                  </a:cubicBezTo>
                  <a:cubicBezTo>
                    <a:pt x="105" y="193"/>
                    <a:pt x="108" y="194"/>
                    <a:pt x="110" y="194"/>
                  </a:cubicBezTo>
                  <a:cubicBezTo>
                    <a:pt x="117" y="194"/>
                    <a:pt x="123" y="190"/>
                    <a:pt x="130" y="190"/>
                  </a:cubicBezTo>
                  <a:cubicBezTo>
                    <a:pt x="135" y="190"/>
                    <a:pt x="140" y="192"/>
                    <a:pt x="144" y="200"/>
                  </a:cubicBezTo>
                  <a:cubicBezTo>
                    <a:pt x="149" y="207"/>
                    <a:pt x="154" y="210"/>
                    <a:pt x="159" y="210"/>
                  </a:cubicBezTo>
                  <a:cubicBezTo>
                    <a:pt x="170" y="210"/>
                    <a:pt x="181" y="194"/>
                    <a:pt x="189" y="192"/>
                  </a:cubicBezTo>
                  <a:cubicBezTo>
                    <a:pt x="202" y="183"/>
                    <a:pt x="210" y="179"/>
                    <a:pt x="222" y="179"/>
                  </a:cubicBezTo>
                  <a:cubicBezTo>
                    <a:pt x="263" y="179"/>
                    <a:pt x="300" y="187"/>
                    <a:pt x="341" y="204"/>
                  </a:cubicBezTo>
                  <a:cubicBezTo>
                    <a:pt x="349" y="208"/>
                    <a:pt x="362" y="237"/>
                    <a:pt x="374" y="245"/>
                  </a:cubicBezTo>
                  <a:cubicBezTo>
                    <a:pt x="382" y="253"/>
                    <a:pt x="390" y="249"/>
                    <a:pt x="403" y="261"/>
                  </a:cubicBezTo>
                  <a:cubicBezTo>
                    <a:pt x="405" y="263"/>
                    <a:pt x="407" y="264"/>
                    <a:pt x="409" y="264"/>
                  </a:cubicBezTo>
                  <a:cubicBezTo>
                    <a:pt x="416" y="264"/>
                    <a:pt x="425" y="253"/>
                    <a:pt x="433" y="253"/>
                  </a:cubicBezTo>
                  <a:cubicBezTo>
                    <a:pt x="437" y="253"/>
                    <a:pt x="441" y="255"/>
                    <a:pt x="444" y="261"/>
                  </a:cubicBezTo>
                  <a:cubicBezTo>
                    <a:pt x="444" y="265"/>
                    <a:pt x="448" y="270"/>
                    <a:pt x="448" y="274"/>
                  </a:cubicBezTo>
                  <a:lnTo>
                    <a:pt x="448" y="7"/>
                  </a:lnTo>
                  <a:cubicBezTo>
                    <a:pt x="447" y="8"/>
                    <a:pt x="446" y="8"/>
                    <a:pt x="445" y="8"/>
                  </a:cubicBezTo>
                  <a:cubicBezTo>
                    <a:pt x="441" y="8"/>
                    <a:pt x="435" y="3"/>
                    <a:pt x="431" y="3"/>
                  </a:cubicBezTo>
                  <a:cubicBezTo>
                    <a:pt x="428" y="1"/>
                    <a:pt x="425" y="0"/>
                    <a:pt x="4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5" name="Google Shape;765;p40">
              <a:extLst>
                <a:ext uri="{FF2B5EF4-FFF2-40B4-BE49-F238E27FC236}">
                  <a16:creationId xmlns:a16="http://schemas.microsoft.com/office/drawing/2014/main" xmlns="" id="{A0219B28-9DA1-7540-8BD3-BFCA94AD887F}"/>
                </a:ext>
              </a:extLst>
            </p:cNvPr>
            <p:cNvSpPr/>
            <p:nvPr/>
          </p:nvSpPr>
          <p:spPr>
            <a:xfrm>
              <a:off x="4821800" y="5368025"/>
              <a:ext cx="13750" cy="6275"/>
            </a:xfrm>
            <a:custGeom>
              <a:avLst/>
              <a:gdLst/>
              <a:ahLst/>
              <a:cxnLst/>
              <a:rect l="l" t="t" r="r" b="b"/>
              <a:pathLst>
                <a:path w="550" h="251" extrusionOk="0">
                  <a:moveTo>
                    <a:pt x="550" y="0"/>
                  </a:moveTo>
                  <a:cubicBezTo>
                    <a:pt x="547" y="2"/>
                    <a:pt x="544" y="3"/>
                    <a:pt x="541" y="3"/>
                  </a:cubicBezTo>
                  <a:cubicBezTo>
                    <a:pt x="536" y="3"/>
                    <a:pt x="531" y="1"/>
                    <a:pt x="526" y="1"/>
                  </a:cubicBezTo>
                  <a:cubicBezTo>
                    <a:pt x="520" y="1"/>
                    <a:pt x="515" y="3"/>
                    <a:pt x="509" y="9"/>
                  </a:cubicBezTo>
                  <a:cubicBezTo>
                    <a:pt x="505" y="13"/>
                    <a:pt x="502" y="15"/>
                    <a:pt x="498" y="15"/>
                  </a:cubicBezTo>
                  <a:cubicBezTo>
                    <a:pt x="489" y="15"/>
                    <a:pt x="481" y="5"/>
                    <a:pt x="472" y="5"/>
                  </a:cubicBezTo>
                  <a:cubicBezTo>
                    <a:pt x="467" y="3"/>
                    <a:pt x="462" y="2"/>
                    <a:pt x="457" y="2"/>
                  </a:cubicBezTo>
                  <a:cubicBezTo>
                    <a:pt x="450" y="2"/>
                    <a:pt x="444" y="4"/>
                    <a:pt x="439" y="9"/>
                  </a:cubicBezTo>
                  <a:cubicBezTo>
                    <a:pt x="413" y="25"/>
                    <a:pt x="390" y="41"/>
                    <a:pt x="365" y="41"/>
                  </a:cubicBezTo>
                  <a:cubicBezTo>
                    <a:pt x="358" y="41"/>
                    <a:pt x="352" y="40"/>
                    <a:pt x="345" y="37"/>
                  </a:cubicBezTo>
                  <a:cubicBezTo>
                    <a:pt x="341" y="37"/>
                    <a:pt x="336" y="41"/>
                    <a:pt x="336" y="46"/>
                  </a:cubicBezTo>
                  <a:cubicBezTo>
                    <a:pt x="330" y="52"/>
                    <a:pt x="324" y="54"/>
                    <a:pt x="318" y="54"/>
                  </a:cubicBezTo>
                  <a:cubicBezTo>
                    <a:pt x="308" y="54"/>
                    <a:pt x="299" y="48"/>
                    <a:pt x="291" y="46"/>
                  </a:cubicBezTo>
                  <a:cubicBezTo>
                    <a:pt x="280" y="42"/>
                    <a:pt x="269" y="41"/>
                    <a:pt x="259" y="41"/>
                  </a:cubicBezTo>
                  <a:cubicBezTo>
                    <a:pt x="241" y="41"/>
                    <a:pt x="225" y="45"/>
                    <a:pt x="209" y="50"/>
                  </a:cubicBezTo>
                  <a:cubicBezTo>
                    <a:pt x="198" y="50"/>
                    <a:pt x="186" y="60"/>
                    <a:pt x="171" y="60"/>
                  </a:cubicBezTo>
                  <a:cubicBezTo>
                    <a:pt x="165" y="60"/>
                    <a:pt x="159" y="58"/>
                    <a:pt x="152" y="54"/>
                  </a:cubicBezTo>
                  <a:cubicBezTo>
                    <a:pt x="137" y="46"/>
                    <a:pt x="122" y="45"/>
                    <a:pt x="108" y="45"/>
                  </a:cubicBezTo>
                  <a:cubicBezTo>
                    <a:pt x="98" y="45"/>
                    <a:pt x="88" y="46"/>
                    <a:pt x="78" y="46"/>
                  </a:cubicBezTo>
                  <a:cubicBezTo>
                    <a:pt x="76" y="46"/>
                    <a:pt x="74" y="45"/>
                    <a:pt x="72" y="45"/>
                  </a:cubicBezTo>
                  <a:cubicBezTo>
                    <a:pt x="70" y="45"/>
                    <a:pt x="68" y="46"/>
                    <a:pt x="66" y="50"/>
                  </a:cubicBezTo>
                  <a:cubicBezTo>
                    <a:pt x="60" y="62"/>
                    <a:pt x="53" y="68"/>
                    <a:pt x="46" y="68"/>
                  </a:cubicBezTo>
                  <a:cubicBezTo>
                    <a:pt x="39" y="68"/>
                    <a:pt x="31" y="60"/>
                    <a:pt x="25" y="46"/>
                  </a:cubicBezTo>
                  <a:cubicBezTo>
                    <a:pt x="25" y="41"/>
                    <a:pt x="21" y="41"/>
                    <a:pt x="21" y="41"/>
                  </a:cubicBezTo>
                  <a:cubicBezTo>
                    <a:pt x="8" y="46"/>
                    <a:pt x="0" y="58"/>
                    <a:pt x="0" y="95"/>
                  </a:cubicBezTo>
                  <a:cubicBezTo>
                    <a:pt x="0" y="130"/>
                    <a:pt x="6" y="163"/>
                    <a:pt x="13" y="163"/>
                  </a:cubicBezTo>
                  <a:cubicBezTo>
                    <a:pt x="14" y="163"/>
                    <a:pt x="15" y="162"/>
                    <a:pt x="16" y="160"/>
                  </a:cubicBezTo>
                  <a:cubicBezTo>
                    <a:pt x="25" y="151"/>
                    <a:pt x="32" y="145"/>
                    <a:pt x="39" y="145"/>
                  </a:cubicBezTo>
                  <a:cubicBezTo>
                    <a:pt x="50" y="145"/>
                    <a:pt x="60" y="158"/>
                    <a:pt x="70" y="185"/>
                  </a:cubicBezTo>
                  <a:cubicBezTo>
                    <a:pt x="87" y="190"/>
                    <a:pt x="104" y="207"/>
                    <a:pt x="123" y="207"/>
                  </a:cubicBezTo>
                  <a:cubicBezTo>
                    <a:pt x="135" y="207"/>
                    <a:pt x="147" y="200"/>
                    <a:pt x="160" y="177"/>
                  </a:cubicBezTo>
                  <a:cubicBezTo>
                    <a:pt x="163" y="172"/>
                    <a:pt x="165" y="168"/>
                    <a:pt x="168" y="168"/>
                  </a:cubicBezTo>
                  <a:cubicBezTo>
                    <a:pt x="169" y="168"/>
                    <a:pt x="171" y="170"/>
                    <a:pt x="172" y="173"/>
                  </a:cubicBezTo>
                  <a:cubicBezTo>
                    <a:pt x="185" y="210"/>
                    <a:pt x="197" y="201"/>
                    <a:pt x="218" y="206"/>
                  </a:cubicBezTo>
                  <a:cubicBezTo>
                    <a:pt x="230" y="206"/>
                    <a:pt x="243" y="218"/>
                    <a:pt x="255" y="218"/>
                  </a:cubicBezTo>
                  <a:cubicBezTo>
                    <a:pt x="259" y="218"/>
                    <a:pt x="263" y="217"/>
                    <a:pt x="267" y="214"/>
                  </a:cubicBezTo>
                  <a:cubicBezTo>
                    <a:pt x="271" y="211"/>
                    <a:pt x="275" y="209"/>
                    <a:pt x="280" y="209"/>
                  </a:cubicBezTo>
                  <a:cubicBezTo>
                    <a:pt x="293" y="209"/>
                    <a:pt x="308" y="222"/>
                    <a:pt x="320" y="247"/>
                  </a:cubicBezTo>
                  <a:cubicBezTo>
                    <a:pt x="320" y="247"/>
                    <a:pt x="322" y="250"/>
                    <a:pt x="323" y="250"/>
                  </a:cubicBezTo>
                  <a:cubicBezTo>
                    <a:pt x="324" y="250"/>
                    <a:pt x="324" y="249"/>
                    <a:pt x="324" y="247"/>
                  </a:cubicBezTo>
                  <a:cubicBezTo>
                    <a:pt x="331" y="230"/>
                    <a:pt x="338" y="226"/>
                    <a:pt x="345" y="226"/>
                  </a:cubicBezTo>
                  <a:cubicBezTo>
                    <a:pt x="355" y="226"/>
                    <a:pt x="366" y="235"/>
                    <a:pt x="376" y="235"/>
                  </a:cubicBezTo>
                  <a:cubicBezTo>
                    <a:pt x="381" y="235"/>
                    <a:pt x="385" y="232"/>
                    <a:pt x="390" y="226"/>
                  </a:cubicBezTo>
                  <a:cubicBezTo>
                    <a:pt x="391" y="224"/>
                    <a:pt x="392" y="223"/>
                    <a:pt x="393" y="223"/>
                  </a:cubicBezTo>
                  <a:cubicBezTo>
                    <a:pt x="396" y="223"/>
                    <a:pt x="399" y="230"/>
                    <a:pt x="402" y="230"/>
                  </a:cubicBezTo>
                  <a:cubicBezTo>
                    <a:pt x="427" y="234"/>
                    <a:pt x="447" y="234"/>
                    <a:pt x="472" y="238"/>
                  </a:cubicBezTo>
                  <a:cubicBezTo>
                    <a:pt x="476" y="239"/>
                    <a:pt x="479" y="239"/>
                    <a:pt x="483" y="239"/>
                  </a:cubicBezTo>
                  <a:cubicBezTo>
                    <a:pt x="498" y="239"/>
                    <a:pt x="514" y="236"/>
                    <a:pt x="530" y="236"/>
                  </a:cubicBezTo>
                  <a:cubicBezTo>
                    <a:pt x="537" y="236"/>
                    <a:pt x="543" y="236"/>
                    <a:pt x="550" y="238"/>
                  </a:cubicBezTo>
                  <a:lnTo>
                    <a:pt x="550"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6" name="Google Shape;766;p40">
              <a:extLst>
                <a:ext uri="{FF2B5EF4-FFF2-40B4-BE49-F238E27FC236}">
                  <a16:creationId xmlns:a16="http://schemas.microsoft.com/office/drawing/2014/main" xmlns="" id="{768C439D-E961-BB41-90FE-9FA69444C280}"/>
                </a:ext>
              </a:extLst>
            </p:cNvPr>
            <p:cNvSpPr/>
            <p:nvPr/>
          </p:nvSpPr>
          <p:spPr>
            <a:xfrm>
              <a:off x="4835625" y="5368100"/>
              <a:ext cx="750" cy="6100"/>
            </a:xfrm>
            <a:custGeom>
              <a:avLst/>
              <a:gdLst/>
              <a:ahLst/>
              <a:cxnLst/>
              <a:rect l="l" t="t" r="r" b="b"/>
              <a:pathLst>
                <a:path w="30" h="244" extrusionOk="0">
                  <a:moveTo>
                    <a:pt x="5" y="0"/>
                  </a:moveTo>
                  <a:cubicBezTo>
                    <a:pt x="4" y="0"/>
                    <a:pt x="2" y="1"/>
                    <a:pt x="1" y="2"/>
                  </a:cubicBezTo>
                  <a:lnTo>
                    <a:pt x="1" y="240"/>
                  </a:lnTo>
                  <a:cubicBezTo>
                    <a:pt x="1" y="244"/>
                    <a:pt x="5" y="244"/>
                    <a:pt x="5" y="244"/>
                  </a:cubicBezTo>
                  <a:cubicBezTo>
                    <a:pt x="21" y="240"/>
                    <a:pt x="30" y="203"/>
                    <a:pt x="30" y="137"/>
                  </a:cubicBezTo>
                  <a:cubicBezTo>
                    <a:pt x="30" y="40"/>
                    <a:pt x="19" y="0"/>
                    <a:pt x="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7" name="Google Shape;767;p40">
              <a:extLst>
                <a:ext uri="{FF2B5EF4-FFF2-40B4-BE49-F238E27FC236}">
                  <a16:creationId xmlns:a16="http://schemas.microsoft.com/office/drawing/2014/main" xmlns="" id="{ED1E0D8F-C74A-5542-AC85-837B22680C06}"/>
                </a:ext>
              </a:extLst>
            </p:cNvPr>
            <p:cNvSpPr/>
            <p:nvPr/>
          </p:nvSpPr>
          <p:spPr>
            <a:xfrm>
              <a:off x="4835625" y="5380850"/>
              <a:ext cx="750" cy="6900"/>
            </a:xfrm>
            <a:custGeom>
              <a:avLst/>
              <a:gdLst/>
              <a:ahLst/>
              <a:cxnLst/>
              <a:rect l="l" t="t" r="r" b="b"/>
              <a:pathLst>
                <a:path w="30" h="276" extrusionOk="0">
                  <a:moveTo>
                    <a:pt x="2" y="0"/>
                  </a:moveTo>
                  <a:cubicBezTo>
                    <a:pt x="2" y="0"/>
                    <a:pt x="1" y="0"/>
                    <a:pt x="1" y="0"/>
                  </a:cubicBezTo>
                  <a:lnTo>
                    <a:pt x="1" y="275"/>
                  </a:lnTo>
                  <a:lnTo>
                    <a:pt x="5" y="275"/>
                  </a:lnTo>
                  <a:cubicBezTo>
                    <a:pt x="6" y="275"/>
                    <a:pt x="6" y="276"/>
                    <a:pt x="7" y="276"/>
                  </a:cubicBezTo>
                  <a:cubicBezTo>
                    <a:pt x="18" y="276"/>
                    <a:pt x="30" y="231"/>
                    <a:pt x="30" y="156"/>
                  </a:cubicBezTo>
                  <a:cubicBezTo>
                    <a:pt x="30" y="72"/>
                    <a:pt x="18" y="0"/>
                    <a:pt x="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8" name="Google Shape;768;p40">
              <a:extLst>
                <a:ext uri="{FF2B5EF4-FFF2-40B4-BE49-F238E27FC236}">
                  <a16:creationId xmlns:a16="http://schemas.microsoft.com/office/drawing/2014/main" xmlns="" id="{E7027BA8-8708-6F48-8FC0-2EF560664B4C}"/>
                </a:ext>
              </a:extLst>
            </p:cNvPr>
            <p:cNvSpPr/>
            <p:nvPr/>
          </p:nvSpPr>
          <p:spPr>
            <a:xfrm>
              <a:off x="4835625" y="5341875"/>
              <a:ext cx="850" cy="6750"/>
            </a:xfrm>
            <a:custGeom>
              <a:avLst/>
              <a:gdLst/>
              <a:ahLst/>
              <a:cxnLst/>
              <a:rect l="l" t="t" r="r" b="b"/>
              <a:pathLst>
                <a:path w="34" h="270" extrusionOk="0">
                  <a:moveTo>
                    <a:pt x="1" y="0"/>
                  </a:moveTo>
                  <a:lnTo>
                    <a:pt x="1" y="263"/>
                  </a:lnTo>
                  <a:cubicBezTo>
                    <a:pt x="3" y="267"/>
                    <a:pt x="6" y="270"/>
                    <a:pt x="8" y="270"/>
                  </a:cubicBezTo>
                  <a:cubicBezTo>
                    <a:pt x="14" y="270"/>
                    <a:pt x="20" y="255"/>
                    <a:pt x="26" y="226"/>
                  </a:cubicBezTo>
                  <a:cubicBezTo>
                    <a:pt x="34" y="177"/>
                    <a:pt x="34" y="123"/>
                    <a:pt x="26" y="74"/>
                  </a:cubicBezTo>
                  <a:cubicBezTo>
                    <a:pt x="17" y="33"/>
                    <a:pt x="9" y="0"/>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89" name="Google Shape;769;p40">
              <a:extLst>
                <a:ext uri="{FF2B5EF4-FFF2-40B4-BE49-F238E27FC236}">
                  <a16:creationId xmlns:a16="http://schemas.microsoft.com/office/drawing/2014/main" xmlns="" id="{F057C3B4-888D-8148-B69F-FDF65CEC48B3}"/>
                </a:ext>
              </a:extLst>
            </p:cNvPr>
            <p:cNvSpPr/>
            <p:nvPr/>
          </p:nvSpPr>
          <p:spPr>
            <a:xfrm>
              <a:off x="4835625" y="5328950"/>
              <a:ext cx="850" cy="6175"/>
            </a:xfrm>
            <a:custGeom>
              <a:avLst/>
              <a:gdLst/>
              <a:ahLst/>
              <a:cxnLst/>
              <a:rect l="l" t="t" r="r" b="b"/>
              <a:pathLst>
                <a:path w="34" h="247" extrusionOk="0">
                  <a:moveTo>
                    <a:pt x="1" y="0"/>
                  </a:moveTo>
                  <a:lnTo>
                    <a:pt x="1" y="246"/>
                  </a:lnTo>
                  <a:cubicBezTo>
                    <a:pt x="13" y="242"/>
                    <a:pt x="21" y="213"/>
                    <a:pt x="30" y="177"/>
                  </a:cubicBezTo>
                  <a:cubicBezTo>
                    <a:pt x="34" y="140"/>
                    <a:pt x="34" y="99"/>
                    <a:pt x="30" y="62"/>
                  </a:cubicBezTo>
                  <a:cubicBezTo>
                    <a:pt x="21" y="4"/>
                    <a:pt x="13" y="0"/>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0" name="Google Shape;770;p40">
              <a:extLst>
                <a:ext uri="{FF2B5EF4-FFF2-40B4-BE49-F238E27FC236}">
                  <a16:creationId xmlns:a16="http://schemas.microsoft.com/office/drawing/2014/main" xmlns="" id="{0484F1E2-FC0D-FE4C-8766-BD6AE6F7FF19}"/>
                </a:ext>
              </a:extLst>
            </p:cNvPr>
            <p:cNvSpPr/>
            <p:nvPr/>
          </p:nvSpPr>
          <p:spPr>
            <a:xfrm>
              <a:off x="4835625" y="5354900"/>
              <a:ext cx="850" cy="5975"/>
            </a:xfrm>
            <a:custGeom>
              <a:avLst/>
              <a:gdLst/>
              <a:ahLst/>
              <a:cxnLst/>
              <a:rect l="l" t="t" r="r" b="b"/>
              <a:pathLst>
                <a:path w="34" h="239" extrusionOk="0">
                  <a:moveTo>
                    <a:pt x="13" y="0"/>
                  </a:moveTo>
                  <a:lnTo>
                    <a:pt x="1" y="4"/>
                  </a:lnTo>
                  <a:lnTo>
                    <a:pt x="1" y="238"/>
                  </a:lnTo>
                  <a:cubicBezTo>
                    <a:pt x="2" y="238"/>
                    <a:pt x="2" y="238"/>
                    <a:pt x="3" y="238"/>
                  </a:cubicBezTo>
                  <a:cubicBezTo>
                    <a:pt x="22" y="238"/>
                    <a:pt x="34" y="181"/>
                    <a:pt x="30" y="82"/>
                  </a:cubicBezTo>
                  <a:cubicBezTo>
                    <a:pt x="30" y="54"/>
                    <a:pt x="21" y="29"/>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1" name="Google Shape;771;p40">
              <a:extLst>
                <a:ext uri="{FF2B5EF4-FFF2-40B4-BE49-F238E27FC236}">
                  <a16:creationId xmlns:a16="http://schemas.microsoft.com/office/drawing/2014/main" xmlns="" id="{79EDD501-7E3A-8541-B138-6D888CE80555}"/>
                </a:ext>
              </a:extLst>
            </p:cNvPr>
            <p:cNvSpPr/>
            <p:nvPr/>
          </p:nvSpPr>
          <p:spPr>
            <a:xfrm>
              <a:off x="4835625" y="5433050"/>
              <a:ext cx="850" cy="7000"/>
            </a:xfrm>
            <a:custGeom>
              <a:avLst/>
              <a:gdLst/>
              <a:ahLst/>
              <a:cxnLst/>
              <a:rect l="l" t="t" r="r" b="b"/>
              <a:pathLst>
                <a:path w="34" h="280" extrusionOk="0">
                  <a:moveTo>
                    <a:pt x="1" y="1"/>
                  </a:moveTo>
                  <a:lnTo>
                    <a:pt x="1" y="280"/>
                  </a:lnTo>
                  <a:cubicBezTo>
                    <a:pt x="17" y="280"/>
                    <a:pt x="30" y="264"/>
                    <a:pt x="30" y="210"/>
                  </a:cubicBezTo>
                  <a:cubicBezTo>
                    <a:pt x="34" y="149"/>
                    <a:pt x="30" y="87"/>
                    <a:pt x="13" y="30"/>
                  </a:cubicBezTo>
                  <a:cubicBezTo>
                    <a:pt x="13" y="17"/>
                    <a:pt x="5" y="9"/>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2" name="Google Shape;772;p40">
              <a:extLst>
                <a:ext uri="{FF2B5EF4-FFF2-40B4-BE49-F238E27FC236}">
                  <a16:creationId xmlns:a16="http://schemas.microsoft.com/office/drawing/2014/main" xmlns="" id="{2F92CD0D-47CF-5048-83CC-40D58DB20542}"/>
                </a:ext>
              </a:extLst>
            </p:cNvPr>
            <p:cNvSpPr/>
            <p:nvPr/>
          </p:nvSpPr>
          <p:spPr>
            <a:xfrm>
              <a:off x="4835525" y="5446100"/>
              <a:ext cx="950" cy="7200"/>
            </a:xfrm>
            <a:custGeom>
              <a:avLst/>
              <a:gdLst/>
              <a:ahLst/>
              <a:cxnLst/>
              <a:rect l="l" t="t" r="r" b="b"/>
              <a:pathLst>
                <a:path w="38" h="288" extrusionOk="0">
                  <a:moveTo>
                    <a:pt x="1" y="0"/>
                  </a:moveTo>
                  <a:lnTo>
                    <a:pt x="1" y="287"/>
                  </a:lnTo>
                  <a:cubicBezTo>
                    <a:pt x="17" y="279"/>
                    <a:pt x="34" y="263"/>
                    <a:pt x="34" y="222"/>
                  </a:cubicBezTo>
                  <a:cubicBezTo>
                    <a:pt x="38" y="107"/>
                    <a:pt x="34" y="25"/>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3" name="Google Shape;773;p40">
              <a:extLst>
                <a:ext uri="{FF2B5EF4-FFF2-40B4-BE49-F238E27FC236}">
                  <a16:creationId xmlns:a16="http://schemas.microsoft.com/office/drawing/2014/main" xmlns="" id="{10C7EACF-4BD7-4A42-AD06-4367A4B3EDD6}"/>
                </a:ext>
              </a:extLst>
            </p:cNvPr>
            <p:cNvSpPr/>
            <p:nvPr/>
          </p:nvSpPr>
          <p:spPr>
            <a:xfrm>
              <a:off x="4835625" y="5458800"/>
              <a:ext cx="950" cy="7425"/>
            </a:xfrm>
            <a:custGeom>
              <a:avLst/>
              <a:gdLst/>
              <a:ahLst/>
              <a:cxnLst/>
              <a:rect l="l" t="t" r="r" b="b"/>
              <a:pathLst>
                <a:path w="38" h="297" extrusionOk="0">
                  <a:moveTo>
                    <a:pt x="1" y="1"/>
                  </a:moveTo>
                  <a:lnTo>
                    <a:pt x="1" y="296"/>
                  </a:lnTo>
                  <a:cubicBezTo>
                    <a:pt x="30" y="251"/>
                    <a:pt x="38" y="194"/>
                    <a:pt x="30" y="140"/>
                  </a:cubicBezTo>
                  <a:cubicBezTo>
                    <a:pt x="21" y="54"/>
                    <a:pt x="13" y="13"/>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4" name="Google Shape;774;p40">
              <a:extLst>
                <a:ext uri="{FF2B5EF4-FFF2-40B4-BE49-F238E27FC236}">
                  <a16:creationId xmlns:a16="http://schemas.microsoft.com/office/drawing/2014/main" xmlns="" id="{4D0125FC-58C9-2C40-A28C-240E97AF7F81}"/>
                </a:ext>
              </a:extLst>
            </p:cNvPr>
            <p:cNvSpPr/>
            <p:nvPr/>
          </p:nvSpPr>
          <p:spPr>
            <a:xfrm>
              <a:off x="4835625" y="5407200"/>
              <a:ext cx="750" cy="6400"/>
            </a:xfrm>
            <a:custGeom>
              <a:avLst/>
              <a:gdLst/>
              <a:ahLst/>
              <a:cxnLst/>
              <a:rect l="l" t="t" r="r" b="b"/>
              <a:pathLst>
                <a:path w="30" h="256" extrusionOk="0">
                  <a:moveTo>
                    <a:pt x="1" y="1"/>
                  </a:moveTo>
                  <a:lnTo>
                    <a:pt x="1" y="255"/>
                  </a:lnTo>
                  <a:cubicBezTo>
                    <a:pt x="5" y="251"/>
                    <a:pt x="13" y="247"/>
                    <a:pt x="21" y="227"/>
                  </a:cubicBezTo>
                  <a:cubicBezTo>
                    <a:pt x="30" y="181"/>
                    <a:pt x="30" y="132"/>
                    <a:pt x="30" y="87"/>
                  </a:cubicBezTo>
                  <a:cubicBezTo>
                    <a:pt x="26" y="34"/>
                    <a:pt x="17" y="9"/>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5" name="Google Shape;775;p40">
              <a:extLst>
                <a:ext uri="{FF2B5EF4-FFF2-40B4-BE49-F238E27FC236}">
                  <a16:creationId xmlns:a16="http://schemas.microsoft.com/office/drawing/2014/main" xmlns="" id="{F32A5CB3-A4CC-844D-85B4-84C6F5CFB746}"/>
                </a:ext>
              </a:extLst>
            </p:cNvPr>
            <p:cNvSpPr/>
            <p:nvPr/>
          </p:nvSpPr>
          <p:spPr>
            <a:xfrm>
              <a:off x="4835525" y="5393975"/>
              <a:ext cx="950" cy="6825"/>
            </a:xfrm>
            <a:custGeom>
              <a:avLst/>
              <a:gdLst/>
              <a:ahLst/>
              <a:cxnLst/>
              <a:rect l="l" t="t" r="r" b="b"/>
              <a:pathLst>
                <a:path w="38" h="273" extrusionOk="0">
                  <a:moveTo>
                    <a:pt x="1" y="1"/>
                  </a:moveTo>
                  <a:lnTo>
                    <a:pt x="1" y="271"/>
                  </a:lnTo>
                  <a:lnTo>
                    <a:pt x="5" y="271"/>
                  </a:lnTo>
                  <a:cubicBezTo>
                    <a:pt x="6" y="272"/>
                    <a:pt x="8" y="272"/>
                    <a:pt x="9" y="272"/>
                  </a:cubicBezTo>
                  <a:cubicBezTo>
                    <a:pt x="27" y="272"/>
                    <a:pt x="38" y="223"/>
                    <a:pt x="34" y="128"/>
                  </a:cubicBezTo>
                  <a:cubicBezTo>
                    <a:pt x="25" y="42"/>
                    <a:pt x="21" y="13"/>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6" name="Google Shape;776;p40">
              <a:extLst>
                <a:ext uri="{FF2B5EF4-FFF2-40B4-BE49-F238E27FC236}">
                  <a16:creationId xmlns:a16="http://schemas.microsoft.com/office/drawing/2014/main" xmlns="" id="{4625355C-AB46-BC4C-98A9-2D45E006EDA5}"/>
                </a:ext>
              </a:extLst>
            </p:cNvPr>
            <p:cNvSpPr/>
            <p:nvPr/>
          </p:nvSpPr>
          <p:spPr>
            <a:xfrm>
              <a:off x="4835625" y="5420950"/>
              <a:ext cx="750" cy="6075"/>
            </a:xfrm>
            <a:custGeom>
              <a:avLst/>
              <a:gdLst/>
              <a:ahLst/>
              <a:cxnLst/>
              <a:rect l="l" t="t" r="r" b="b"/>
              <a:pathLst>
                <a:path w="30" h="243" extrusionOk="0">
                  <a:moveTo>
                    <a:pt x="1" y="1"/>
                  </a:moveTo>
                  <a:lnTo>
                    <a:pt x="1" y="243"/>
                  </a:lnTo>
                  <a:cubicBezTo>
                    <a:pt x="30" y="231"/>
                    <a:pt x="30" y="157"/>
                    <a:pt x="30" y="124"/>
                  </a:cubicBezTo>
                  <a:cubicBezTo>
                    <a:pt x="30" y="62"/>
                    <a:pt x="26" y="13"/>
                    <a:pt x="13" y="9"/>
                  </a:cubicBezTo>
                  <a:cubicBezTo>
                    <a:pt x="9" y="5"/>
                    <a:pt x="5" y="1"/>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7" name="Google Shape;777;p40">
              <a:extLst>
                <a:ext uri="{FF2B5EF4-FFF2-40B4-BE49-F238E27FC236}">
                  <a16:creationId xmlns:a16="http://schemas.microsoft.com/office/drawing/2014/main" xmlns="" id="{F2867516-54D8-B147-8E28-B7E728EA1134}"/>
                </a:ext>
              </a:extLst>
            </p:cNvPr>
            <p:cNvSpPr/>
            <p:nvPr/>
          </p:nvSpPr>
          <p:spPr>
            <a:xfrm>
              <a:off x="3017475" y="4529075"/>
              <a:ext cx="850" cy="6100"/>
            </a:xfrm>
            <a:custGeom>
              <a:avLst/>
              <a:gdLst/>
              <a:ahLst/>
              <a:cxnLst/>
              <a:rect l="l" t="t" r="r" b="b"/>
              <a:pathLst>
                <a:path w="34" h="244" extrusionOk="0">
                  <a:moveTo>
                    <a:pt x="28" y="1"/>
                  </a:moveTo>
                  <a:cubicBezTo>
                    <a:pt x="12" y="1"/>
                    <a:pt x="4" y="37"/>
                    <a:pt x="1" y="137"/>
                  </a:cubicBezTo>
                  <a:cubicBezTo>
                    <a:pt x="1" y="203"/>
                    <a:pt x="9" y="236"/>
                    <a:pt x="25" y="244"/>
                  </a:cubicBezTo>
                  <a:cubicBezTo>
                    <a:pt x="25" y="244"/>
                    <a:pt x="29" y="244"/>
                    <a:pt x="34" y="240"/>
                  </a:cubicBezTo>
                  <a:lnTo>
                    <a:pt x="34" y="2"/>
                  </a:lnTo>
                  <a:cubicBezTo>
                    <a:pt x="32" y="1"/>
                    <a:pt x="30"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8" name="Google Shape;778;p40">
              <a:extLst>
                <a:ext uri="{FF2B5EF4-FFF2-40B4-BE49-F238E27FC236}">
                  <a16:creationId xmlns:a16="http://schemas.microsoft.com/office/drawing/2014/main" xmlns="" id="{B1B948C3-D49B-2548-BF92-3B661E060FCB}"/>
                </a:ext>
              </a:extLst>
            </p:cNvPr>
            <p:cNvSpPr/>
            <p:nvPr/>
          </p:nvSpPr>
          <p:spPr>
            <a:xfrm>
              <a:off x="3017475" y="4541825"/>
              <a:ext cx="850" cy="6825"/>
            </a:xfrm>
            <a:custGeom>
              <a:avLst/>
              <a:gdLst/>
              <a:ahLst/>
              <a:cxnLst/>
              <a:rect l="l" t="t" r="r" b="b"/>
              <a:pathLst>
                <a:path w="34" h="273" extrusionOk="0">
                  <a:moveTo>
                    <a:pt x="31" y="0"/>
                  </a:moveTo>
                  <a:cubicBezTo>
                    <a:pt x="12" y="0"/>
                    <a:pt x="1" y="71"/>
                    <a:pt x="1" y="153"/>
                  </a:cubicBezTo>
                  <a:cubicBezTo>
                    <a:pt x="1" y="225"/>
                    <a:pt x="11" y="272"/>
                    <a:pt x="26" y="272"/>
                  </a:cubicBezTo>
                  <a:cubicBezTo>
                    <a:pt x="27" y="272"/>
                    <a:pt x="28" y="272"/>
                    <a:pt x="29" y="271"/>
                  </a:cubicBezTo>
                  <a:lnTo>
                    <a:pt x="34" y="271"/>
                  </a:lnTo>
                  <a:lnTo>
                    <a:pt x="34" y="1"/>
                  </a:lnTo>
                  <a:cubicBezTo>
                    <a:pt x="33" y="0"/>
                    <a:pt x="32" y="0"/>
                    <a:pt x="3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99" name="Google Shape;779;p40">
              <a:extLst>
                <a:ext uri="{FF2B5EF4-FFF2-40B4-BE49-F238E27FC236}">
                  <a16:creationId xmlns:a16="http://schemas.microsoft.com/office/drawing/2014/main" xmlns="" id="{5F10A6A7-B14D-C742-85FC-266E5715F951}"/>
                </a:ext>
              </a:extLst>
            </p:cNvPr>
            <p:cNvSpPr/>
            <p:nvPr/>
          </p:nvSpPr>
          <p:spPr>
            <a:xfrm>
              <a:off x="3017375" y="4502750"/>
              <a:ext cx="850" cy="6850"/>
            </a:xfrm>
            <a:custGeom>
              <a:avLst/>
              <a:gdLst/>
              <a:ahLst/>
              <a:cxnLst/>
              <a:rect l="l" t="t" r="r" b="b"/>
              <a:pathLst>
                <a:path w="34" h="274" extrusionOk="0">
                  <a:moveTo>
                    <a:pt x="33" y="0"/>
                  </a:moveTo>
                  <a:cubicBezTo>
                    <a:pt x="29" y="0"/>
                    <a:pt x="17" y="37"/>
                    <a:pt x="13" y="78"/>
                  </a:cubicBezTo>
                  <a:cubicBezTo>
                    <a:pt x="1" y="128"/>
                    <a:pt x="1" y="181"/>
                    <a:pt x="13" y="230"/>
                  </a:cubicBezTo>
                  <a:cubicBezTo>
                    <a:pt x="16" y="257"/>
                    <a:pt x="21" y="273"/>
                    <a:pt x="27" y="273"/>
                  </a:cubicBezTo>
                  <a:cubicBezTo>
                    <a:pt x="29" y="273"/>
                    <a:pt x="31" y="271"/>
                    <a:pt x="33" y="267"/>
                  </a:cubicBezTo>
                  <a:lnTo>
                    <a:pt x="33"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0" name="Google Shape;780;p40">
              <a:extLst>
                <a:ext uri="{FF2B5EF4-FFF2-40B4-BE49-F238E27FC236}">
                  <a16:creationId xmlns:a16="http://schemas.microsoft.com/office/drawing/2014/main" xmlns="" id="{A0B3DF69-2BB2-894D-8620-01B2310EE412}"/>
                </a:ext>
              </a:extLst>
            </p:cNvPr>
            <p:cNvSpPr/>
            <p:nvPr/>
          </p:nvSpPr>
          <p:spPr>
            <a:xfrm>
              <a:off x="3017475" y="4489925"/>
              <a:ext cx="850" cy="6175"/>
            </a:xfrm>
            <a:custGeom>
              <a:avLst/>
              <a:gdLst/>
              <a:ahLst/>
              <a:cxnLst/>
              <a:rect l="l" t="t" r="r" b="b"/>
              <a:pathLst>
                <a:path w="34" h="247" extrusionOk="0">
                  <a:moveTo>
                    <a:pt x="34" y="0"/>
                  </a:moveTo>
                  <a:cubicBezTo>
                    <a:pt x="17" y="0"/>
                    <a:pt x="9" y="0"/>
                    <a:pt x="5" y="62"/>
                  </a:cubicBezTo>
                  <a:cubicBezTo>
                    <a:pt x="1" y="99"/>
                    <a:pt x="1" y="140"/>
                    <a:pt x="5" y="177"/>
                  </a:cubicBezTo>
                  <a:cubicBezTo>
                    <a:pt x="13" y="214"/>
                    <a:pt x="21" y="243"/>
                    <a:pt x="34" y="247"/>
                  </a:cubicBezTo>
                  <a:lnTo>
                    <a:pt x="34"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1" name="Google Shape;781;p40">
              <a:extLst>
                <a:ext uri="{FF2B5EF4-FFF2-40B4-BE49-F238E27FC236}">
                  <a16:creationId xmlns:a16="http://schemas.microsoft.com/office/drawing/2014/main" xmlns="" id="{6E32973E-AEB4-D540-8738-DCA7575B0867}"/>
                </a:ext>
              </a:extLst>
            </p:cNvPr>
            <p:cNvSpPr/>
            <p:nvPr/>
          </p:nvSpPr>
          <p:spPr>
            <a:xfrm>
              <a:off x="3017400" y="4515875"/>
              <a:ext cx="825" cy="6000"/>
            </a:xfrm>
            <a:custGeom>
              <a:avLst/>
              <a:gdLst/>
              <a:ahLst/>
              <a:cxnLst/>
              <a:rect l="l" t="t" r="r" b="b"/>
              <a:pathLst>
                <a:path w="33" h="240" extrusionOk="0">
                  <a:moveTo>
                    <a:pt x="20" y="1"/>
                  </a:moveTo>
                  <a:cubicBezTo>
                    <a:pt x="12" y="29"/>
                    <a:pt x="8" y="54"/>
                    <a:pt x="8" y="83"/>
                  </a:cubicBezTo>
                  <a:cubicBezTo>
                    <a:pt x="0" y="179"/>
                    <a:pt x="11" y="239"/>
                    <a:pt x="29" y="239"/>
                  </a:cubicBezTo>
                  <a:cubicBezTo>
                    <a:pt x="30" y="239"/>
                    <a:pt x="31" y="239"/>
                    <a:pt x="32" y="239"/>
                  </a:cubicBezTo>
                  <a:lnTo>
                    <a:pt x="32" y="5"/>
                  </a:lnTo>
                  <a:lnTo>
                    <a:pt x="20"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2" name="Google Shape;782;p40">
              <a:extLst>
                <a:ext uri="{FF2B5EF4-FFF2-40B4-BE49-F238E27FC236}">
                  <a16:creationId xmlns:a16="http://schemas.microsoft.com/office/drawing/2014/main" xmlns="" id="{4738C724-DD25-2545-A399-2123CBEAB9DC}"/>
                </a:ext>
              </a:extLst>
            </p:cNvPr>
            <p:cNvSpPr/>
            <p:nvPr/>
          </p:nvSpPr>
          <p:spPr>
            <a:xfrm>
              <a:off x="3017375" y="4594050"/>
              <a:ext cx="950" cy="7000"/>
            </a:xfrm>
            <a:custGeom>
              <a:avLst/>
              <a:gdLst/>
              <a:ahLst/>
              <a:cxnLst/>
              <a:rect l="l" t="t" r="r" b="b"/>
              <a:pathLst>
                <a:path w="38" h="280" extrusionOk="0">
                  <a:moveTo>
                    <a:pt x="38" y="0"/>
                  </a:moveTo>
                  <a:cubicBezTo>
                    <a:pt x="29" y="4"/>
                    <a:pt x="25" y="17"/>
                    <a:pt x="21" y="25"/>
                  </a:cubicBezTo>
                  <a:cubicBezTo>
                    <a:pt x="9" y="86"/>
                    <a:pt x="1" y="144"/>
                    <a:pt x="5" y="205"/>
                  </a:cubicBezTo>
                  <a:cubicBezTo>
                    <a:pt x="5" y="259"/>
                    <a:pt x="21" y="275"/>
                    <a:pt x="38" y="279"/>
                  </a:cubicBezTo>
                  <a:lnTo>
                    <a:pt x="38"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3" name="Google Shape;783;p40">
              <a:extLst>
                <a:ext uri="{FF2B5EF4-FFF2-40B4-BE49-F238E27FC236}">
                  <a16:creationId xmlns:a16="http://schemas.microsoft.com/office/drawing/2014/main" xmlns="" id="{5BE94457-4EDD-4847-AFCC-DDB3D74E4290}"/>
                </a:ext>
              </a:extLst>
            </p:cNvPr>
            <p:cNvSpPr/>
            <p:nvPr/>
          </p:nvSpPr>
          <p:spPr>
            <a:xfrm>
              <a:off x="3017475" y="4606975"/>
              <a:ext cx="850" cy="7200"/>
            </a:xfrm>
            <a:custGeom>
              <a:avLst/>
              <a:gdLst/>
              <a:ahLst/>
              <a:cxnLst/>
              <a:rect l="l" t="t" r="r" b="b"/>
              <a:pathLst>
                <a:path w="34" h="288" extrusionOk="0">
                  <a:moveTo>
                    <a:pt x="34" y="0"/>
                  </a:moveTo>
                  <a:cubicBezTo>
                    <a:pt x="5" y="29"/>
                    <a:pt x="1" y="107"/>
                    <a:pt x="1" y="222"/>
                  </a:cubicBezTo>
                  <a:cubicBezTo>
                    <a:pt x="1" y="267"/>
                    <a:pt x="17" y="283"/>
                    <a:pt x="34" y="287"/>
                  </a:cubicBezTo>
                  <a:lnTo>
                    <a:pt x="34"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4" name="Google Shape;784;p40">
              <a:extLst>
                <a:ext uri="{FF2B5EF4-FFF2-40B4-BE49-F238E27FC236}">
                  <a16:creationId xmlns:a16="http://schemas.microsoft.com/office/drawing/2014/main" xmlns="" id="{11CB9C18-5971-4A4D-929C-3B32B7247676}"/>
                </a:ext>
              </a:extLst>
            </p:cNvPr>
            <p:cNvSpPr/>
            <p:nvPr/>
          </p:nvSpPr>
          <p:spPr>
            <a:xfrm>
              <a:off x="3017275" y="4619800"/>
              <a:ext cx="1050" cy="7400"/>
            </a:xfrm>
            <a:custGeom>
              <a:avLst/>
              <a:gdLst/>
              <a:ahLst/>
              <a:cxnLst/>
              <a:rect l="l" t="t" r="r" b="b"/>
              <a:pathLst>
                <a:path w="42" h="296" extrusionOk="0">
                  <a:moveTo>
                    <a:pt x="42" y="0"/>
                  </a:moveTo>
                  <a:cubicBezTo>
                    <a:pt x="25" y="12"/>
                    <a:pt x="17" y="54"/>
                    <a:pt x="13" y="140"/>
                  </a:cubicBezTo>
                  <a:cubicBezTo>
                    <a:pt x="1" y="193"/>
                    <a:pt x="9" y="250"/>
                    <a:pt x="42" y="296"/>
                  </a:cubicBezTo>
                  <a:lnTo>
                    <a:pt x="42"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5" name="Google Shape;785;p40">
              <a:extLst>
                <a:ext uri="{FF2B5EF4-FFF2-40B4-BE49-F238E27FC236}">
                  <a16:creationId xmlns:a16="http://schemas.microsoft.com/office/drawing/2014/main" xmlns="" id="{6C55835E-5211-C743-BBB9-0973C7AF54D5}"/>
                </a:ext>
              </a:extLst>
            </p:cNvPr>
            <p:cNvSpPr/>
            <p:nvPr/>
          </p:nvSpPr>
          <p:spPr>
            <a:xfrm>
              <a:off x="3017475" y="4568200"/>
              <a:ext cx="850" cy="6275"/>
            </a:xfrm>
            <a:custGeom>
              <a:avLst/>
              <a:gdLst/>
              <a:ahLst/>
              <a:cxnLst/>
              <a:rect l="l" t="t" r="r" b="b"/>
              <a:pathLst>
                <a:path w="34" h="251" extrusionOk="0">
                  <a:moveTo>
                    <a:pt x="29" y="0"/>
                  </a:moveTo>
                  <a:cubicBezTo>
                    <a:pt x="13" y="8"/>
                    <a:pt x="9" y="33"/>
                    <a:pt x="5" y="82"/>
                  </a:cubicBezTo>
                  <a:cubicBezTo>
                    <a:pt x="1" y="132"/>
                    <a:pt x="1" y="177"/>
                    <a:pt x="9" y="226"/>
                  </a:cubicBezTo>
                  <a:cubicBezTo>
                    <a:pt x="17" y="242"/>
                    <a:pt x="25" y="251"/>
                    <a:pt x="34" y="251"/>
                  </a:cubicBezTo>
                  <a:lnTo>
                    <a:pt x="34"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6" name="Google Shape;786;p40">
              <a:extLst>
                <a:ext uri="{FF2B5EF4-FFF2-40B4-BE49-F238E27FC236}">
                  <a16:creationId xmlns:a16="http://schemas.microsoft.com/office/drawing/2014/main" xmlns="" id="{E38A9966-44E8-5F4A-8989-9568F76E6822}"/>
                </a:ext>
              </a:extLst>
            </p:cNvPr>
            <p:cNvSpPr/>
            <p:nvPr/>
          </p:nvSpPr>
          <p:spPr>
            <a:xfrm>
              <a:off x="3017400" y="4554950"/>
              <a:ext cx="925" cy="6750"/>
            </a:xfrm>
            <a:custGeom>
              <a:avLst/>
              <a:gdLst/>
              <a:ahLst/>
              <a:cxnLst/>
              <a:rect l="l" t="t" r="r" b="b"/>
              <a:pathLst>
                <a:path w="37" h="270" extrusionOk="0">
                  <a:moveTo>
                    <a:pt x="37" y="1"/>
                  </a:moveTo>
                  <a:cubicBezTo>
                    <a:pt x="20" y="13"/>
                    <a:pt x="12" y="42"/>
                    <a:pt x="8" y="128"/>
                  </a:cubicBezTo>
                  <a:cubicBezTo>
                    <a:pt x="0" y="220"/>
                    <a:pt x="10" y="269"/>
                    <a:pt x="27" y="269"/>
                  </a:cubicBezTo>
                  <a:cubicBezTo>
                    <a:pt x="28" y="269"/>
                    <a:pt x="30" y="269"/>
                    <a:pt x="32" y="268"/>
                  </a:cubicBezTo>
                  <a:lnTo>
                    <a:pt x="37" y="268"/>
                  </a:lnTo>
                  <a:lnTo>
                    <a:pt x="37"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7" name="Google Shape;787;p40">
              <a:extLst>
                <a:ext uri="{FF2B5EF4-FFF2-40B4-BE49-F238E27FC236}">
                  <a16:creationId xmlns:a16="http://schemas.microsoft.com/office/drawing/2014/main" xmlns="" id="{6338DE89-F45F-7A43-9D79-6A69115A8160}"/>
                </a:ext>
              </a:extLst>
            </p:cNvPr>
            <p:cNvSpPr/>
            <p:nvPr/>
          </p:nvSpPr>
          <p:spPr>
            <a:xfrm>
              <a:off x="3017475" y="4581825"/>
              <a:ext cx="850" cy="6100"/>
            </a:xfrm>
            <a:custGeom>
              <a:avLst/>
              <a:gdLst/>
              <a:ahLst/>
              <a:cxnLst/>
              <a:rect l="l" t="t" r="r" b="b"/>
              <a:pathLst>
                <a:path w="34" h="244" extrusionOk="0">
                  <a:moveTo>
                    <a:pt x="34" y="1"/>
                  </a:moveTo>
                  <a:cubicBezTo>
                    <a:pt x="29" y="5"/>
                    <a:pt x="21" y="9"/>
                    <a:pt x="17" y="9"/>
                  </a:cubicBezTo>
                  <a:cubicBezTo>
                    <a:pt x="9" y="13"/>
                    <a:pt x="1" y="67"/>
                    <a:pt x="1" y="124"/>
                  </a:cubicBezTo>
                  <a:cubicBezTo>
                    <a:pt x="1" y="157"/>
                    <a:pt x="1" y="235"/>
                    <a:pt x="34" y="243"/>
                  </a:cubicBezTo>
                  <a:lnTo>
                    <a:pt x="34"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8" name="Google Shape;788;p40">
              <a:extLst>
                <a:ext uri="{FF2B5EF4-FFF2-40B4-BE49-F238E27FC236}">
                  <a16:creationId xmlns:a16="http://schemas.microsoft.com/office/drawing/2014/main" xmlns="" id="{18A95164-4E9B-B748-8796-82A7428C4A9A}"/>
                </a:ext>
              </a:extLst>
            </p:cNvPr>
            <p:cNvSpPr/>
            <p:nvPr/>
          </p:nvSpPr>
          <p:spPr>
            <a:xfrm>
              <a:off x="3048150" y="4556525"/>
              <a:ext cx="4750" cy="3825"/>
            </a:xfrm>
            <a:custGeom>
              <a:avLst/>
              <a:gdLst/>
              <a:ahLst/>
              <a:cxnLst/>
              <a:rect l="l" t="t" r="r" b="b"/>
              <a:pathLst>
                <a:path w="190" h="153" extrusionOk="0">
                  <a:moveTo>
                    <a:pt x="149" y="1"/>
                  </a:moveTo>
                  <a:cubicBezTo>
                    <a:pt x="145" y="1"/>
                    <a:pt x="140" y="2"/>
                    <a:pt x="136" y="4"/>
                  </a:cubicBezTo>
                  <a:cubicBezTo>
                    <a:pt x="133" y="7"/>
                    <a:pt x="127" y="15"/>
                    <a:pt x="123" y="15"/>
                  </a:cubicBezTo>
                  <a:cubicBezTo>
                    <a:pt x="122" y="15"/>
                    <a:pt x="121" y="14"/>
                    <a:pt x="120" y="12"/>
                  </a:cubicBezTo>
                  <a:cubicBezTo>
                    <a:pt x="112" y="4"/>
                    <a:pt x="104" y="1"/>
                    <a:pt x="96" y="1"/>
                  </a:cubicBezTo>
                  <a:cubicBezTo>
                    <a:pt x="72" y="1"/>
                    <a:pt x="48" y="28"/>
                    <a:pt x="21" y="28"/>
                  </a:cubicBezTo>
                  <a:cubicBezTo>
                    <a:pt x="20" y="28"/>
                    <a:pt x="18" y="28"/>
                    <a:pt x="17" y="28"/>
                  </a:cubicBezTo>
                  <a:cubicBezTo>
                    <a:pt x="13" y="28"/>
                    <a:pt x="9" y="28"/>
                    <a:pt x="9" y="36"/>
                  </a:cubicBezTo>
                  <a:cubicBezTo>
                    <a:pt x="1" y="61"/>
                    <a:pt x="1" y="86"/>
                    <a:pt x="5" y="114"/>
                  </a:cubicBezTo>
                  <a:cubicBezTo>
                    <a:pt x="10" y="136"/>
                    <a:pt x="18" y="147"/>
                    <a:pt x="24" y="147"/>
                  </a:cubicBezTo>
                  <a:cubicBezTo>
                    <a:pt x="28" y="147"/>
                    <a:pt x="31" y="144"/>
                    <a:pt x="33" y="139"/>
                  </a:cubicBezTo>
                  <a:cubicBezTo>
                    <a:pt x="39" y="125"/>
                    <a:pt x="45" y="120"/>
                    <a:pt x="51" y="120"/>
                  </a:cubicBezTo>
                  <a:cubicBezTo>
                    <a:pt x="59" y="120"/>
                    <a:pt x="67" y="129"/>
                    <a:pt x="74" y="139"/>
                  </a:cubicBezTo>
                  <a:cubicBezTo>
                    <a:pt x="81" y="147"/>
                    <a:pt x="86" y="151"/>
                    <a:pt x="90" y="151"/>
                  </a:cubicBezTo>
                  <a:cubicBezTo>
                    <a:pt x="95" y="151"/>
                    <a:pt x="99" y="147"/>
                    <a:pt x="103" y="139"/>
                  </a:cubicBezTo>
                  <a:cubicBezTo>
                    <a:pt x="111" y="121"/>
                    <a:pt x="119" y="113"/>
                    <a:pt x="127" y="113"/>
                  </a:cubicBezTo>
                  <a:cubicBezTo>
                    <a:pt x="135" y="113"/>
                    <a:pt x="142" y="122"/>
                    <a:pt x="148" y="139"/>
                  </a:cubicBezTo>
                  <a:cubicBezTo>
                    <a:pt x="153" y="148"/>
                    <a:pt x="157" y="153"/>
                    <a:pt x="161" y="153"/>
                  </a:cubicBezTo>
                  <a:cubicBezTo>
                    <a:pt x="172" y="153"/>
                    <a:pt x="181" y="124"/>
                    <a:pt x="189" y="73"/>
                  </a:cubicBezTo>
                  <a:cubicBezTo>
                    <a:pt x="185" y="57"/>
                    <a:pt x="181" y="40"/>
                    <a:pt x="177" y="28"/>
                  </a:cubicBezTo>
                  <a:cubicBezTo>
                    <a:pt x="169" y="6"/>
                    <a:pt x="159" y="1"/>
                    <a:pt x="14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09" name="Google Shape;789;p40">
              <a:extLst>
                <a:ext uri="{FF2B5EF4-FFF2-40B4-BE49-F238E27FC236}">
                  <a16:creationId xmlns:a16="http://schemas.microsoft.com/office/drawing/2014/main" xmlns="" id="{1E043C64-1B08-5243-BB07-76B502286896}"/>
                </a:ext>
              </a:extLst>
            </p:cNvPr>
            <p:cNvSpPr/>
            <p:nvPr/>
          </p:nvSpPr>
          <p:spPr>
            <a:xfrm>
              <a:off x="3040450" y="4556400"/>
              <a:ext cx="3100" cy="3900"/>
            </a:xfrm>
            <a:custGeom>
              <a:avLst/>
              <a:gdLst/>
              <a:ahLst/>
              <a:cxnLst/>
              <a:rect l="l" t="t" r="r" b="b"/>
              <a:pathLst>
                <a:path w="124" h="156" extrusionOk="0">
                  <a:moveTo>
                    <a:pt x="21" y="0"/>
                  </a:moveTo>
                  <a:cubicBezTo>
                    <a:pt x="13" y="0"/>
                    <a:pt x="5" y="9"/>
                    <a:pt x="5" y="50"/>
                  </a:cubicBezTo>
                  <a:cubicBezTo>
                    <a:pt x="1" y="70"/>
                    <a:pt x="5" y="95"/>
                    <a:pt x="17" y="111"/>
                  </a:cubicBezTo>
                  <a:cubicBezTo>
                    <a:pt x="21" y="121"/>
                    <a:pt x="27" y="134"/>
                    <a:pt x="31" y="134"/>
                  </a:cubicBezTo>
                  <a:cubicBezTo>
                    <a:pt x="32" y="134"/>
                    <a:pt x="33" y="133"/>
                    <a:pt x="34" y="132"/>
                  </a:cubicBezTo>
                  <a:cubicBezTo>
                    <a:pt x="38" y="126"/>
                    <a:pt x="41" y="123"/>
                    <a:pt x="45" y="123"/>
                  </a:cubicBezTo>
                  <a:cubicBezTo>
                    <a:pt x="56" y="123"/>
                    <a:pt x="65" y="146"/>
                    <a:pt x="75" y="152"/>
                  </a:cubicBezTo>
                  <a:cubicBezTo>
                    <a:pt x="79" y="155"/>
                    <a:pt x="83" y="156"/>
                    <a:pt x="87" y="156"/>
                  </a:cubicBezTo>
                  <a:cubicBezTo>
                    <a:pt x="96" y="156"/>
                    <a:pt x="106" y="151"/>
                    <a:pt x="112" y="148"/>
                  </a:cubicBezTo>
                  <a:cubicBezTo>
                    <a:pt x="120" y="144"/>
                    <a:pt x="124" y="107"/>
                    <a:pt x="124" y="70"/>
                  </a:cubicBezTo>
                  <a:cubicBezTo>
                    <a:pt x="124" y="33"/>
                    <a:pt x="120" y="21"/>
                    <a:pt x="112" y="13"/>
                  </a:cubicBezTo>
                  <a:lnTo>
                    <a:pt x="108" y="13"/>
                  </a:lnTo>
                  <a:lnTo>
                    <a:pt x="42" y="0"/>
                  </a:lnTo>
                  <a:lnTo>
                    <a:pt x="42" y="4"/>
                  </a:lnTo>
                  <a:cubicBezTo>
                    <a:pt x="34" y="4"/>
                    <a:pt x="26"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0" name="Google Shape;790;p40">
              <a:extLst>
                <a:ext uri="{FF2B5EF4-FFF2-40B4-BE49-F238E27FC236}">
                  <a16:creationId xmlns:a16="http://schemas.microsoft.com/office/drawing/2014/main" xmlns="" id="{A88606C3-E684-8741-BA81-EFAE60B9DC71}"/>
                </a:ext>
              </a:extLst>
            </p:cNvPr>
            <p:cNvSpPr/>
            <p:nvPr/>
          </p:nvSpPr>
          <p:spPr>
            <a:xfrm>
              <a:off x="3038825" y="4556575"/>
              <a:ext cx="1550" cy="2650"/>
            </a:xfrm>
            <a:custGeom>
              <a:avLst/>
              <a:gdLst/>
              <a:ahLst/>
              <a:cxnLst/>
              <a:rect l="l" t="t" r="r" b="b"/>
              <a:pathLst>
                <a:path w="62" h="106" extrusionOk="0">
                  <a:moveTo>
                    <a:pt x="32" y="1"/>
                  </a:moveTo>
                  <a:cubicBezTo>
                    <a:pt x="23" y="1"/>
                    <a:pt x="16" y="11"/>
                    <a:pt x="8" y="18"/>
                  </a:cubicBezTo>
                  <a:cubicBezTo>
                    <a:pt x="4" y="30"/>
                    <a:pt x="0" y="43"/>
                    <a:pt x="4" y="59"/>
                  </a:cubicBezTo>
                  <a:cubicBezTo>
                    <a:pt x="0" y="71"/>
                    <a:pt x="4" y="84"/>
                    <a:pt x="8" y="96"/>
                  </a:cubicBezTo>
                  <a:cubicBezTo>
                    <a:pt x="14" y="102"/>
                    <a:pt x="20" y="105"/>
                    <a:pt x="26" y="105"/>
                  </a:cubicBezTo>
                  <a:cubicBezTo>
                    <a:pt x="37" y="105"/>
                    <a:pt x="49" y="95"/>
                    <a:pt x="62" y="71"/>
                  </a:cubicBezTo>
                  <a:cubicBezTo>
                    <a:pt x="54" y="5"/>
                    <a:pt x="47" y="2"/>
                    <a:pt x="40" y="2"/>
                  </a:cubicBezTo>
                  <a:cubicBezTo>
                    <a:pt x="39" y="2"/>
                    <a:pt x="38" y="2"/>
                    <a:pt x="37" y="2"/>
                  </a:cubicBezTo>
                  <a:cubicBezTo>
                    <a:pt x="35" y="1"/>
                    <a:pt x="34" y="1"/>
                    <a:pt x="3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1" name="Google Shape;791;p40">
              <a:extLst>
                <a:ext uri="{FF2B5EF4-FFF2-40B4-BE49-F238E27FC236}">
                  <a16:creationId xmlns:a16="http://schemas.microsoft.com/office/drawing/2014/main" xmlns="" id="{DEBDA700-5258-174C-AB5A-EBF1C831AA59}"/>
                </a:ext>
              </a:extLst>
            </p:cNvPr>
            <p:cNvSpPr/>
            <p:nvPr/>
          </p:nvSpPr>
          <p:spPr>
            <a:xfrm>
              <a:off x="3037375" y="4556275"/>
              <a:ext cx="1275" cy="3325"/>
            </a:xfrm>
            <a:custGeom>
              <a:avLst/>
              <a:gdLst/>
              <a:ahLst/>
              <a:cxnLst/>
              <a:rect l="l" t="t" r="r" b="b"/>
              <a:pathLst>
                <a:path w="51" h="133" extrusionOk="0">
                  <a:moveTo>
                    <a:pt x="22" y="0"/>
                  </a:moveTo>
                  <a:cubicBezTo>
                    <a:pt x="18" y="0"/>
                    <a:pt x="14" y="4"/>
                    <a:pt x="9" y="9"/>
                  </a:cubicBezTo>
                  <a:cubicBezTo>
                    <a:pt x="5" y="22"/>
                    <a:pt x="1" y="38"/>
                    <a:pt x="1" y="50"/>
                  </a:cubicBezTo>
                  <a:cubicBezTo>
                    <a:pt x="1" y="71"/>
                    <a:pt x="5" y="87"/>
                    <a:pt x="9" y="108"/>
                  </a:cubicBezTo>
                  <a:cubicBezTo>
                    <a:pt x="14" y="125"/>
                    <a:pt x="19" y="132"/>
                    <a:pt x="24" y="132"/>
                  </a:cubicBezTo>
                  <a:cubicBezTo>
                    <a:pt x="33" y="132"/>
                    <a:pt x="42" y="110"/>
                    <a:pt x="50" y="71"/>
                  </a:cubicBezTo>
                  <a:cubicBezTo>
                    <a:pt x="41" y="21"/>
                    <a:pt x="32" y="0"/>
                    <a:pt x="2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2" name="Google Shape;792;p40">
              <a:extLst>
                <a:ext uri="{FF2B5EF4-FFF2-40B4-BE49-F238E27FC236}">
                  <a16:creationId xmlns:a16="http://schemas.microsoft.com/office/drawing/2014/main" xmlns="" id="{0BFB3836-597D-5048-91CE-1EA68818CB9F}"/>
                </a:ext>
              </a:extLst>
            </p:cNvPr>
            <p:cNvSpPr/>
            <p:nvPr/>
          </p:nvSpPr>
          <p:spPr>
            <a:xfrm>
              <a:off x="3045275" y="4556825"/>
              <a:ext cx="950" cy="3400"/>
            </a:xfrm>
            <a:custGeom>
              <a:avLst/>
              <a:gdLst/>
              <a:ahLst/>
              <a:cxnLst/>
              <a:rect l="l" t="t" r="r" b="b"/>
              <a:pathLst>
                <a:path w="38" h="136" extrusionOk="0">
                  <a:moveTo>
                    <a:pt x="21" y="1"/>
                  </a:moveTo>
                  <a:cubicBezTo>
                    <a:pt x="16" y="1"/>
                    <a:pt x="11" y="18"/>
                    <a:pt x="1" y="53"/>
                  </a:cubicBezTo>
                  <a:cubicBezTo>
                    <a:pt x="5" y="110"/>
                    <a:pt x="12" y="136"/>
                    <a:pt x="20" y="136"/>
                  </a:cubicBezTo>
                  <a:cubicBezTo>
                    <a:pt x="20" y="136"/>
                    <a:pt x="21" y="135"/>
                    <a:pt x="21" y="135"/>
                  </a:cubicBezTo>
                  <a:cubicBezTo>
                    <a:pt x="29" y="127"/>
                    <a:pt x="38" y="98"/>
                    <a:pt x="38" y="53"/>
                  </a:cubicBezTo>
                  <a:cubicBezTo>
                    <a:pt x="29" y="18"/>
                    <a:pt x="25" y="1"/>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3" name="Google Shape;793;p40">
              <a:extLst>
                <a:ext uri="{FF2B5EF4-FFF2-40B4-BE49-F238E27FC236}">
                  <a16:creationId xmlns:a16="http://schemas.microsoft.com/office/drawing/2014/main" xmlns="" id="{7B2AB2E0-6AFB-604A-8380-729F60488B06}"/>
                </a:ext>
              </a:extLst>
            </p:cNvPr>
            <p:cNvSpPr/>
            <p:nvPr/>
          </p:nvSpPr>
          <p:spPr>
            <a:xfrm>
              <a:off x="3043850" y="4556800"/>
              <a:ext cx="1050" cy="3425"/>
            </a:xfrm>
            <a:custGeom>
              <a:avLst/>
              <a:gdLst/>
              <a:ahLst/>
              <a:cxnLst/>
              <a:rect l="l" t="t" r="r" b="b"/>
              <a:pathLst>
                <a:path w="42" h="137" extrusionOk="0">
                  <a:moveTo>
                    <a:pt x="17" y="1"/>
                  </a:moveTo>
                  <a:cubicBezTo>
                    <a:pt x="13" y="9"/>
                    <a:pt x="9" y="21"/>
                    <a:pt x="4" y="29"/>
                  </a:cubicBezTo>
                  <a:cubicBezTo>
                    <a:pt x="0" y="46"/>
                    <a:pt x="0" y="58"/>
                    <a:pt x="4" y="71"/>
                  </a:cubicBezTo>
                  <a:cubicBezTo>
                    <a:pt x="4" y="109"/>
                    <a:pt x="12" y="137"/>
                    <a:pt x="19" y="137"/>
                  </a:cubicBezTo>
                  <a:cubicBezTo>
                    <a:pt x="20" y="137"/>
                    <a:pt x="20" y="136"/>
                    <a:pt x="21" y="136"/>
                  </a:cubicBezTo>
                  <a:cubicBezTo>
                    <a:pt x="37" y="112"/>
                    <a:pt x="41" y="87"/>
                    <a:pt x="41" y="58"/>
                  </a:cubicBezTo>
                  <a:cubicBezTo>
                    <a:pt x="41" y="25"/>
                    <a:pt x="33" y="5"/>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4" name="Google Shape;794;p40">
              <a:extLst>
                <a:ext uri="{FF2B5EF4-FFF2-40B4-BE49-F238E27FC236}">
                  <a16:creationId xmlns:a16="http://schemas.microsoft.com/office/drawing/2014/main" xmlns="" id="{B4AF4BA0-DFCD-7A4A-B591-AD3DB107DD45}"/>
                </a:ext>
              </a:extLst>
            </p:cNvPr>
            <p:cNvSpPr/>
            <p:nvPr/>
          </p:nvSpPr>
          <p:spPr>
            <a:xfrm>
              <a:off x="3046500" y="4556600"/>
              <a:ext cx="950" cy="3175"/>
            </a:xfrm>
            <a:custGeom>
              <a:avLst/>
              <a:gdLst/>
              <a:ahLst/>
              <a:cxnLst/>
              <a:rect l="l" t="t" r="r" b="b"/>
              <a:pathLst>
                <a:path w="38" h="127" extrusionOk="0">
                  <a:moveTo>
                    <a:pt x="21" y="1"/>
                  </a:moveTo>
                  <a:cubicBezTo>
                    <a:pt x="17" y="5"/>
                    <a:pt x="13" y="5"/>
                    <a:pt x="9" y="13"/>
                  </a:cubicBezTo>
                  <a:cubicBezTo>
                    <a:pt x="5" y="21"/>
                    <a:pt x="5" y="33"/>
                    <a:pt x="1" y="46"/>
                  </a:cubicBezTo>
                  <a:cubicBezTo>
                    <a:pt x="1" y="66"/>
                    <a:pt x="5" y="87"/>
                    <a:pt x="9" y="107"/>
                  </a:cubicBezTo>
                  <a:cubicBezTo>
                    <a:pt x="11" y="120"/>
                    <a:pt x="14" y="126"/>
                    <a:pt x="18" y="126"/>
                  </a:cubicBezTo>
                  <a:cubicBezTo>
                    <a:pt x="24" y="126"/>
                    <a:pt x="31" y="112"/>
                    <a:pt x="34" y="87"/>
                  </a:cubicBezTo>
                  <a:cubicBezTo>
                    <a:pt x="38" y="70"/>
                    <a:pt x="38" y="54"/>
                    <a:pt x="34" y="33"/>
                  </a:cubicBezTo>
                  <a:cubicBezTo>
                    <a:pt x="34" y="21"/>
                    <a:pt x="26" y="13"/>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5" name="Google Shape;795;p40">
              <a:extLst>
                <a:ext uri="{FF2B5EF4-FFF2-40B4-BE49-F238E27FC236}">
                  <a16:creationId xmlns:a16="http://schemas.microsoft.com/office/drawing/2014/main" xmlns="" id="{2D9D8C8B-E53E-2A45-8F80-FA2AF21908F1}"/>
                </a:ext>
              </a:extLst>
            </p:cNvPr>
            <p:cNvSpPr/>
            <p:nvPr/>
          </p:nvSpPr>
          <p:spPr>
            <a:xfrm>
              <a:off x="3037700" y="4595075"/>
              <a:ext cx="9350" cy="4425"/>
            </a:xfrm>
            <a:custGeom>
              <a:avLst/>
              <a:gdLst/>
              <a:ahLst/>
              <a:cxnLst/>
              <a:rect l="l" t="t" r="r" b="b"/>
              <a:pathLst>
                <a:path w="374" h="177" extrusionOk="0">
                  <a:moveTo>
                    <a:pt x="17" y="0"/>
                  </a:moveTo>
                  <a:cubicBezTo>
                    <a:pt x="12" y="0"/>
                    <a:pt x="8" y="4"/>
                    <a:pt x="8" y="8"/>
                  </a:cubicBezTo>
                  <a:cubicBezTo>
                    <a:pt x="4" y="33"/>
                    <a:pt x="0" y="58"/>
                    <a:pt x="4" y="86"/>
                  </a:cubicBezTo>
                  <a:cubicBezTo>
                    <a:pt x="7" y="131"/>
                    <a:pt x="14" y="165"/>
                    <a:pt x="24" y="165"/>
                  </a:cubicBezTo>
                  <a:cubicBezTo>
                    <a:pt x="28" y="165"/>
                    <a:pt x="32" y="159"/>
                    <a:pt x="37" y="148"/>
                  </a:cubicBezTo>
                  <a:cubicBezTo>
                    <a:pt x="46" y="129"/>
                    <a:pt x="55" y="123"/>
                    <a:pt x="63" y="123"/>
                  </a:cubicBezTo>
                  <a:cubicBezTo>
                    <a:pt x="73" y="123"/>
                    <a:pt x="82" y="131"/>
                    <a:pt x="90" y="136"/>
                  </a:cubicBezTo>
                  <a:cubicBezTo>
                    <a:pt x="94" y="140"/>
                    <a:pt x="103" y="140"/>
                    <a:pt x="111" y="144"/>
                  </a:cubicBezTo>
                  <a:lnTo>
                    <a:pt x="222" y="160"/>
                  </a:lnTo>
                  <a:cubicBezTo>
                    <a:pt x="234" y="160"/>
                    <a:pt x="246" y="167"/>
                    <a:pt x="259" y="167"/>
                  </a:cubicBezTo>
                  <a:cubicBezTo>
                    <a:pt x="263" y="167"/>
                    <a:pt x="267" y="166"/>
                    <a:pt x="271" y="164"/>
                  </a:cubicBezTo>
                  <a:cubicBezTo>
                    <a:pt x="278" y="163"/>
                    <a:pt x="286" y="161"/>
                    <a:pt x="293" y="161"/>
                  </a:cubicBezTo>
                  <a:cubicBezTo>
                    <a:pt x="303" y="161"/>
                    <a:pt x="313" y="164"/>
                    <a:pt x="324" y="173"/>
                  </a:cubicBezTo>
                  <a:cubicBezTo>
                    <a:pt x="327" y="175"/>
                    <a:pt x="329" y="176"/>
                    <a:pt x="331" y="176"/>
                  </a:cubicBezTo>
                  <a:cubicBezTo>
                    <a:pt x="337" y="176"/>
                    <a:pt x="343" y="170"/>
                    <a:pt x="349" y="164"/>
                  </a:cubicBezTo>
                  <a:cubicBezTo>
                    <a:pt x="357" y="156"/>
                    <a:pt x="369" y="156"/>
                    <a:pt x="373" y="91"/>
                  </a:cubicBezTo>
                  <a:cubicBezTo>
                    <a:pt x="361" y="50"/>
                    <a:pt x="349" y="50"/>
                    <a:pt x="337" y="50"/>
                  </a:cubicBezTo>
                  <a:cubicBezTo>
                    <a:pt x="324" y="52"/>
                    <a:pt x="312" y="53"/>
                    <a:pt x="300" y="53"/>
                  </a:cubicBezTo>
                  <a:cubicBezTo>
                    <a:pt x="287" y="53"/>
                    <a:pt x="275" y="52"/>
                    <a:pt x="263" y="50"/>
                  </a:cubicBezTo>
                  <a:cubicBezTo>
                    <a:pt x="209" y="29"/>
                    <a:pt x="156" y="17"/>
                    <a:pt x="103" y="4"/>
                  </a:cubicBezTo>
                  <a:cubicBezTo>
                    <a:pt x="74" y="0"/>
                    <a:pt x="45"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6" name="Google Shape;796;p40">
              <a:extLst>
                <a:ext uri="{FF2B5EF4-FFF2-40B4-BE49-F238E27FC236}">
                  <a16:creationId xmlns:a16="http://schemas.microsoft.com/office/drawing/2014/main" xmlns="" id="{8CC2B7F2-7D3F-DC4C-8638-8B51B26A627C}"/>
                </a:ext>
              </a:extLst>
            </p:cNvPr>
            <p:cNvSpPr/>
            <p:nvPr/>
          </p:nvSpPr>
          <p:spPr>
            <a:xfrm>
              <a:off x="3036350" y="4594950"/>
              <a:ext cx="1250" cy="3425"/>
            </a:xfrm>
            <a:custGeom>
              <a:avLst/>
              <a:gdLst/>
              <a:ahLst/>
              <a:cxnLst/>
              <a:rect l="l" t="t" r="r" b="b"/>
              <a:pathLst>
                <a:path w="50" h="137" extrusionOk="0">
                  <a:moveTo>
                    <a:pt x="27" y="0"/>
                  </a:moveTo>
                  <a:cubicBezTo>
                    <a:pt x="19" y="0"/>
                    <a:pt x="11" y="15"/>
                    <a:pt x="5" y="34"/>
                  </a:cubicBezTo>
                  <a:cubicBezTo>
                    <a:pt x="1" y="91"/>
                    <a:pt x="1" y="112"/>
                    <a:pt x="13" y="128"/>
                  </a:cubicBezTo>
                  <a:cubicBezTo>
                    <a:pt x="18" y="132"/>
                    <a:pt x="23" y="136"/>
                    <a:pt x="28" y="136"/>
                  </a:cubicBezTo>
                  <a:cubicBezTo>
                    <a:pt x="37" y="136"/>
                    <a:pt x="44" y="119"/>
                    <a:pt x="50" y="46"/>
                  </a:cubicBezTo>
                  <a:cubicBezTo>
                    <a:pt x="42" y="13"/>
                    <a:pt x="34" y="0"/>
                    <a:pt x="2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7" name="Google Shape;797;p40">
              <a:extLst>
                <a:ext uri="{FF2B5EF4-FFF2-40B4-BE49-F238E27FC236}">
                  <a16:creationId xmlns:a16="http://schemas.microsoft.com/office/drawing/2014/main" xmlns="" id="{899DCCCA-C306-9A4E-B163-7B774E5D0F87}"/>
                </a:ext>
              </a:extLst>
            </p:cNvPr>
            <p:cNvSpPr/>
            <p:nvPr/>
          </p:nvSpPr>
          <p:spPr>
            <a:xfrm>
              <a:off x="3034725" y="4595450"/>
              <a:ext cx="1150" cy="3375"/>
            </a:xfrm>
            <a:custGeom>
              <a:avLst/>
              <a:gdLst/>
              <a:ahLst/>
              <a:cxnLst/>
              <a:rect l="l" t="t" r="r" b="b"/>
              <a:pathLst>
                <a:path w="46" h="135" extrusionOk="0">
                  <a:moveTo>
                    <a:pt x="19" y="1"/>
                  </a:moveTo>
                  <a:cubicBezTo>
                    <a:pt x="12" y="1"/>
                    <a:pt x="6" y="8"/>
                    <a:pt x="0" y="30"/>
                  </a:cubicBezTo>
                  <a:cubicBezTo>
                    <a:pt x="0" y="88"/>
                    <a:pt x="8" y="125"/>
                    <a:pt x="17" y="133"/>
                  </a:cubicBezTo>
                  <a:cubicBezTo>
                    <a:pt x="18" y="134"/>
                    <a:pt x="20" y="135"/>
                    <a:pt x="21" y="135"/>
                  </a:cubicBezTo>
                  <a:cubicBezTo>
                    <a:pt x="31" y="135"/>
                    <a:pt x="38" y="112"/>
                    <a:pt x="41" y="80"/>
                  </a:cubicBezTo>
                  <a:cubicBezTo>
                    <a:pt x="45" y="59"/>
                    <a:pt x="45" y="35"/>
                    <a:pt x="37" y="14"/>
                  </a:cubicBezTo>
                  <a:cubicBezTo>
                    <a:pt x="31" y="8"/>
                    <a:pt x="25" y="1"/>
                    <a:pt x="1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8" name="Google Shape;798;p40">
              <a:extLst>
                <a:ext uri="{FF2B5EF4-FFF2-40B4-BE49-F238E27FC236}">
                  <a16:creationId xmlns:a16="http://schemas.microsoft.com/office/drawing/2014/main" xmlns="" id="{AD81E5D0-2E31-974F-970D-B3F648234A6A}"/>
                </a:ext>
              </a:extLst>
            </p:cNvPr>
            <p:cNvSpPr/>
            <p:nvPr/>
          </p:nvSpPr>
          <p:spPr>
            <a:xfrm>
              <a:off x="3050725" y="4596300"/>
              <a:ext cx="725" cy="2600"/>
            </a:xfrm>
            <a:custGeom>
              <a:avLst/>
              <a:gdLst/>
              <a:ahLst/>
              <a:cxnLst/>
              <a:rect l="l" t="t" r="r" b="b"/>
              <a:pathLst>
                <a:path w="29" h="104" extrusionOk="0">
                  <a:moveTo>
                    <a:pt x="17" y="1"/>
                  </a:moveTo>
                  <a:cubicBezTo>
                    <a:pt x="13" y="5"/>
                    <a:pt x="8" y="1"/>
                    <a:pt x="8" y="9"/>
                  </a:cubicBezTo>
                  <a:cubicBezTo>
                    <a:pt x="4" y="21"/>
                    <a:pt x="4" y="37"/>
                    <a:pt x="4" y="54"/>
                  </a:cubicBezTo>
                  <a:cubicBezTo>
                    <a:pt x="0" y="66"/>
                    <a:pt x="4" y="78"/>
                    <a:pt x="8" y="87"/>
                  </a:cubicBezTo>
                  <a:cubicBezTo>
                    <a:pt x="13" y="95"/>
                    <a:pt x="21" y="99"/>
                    <a:pt x="29" y="103"/>
                  </a:cubicBezTo>
                  <a:cubicBezTo>
                    <a:pt x="29" y="74"/>
                    <a:pt x="29" y="50"/>
                    <a:pt x="29" y="33"/>
                  </a:cubicBezTo>
                  <a:cubicBezTo>
                    <a:pt x="29" y="1"/>
                    <a:pt x="21"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19" name="Google Shape;799;p40">
              <a:extLst>
                <a:ext uri="{FF2B5EF4-FFF2-40B4-BE49-F238E27FC236}">
                  <a16:creationId xmlns:a16="http://schemas.microsoft.com/office/drawing/2014/main" xmlns="" id="{BEBF2E5E-385A-8143-B978-15E1B5157904}"/>
                </a:ext>
              </a:extLst>
            </p:cNvPr>
            <p:cNvSpPr/>
            <p:nvPr/>
          </p:nvSpPr>
          <p:spPr>
            <a:xfrm>
              <a:off x="3026000" y="4516750"/>
              <a:ext cx="14900" cy="5650"/>
            </a:xfrm>
            <a:custGeom>
              <a:avLst/>
              <a:gdLst/>
              <a:ahLst/>
              <a:cxnLst/>
              <a:rect l="l" t="t" r="r" b="b"/>
              <a:pathLst>
                <a:path w="596" h="226" extrusionOk="0">
                  <a:moveTo>
                    <a:pt x="82" y="1"/>
                  </a:moveTo>
                  <a:cubicBezTo>
                    <a:pt x="81" y="1"/>
                    <a:pt x="79" y="1"/>
                    <a:pt x="78" y="2"/>
                  </a:cubicBezTo>
                  <a:cubicBezTo>
                    <a:pt x="67" y="13"/>
                    <a:pt x="53" y="19"/>
                    <a:pt x="38" y="19"/>
                  </a:cubicBezTo>
                  <a:cubicBezTo>
                    <a:pt x="31" y="19"/>
                    <a:pt x="24" y="18"/>
                    <a:pt x="17" y="15"/>
                  </a:cubicBezTo>
                  <a:cubicBezTo>
                    <a:pt x="16" y="14"/>
                    <a:pt x="15" y="14"/>
                    <a:pt x="14" y="14"/>
                  </a:cubicBezTo>
                  <a:cubicBezTo>
                    <a:pt x="7" y="14"/>
                    <a:pt x="0" y="32"/>
                    <a:pt x="0" y="72"/>
                  </a:cubicBezTo>
                  <a:cubicBezTo>
                    <a:pt x="0" y="123"/>
                    <a:pt x="7" y="152"/>
                    <a:pt x="17" y="152"/>
                  </a:cubicBezTo>
                  <a:cubicBezTo>
                    <a:pt x="18" y="152"/>
                    <a:pt x="19" y="151"/>
                    <a:pt x="21" y="150"/>
                  </a:cubicBezTo>
                  <a:cubicBezTo>
                    <a:pt x="23" y="149"/>
                    <a:pt x="26" y="149"/>
                    <a:pt x="28" y="149"/>
                  </a:cubicBezTo>
                  <a:cubicBezTo>
                    <a:pt x="43" y="149"/>
                    <a:pt x="60" y="163"/>
                    <a:pt x="71" y="163"/>
                  </a:cubicBezTo>
                  <a:cubicBezTo>
                    <a:pt x="72" y="163"/>
                    <a:pt x="73" y="163"/>
                    <a:pt x="74" y="163"/>
                  </a:cubicBezTo>
                  <a:cubicBezTo>
                    <a:pt x="86" y="158"/>
                    <a:pt x="99" y="154"/>
                    <a:pt x="107" y="121"/>
                  </a:cubicBezTo>
                  <a:lnTo>
                    <a:pt x="181" y="216"/>
                  </a:lnTo>
                  <a:cubicBezTo>
                    <a:pt x="187" y="196"/>
                    <a:pt x="193" y="189"/>
                    <a:pt x="200" y="189"/>
                  </a:cubicBezTo>
                  <a:cubicBezTo>
                    <a:pt x="213" y="189"/>
                    <a:pt x="225" y="212"/>
                    <a:pt x="230" y="212"/>
                  </a:cubicBezTo>
                  <a:cubicBezTo>
                    <a:pt x="231" y="211"/>
                    <a:pt x="232" y="211"/>
                    <a:pt x="233" y="211"/>
                  </a:cubicBezTo>
                  <a:cubicBezTo>
                    <a:pt x="242" y="211"/>
                    <a:pt x="249" y="226"/>
                    <a:pt x="255" y="226"/>
                  </a:cubicBezTo>
                  <a:cubicBezTo>
                    <a:pt x="256" y="226"/>
                    <a:pt x="258" y="225"/>
                    <a:pt x="259" y="224"/>
                  </a:cubicBezTo>
                  <a:cubicBezTo>
                    <a:pt x="288" y="204"/>
                    <a:pt x="312" y="183"/>
                    <a:pt x="345" y="167"/>
                  </a:cubicBezTo>
                  <a:cubicBezTo>
                    <a:pt x="370" y="158"/>
                    <a:pt x="398" y="142"/>
                    <a:pt x="427" y="134"/>
                  </a:cubicBezTo>
                  <a:cubicBezTo>
                    <a:pt x="431" y="132"/>
                    <a:pt x="436" y="131"/>
                    <a:pt x="441" y="131"/>
                  </a:cubicBezTo>
                  <a:cubicBezTo>
                    <a:pt x="454" y="131"/>
                    <a:pt x="466" y="138"/>
                    <a:pt x="472" y="150"/>
                  </a:cubicBezTo>
                  <a:cubicBezTo>
                    <a:pt x="474" y="154"/>
                    <a:pt x="476" y="156"/>
                    <a:pt x="478" y="156"/>
                  </a:cubicBezTo>
                  <a:cubicBezTo>
                    <a:pt x="483" y="156"/>
                    <a:pt x="490" y="149"/>
                    <a:pt x="493" y="146"/>
                  </a:cubicBezTo>
                  <a:cubicBezTo>
                    <a:pt x="497" y="146"/>
                    <a:pt x="501" y="142"/>
                    <a:pt x="505" y="142"/>
                  </a:cubicBezTo>
                  <a:cubicBezTo>
                    <a:pt x="530" y="142"/>
                    <a:pt x="554" y="150"/>
                    <a:pt x="583" y="154"/>
                  </a:cubicBezTo>
                  <a:cubicBezTo>
                    <a:pt x="583" y="154"/>
                    <a:pt x="587" y="150"/>
                    <a:pt x="591" y="146"/>
                  </a:cubicBezTo>
                  <a:cubicBezTo>
                    <a:pt x="595" y="130"/>
                    <a:pt x="595" y="113"/>
                    <a:pt x="595" y="93"/>
                  </a:cubicBezTo>
                  <a:cubicBezTo>
                    <a:pt x="595" y="85"/>
                    <a:pt x="595" y="76"/>
                    <a:pt x="595" y="72"/>
                  </a:cubicBezTo>
                  <a:cubicBezTo>
                    <a:pt x="591" y="60"/>
                    <a:pt x="591" y="48"/>
                    <a:pt x="583" y="35"/>
                  </a:cubicBezTo>
                  <a:cubicBezTo>
                    <a:pt x="579" y="31"/>
                    <a:pt x="571" y="27"/>
                    <a:pt x="558" y="27"/>
                  </a:cubicBezTo>
                  <a:cubicBezTo>
                    <a:pt x="547" y="27"/>
                    <a:pt x="535" y="36"/>
                    <a:pt x="523" y="36"/>
                  </a:cubicBezTo>
                  <a:cubicBezTo>
                    <a:pt x="516" y="36"/>
                    <a:pt x="510" y="34"/>
                    <a:pt x="505" y="27"/>
                  </a:cubicBezTo>
                  <a:cubicBezTo>
                    <a:pt x="494" y="16"/>
                    <a:pt x="483" y="12"/>
                    <a:pt x="472" y="12"/>
                  </a:cubicBezTo>
                  <a:cubicBezTo>
                    <a:pt x="456" y="12"/>
                    <a:pt x="440" y="21"/>
                    <a:pt x="423" y="23"/>
                  </a:cubicBezTo>
                  <a:cubicBezTo>
                    <a:pt x="419" y="23"/>
                    <a:pt x="411" y="27"/>
                    <a:pt x="402" y="27"/>
                  </a:cubicBezTo>
                  <a:cubicBezTo>
                    <a:pt x="391" y="27"/>
                    <a:pt x="379" y="18"/>
                    <a:pt x="367" y="18"/>
                  </a:cubicBezTo>
                  <a:cubicBezTo>
                    <a:pt x="362" y="18"/>
                    <a:pt x="358" y="20"/>
                    <a:pt x="353" y="23"/>
                  </a:cubicBezTo>
                  <a:cubicBezTo>
                    <a:pt x="338" y="31"/>
                    <a:pt x="324" y="34"/>
                    <a:pt x="309" y="34"/>
                  </a:cubicBezTo>
                  <a:cubicBezTo>
                    <a:pt x="280" y="34"/>
                    <a:pt x="252" y="23"/>
                    <a:pt x="222" y="23"/>
                  </a:cubicBezTo>
                  <a:cubicBezTo>
                    <a:pt x="209" y="20"/>
                    <a:pt x="195" y="8"/>
                    <a:pt x="184" y="8"/>
                  </a:cubicBezTo>
                  <a:cubicBezTo>
                    <a:pt x="182" y="8"/>
                    <a:pt x="179" y="9"/>
                    <a:pt x="177" y="11"/>
                  </a:cubicBezTo>
                  <a:cubicBezTo>
                    <a:pt x="174" y="12"/>
                    <a:pt x="172" y="12"/>
                    <a:pt x="169" y="12"/>
                  </a:cubicBezTo>
                  <a:cubicBezTo>
                    <a:pt x="160" y="12"/>
                    <a:pt x="151" y="8"/>
                    <a:pt x="143" y="8"/>
                  </a:cubicBezTo>
                  <a:cubicBezTo>
                    <a:pt x="131" y="8"/>
                    <a:pt x="120" y="16"/>
                    <a:pt x="111" y="60"/>
                  </a:cubicBezTo>
                  <a:cubicBezTo>
                    <a:pt x="97" y="21"/>
                    <a:pt x="89" y="1"/>
                    <a:pt x="8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0" name="Google Shape;800;p40">
              <a:extLst>
                <a:ext uri="{FF2B5EF4-FFF2-40B4-BE49-F238E27FC236}">
                  <a16:creationId xmlns:a16="http://schemas.microsoft.com/office/drawing/2014/main" xmlns="" id="{AB51B6AB-BDE8-B741-896A-46E238A59DD5}"/>
                </a:ext>
              </a:extLst>
            </p:cNvPr>
            <p:cNvSpPr/>
            <p:nvPr/>
          </p:nvSpPr>
          <p:spPr>
            <a:xfrm>
              <a:off x="3046500" y="4516725"/>
              <a:ext cx="2400" cy="3175"/>
            </a:xfrm>
            <a:custGeom>
              <a:avLst/>
              <a:gdLst/>
              <a:ahLst/>
              <a:cxnLst/>
              <a:rect l="l" t="t" r="r" b="b"/>
              <a:pathLst>
                <a:path w="96" h="127" extrusionOk="0">
                  <a:moveTo>
                    <a:pt x="47" y="0"/>
                  </a:moveTo>
                  <a:cubicBezTo>
                    <a:pt x="38" y="0"/>
                    <a:pt x="30" y="1"/>
                    <a:pt x="21" y="3"/>
                  </a:cubicBezTo>
                  <a:cubicBezTo>
                    <a:pt x="13" y="3"/>
                    <a:pt x="5" y="20"/>
                    <a:pt x="5" y="53"/>
                  </a:cubicBezTo>
                  <a:cubicBezTo>
                    <a:pt x="1" y="77"/>
                    <a:pt x="9" y="102"/>
                    <a:pt x="21" y="122"/>
                  </a:cubicBezTo>
                  <a:cubicBezTo>
                    <a:pt x="21" y="127"/>
                    <a:pt x="26" y="127"/>
                    <a:pt x="26" y="127"/>
                  </a:cubicBezTo>
                  <a:cubicBezTo>
                    <a:pt x="31" y="115"/>
                    <a:pt x="37" y="112"/>
                    <a:pt x="43" y="112"/>
                  </a:cubicBezTo>
                  <a:cubicBezTo>
                    <a:pt x="52" y="112"/>
                    <a:pt x="60" y="120"/>
                    <a:pt x="69" y="120"/>
                  </a:cubicBezTo>
                  <a:cubicBezTo>
                    <a:pt x="71" y="120"/>
                    <a:pt x="73" y="119"/>
                    <a:pt x="75" y="118"/>
                  </a:cubicBezTo>
                  <a:cubicBezTo>
                    <a:pt x="83" y="118"/>
                    <a:pt x="91" y="110"/>
                    <a:pt x="95" y="69"/>
                  </a:cubicBezTo>
                  <a:cubicBezTo>
                    <a:pt x="87" y="12"/>
                    <a:pt x="87" y="8"/>
                    <a:pt x="75" y="3"/>
                  </a:cubicBezTo>
                  <a:cubicBezTo>
                    <a:pt x="65" y="1"/>
                    <a:pt x="55" y="0"/>
                    <a:pt x="4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1" name="Google Shape;801;p40">
              <a:extLst>
                <a:ext uri="{FF2B5EF4-FFF2-40B4-BE49-F238E27FC236}">
                  <a16:creationId xmlns:a16="http://schemas.microsoft.com/office/drawing/2014/main" xmlns="" id="{47F52CF9-DC1F-F148-AB3B-442845559CC9}"/>
                </a:ext>
              </a:extLst>
            </p:cNvPr>
            <p:cNvSpPr/>
            <p:nvPr/>
          </p:nvSpPr>
          <p:spPr>
            <a:xfrm>
              <a:off x="3043750" y="4516450"/>
              <a:ext cx="1050" cy="3350"/>
            </a:xfrm>
            <a:custGeom>
              <a:avLst/>
              <a:gdLst/>
              <a:ahLst/>
              <a:cxnLst/>
              <a:rect l="l" t="t" r="r" b="b"/>
              <a:pathLst>
                <a:path w="42" h="134" extrusionOk="0">
                  <a:moveTo>
                    <a:pt x="11" y="1"/>
                  </a:moveTo>
                  <a:cubicBezTo>
                    <a:pt x="7" y="1"/>
                    <a:pt x="4" y="25"/>
                    <a:pt x="0" y="68"/>
                  </a:cubicBezTo>
                  <a:cubicBezTo>
                    <a:pt x="0" y="88"/>
                    <a:pt x="4" y="109"/>
                    <a:pt x="13" y="129"/>
                  </a:cubicBezTo>
                  <a:cubicBezTo>
                    <a:pt x="14" y="132"/>
                    <a:pt x="16" y="134"/>
                    <a:pt x="18" y="134"/>
                  </a:cubicBezTo>
                  <a:cubicBezTo>
                    <a:pt x="22" y="134"/>
                    <a:pt x="28" y="129"/>
                    <a:pt x="33" y="121"/>
                  </a:cubicBezTo>
                  <a:cubicBezTo>
                    <a:pt x="41" y="92"/>
                    <a:pt x="41" y="64"/>
                    <a:pt x="37" y="35"/>
                  </a:cubicBezTo>
                  <a:cubicBezTo>
                    <a:pt x="33" y="23"/>
                    <a:pt x="25" y="10"/>
                    <a:pt x="13" y="2"/>
                  </a:cubicBezTo>
                  <a:cubicBezTo>
                    <a:pt x="12" y="1"/>
                    <a:pt x="11" y="1"/>
                    <a:pt x="1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2" name="Google Shape;802;p40">
              <a:extLst>
                <a:ext uri="{FF2B5EF4-FFF2-40B4-BE49-F238E27FC236}">
                  <a16:creationId xmlns:a16="http://schemas.microsoft.com/office/drawing/2014/main" xmlns="" id="{AA95AFF4-2FE6-8C47-923E-0D52E986497A}"/>
                </a:ext>
              </a:extLst>
            </p:cNvPr>
            <p:cNvSpPr/>
            <p:nvPr/>
          </p:nvSpPr>
          <p:spPr>
            <a:xfrm>
              <a:off x="3042100" y="4516875"/>
              <a:ext cx="1150" cy="3475"/>
            </a:xfrm>
            <a:custGeom>
              <a:avLst/>
              <a:gdLst/>
              <a:ahLst/>
              <a:cxnLst/>
              <a:rect l="l" t="t" r="r" b="b"/>
              <a:pathLst>
                <a:path w="46" h="139" extrusionOk="0">
                  <a:moveTo>
                    <a:pt x="22" y="0"/>
                  </a:moveTo>
                  <a:cubicBezTo>
                    <a:pt x="15" y="0"/>
                    <a:pt x="9" y="11"/>
                    <a:pt x="5" y="43"/>
                  </a:cubicBezTo>
                  <a:cubicBezTo>
                    <a:pt x="1" y="75"/>
                    <a:pt x="5" y="108"/>
                    <a:pt x="17" y="137"/>
                  </a:cubicBezTo>
                  <a:cubicBezTo>
                    <a:pt x="18" y="138"/>
                    <a:pt x="19" y="138"/>
                    <a:pt x="20" y="138"/>
                  </a:cubicBezTo>
                  <a:cubicBezTo>
                    <a:pt x="28" y="138"/>
                    <a:pt x="38" y="108"/>
                    <a:pt x="42" y="71"/>
                  </a:cubicBezTo>
                  <a:cubicBezTo>
                    <a:pt x="46" y="51"/>
                    <a:pt x="42" y="30"/>
                    <a:pt x="37" y="14"/>
                  </a:cubicBezTo>
                  <a:cubicBezTo>
                    <a:pt x="32" y="7"/>
                    <a:pt x="27" y="0"/>
                    <a:pt x="2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3" name="Google Shape;803;p40">
              <a:extLst>
                <a:ext uri="{FF2B5EF4-FFF2-40B4-BE49-F238E27FC236}">
                  <a16:creationId xmlns:a16="http://schemas.microsoft.com/office/drawing/2014/main" xmlns="" id="{F6CC3064-2440-6244-BFB4-E0040E6B3DD6}"/>
                </a:ext>
              </a:extLst>
            </p:cNvPr>
            <p:cNvSpPr/>
            <p:nvPr/>
          </p:nvSpPr>
          <p:spPr>
            <a:xfrm>
              <a:off x="3041075" y="4516950"/>
              <a:ext cx="950" cy="3575"/>
            </a:xfrm>
            <a:custGeom>
              <a:avLst/>
              <a:gdLst/>
              <a:ahLst/>
              <a:cxnLst/>
              <a:rect l="l" t="t" r="r" b="b"/>
              <a:pathLst>
                <a:path w="38" h="143" extrusionOk="0">
                  <a:moveTo>
                    <a:pt x="16" y="0"/>
                  </a:moveTo>
                  <a:cubicBezTo>
                    <a:pt x="11" y="0"/>
                    <a:pt x="7" y="19"/>
                    <a:pt x="1" y="56"/>
                  </a:cubicBezTo>
                  <a:cubicBezTo>
                    <a:pt x="4" y="107"/>
                    <a:pt x="8" y="143"/>
                    <a:pt x="16" y="143"/>
                  </a:cubicBezTo>
                  <a:cubicBezTo>
                    <a:pt x="16" y="143"/>
                    <a:pt x="17" y="142"/>
                    <a:pt x="17" y="142"/>
                  </a:cubicBezTo>
                  <a:cubicBezTo>
                    <a:pt x="29" y="134"/>
                    <a:pt x="37" y="113"/>
                    <a:pt x="37" y="52"/>
                  </a:cubicBezTo>
                  <a:cubicBezTo>
                    <a:pt x="27" y="18"/>
                    <a:pt x="21"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4" name="Google Shape;804;p40">
              <a:extLst>
                <a:ext uri="{FF2B5EF4-FFF2-40B4-BE49-F238E27FC236}">
                  <a16:creationId xmlns:a16="http://schemas.microsoft.com/office/drawing/2014/main" xmlns="" id="{AE47B8C6-F7C3-2349-9C21-99DE99CD7ECA}"/>
                </a:ext>
              </a:extLst>
            </p:cNvPr>
            <p:cNvSpPr/>
            <p:nvPr/>
          </p:nvSpPr>
          <p:spPr>
            <a:xfrm>
              <a:off x="3045075" y="4516675"/>
              <a:ext cx="850" cy="2800"/>
            </a:xfrm>
            <a:custGeom>
              <a:avLst/>
              <a:gdLst/>
              <a:ahLst/>
              <a:cxnLst/>
              <a:rect l="l" t="t" r="r" b="b"/>
              <a:pathLst>
                <a:path w="34" h="112" extrusionOk="0">
                  <a:moveTo>
                    <a:pt x="16" y="1"/>
                  </a:moveTo>
                  <a:cubicBezTo>
                    <a:pt x="14" y="1"/>
                    <a:pt x="11" y="3"/>
                    <a:pt x="9" y="10"/>
                  </a:cubicBezTo>
                  <a:cubicBezTo>
                    <a:pt x="5" y="22"/>
                    <a:pt x="1" y="34"/>
                    <a:pt x="1" y="47"/>
                  </a:cubicBezTo>
                  <a:cubicBezTo>
                    <a:pt x="1" y="67"/>
                    <a:pt x="5" y="88"/>
                    <a:pt x="9" y="108"/>
                  </a:cubicBezTo>
                  <a:cubicBezTo>
                    <a:pt x="11" y="110"/>
                    <a:pt x="13" y="112"/>
                    <a:pt x="15" y="112"/>
                  </a:cubicBezTo>
                  <a:cubicBezTo>
                    <a:pt x="23" y="112"/>
                    <a:pt x="30" y="98"/>
                    <a:pt x="33" y="42"/>
                  </a:cubicBezTo>
                  <a:cubicBezTo>
                    <a:pt x="28" y="16"/>
                    <a:pt x="22"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5" name="Google Shape;805;p40">
              <a:extLst>
                <a:ext uri="{FF2B5EF4-FFF2-40B4-BE49-F238E27FC236}">
                  <a16:creationId xmlns:a16="http://schemas.microsoft.com/office/drawing/2014/main" xmlns="" id="{C9CE10EA-1DDA-664A-90C1-2B15C0727727}"/>
                </a:ext>
              </a:extLst>
            </p:cNvPr>
            <p:cNvSpPr/>
            <p:nvPr/>
          </p:nvSpPr>
          <p:spPr>
            <a:xfrm>
              <a:off x="3025075" y="4516975"/>
              <a:ext cx="850" cy="2825"/>
            </a:xfrm>
            <a:custGeom>
              <a:avLst/>
              <a:gdLst/>
              <a:ahLst/>
              <a:cxnLst/>
              <a:rect l="l" t="t" r="r" b="b"/>
              <a:pathLst>
                <a:path w="34" h="113" extrusionOk="0">
                  <a:moveTo>
                    <a:pt x="14" y="0"/>
                  </a:moveTo>
                  <a:cubicBezTo>
                    <a:pt x="11" y="0"/>
                    <a:pt x="7" y="4"/>
                    <a:pt x="5" y="14"/>
                  </a:cubicBezTo>
                  <a:cubicBezTo>
                    <a:pt x="0" y="47"/>
                    <a:pt x="0" y="80"/>
                    <a:pt x="9" y="112"/>
                  </a:cubicBezTo>
                  <a:lnTo>
                    <a:pt x="29" y="96"/>
                  </a:lnTo>
                  <a:cubicBezTo>
                    <a:pt x="33" y="67"/>
                    <a:pt x="29" y="35"/>
                    <a:pt x="21" y="6"/>
                  </a:cubicBezTo>
                  <a:cubicBezTo>
                    <a:pt x="19" y="2"/>
                    <a:pt x="17" y="0"/>
                    <a:pt x="1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6" name="Google Shape;806;p40">
              <a:extLst>
                <a:ext uri="{FF2B5EF4-FFF2-40B4-BE49-F238E27FC236}">
                  <a16:creationId xmlns:a16="http://schemas.microsoft.com/office/drawing/2014/main" xmlns="" id="{6A323A55-145D-504D-AB4B-E3AF62B4A6CD}"/>
                </a:ext>
              </a:extLst>
            </p:cNvPr>
            <p:cNvSpPr/>
            <p:nvPr/>
          </p:nvSpPr>
          <p:spPr>
            <a:xfrm>
              <a:off x="3032050" y="4608600"/>
              <a:ext cx="10700" cy="3775"/>
            </a:xfrm>
            <a:custGeom>
              <a:avLst/>
              <a:gdLst/>
              <a:ahLst/>
              <a:cxnLst/>
              <a:rect l="l" t="t" r="r" b="b"/>
              <a:pathLst>
                <a:path w="428" h="151" extrusionOk="0">
                  <a:moveTo>
                    <a:pt x="50" y="9"/>
                  </a:moveTo>
                  <a:cubicBezTo>
                    <a:pt x="33" y="13"/>
                    <a:pt x="17" y="1"/>
                    <a:pt x="0" y="38"/>
                  </a:cubicBezTo>
                  <a:lnTo>
                    <a:pt x="0" y="95"/>
                  </a:lnTo>
                  <a:cubicBezTo>
                    <a:pt x="13" y="136"/>
                    <a:pt x="25" y="140"/>
                    <a:pt x="41" y="140"/>
                  </a:cubicBezTo>
                  <a:cubicBezTo>
                    <a:pt x="119" y="140"/>
                    <a:pt x="193" y="149"/>
                    <a:pt x="271" y="149"/>
                  </a:cubicBezTo>
                  <a:cubicBezTo>
                    <a:pt x="276" y="150"/>
                    <a:pt x="281" y="150"/>
                    <a:pt x="286" y="150"/>
                  </a:cubicBezTo>
                  <a:cubicBezTo>
                    <a:pt x="301" y="150"/>
                    <a:pt x="316" y="145"/>
                    <a:pt x="329" y="132"/>
                  </a:cubicBezTo>
                  <a:cubicBezTo>
                    <a:pt x="339" y="125"/>
                    <a:pt x="347" y="119"/>
                    <a:pt x="356" y="119"/>
                  </a:cubicBezTo>
                  <a:cubicBezTo>
                    <a:pt x="361" y="119"/>
                    <a:pt x="367" y="122"/>
                    <a:pt x="374" y="128"/>
                  </a:cubicBezTo>
                  <a:cubicBezTo>
                    <a:pt x="378" y="133"/>
                    <a:pt x="383" y="135"/>
                    <a:pt x="387" y="135"/>
                  </a:cubicBezTo>
                  <a:cubicBezTo>
                    <a:pt x="399" y="135"/>
                    <a:pt x="412" y="118"/>
                    <a:pt x="427" y="79"/>
                  </a:cubicBezTo>
                  <a:cubicBezTo>
                    <a:pt x="411" y="37"/>
                    <a:pt x="397" y="20"/>
                    <a:pt x="384" y="20"/>
                  </a:cubicBezTo>
                  <a:cubicBezTo>
                    <a:pt x="376" y="20"/>
                    <a:pt x="369" y="25"/>
                    <a:pt x="362" y="34"/>
                  </a:cubicBezTo>
                  <a:cubicBezTo>
                    <a:pt x="358" y="37"/>
                    <a:pt x="354" y="47"/>
                    <a:pt x="351" y="47"/>
                  </a:cubicBezTo>
                  <a:cubicBezTo>
                    <a:pt x="350" y="47"/>
                    <a:pt x="350" y="47"/>
                    <a:pt x="349" y="46"/>
                  </a:cubicBezTo>
                  <a:cubicBezTo>
                    <a:pt x="334" y="26"/>
                    <a:pt x="320" y="20"/>
                    <a:pt x="306" y="20"/>
                  </a:cubicBezTo>
                  <a:cubicBezTo>
                    <a:pt x="292" y="20"/>
                    <a:pt x="277" y="26"/>
                    <a:pt x="262" y="26"/>
                  </a:cubicBezTo>
                  <a:cubicBezTo>
                    <a:pt x="259" y="26"/>
                    <a:pt x="257" y="26"/>
                    <a:pt x="255" y="26"/>
                  </a:cubicBezTo>
                  <a:cubicBezTo>
                    <a:pt x="210" y="17"/>
                    <a:pt x="165" y="21"/>
                    <a:pt x="119" y="17"/>
                  </a:cubicBezTo>
                  <a:cubicBezTo>
                    <a:pt x="95" y="13"/>
                    <a:pt x="74" y="9"/>
                    <a:pt x="50" y="9"/>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7" name="Google Shape;807;p40">
              <a:extLst>
                <a:ext uri="{FF2B5EF4-FFF2-40B4-BE49-F238E27FC236}">
                  <a16:creationId xmlns:a16="http://schemas.microsoft.com/office/drawing/2014/main" xmlns="" id="{1E1FD48E-6BEE-D946-B0CA-690823F587CD}"/>
                </a:ext>
              </a:extLst>
            </p:cNvPr>
            <p:cNvSpPr/>
            <p:nvPr/>
          </p:nvSpPr>
          <p:spPr>
            <a:xfrm>
              <a:off x="3042825" y="4609575"/>
              <a:ext cx="950" cy="2025"/>
            </a:xfrm>
            <a:custGeom>
              <a:avLst/>
              <a:gdLst/>
              <a:ahLst/>
              <a:cxnLst/>
              <a:rect l="l" t="t" r="r" b="b"/>
              <a:pathLst>
                <a:path w="38" h="81" extrusionOk="0">
                  <a:moveTo>
                    <a:pt x="21" y="0"/>
                  </a:moveTo>
                  <a:cubicBezTo>
                    <a:pt x="15" y="0"/>
                    <a:pt x="9" y="11"/>
                    <a:pt x="0" y="23"/>
                  </a:cubicBezTo>
                  <a:cubicBezTo>
                    <a:pt x="7" y="62"/>
                    <a:pt x="12" y="81"/>
                    <a:pt x="18" y="81"/>
                  </a:cubicBezTo>
                  <a:cubicBezTo>
                    <a:pt x="23" y="81"/>
                    <a:pt x="29" y="65"/>
                    <a:pt x="37" y="36"/>
                  </a:cubicBezTo>
                  <a:cubicBezTo>
                    <a:pt x="31" y="10"/>
                    <a:pt x="26"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8" name="Google Shape;808;p40">
              <a:extLst>
                <a:ext uri="{FF2B5EF4-FFF2-40B4-BE49-F238E27FC236}">
                  <a16:creationId xmlns:a16="http://schemas.microsoft.com/office/drawing/2014/main" xmlns="" id="{3EF8426B-5A24-0043-A9A5-C640976D8794}"/>
                </a:ext>
              </a:extLst>
            </p:cNvPr>
            <p:cNvSpPr/>
            <p:nvPr/>
          </p:nvSpPr>
          <p:spPr>
            <a:xfrm>
              <a:off x="3040550" y="4621775"/>
              <a:ext cx="10200" cy="3575"/>
            </a:xfrm>
            <a:custGeom>
              <a:avLst/>
              <a:gdLst/>
              <a:ahLst/>
              <a:cxnLst/>
              <a:rect l="l" t="t" r="r" b="b"/>
              <a:pathLst>
                <a:path w="408" h="143" extrusionOk="0">
                  <a:moveTo>
                    <a:pt x="338" y="1"/>
                  </a:moveTo>
                  <a:cubicBezTo>
                    <a:pt x="310" y="1"/>
                    <a:pt x="282" y="13"/>
                    <a:pt x="251" y="16"/>
                  </a:cubicBezTo>
                  <a:cubicBezTo>
                    <a:pt x="210" y="20"/>
                    <a:pt x="169" y="24"/>
                    <a:pt x="128" y="24"/>
                  </a:cubicBezTo>
                  <a:cubicBezTo>
                    <a:pt x="91" y="24"/>
                    <a:pt x="58" y="11"/>
                    <a:pt x="26" y="7"/>
                  </a:cubicBezTo>
                  <a:cubicBezTo>
                    <a:pt x="22" y="7"/>
                    <a:pt x="13" y="11"/>
                    <a:pt x="9" y="20"/>
                  </a:cubicBezTo>
                  <a:cubicBezTo>
                    <a:pt x="5" y="32"/>
                    <a:pt x="1" y="48"/>
                    <a:pt x="5" y="61"/>
                  </a:cubicBezTo>
                  <a:cubicBezTo>
                    <a:pt x="1" y="77"/>
                    <a:pt x="5" y="94"/>
                    <a:pt x="9" y="106"/>
                  </a:cubicBezTo>
                  <a:cubicBezTo>
                    <a:pt x="17" y="118"/>
                    <a:pt x="26" y="126"/>
                    <a:pt x="30" y="126"/>
                  </a:cubicBezTo>
                  <a:lnTo>
                    <a:pt x="83" y="126"/>
                  </a:lnTo>
                  <a:cubicBezTo>
                    <a:pt x="108" y="135"/>
                    <a:pt x="136" y="139"/>
                    <a:pt x="161" y="143"/>
                  </a:cubicBezTo>
                  <a:cubicBezTo>
                    <a:pt x="218" y="143"/>
                    <a:pt x="272" y="135"/>
                    <a:pt x="329" y="130"/>
                  </a:cubicBezTo>
                  <a:cubicBezTo>
                    <a:pt x="346" y="126"/>
                    <a:pt x="366" y="126"/>
                    <a:pt x="374" y="126"/>
                  </a:cubicBezTo>
                  <a:cubicBezTo>
                    <a:pt x="387" y="122"/>
                    <a:pt x="399" y="114"/>
                    <a:pt x="407" y="40"/>
                  </a:cubicBezTo>
                  <a:cubicBezTo>
                    <a:pt x="399" y="28"/>
                    <a:pt x="387" y="20"/>
                    <a:pt x="378" y="11"/>
                  </a:cubicBezTo>
                  <a:cubicBezTo>
                    <a:pt x="365" y="3"/>
                    <a:pt x="352" y="1"/>
                    <a:pt x="33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29" name="Google Shape;809;p40">
              <a:extLst>
                <a:ext uri="{FF2B5EF4-FFF2-40B4-BE49-F238E27FC236}">
                  <a16:creationId xmlns:a16="http://schemas.microsoft.com/office/drawing/2014/main" xmlns="" id="{61DFF226-53AA-9E40-9F43-412299A2E9C2}"/>
                </a:ext>
              </a:extLst>
            </p:cNvPr>
            <p:cNvSpPr/>
            <p:nvPr/>
          </p:nvSpPr>
          <p:spPr>
            <a:xfrm>
              <a:off x="3050925" y="4621925"/>
              <a:ext cx="1775" cy="2925"/>
            </a:xfrm>
            <a:custGeom>
              <a:avLst/>
              <a:gdLst/>
              <a:ahLst/>
              <a:cxnLst/>
              <a:rect l="l" t="t" r="r" b="b"/>
              <a:pathLst>
                <a:path w="71" h="117" extrusionOk="0">
                  <a:moveTo>
                    <a:pt x="38" y="0"/>
                  </a:moveTo>
                  <a:cubicBezTo>
                    <a:pt x="28" y="0"/>
                    <a:pt x="18" y="8"/>
                    <a:pt x="9" y="14"/>
                  </a:cubicBezTo>
                  <a:cubicBezTo>
                    <a:pt x="5" y="30"/>
                    <a:pt x="0" y="46"/>
                    <a:pt x="5" y="59"/>
                  </a:cubicBezTo>
                  <a:cubicBezTo>
                    <a:pt x="0" y="75"/>
                    <a:pt x="5" y="92"/>
                    <a:pt x="9" y="108"/>
                  </a:cubicBezTo>
                  <a:cubicBezTo>
                    <a:pt x="17" y="111"/>
                    <a:pt x="25" y="117"/>
                    <a:pt x="32" y="117"/>
                  </a:cubicBezTo>
                  <a:cubicBezTo>
                    <a:pt x="45" y="117"/>
                    <a:pt x="58" y="103"/>
                    <a:pt x="70" y="42"/>
                  </a:cubicBezTo>
                  <a:cubicBezTo>
                    <a:pt x="59" y="10"/>
                    <a:pt x="48" y="0"/>
                    <a:pt x="3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0" name="Google Shape;810;p40">
              <a:extLst>
                <a:ext uri="{FF2B5EF4-FFF2-40B4-BE49-F238E27FC236}">
                  <a16:creationId xmlns:a16="http://schemas.microsoft.com/office/drawing/2014/main" xmlns="" id="{04F14B17-D061-1B46-91E2-6299C661EDC9}"/>
                </a:ext>
              </a:extLst>
            </p:cNvPr>
            <p:cNvSpPr/>
            <p:nvPr/>
          </p:nvSpPr>
          <p:spPr>
            <a:xfrm>
              <a:off x="3053500" y="4622150"/>
              <a:ext cx="1750" cy="3000"/>
            </a:xfrm>
            <a:custGeom>
              <a:avLst/>
              <a:gdLst/>
              <a:ahLst/>
              <a:cxnLst/>
              <a:rect l="l" t="t" r="r" b="b"/>
              <a:pathLst>
                <a:path w="70" h="120" extrusionOk="0">
                  <a:moveTo>
                    <a:pt x="21" y="1"/>
                  </a:moveTo>
                  <a:cubicBezTo>
                    <a:pt x="12" y="1"/>
                    <a:pt x="8" y="21"/>
                    <a:pt x="0" y="33"/>
                  </a:cubicBezTo>
                  <a:cubicBezTo>
                    <a:pt x="8" y="111"/>
                    <a:pt x="8" y="111"/>
                    <a:pt x="12" y="111"/>
                  </a:cubicBezTo>
                  <a:cubicBezTo>
                    <a:pt x="29" y="115"/>
                    <a:pt x="41" y="120"/>
                    <a:pt x="57" y="120"/>
                  </a:cubicBezTo>
                  <a:cubicBezTo>
                    <a:pt x="62" y="120"/>
                    <a:pt x="66" y="103"/>
                    <a:pt x="70" y="87"/>
                  </a:cubicBezTo>
                  <a:cubicBezTo>
                    <a:pt x="66" y="66"/>
                    <a:pt x="62" y="46"/>
                    <a:pt x="57" y="25"/>
                  </a:cubicBezTo>
                  <a:cubicBezTo>
                    <a:pt x="49" y="13"/>
                    <a:pt x="33" y="5"/>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1" name="Google Shape;811;p40">
              <a:extLst>
                <a:ext uri="{FF2B5EF4-FFF2-40B4-BE49-F238E27FC236}">
                  <a16:creationId xmlns:a16="http://schemas.microsoft.com/office/drawing/2014/main" xmlns="" id="{5E2E01CC-820C-C443-B718-B345F74BD8FE}"/>
                </a:ext>
              </a:extLst>
            </p:cNvPr>
            <p:cNvSpPr/>
            <p:nvPr/>
          </p:nvSpPr>
          <p:spPr>
            <a:xfrm>
              <a:off x="3056150" y="4622425"/>
              <a:ext cx="850" cy="2100"/>
            </a:xfrm>
            <a:custGeom>
              <a:avLst/>
              <a:gdLst/>
              <a:ahLst/>
              <a:cxnLst/>
              <a:rect l="l" t="t" r="r" b="b"/>
              <a:pathLst>
                <a:path w="34" h="84" extrusionOk="0">
                  <a:moveTo>
                    <a:pt x="16" y="1"/>
                  </a:moveTo>
                  <a:cubicBezTo>
                    <a:pt x="11" y="1"/>
                    <a:pt x="7" y="16"/>
                    <a:pt x="1" y="47"/>
                  </a:cubicBezTo>
                  <a:cubicBezTo>
                    <a:pt x="7" y="72"/>
                    <a:pt x="12" y="84"/>
                    <a:pt x="17" y="84"/>
                  </a:cubicBezTo>
                  <a:cubicBezTo>
                    <a:pt x="22" y="84"/>
                    <a:pt x="27" y="72"/>
                    <a:pt x="34" y="47"/>
                  </a:cubicBezTo>
                  <a:cubicBezTo>
                    <a:pt x="25" y="16"/>
                    <a:pt x="20"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2" name="Google Shape;812;p40">
              <a:extLst>
                <a:ext uri="{FF2B5EF4-FFF2-40B4-BE49-F238E27FC236}">
                  <a16:creationId xmlns:a16="http://schemas.microsoft.com/office/drawing/2014/main" xmlns="" id="{275CCA68-9488-C245-8BD5-8F9AD2AD4082}"/>
                </a:ext>
              </a:extLst>
            </p:cNvPr>
            <p:cNvSpPr/>
            <p:nvPr/>
          </p:nvSpPr>
          <p:spPr>
            <a:xfrm>
              <a:off x="3042100" y="4503175"/>
              <a:ext cx="1050" cy="2875"/>
            </a:xfrm>
            <a:custGeom>
              <a:avLst/>
              <a:gdLst/>
              <a:ahLst/>
              <a:cxnLst/>
              <a:rect l="l" t="t" r="r" b="b"/>
              <a:pathLst>
                <a:path w="42" h="115" extrusionOk="0">
                  <a:moveTo>
                    <a:pt x="18" y="1"/>
                  </a:moveTo>
                  <a:cubicBezTo>
                    <a:pt x="12" y="1"/>
                    <a:pt x="6" y="11"/>
                    <a:pt x="1" y="41"/>
                  </a:cubicBezTo>
                  <a:cubicBezTo>
                    <a:pt x="5" y="94"/>
                    <a:pt x="13" y="115"/>
                    <a:pt x="17" y="115"/>
                  </a:cubicBezTo>
                  <a:cubicBezTo>
                    <a:pt x="25" y="115"/>
                    <a:pt x="29" y="111"/>
                    <a:pt x="37" y="98"/>
                  </a:cubicBezTo>
                  <a:cubicBezTo>
                    <a:pt x="42" y="74"/>
                    <a:pt x="42" y="53"/>
                    <a:pt x="37" y="28"/>
                  </a:cubicBezTo>
                  <a:cubicBezTo>
                    <a:pt x="31" y="13"/>
                    <a:pt x="25"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3" name="Google Shape;813;p40">
              <a:extLst>
                <a:ext uri="{FF2B5EF4-FFF2-40B4-BE49-F238E27FC236}">
                  <a16:creationId xmlns:a16="http://schemas.microsoft.com/office/drawing/2014/main" xmlns="" id="{F6AA90E6-A719-524E-B1D3-4BB8183E7C79}"/>
                </a:ext>
              </a:extLst>
            </p:cNvPr>
            <p:cNvSpPr/>
            <p:nvPr/>
          </p:nvSpPr>
          <p:spPr>
            <a:xfrm>
              <a:off x="3035025" y="4503325"/>
              <a:ext cx="850" cy="2775"/>
            </a:xfrm>
            <a:custGeom>
              <a:avLst/>
              <a:gdLst/>
              <a:ahLst/>
              <a:cxnLst/>
              <a:rect l="l" t="t" r="r" b="b"/>
              <a:pathLst>
                <a:path w="34" h="111" extrusionOk="0">
                  <a:moveTo>
                    <a:pt x="21" y="0"/>
                  </a:moveTo>
                  <a:cubicBezTo>
                    <a:pt x="13" y="0"/>
                    <a:pt x="7" y="9"/>
                    <a:pt x="0" y="47"/>
                  </a:cubicBezTo>
                  <a:cubicBezTo>
                    <a:pt x="9" y="89"/>
                    <a:pt x="15" y="110"/>
                    <a:pt x="21" y="110"/>
                  </a:cubicBezTo>
                  <a:cubicBezTo>
                    <a:pt x="24" y="110"/>
                    <a:pt x="27" y="105"/>
                    <a:pt x="29" y="96"/>
                  </a:cubicBezTo>
                  <a:cubicBezTo>
                    <a:pt x="33" y="76"/>
                    <a:pt x="33" y="59"/>
                    <a:pt x="33" y="39"/>
                  </a:cubicBezTo>
                  <a:cubicBezTo>
                    <a:pt x="33" y="27"/>
                    <a:pt x="33" y="14"/>
                    <a:pt x="29" y="2"/>
                  </a:cubicBezTo>
                  <a:cubicBezTo>
                    <a:pt x="26" y="1"/>
                    <a:pt x="24"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4" name="Google Shape;814;p40">
              <a:extLst>
                <a:ext uri="{FF2B5EF4-FFF2-40B4-BE49-F238E27FC236}">
                  <a16:creationId xmlns:a16="http://schemas.microsoft.com/office/drawing/2014/main" xmlns="" id="{29C16D85-66FB-664E-B9F6-8F1E7453BAF4}"/>
                </a:ext>
              </a:extLst>
            </p:cNvPr>
            <p:cNvSpPr/>
            <p:nvPr/>
          </p:nvSpPr>
          <p:spPr>
            <a:xfrm>
              <a:off x="3036450" y="4503300"/>
              <a:ext cx="5275" cy="3625"/>
            </a:xfrm>
            <a:custGeom>
              <a:avLst/>
              <a:gdLst/>
              <a:ahLst/>
              <a:cxnLst/>
              <a:rect l="l" t="t" r="r" b="b"/>
              <a:pathLst>
                <a:path w="211" h="145" extrusionOk="0">
                  <a:moveTo>
                    <a:pt x="190" y="1"/>
                  </a:moveTo>
                  <a:cubicBezTo>
                    <a:pt x="188" y="1"/>
                    <a:pt x="187" y="2"/>
                    <a:pt x="186" y="3"/>
                  </a:cubicBezTo>
                  <a:lnTo>
                    <a:pt x="103" y="7"/>
                  </a:lnTo>
                  <a:lnTo>
                    <a:pt x="17" y="7"/>
                  </a:lnTo>
                  <a:cubicBezTo>
                    <a:pt x="13" y="7"/>
                    <a:pt x="13" y="7"/>
                    <a:pt x="9" y="11"/>
                  </a:cubicBezTo>
                  <a:cubicBezTo>
                    <a:pt x="1" y="40"/>
                    <a:pt x="1" y="69"/>
                    <a:pt x="5" y="97"/>
                  </a:cubicBezTo>
                  <a:cubicBezTo>
                    <a:pt x="8" y="131"/>
                    <a:pt x="14" y="140"/>
                    <a:pt x="21" y="140"/>
                  </a:cubicBezTo>
                  <a:cubicBezTo>
                    <a:pt x="22" y="140"/>
                    <a:pt x="24" y="139"/>
                    <a:pt x="25" y="138"/>
                  </a:cubicBezTo>
                  <a:cubicBezTo>
                    <a:pt x="29" y="131"/>
                    <a:pt x="35" y="116"/>
                    <a:pt x="40" y="116"/>
                  </a:cubicBezTo>
                  <a:cubicBezTo>
                    <a:pt x="40" y="116"/>
                    <a:pt x="41" y="117"/>
                    <a:pt x="42" y="118"/>
                  </a:cubicBezTo>
                  <a:cubicBezTo>
                    <a:pt x="52" y="138"/>
                    <a:pt x="61" y="142"/>
                    <a:pt x="71" y="142"/>
                  </a:cubicBezTo>
                  <a:cubicBezTo>
                    <a:pt x="78" y="142"/>
                    <a:pt x="84" y="141"/>
                    <a:pt x="92" y="141"/>
                  </a:cubicBezTo>
                  <a:cubicBezTo>
                    <a:pt x="95" y="141"/>
                    <a:pt x="99" y="141"/>
                    <a:pt x="103" y="142"/>
                  </a:cubicBezTo>
                  <a:cubicBezTo>
                    <a:pt x="105" y="143"/>
                    <a:pt x="107" y="143"/>
                    <a:pt x="109" y="143"/>
                  </a:cubicBezTo>
                  <a:cubicBezTo>
                    <a:pt x="124" y="143"/>
                    <a:pt x="139" y="132"/>
                    <a:pt x="155" y="132"/>
                  </a:cubicBezTo>
                  <a:cubicBezTo>
                    <a:pt x="162" y="132"/>
                    <a:pt x="170" y="135"/>
                    <a:pt x="177" y="142"/>
                  </a:cubicBezTo>
                  <a:cubicBezTo>
                    <a:pt x="179" y="144"/>
                    <a:pt x="181" y="144"/>
                    <a:pt x="183" y="144"/>
                  </a:cubicBezTo>
                  <a:cubicBezTo>
                    <a:pt x="193" y="144"/>
                    <a:pt x="203" y="121"/>
                    <a:pt x="210" y="40"/>
                  </a:cubicBezTo>
                  <a:cubicBezTo>
                    <a:pt x="203" y="16"/>
                    <a:pt x="197" y="1"/>
                    <a:pt x="19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5" name="Google Shape;815;p40">
              <a:extLst>
                <a:ext uri="{FF2B5EF4-FFF2-40B4-BE49-F238E27FC236}">
                  <a16:creationId xmlns:a16="http://schemas.microsoft.com/office/drawing/2014/main" xmlns="" id="{88AA3A07-F55D-964E-8C60-6E55CE0FFC1A}"/>
                </a:ext>
              </a:extLst>
            </p:cNvPr>
            <p:cNvSpPr/>
            <p:nvPr/>
          </p:nvSpPr>
          <p:spPr>
            <a:xfrm>
              <a:off x="3044875" y="4503675"/>
              <a:ext cx="1150" cy="3000"/>
            </a:xfrm>
            <a:custGeom>
              <a:avLst/>
              <a:gdLst/>
              <a:ahLst/>
              <a:cxnLst/>
              <a:rect l="l" t="t" r="r" b="b"/>
              <a:pathLst>
                <a:path w="46" h="120" extrusionOk="0">
                  <a:moveTo>
                    <a:pt x="19" y="0"/>
                  </a:moveTo>
                  <a:cubicBezTo>
                    <a:pt x="12" y="0"/>
                    <a:pt x="7" y="20"/>
                    <a:pt x="0" y="58"/>
                  </a:cubicBezTo>
                  <a:cubicBezTo>
                    <a:pt x="4" y="119"/>
                    <a:pt x="17" y="115"/>
                    <a:pt x="25" y="119"/>
                  </a:cubicBezTo>
                  <a:cubicBezTo>
                    <a:pt x="26" y="120"/>
                    <a:pt x="28" y="120"/>
                    <a:pt x="29" y="120"/>
                  </a:cubicBezTo>
                  <a:cubicBezTo>
                    <a:pt x="38" y="120"/>
                    <a:pt x="42" y="105"/>
                    <a:pt x="45" y="54"/>
                  </a:cubicBezTo>
                  <a:cubicBezTo>
                    <a:pt x="33" y="18"/>
                    <a:pt x="25" y="0"/>
                    <a:pt x="1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6" name="Google Shape;816;p40">
              <a:extLst>
                <a:ext uri="{FF2B5EF4-FFF2-40B4-BE49-F238E27FC236}">
                  <a16:creationId xmlns:a16="http://schemas.microsoft.com/office/drawing/2014/main" xmlns="" id="{4C022F43-BDE8-7943-ACD8-46BB7047E7ED}"/>
                </a:ext>
              </a:extLst>
            </p:cNvPr>
            <p:cNvSpPr/>
            <p:nvPr/>
          </p:nvSpPr>
          <p:spPr>
            <a:xfrm>
              <a:off x="3030000" y="4503750"/>
              <a:ext cx="850" cy="3050"/>
            </a:xfrm>
            <a:custGeom>
              <a:avLst/>
              <a:gdLst/>
              <a:ahLst/>
              <a:cxnLst/>
              <a:rect l="l" t="t" r="r" b="b"/>
              <a:pathLst>
                <a:path w="34" h="122" extrusionOk="0">
                  <a:moveTo>
                    <a:pt x="26" y="1"/>
                  </a:moveTo>
                  <a:cubicBezTo>
                    <a:pt x="26" y="1"/>
                    <a:pt x="25" y="1"/>
                    <a:pt x="25" y="1"/>
                  </a:cubicBezTo>
                  <a:cubicBezTo>
                    <a:pt x="17" y="5"/>
                    <a:pt x="9" y="14"/>
                    <a:pt x="0" y="26"/>
                  </a:cubicBezTo>
                  <a:cubicBezTo>
                    <a:pt x="6" y="93"/>
                    <a:pt x="10" y="122"/>
                    <a:pt x="17" y="122"/>
                  </a:cubicBezTo>
                  <a:cubicBezTo>
                    <a:pt x="19" y="122"/>
                    <a:pt x="22" y="118"/>
                    <a:pt x="25" y="112"/>
                  </a:cubicBezTo>
                  <a:cubicBezTo>
                    <a:pt x="29" y="92"/>
                    <a:pt x="33" y="71"/>
                    <a:pt x="33" y="51"/>
                  </a:cubicBezTo>
                  <a:cubicBezTo>
                    <a:pt x="33" y="21"/>
                    <a:pt x="30" y="1"/>
                    <a:pt x="2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7" name="Google Shape;817;p40">
              <a:extLst>
                <a:ext uri="{FF2B5EF4-FFF2-40B4-BE49-F238E27FC236}">
                  <a16:creationId xmlns:a16="http://schemas.microsoft.com/office/drawing/2014/main" xmlns="" id="{151A367F-8FC7-EF40-BF62-1DDC2A3A32BB}"/>
                </a:ext>
              </a:extLst>
            </p:cNvPr>
            <p:cNvSpPr/>
            <p:nvPr/>
          </p:nvSpPr>
          <p:spPr>
            <a:xfrm>
              <a:off x="3043525" y="4503525"/>
              <a:ext cx="850" cy="3050"/>
            </a:xfrm>
            <a:custGeom>
              <a:avLst/>
              <a:gdLst/>
              <a:ahLst/>
              <a:cxnLst/>
              <a:rect l="l" t="t" r="r" b="b"/>
              <a:pathLst>
                <a:path w="34" h="122" extrusionOk="0">
                  <a:moveTo>
                    <a:pt x="16" y="0"/>
                  </a:moveTo>
                  <a:cubicBezTo>
                    <a:pt x="10" y="0"/>
                    <a:pt x="6" y="11"/>
                    <a:pt x="1" y="39"/>
                  </a:cubicBezTo>
                  <a:cubicBezTo>
                    <a:pt x="9" y="117"/>
                    <a:pt x="5" y="121"/>
                    <a:pt x="13" y="121"/>
                  </a:cubicBezTo>
                  <a:cubicBezTo>
                    <a:pt x="17" y="117"/>
                    <a:pt x="26" y="109"/>
                    <a:pt x="30" y="92"/>
                  </a:cubicBezTo>
                  <a:cubicBezTo>
                    <a:pt x="34" y="68"/>
                    <a:pt x="34" y="39"/>
                    <a:pt x="30" y="14"/>
                  </a:cubicBezTo>
                  <a:cubicBezTo>
                    <a:pt x="24" y="6"/>
                    <a:pt x="20"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8" name="Google Shape;818;p40">
              <a:extLst>
                <a:ext uri="{FF2B5EF4-FFF2-40B4-BE49-F238E27FC236}">
                  <a16:creationId xmlns:a16="http://schemas.microsoft.com/office/drawing/2014/main" xmlns="" id="{C347A7DC-47E1-294A-9EB4-5065B1A35B32}"/>
                </a:ext>
              </a:extLst>
            </p:cNvPr>
            <p:cNvSpPr/>
            <p:nvPr/>
          </p:nvSpPr>
          <p:spPr>
            <a:xfrm>
              <a:off x="3033475" y="4503650"/>
              <a:ext cx="850" cy="3025"/>
            </a:xfrm>
            <a:custGeom>
              <a:avLst/>
              <a:gdLst/>
              <a:ahLst/>
              <a:cxnLst/>
              <a:rect l="l" t="t" r="r" b="b"/>
              <a:pathLst>
                <a:path w="34" h="121" extrusionOk="0">
                  <a:moveTo>
                    <a:pt x="17" y="0"/>
                  </a:moveTo>
                  <a:cubicBezTo>
                    <a:pt x="15" y="0"/>
                    <a:pt x="14" y="2"/>
                    <a:pt x="13" y="5"/>
                  </a:cubicBezTo>
                  <a:cubicBezTo>
                    <a:pt x="9" y="22"/>
                    <a:pt x="5" y="38"/>
                    <a:pt x="5" y="55"/>
                  </a:cubicBezTo>
                  <a:cubicBezTo>
                    <a:pt x="1" y="75"/>
                    <a:pt x="5" y="100"/>
                    <a:pt x="13" y="120"/>
                  </a:cubicBezTo>
                  <a:cubicBezTo>
                    <a:pt x="14" y="121"/>
                    <a:pt x="15" y="121"/>
                    <a:pt x="16" y="121"/>
                  </a:cubicBezTo>
                  <a:cubicBezTo>
                    <a:pt x="26" y="121"/>
                    <a:pt x="30" y="96"/>
                    <a:pt x="34" y="42"/>
                  </a:cubicBezTo>
                  <a:cubicBezTo>
                    <a:pt x="25" y="13"/>
                    <a:pt x="20"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39" name="Google Shape;819;p40">
              <a:extLst>
                <a:ext uri="{FF2B5EF4-FFF2-40B4-BE49-F238E27FC236}">
                  <a16:creationId xmlns:a16="http://schemas.microsoft.com/office/drawing/2014/main" xmlns="" id="{7E1BB20F-7681-8544-9B05-61213BBD0F99}"/>
                </a:ext>
              </a:extLst>
            </p:cNvPr>
            <p:cNvSpPr/>
            <p:nvPr/>
          </p:nvSpPr>
          <p:spPr>
            <a:xfrm>
              <a:off x="3031225" y="4503675"/>
              <a:ext cx="750" cy="3150"/>
            </a:xfrm>
            <a:custGeom>
              <a:avLst/>
              <a:gdLst/>
              <a:ahLst/>
              <a:cxnLst/>
              <a:rect l="l" t="t" r="r" b="b"/>
              <a:pathLst>
                <a:path w="30" h="126" extrusionOk="0">
                  <a:moveTo>
                    <a:pt x="13" y="0"/>
                  </a:moveTo>
                  <a:cubicBezTo>
                    <a:pt x="9" y="0"/>
                    <a:pt x="5" y="17"/>
                    <a:pt x="5" y="33"/>
                  </a:cubicBezTo>
                  <a:cubicBezTo>
                    <a:pt x="1" y="54"/>
                    <a:pt x="5" y="78"/>
                    <a:pt x="5" y="99"/>
                  </a:cubicBezTo>
                  <a:cubicBezTo>
                    <a:pt x="8" y="119"/>
                    <a:pt x="12" y="126"/>
                    <a:pt x="16" y="126"/>
                  </a:cubicBezTo>
                  <a:cubicBezTo>
                    <a:pt x="20" y="126"/>
                    <a:pt x="25" y="114"/>
                    <a:pt x="29" y="103"/>
                  </a:cubicBezTo>
                  <a:cubicBezTo>
                    <a:pt x="25" y="25"/>
                    <a:pt x="17" y="0"/>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0" name="Google Shape;820;p40">
              <a:extLst>
                <a:ext uri="{FF2B5EF4-FFF2-40B4-BE49-F238E27FC236}">
                  <a16:creationId xmlns:a16="http://schemas.microsoft.com/office/drawing/2014/main" xmlns="" id="{1146A2D5-6F24-6643-8EE0-43F8EE457DE7}"/>
                </a:ext>
              </a:extLst>
            </p:cNvPr>
            <p:cNvSpPr/>
            <p:nvPr/>
          </p:nvSpPr>
          <p:spPr>
            <a:xfrm>
              <a:off x="3046725" y="4504300"/>
              <a:ext cx="850" cy="2375"/>
            </a:xfrm>
            <a:custGeom>
              <a:avLst/>
              <a:gdLst/>
              <a:ahLst/>
              <a:cxnLst/>
              <a:rect l="l" t="t" r="r" b="b"/>
              <a:pathLst>
                <a:path w="34" h="95" extrusionOk="0">
                  <a:moveTo>
                    <a:pt x="17" y="1"/>
                  </a:moveTo>
                  <a:cubicBezTo>
                    <a:pt x="14" y="1"/>
                    <a:pt x="11" y="3"/>
                    <a:pt x="8" y="4"/>
                  </a:cubicBezTo>
                  <a:cubicBezTo>
                    <a:pt x="4" y="16"/>
                    <a:pt x="0" y="29"/>
                    <a:pt x="4" y="41"/>
                  </a:cubicBezTo>
                  <a:cubicBezTo>
                    <a:pt x="0" y="57"/>
                    <a:pt x="4" y="70"/>
                    <a:pt x="8" y="86"/>
                  </a:cubicBezTo>
                  <a:cubicBezTo>
                    <a:pt x="11" y="91"/>
                    <a:pt x="14" y="94"/>
                    <a:pt x="17" y="94"/>
                  </a:cubicBezTo>
                  <a:cubicBezTo>
                    <a:pt x="24" y="94"/>
                    <a:pt x="30" y="80"/>
                    <a:pt x="33" y="41"/>
                  </a:cubicBezTo>
                  <a:cubicBezTo>
                    <a:pt x="28" y="8"/>
                    <a:pt x="22"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1" name="Google Shape;821;p40">
              <a:extLst>
                <a:ext uri="{FF2B5EF4-FFF2-40B4-BE49-F238E27FC236}">
                  <a16:creationId xmlns:a16="http://schemas.microsoft.com/office/drawing/2014/main" xmlns="" id="{AA51D213-9A0B-8C41-9C8D-7FB32602A6E0}"/>
                </a:ext>
              </a:extLst>
            </p:cNvPr>
            <p:cNvSpPr/>
            <p:nvPr/>
          </p:nvSpPr>
          <p:spPr>
            <a:xfrm>
              <a:off x="3032675" y="4503875"/>
              <a:ext cx="525" cy="2700"/>
            </a:xfrm>
            <a:custGeom>
              <a:avLst/>
              <a:gdLst/>
              <a:ahLst/>
              <a:cxnLst/>
              <a:rect l="l" t="t" r="r" b="b"/>
              <a:pathLst>
                <a:path w="21" h="108" extrusionOk="0">
                  <a:moveTo>
                    <a:pt x="8" y="0"/>
                  </a:moveTo>
                  <a:cubicBezTo>
                    <a:pt x="0" y="0"/>
                    <a:pt x="0" y="25"/>
                    <a:pt x="0" y="46"/>
                  </a:cubicBezTo>
                  <a:cubicBezTo>
                    <a:pt x="0" y="87"/>
                    <a:pt x="0" y="107"/>
                    <a:pt x="8" y="107"/>
                  </a:cubicBezTo>
                  <a:cubicBezTo>
                    <a:pt x="12" y="107"/>
                    <a:pt x="21" y="78"/>
                    <a:pt x="21" y="50"/>
                  </a:cubicBezTo>
                  <a:cubicBezTo>
                    <a:pt x="21" y="25"/>
                    <a:pt x="12" y="0"/>
                    <a:pt x="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2" name="Google Shape;822;p40">
              <a:extLst>
                <a:ext uri="{FF2B5EF4-FFF2-40B4-BE49-F238E27FC236}">
                  <a16:creationId xmlns:a16="http://schemas.microsoft.com/office/drawing/2014/main" xmlns="" id="{D2948875-BE54-914C-8732-42C954DD7525}"/>
                </a:ext>
              </a:extLst>
            </p:cNvPr>
            <p:cNvSpPr/>
            <p:nvPr/>
          </p:nvSpPr>
          <p:spPr>
            <a:xfrm>
              <a:off x="3045475" y="4543150"/>
              <a:ext cx="3825" cy="3450"/>
            </a:xfrm>
            <a:custGeom>
              <a:avLst/>
              <a:gdLst/>
              <a:ahLst/>
              <a:cxnLst/>
              <a:rect l="l" t="t" r="r" b="b"/>
              <a:pathLst>
                <a:path w="153" h="138" extrusionOk="0">
                  <a:moveTo>
                    <a:pt x="106" y="0"/>
                  </a:moveTo>
                  <a:cubicBezTo>
                    <a:pt x="104" y="0"/>
                    <a:pt x="102" y="1"/>
                    <a:pt x="99" y="1"/>
                  </a:cubicBezTo>
                  <a:cubicBezTo>
                    <a:pt x="83" y="5"/>
                    <a:pt x="67" y="9"/>
                    <a:pt x="50" y="9"/>
                  </a:cubicBezTo>
                  <a:cubicBezTo>
                    <a:pt x="38" y="9"/>
                    <a:pt x="26" y="13"/>
                    <a:pt x="17" y="22"/>
                  </a:cubicBezTo>
                  <a:cubicBezTo>
                    <a:pt x="9" y="26"/>
                    <a:pt x="1" y="50"/>
                    <a:pt x="5" y="116"/>
                  </a:cubicBezTo>
                  <a:cubicBezTo>
                    <a:pt x="13" y="120"/>
                    <a:pt x="21" y="132"/>
                    <a:pt x="30" y="132"/>
                  </a:cubicBezTo>
                  <a:cubicBezTo>
                    <a:pt x="49" y="132"/>
                    <a:pt x="68" y="116"/>
                    <a:pt x="87" y="116"/>
                  </a:cubicBezTo>
                  <a:cubicBezTo>
                    <a:pt x="97" y="116"/>
                    <a:pt x="106" y="120"/>
                    <a:pt x="116" y="132"/>
                  </a:cubicBezTo>
                  <a:cubicBezTo>
                    <a:pt x="118" y="136"/>
                    <a:pt x="121" y="138"/>
                    <a:pt x="124" y="138"/>
                  </a:cubicBezTo>
                  <a:cubicBezTo>
                    <a:pt x="133" y="138"/>
                    <a:pt x="143" y="113"/>
                    <a:pt x="153" y="58"/>
                  </a:cubicBezTo>
                  <a:cubicBezTo>
                    <a:pt x="138" y="15"/>
                    <a:pt x="124" y="0"/>
                    <a:pt x="10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3" name="Google Shape;823;p40">
              <a:extLst>
                <a:ext uri="{FF2B5EF4-FFF2-40B4-BE49-F238E27FC236}">
                  <a16:creationId xmlns:a16="http://schemas.microsoft.com/office/drawing/2014/main" xmlns="" id="{531DF65C-98A4-CE4B-9BFC-194644609D83}"/>
                </a:ext>
              </a:extLst>
            </p:cNvPr>
            <p:cNvSpPr/>
            <p:nvPr/>
          </p:nvSpPr>
          <p:spPr>
            <a:xfrm>
              <a:off x="3050100" y="4544000"/>
              <a:ext cx="1875" cy="2800"/>
            </a:xfrm>
            <a:custGeom>
              <a:avLst/>
              <a:gdLst/>
              <a:ahLst/>
              <a:cxnLst/>
              <a:rect l="l" t="t" r="r" b="b"/>
              <a:pathLst>
                <a:path w="75" h="112" extrusionOk="0">
                  <a:moveTo>
                    <a:pt x="23" y="1"/>
                  </a:moveTo>
                  <a:cubicBezTo>
                    <a:pt x="16" y="1"/>
                    <a:pt x="9" y="8"/>
                    <a:pt x="1" y="33"/>
                  </a:cubicBezTo>
                  <a:cubicBezTo>
                    <a:pt x="1" y="53"/>
                    <a:pt x="5" y="74"/>
                    <a:pt x="9" y="90"/>
                  </a:cubicBezTo>
                  <a:cubicBezTo>
                    <a:pt x="19" y="102"/>
                    <a:pt x="29" y="111"/>
                    <a:pt x="39" y="111"/>
                  </a:cubicBezTo>
                  <a:cubicBezTo>
                    <a:pt x="50" y="111"/>
                    <a:pt x="62" y="101"/>
                    <a:pt x="74" y="74"/>
                  </a:cubicBezTo>
                  <a:cubicBezTo>
                    <a:pt x="66" y="12"/>
                    <a:pt x="58" y="16"/>
                    <a:pt x="42" y="12"/>
                  </a:cubicBezTo>
                  <a:cubicBezTo>
                    <a:pt x="35" y="8"/>
                    <a:pt x="29" y="1"/>
                    <a:pt x="2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4" name="Google Shape;824;p40">
              <a:extLst>
                <a:ext uri="{FF2B5EF4-FFF2-40B4-BE49-F238E27FC236}">
                  <a16:creationId xmlns:a16="http://schemas.microsoft.com/office/drawing/2014/main" xmlns="" id="{1E5994D9-60C3-2D4B-96DE-F3C3E429168B}"/>
                </a:ext>
              </a:extLst>
            </p:cNvPr>
            <p:cNvSpPr/>
            <p:nvPr/>
          </p:nvSpPr>
          <p:spPr>
            <a:xfrm>
              <a:off x="3052875" y="4543850"/>
              <a:ext cx="1550" cy="2925"/>
            </a:xfrm>
            <a:custGeom>
              <a:avLst/>
              <a:gdLst/>
              <a:ahLst/>
              <a:cxnLst/>
              <a:rect l="l" t="t" r="r" b="b"/>
              <a:pathLst>
                <a:path w="62" h="117" extrusionOk="0">
                  <a:moveTo>
                    <a:pt x="31" y="1"/>
                  </a:moveTo>
                  <a:cubicBezTo>
                    <a:pt x="26" y="1"/>
                    <a:pt x="22" y="2"/>
                    <a:pt x="19" y="2"/>
                  </a:cubicBezTo>
                  <a:cubicBezTo>
                    <a:pt x="18" y="2"/>
                    <a:pt x="18" y="2"/>
                    <a:pt x="17" y="2"/>
                  </a:cubicBezTo>
                  <a:cubicBezTo>
                    <a:pt x="16" y="1"/>
                    <a:pt x="15" y="1"/>
                    <a:pt x="14" y="1"/>
                  </a:cubicBezTo>
                  <a:cubicBezTo>
                    <a:pt x="8" y="1"/>
                    <a:pt x="4" y="16"/>
                    <a:pt x="0" y="63"/>
                  </a:cubicBezTo>
                  <a:cubicBezTo>
                    <a:pt x="13" y="117"/>
                    <a:pt x="33" y="117"/>
                    <a:pt x="41" y="117"/>
                  </a:cubicBezTo>
                  <a:cubicBezTo>
                    <a:pt x="50" y="117"/>
                    <a:pt x="58" y="108"/>
                    <a:pt x="62" y="55"/>
                  </a:cubicBezTo>
                  <a:cubicBezTo>
                    <a:pt x="54" y="8"/>
                    <a:pt x="41" y="1"/>
                    <a:pt x="3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5" name="Google Shape;825;p40">
              <a:extLst>
                <a:ext uri="{FF2B5EF4-FFF2-40B4-BE49-F238E27FC236}">
                  <a16:creationId xmlns:a16="http://schemas.microsoft.com/office/drawing/2014/main" xmlns="" id="{F2EBE24C-15EA-6848-91A4-C01826D682C0}"/>
                </a:ext>
              </a:extLst>
            </p:cNvPr>
            <p:cNvSpPr/>
            <p:nvPr/>
          </p:nvSpPr>
          <p:spPr>
            <a:xfrm>
              <a:off x="3035525" y="4543450"/>
              <a:ext cx="1175" cy="3650"/>
            </a:xfrm>
            <a:custGeom>
              <a:avLst/>
              <a:gdLst/>
              <a:ahLst/>
              <a:cxnLst/>
              <a:rect l="l" t="t" r="r" b="b"/>
              <a:pathLst>
                <a:path w="47" h="146" extrusionOk="0">
                  <a:moveTo>
                    <a:pt x="18" y="1"/>
                  </a:moveTo>
                  <a:cubicBezTo>
                    <a:pt x="16" y="1"/>
                    <a:pt x="14" y="1"/>
                    <a:pt x="13" y="1"/>
                  </a:cubicBezTo>
                  <a:cubicBezTo>
                    <a:pt x="9" y="5"/>
                    <a:pt x="1" y="14"/>
                    <a:pt x="1" y="51"/>
                  </a:cubicBezTo>
                  <a:cubicBezTo>
                    <a:pt x="5" y="71"/>
                    <a:pt x="5" y="96"/>
                    <a:pt x="9" y="120"/>
                  </a:cubicBezTo>
                  <a:cubicBezTo>
                    <a:pt x="15" y="137"/>
                    <a:pt x="20" y="145"/>
                    <a:pt x="24" y="145"/>
                  </a:cubicBezTo>
                  <a:cubicBezTo>
                    <a:pt x="33" y="145"/>
                    <a:pt x="41" y="113"/>
                    <a:pt x="46" y="51"/>
                  </a:cubicBezTo>
                  <a:cubicBezTo>
                    <a:pt x="40" y="6"/>
                    <a:pt x="26"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6" name="Google Shape;826;p40">
              <a:extLst>
                <a:ext uri="{FF2B5EF4-FFF2-40B4-BE49-F238E27FC236}">
                  <a16:creationId xmlns:a16="http://schemas.microsoft.com/office/drawing/2014/main" xmlns="" id="{90D9F4C5-3CB7-8E4E-95A5-D2D0930408E7}"/>
                </a:ext>
              </a:extLst>
            </p:cNvPr>
            <p:cNvSpPr/>
            <p:nvPr/>
          </p:nvSpPr>
          <p:spPr>
            <a:xfrm>
              <a:off x="3037375" y="4543575"/>
              <a:ext cx="950" cy="2825"/>
            </a:xfrm>
            <a:custGeom>
              <a:avLst/>
              <a:gdLst/>
              <a:ahLst/>
              <a:cxnLst/>
              <a:rect l="l" t="t" r="r" b="b"/>
              <a:pathLst>
                <a:path w="38" h="113" extrusionOk="0">
                  <a:moveTo>
                    <a:pt x="21" y="0"/>
                  </a:moveTo>
                  <a:cubicBezTo>
                    <a:pt x="17" y="0"/>
                    <a:pt x="17" y="0"/>
                    <a:pt x="13" y="5"/>
                  </a:cubicBezTo>
                  <a:cubicBezTo>
                    <a:pt x="5" y="21"/>
                    <a:pt x="1" y="41"/>
                    <a:pt x="5" y="58"/>
                  </a:cubicBezTo>
                  <a:cubicBezTo>
                    <a:pt x="5" y="78"/>
                    <a:pt x="9" y="95"/>
                    <a:pt x="13" y="111"/>
                  </a:cubicBezTo>
                  <a:cubicBezTo>
                    <a:pt x="14" y="112"/>
                    <a:pt x="15" y="112"/>
                    <a:pt x="16" y="112"/>
                  </a:cubicBezTo>
                  <a:cubicBezTo>
                    <a:pt x="22" y="112"/>
                    <a:pt x="27" y="101"/>
                    <a:pt x="34" y="91"/>
                  </a:cubicBezTo>
                  <a:cubicBezTo>
                    <a:pt x="38" y="66"/>
                    <a:pt x="38" y="37"/>
                    <a:pt x="34" y="13"/>
                  </a:cubicBezTo>
                  <a:cubicBezTo>
                    <a:pt x="30" y="9"/>
                    <a:pt x="25" y="5"/>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7" name="Google Shape;827;p40">
              <a:extLst>
                <a:ext uri="{FF2B5EF4-FFF2-40B4-BE49-F238E27FC236}">
                  <a16:creationId xmlns:a16="http://schemas.microsoft.com/office/drawing/2014/main" xmlns="" id="{170E5C39-43D8-7141-8E31-8771818A7C60}"/>
                </a:ext>
              </a:extLst>
            </p:cNvPr>
            <p:cNvSpPr/>
            <p:nvPr/>
          </p:nvSpPr>
          <p:spPr>
            <a:xfrm>
              <a:off x="3044350" y="4543850"/>
              <a:ext cx="850" cy="2525"/>
            </a:xfrm>
            <a:custGeom>
              <a:avLst/>
              <a:gdLst/>
              <a:ahLst/>
              <a:cxnLst/>
              <a:rect l="l" t="t" r="r" b="b"/>
              <a:pathLst>
                <a:path w="34" h="101" extrusionOk="0">
                  <a:moveTo>
                    <a:pt x="17" y="1"/>
                  </a:moveTo>
                  <a:cubicBezTo>
                    <a:pt x="13" y="1"/>
                    <a:pt x="9" y="12"/>
                    <a:pt x="1" y="35"/>
                  </a:cubicBezTo>
                  <a:cubicBezTo>
                    <a:pt x="4" y="97"/>
                    <a:pt x="11" y="100"/>
                    <a:pt x="19" y="100"/>
                  </a:cubicBezTo>
                  <a:cubicBezTo>
                    <a:pt x="20" y="100"/>
                    <a:pt x="20" y="100"/>
                    <a:pt x="21" y="100"/>
                  </a:cubicBezTo>
                  <a:cubicBezTo>
                    <a:pt x="30" y="96"/>
                    <a:pt x="34" y="72"/>
                    <a:pt x="34" y="35"/>
                  </a:cubicBezTo>
                  <a:cubicBezTo>
                    <a:pt x="25" y="12"/>
                    <a:pt x="21"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8" name="Google Shape;828;p40">
              <a:extLst>
                <a:ext uri="{FF2B5EF4-FFF2-40B4-BE49-F238E27FC236}">
                  <a16:creationId xmlns:a16="http://schemas.microsoft.com/office/drawing/2014/main" xmlns="" id="{B9997D80-F439-D548-A981-31369B4AA6B5}"/>
                </a:ext>
              </a:extLst>
            </p:cNvPr>
            <p:cNvSpPr/>
            <p:nvPr/>
          </p:nvSpPr>
          <p:spPr>
            <a:xfrm>
              <a:off x="3040975" y="4543675"/>
              <a:ext cx="650" cy="2600"/>
            </a:xfrm>
            <a:custGeom>
              <a:avLst/>
              <a:gdLst/>
              <a:ahLst/>
              <a:cxnLst/>
              <a:rect l="l" t="t" r="r" b="b"/>
              <a:pathLst>
                <a:path w="26" h="104" extrusionOk="0">
                  <a:moveTo>
                    <a:pt x="17" y="1"/>
                  </a:moveTo>
                  <a:cubicBezTo>
                    <a:pt x="13" y="1"/>
                    <a:pt x="5" y="13"/>
                    <a:pt x="0" y="21"/>
                  </a:cubicBezTo>
                  <a:cubicBezTo>
                    <a:pt x="4" y="81"/>
                    <a:pt x="8" y="104"/>
                    <a:pt x="15" y="104"/>
                  </a:cubicBezTo>
                  <a:cubicBezTo>
                    <a:pt x="16" y="104"/>
                    <a:pt x="16" y="103"/>
                    <a:pt x="17" y="103"/>
                  </a:cubicBezTo>
                  <a:cubicBezTo>
                    <a:pt x="21" y="95"/>
                    <a:pt x="25" y="79"/>
                    <a:pt x="25" y="46"/>
                  </a:cubicBezTo>
                  <a:cubicBezTo>
                    <a:pt x="25" y="29"/>
                    <a:pt x="21" y="13"/>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49" name="Google Shape;829;p40">
              <a:extLst>
                <a:ext uri="{FF2B5EF4-FFF2-40B4-BE49-F238E27FC236}">
                  <a16:creationId xmlns:a16="http://schemas.microsoft.com/office/drawing/2014/main" xmlns="" id="{25A36642-E6F9-1041-B927-7A108241263C}"/>
                </a:ext>
              </a:extLst>
            </p:cNvPr>
            <p:cNvSpPr/>
            <p:nvPr/>
          </p:nvSpPr>
          <p:spPr>
            <a:xfrm>
              <a:off x="3042625" y="4543750"/>
              <a:ext cx="525" cy="2425"/>
            </a:xfrm>
            <a:custGeom>
              <a:avLst/>
              <a:gdLst/>
              <a:ahLst/>
              <a:cxnLst/>
              <a:rect l="l" t="t" r="r" b="b"/>
              <a:pathLst>
                <a:path w="21" h="97" extrusionOk="0">
                  <a:moveTo>
                    <a:pt x="10" y="1"/>
                  </a:moveTo>
                  <a:cubicBezTo>
                    <a:pt x="9" y="1"/>
                    <a:pt x="9" y="1"/>
                    <a:pt x="8" y="2"/>
                  </a:cubicBezTo>
                  <a:cubicBezTo>
                    <a:pt x="0" y="10"/>
                    <a:pt x="0" y="22"/>
                    <a:pt x="0" y="34"/>
                  </a:cubicBezTo>
                  <a:cubicBezTo>
                    <a:pt x="0" y="51"/>
                    <a:pt x="0" y="71"/>
                    <a:pt x="4" y="92"/>
                  </a:cubicBezTo>
                  <a:cubicBezTo>
                    <a:pt x="6" y="95"/>
                    <a:pt x="9" y="97"/>
                    <a:pt x="11" y="97"/>
                  </a:cubicBezTo>
                  <a:cubicBezTo>
                    <a:pt x="16" y="97"/>
                    <a:pt x="21" y="83"/>
                    <a:pt x="21" y="47"/>
                  </a:cubicBezTo>
                  <a:cubicBezTo>
                    <a:pt x="17" y="12"/>
                    <a:pt x="14" y="1"/>
                    <a:pt x="1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0" name="Google Shape;830;p40">
              <a:extLst>
                <a:ext uri="{FF2B5EF4-FFF2-40B4-BE49-F238E27FC236}">
                  <a16:creationId xmlns:a16="http://schemas.microsoft.com/office/drawing/2014/main" xmlns="" id="{25248342-2E9E-FB44-A051-EB2276C875CB}"/>
                </a:ext>
              </a:extLst>
            </p:cNvPr>
            <p:cNvSpPr/>
            <p:nvPr/>
          </p:nvSpPr>
          <p:spPr>
            <a:xfrm>
              <a:off x="3039225" y="4543975"/>
              <a:ext cx="650" cy="2700"/>
            </a:xfrm>
            <a:custGeom>
              <a:avLst/>
              <a:gdLst/>
              <a:ahLst/>
              <a:cxnLst/>
              <a:rect l="l" t="t" r="r" b="b"/>
              <a:pathLst>
                <a:path w="26" h="108" extrusionOk="0">
                  <a:moveTo>
                    <a:pt x="13" y="1"/>
                  </a:moveTo>
                  <a:cubicBezTo>
                    <a:pt x="1" y="1"/>
                    <a:pt x="1" y="34"/>
                    <a:pt x="9" y="108"/>
                  </a:cubicBezTo>
                  <a:cubicBezTo>
                    <a:pt x="13" y="103"/>
                    <a:pt x="13" y="99"/>
                    <a:pt x="17" y="95"/>
                  </a:cubicBezTo>
                  <a:cubicBezTo>
                    <a:pt x="21" y="91"/>
                    <a:pt x="21" y="83"/>
                    <a:pt x="21" y="75"/>
                  </a:cubicBezTo>
                  <a:cubicBezTo>
                    <a:pt x="25" y="58"/>
                    <a:pt x="25" y="42"/>
                    <a:pt x="21" y="25"/>
                  </a:cubicBezTo>
                  <a:cubicBezTo>
                    <a:pt x="21" y="13"/>
                    <a:pt x="17"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1" name="Google Shape;831;p40">
              <a:extLst>
                <a:ext uri="{FF2B5EF4-FFF2-40B4-BE49-F238E27FC236}">
                  <a16:creationId xmlns:a16="http://schemas.microsoft.com/office/drawing/2014/main" xmlns="" id="{BA6E0308-A2A2-E04B-BA32-43F2AAD20600}"/>
                </a:ext>
              </a:extLst>
            </p:cNvPr>
            <p:cNvSpPr/>
            <p:nvPr/>
          </p:nvSpPr>
          <p:spPr>
            <a:xfrm>
              <a:off x="3046400" y="4530775"/>
              <a:ext cx="1275" cy="2775"/>
            </a:xfrm>
            <a:custGeom>
              <a:avLst/>
              <a:gdLst/>
              <a:ahLst/>
              <a:cxnLst/>
              <a:rect l="l" t="t" r="r" b="b"/>
              <a:pathLst>
                <a:path w="51" h="111" extrusionOk="0">
                  <a:moveTo>
                    <a:pt x="24" y="1"/>
                  </a:moveTo>
                  <a:cubicBezTo>
                    <a:pt x="18" y="1"/>
                    <a:pt x="12" y="8"/>
                    <a:pt x="5" y="20"/>
                  </a:cubicBezTo>
                  <a:cubicBezTo>
                    <a:pt x="1" y="45"/>
                    <a:pt x="5" y="73"/>
                    <a:pt x="9" y="98"/>
                  </a:cubicBezTo>
                  <a:cubicBezTo>
                    <a:pt x="14" y="106"/>
                    <a:pt x="19" y="111"/>
                    <a:pt x="24" y="111"/>
                  </a:cubicBezTo>
                  <a:cubicBezTo>
                    <a:pt x="34" y="111"/>
                    <a:pt x="42" y="92"/>
                    <a:pt x="50" y="45"/>
                  </a:cubicBezTo>
                  <a:cubicBezTo>
                    <a:pt x="41" y="14"/>
                    <a:pt x="33" y="1"/>
                    <a:pt x="2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2" name="Google Shape;832;p40">
              <a:extLst>
                <a:ext uri="{FF2B5EF4-FFF2-40B4-BE49-F238E27FC236}">
                  <a16:creationId xmlns:a16="http://schemas.microsoft.com/office/drawing/2014/main" xmlns="" id="{D1F70B89-7841-A64D-B3F2-D6604A5F2E06}"/>
                </a:ext>
              </a:extLst>
            </p:cNvPr>
            <p:cNvSpPr/>
            <p:nvPr/>
          </p:nvSpPr>
          <p:spPr>
            <a:xfrm>
              <a:off x="3044575" y="4530875"/>
              <a:ext cx="825" cy="2450"/>
            </a:xfrm>
            <a:custGeom>
              <a:avLst/>
              <a:gdLst/>
              <a:ahLst/>
              <a:cxnLst/>
              <a:rect l="l" t="t" r="r" b="b"/>
              <a:pathLst>
                <a:path w="33" h="98" extrusionOk="0">
                  <a:moveTo>
                    <a:pt x="17" y="1"/>
                  </a:moveTo>
                  <a:cubicBezTo>
                    <a:pt x="13" y="1"/>
                    <a:pt x="9" y="15"/>
                    <a:pt x="0" y="45"/>
                  </a:cubicBezTo>
                  <a:cubicBezTo>
                    <a:pt x="3" y="89"/>
                    <a:pt x="9" y="98"/>
                    <a:pt x="16" y="98"/>
                  </a:cubicBezTo>
                  <a:cubicBezTo>
                    <a:pt x="19" y="98"/>
                    <a:pt x="22" y="95"/>
                    <a:pt x="25" y="94"/>
                  </a:cubicBezTo>
                  <a:cubicBezTo>
                    <a:pt x="29" y="94"/>
                    <a:pt x="33" y="78"/>
                    <a:pt x="33" y="37"/>
                  </a:cubicBezTo>
                  <a:cubicBezTo>
                    <a:pt x="25" y="13"/>
                    <a:pt x="21"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3" name="Google Shape;833;p40">
              <a:extLst>
                <a:ext uri="{FF2B5EF4-FFF2-40B4-BE49-F238E27FC236}">
                  <a16:creationId xmlns:a16="http://schemas.microsoft.com/office/drawing/2014/main" xmlns="" id="{3345A985-38BA-9744-8045-630B2339CD6A}"/>
                </a:ext>
              </a:extLst>
            </p:cNvPr>
            <p:cNvSpPr/>
            <p:nvPr/>
          </p:nvSpPr>
          <p:spPr>
            <a:xfrm>
              <a:off x="3036975" y="4531000"/>
              <a:ext cx="625" cy="2525"/>
            </a:xfrm>
            <a:custGeom>
              <a:avLst/>
              <a:gdLst/>
              <a:ahLst/>
              <a:cxnLst/>
              <a:rect l="l" t="t" r="r" b="b"/>
              <a:pathLst>
                <a:path w="25" h="101" extrusionOk="0">
                  <a:moveTo>
                    <a:pt x="9" y="1"/>
                  </a:moveTo>
                  <a:cubicBezTo>
                    <a:pt x="3" y="1"/>
                    <a:pt x="0" y="23"/>
                    <a:pt x="0" y="93"/>
                  </a:cubicBezTo>
                  <a:cubicBezTo>
                    <a:pt x="5" y="98"/>
                    <a:pt x="9" y="100"/>
                    <a:pt x="12" y="100"/>
                  </a:cubicBezTo>
                  <a:cubicBezTo>
                    <a:pt x="19" y="100"/>
                    <a:pt x="21" y="86"/>
                    <a:pt x="21" y="60"/>
                  </a:cubicBezTo>
                  <a:cubicBezTo>
                    <a:pt x="25" y="40"/>
                    <a:pt x="21" y="23"/>
                    <a:pt x="13" y="3"/>
                  </a:cubicBezTo>
                  <a:cubicBezTo>
                    <a:pt x="11" y="2"/>
                    <a:pt x="10" y="1"/>
                    <a:pt x="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4" name="Google Shape;834;p40">
              <a:extLst>
                <a:ext uri="{FF2B5EF4-FFF2-40B4-BE49-F238E27FC236}">
                  <a16:creationId xmlns:a16="http://schemas.microsoft.com/office/drawing/2014/main" xmlns="" id="{07D71D3D-AB85-DD42-92B0-A8E19E63BBBB}"/>
                </a:ext>
              </a:extLst>
            </p:cNvPr>
            <p:cNvSpPr/>
            <p:nvPr/>
          </p:nvSpPr>
          <p:spPr>
            <a:xfrm>
              <a:off x="3034500" y="4582750"/>
              <a:ext cx="1275" cy="2725"/>
            </a:xfrm>
            <a:custGeom>
              <a:avLst/>
              <a:gdLst/>
              <a:ahLst/>
              <a:cxnLst/>
              <a:rect l="l" t="t" r="r" b="b"/>
              <a:pathLst>
                <a:path w="51" h="109" extrusionOk="0">
                  <a:moveTo>
                    <a:pt x="23" y="0"/>
                  </a:moveTo>
                  <a:cubicBezTo>
                    <a:pt x="16" y="0"/>
                    <a:pt x="8" y="11"/>
                    <a:pt x="1" y="34"/>
                  </a:cubicBezTo>
                  <a:cubicBezTo>
                    <a:pt x="5" y="84"/>
                    <a:pt x="11" y="108"/>
                    <a:pt x="19" y="108"/>
                  </a:cubicBezTo>
                  <a:cubicBezTo>
                    <a:pt x="27" y="108"/>
                    <a:pt x="37" y="89"/>
                    <a:pt x="50" y="50"/>
                  </a:cubicBezTo>
                  <a:cubicBezTo>
                    <a:pt x="41" y="16"/>
                    <a:pt x="32" y="0"/>
                    <a:pt x="2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5" name="Google Shape;835;p40">
              <a:extLst>
                <a:ext uri="{FF2B5EF4-FFF2-40B4-BE49-F238E27FC236}">
                  <a16:creationId xmlns:a16="http://schemas.microsoft.com/office/drawing/2014/main" xmlns="" id="{80A73C7B-BBEC-CB4E-B51B-E66E049B6EFB}"/>
                </a:ext>
              </a:extLst>
            </p:cNvPr>
            <p:cNvSpPr/>
            <p:nvPr/>
          </p:nvSpPr>
          <p:spPr>
            <a:xfrm>
              <a:off x="3038925" y="4583125"/>
              <a:ext cx="950" cy="2500"/>
            </a:xfrm>
            <a:custGeom>
              <a:avLst/>
              <a:gdLst/>
              <a:ahLst/>
              <a:cxnLst/>
              <a:rect l="l" t="t" r="r" b="b"/>
              <a:pathLst>
                <a:path w="38" h="100" extrusionOk="0">
                  <a:moveTo>
                    <a:pt x="18" y="0"/>
                  </a:moveTo>
                  <a:cubicBezTo>
                    <a:pt x="12" y="0"/>
                    <a:pt x="7" y="16"/>
                    <a:pt x="0" y="47"/>
                  </a:cubicBezTo>
                  <a:cubicBezTo>
                    <a:pt x="7" y="86"/>
                    <a:pt x="13" y="99"/>
                    <a:pt x="20" y="99"/>
                  </a:cubicBezTo>
                  <a:cubicBezTo>
                    <a:pt x="21" y="99"/>
                    <a:pt x="23" y="98"/>
                    <a:pt x="25" y="97"/>
                  </a:cubicBezTo>
                  <a:cubicBezTo>
                    <a:pt x="29" y="93"/>
                    <a:pt x="37" y="80"/>
                    <a:pt x="37" y="39"/>
                  </a:cubicBezTo>
                  <a:cubicBezTo>
                    <a:pt x="29" y="14"/>
                    <a:pt x="23"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6" name="Google Shape;836;p40">
              <a:extLst>
                <a:ext uri="{FF2B5EF4-FFF2-40B4-BE49-F238E27FC236}">
                  <a16:creationId xmlns:a16="http://schemas.microsoft.com/office/drawing/2014/main" xmlns="" id="{EB03787D-D7F5-9848-8D3A-C71ED52706A3}"/>
                </a:ext>
              </a:extLst>
            </p:cNvPr>
            <p:cNvSpPr/>
            <p:nvPr/>
          </p:nvSpPr>
          <p:spPr>
            <a:xfrm>
              <a:off x="3051850" y="4582800"/>
              <a:ext cx="750" cy="2350"/>
            </a:xfrm>
            <a:custGeom>
              <a:avLst/>
              <a:gdLst/>
              <a:ahLst/>
              <a:cxnLst/>
              <a:rect l="l" t="t" r="r" b="b"/>
              <a:pathLst>
                <a:path w="30" h="94" extrusionOk="0">
                  <a:moveTo>
                    <a:pt x="13" y="1"/>
                  </a:moveTo>
                  <a:cubicBezTo>
                    <a:pt x="11" y="1"/>
                    <a:pt x="10" y="1"/>
                    <a:pt x="9" y="3"/>
                  </a:cubicBezTo>
                  <a:cubicBezTo>
                    <a:pt x="4" y="15"/>
                    <a:pt x="0" y="40"/>
                    <a:pt x="4" y="93"/>
                  </a:cubicBezTo>
                  <a:lnTo>
                    <a:pt x="29" y="93"/>
                  </a:lnTo>
                  <a:cubicBezTo>
                    <a:pt x="22" y="20"/>
                    <a:pt x="18"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7" name="Google Shape;837;p40">
              <a:extLst>
                <a:ext uri="{FF2B5EF4-FFF2-40B4-BE49-F238E27FC236}">
                  <a16:creationId xmlns:a16="http://schemas.microsoft.com/office/drawing/2014/main" xmlns="" id="{E299849D-F2DF-734A-AE27-EB7D42EB2B22}"/>
                </a:ext>
              </a:extLst>
            </p:cNvPr>
            <p:cNvSpPr/>
            <p:nvPr/>
          </p:nvSpPr>
          <p:spPr>
            <a:xfrm>
              <a:off x="3050100" y="4583100"/>
              <a:ext cx="650" cy="2350"/>
            </a:xfrm>
            <a:custGeom>
              <a:avLst/>
              <a:gdLst/>
              <a:ahLst/>
              <a:cxnLst/>
              <a:rect l="l" t="t" r="r" b="b"/>
              <a:pathLst>
                <a:path w="26" h="94" extrusionOk="0">
                  <a:moveTo>
                    <a:pt x="12" y="0"/>
                  </a:moveTo>
                  <a:cubicBezTo>
                    <a:pt x="11" y="0"/>
                    <a:pt x="10" y="1"/>
                    <a:pt x="9" y="3"/>
                  </a:cubicBezTo>
                  <a:cubicBezTo>
                    <a:pt x="5" y="20"/>
                    <a:pt x="1" y="32"/>
                    <a:pt x="5" y="48"/>
                  </a:cubicBezTo>
                  <a:cubicBezTo>
                    <a:pt x="1" y="61"/>
                    <a:pt x="5" y="73"/>
                    <a:pt x="9" y="85"/>
                  </a:cubicBezTo>
                  <a:cubicBezTo>
                    <a:pt x="11" y="91"/>
                    <a:pt x="14" y="94"/>
                    <a:pt x="16" y="94"/>
                  </a:cubicBezTo>
                  <a:cubicBezTo>
                    <a:pt x="20" y="94"/>
                    <a:pt x="22" y="79"/>
                    <a:pt x="25" y="40"/>
                  </a:cubicBezTo>
                  <a:cubicBezTo>
                    <a:pt x="22" y="12"/>
                    <a:pt x="16" y="0"/>
                    <a:pt x="1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8" name="Google Shape;838;p40">
              <a:extLst>
                <a:ext uri="{FF2B5EF4-FFF2-40B4-BE49-F238E27FC236}">
                  <a16:creationId xmlns:a16="http://schemas.microsoft.com/office/drawing/2014/main" xmlns="" id="{23BA1173-A2AD-AA4A-A88D-DC0D9B153B98}"/>
                </a:ext>
              </a:extLst>
            </p:cNvPr>
            <p:cNvSpPr/>
            <p:nvPr/>
          </p:nvSpPr>
          <p:spPr>
            <a:xfrm>
              <a:off x="3048450" y="4582850"/>
              <a:ext cx="650" cy="2350"/>
            </a:xfrm>
            <a:custGeom>
              <a:avLst/>
              <a:gdLst/>
              <a:ahLst/>
              <a:cxnLst/>
              <a:rect l="l" t="t" r="r" b="b"/>
              <a:pathLst>
                <a:path w="26" h="94" extrusionOk="0">
                  <a:moveTo>
                    <a:pt x="13" y="1"/>
                  </a:moveTo>
                  <a:cubicBezTo>
                    <a:pt x="5" y="1"/>
                    <a:pt x="1" y="26"/>
                    <a:pt x="1" y="79"/>
                  </a:cubicBezTo>
                  <a:cubicBezTo>
                    <a:pt x="7" y="89"/>
                    <a:pt x="11" y="94"/>
                    <a:pt x="14" y="94"/>
                  </a:cubicBezTo>
                  <a:cubicBezTo>
                    <a:pt x="18" y="94"/>
                    <a:pt x="21" y="88"/>
                    <a:pt x="26" y="75"/>
                  </a:cubicBezTo>
                  <a:cubicBezTo>
                    <a:pt x="26" y="26"/>
                    <a:pt x="21"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59" name="Google Shape;839;p40">
              <a:extLst>
                <a:ext uri="{FF2B5EF4-FFF2-40B4-BE49-F238E27FC236}">
                  <a16:creationId xmlns:a16="http://schemas.microsoft.com/office/drawing/2014/main" xmlns="" id="{793D5AE7-9719-0940-A232-05A9C6C58E35}"/>
                </a:ext>
              </a:extLst>
            </p:cNvPr>
            <p:cNvSpPr/>
            <p:nvPr/>
          </p:nvSpPr>
          <p:spPr>
            <a:xfrm>
              <a:off x="3049700" y="4569325"/>
              <a:ext cx="3300" cy="3525"/>
            </a:xfrm>
            <a:custGeom>
              <a:avLst/>
              <a:gdLst/>
              <a:ahLst/>
              <a:cxnLst/>
              <a:rect l="l" t="t" r="r" b="b"/>
              <a:pathLst>
                <a:path w="132" h="141" extrusionOk="0">
                  <a:moveTo>
                    <a:pt x="67" y="1"/>
                  </a:moveTo>
                  <a:cubicBezTo>
                    <a:pt x="47" y="1"/>
                    <a:pt x="27" y="11"/>
                    <a:pt x="8" y="13"/>
                  </a:cubicBezTo>
                  <a:cubicBezTo>
                    <a:pt x="4" y="13"/>
                    <a:pt x="0" y="37"/>
                    <a:pt x="0" y="91"/>
                  </a:cubicBezTo>
                  <a:cubicBezTo>
                    <a:pt x="6" y="125"/>
                    <a:pt x="17" y="140"/>
                    <a:pt x="28" y="140"/>
                  </a:cubicBezTo>
                  <a:cubicBezTo>
                    <a:pt x="31" y="140"/>
                    <a:pt x="34" y="139"/>
                    <a:pt x="37" y="136"/>
                  </a:cubicBezTo>
                  <a:cubicBezTo>
                    <a:pt x="45" y="132"/>
                    <a:pt x="56" y="130"/>
                    <a:pt x="66" y="130"/>
                  </a:cubicBezTo>
                  <a:cubicBezTo>
                    <a:pt x="77" y="130"/>
                    <a:pt x="88" y="132"/>
                    <a:pt x="99" y="136"/>
                  </a:cubicBezTo>
                  <a:cubicBezTo>
                    <a:pt x="100" y="136"/>
                    <a:pt x="102" y="137"/>
                    <a:pt x="103" y="137"/>
                  </a:cubicBezTo>
                  <a:cubicBezTo>
                    <a:pt x="111" y="137"/>
                    <a:pt x="121" y="126"/>
                    <a:pt x="131" y="74"/>
                  </a:cubicBezTo>
                  <a:cubicBezTo>
                    <a:pt x="127" y="62"/>
                    <a:pt x="123" y="50"/>
                    <a:pt x="119" y="41"/>
                  </a:cubicBezTo>
                  <a:cubicBezTo>
                    <a:pt x="103" y="10"/>
                    <a:pt x="85" y="1"/>
                    <a:pt x="6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0" name="Google Shape;840;p40">
              <a:extLst>
                <a:ext uri="{FF2B5EF4-FFF2-40B4-BE49-F238E27FC236}">
                  <a16:creationId xmlns:a16="http://schemas.microsoft.com/office/drawing/2014/main" xmlns="" id="{11854554-34EB-BA4D-A377-10080766F55A}"/>
                </a:ext>
              </a:extLst>
            </p:cNvPr>
            <p:cNvSpPr/>
            <p:nvPr/>
          </p:nvSpPr>
          <p:spPr>
            <a:xfrm>
              <a:off x="3038725" y="4569500"/>
              <a:ext cx="2475" cy="3550"/>
            </a:xfrm>
            <a:custGeom>
              <a:avLst/>
              <a:gdLst/>
              <a:ahLst/>
              <a:cxnLst/>
              <a:rect l="l" t="t" r="r" b="b"/>
              <a:pathLst>
                <a:path w="99" h="142" extrusionOk="0">
                  <a:moveTo>
                    <a:pt x="75" y="1"/>
                  </a:moveTo>
                  <a:cubicBezTo>
                    <a:pt x="61" y="1"/>
                    <a:pt x="46" y="6"/>
                    <a:pt x="30" y="6"/>
                  </a:cubicBezTo>
                  <a:cubicBezTo>
                    <a:pt x="23" y="6"/>
                    <a:pt x="15" y="5"/>
                    <a:pt x="8" y="2"/>
                  </a:cubicBezTo>
                  <a:cubicBezTo>
                    <a:pt x="8" y="1"/>
                    <a:pt x="7" y="1"/>
                    <a:pt x="7" y="1"/>
                  </a:cubicBezTo>
                  <a:cubicBezTo>
                    <a:pt x="0" y="1"/>
                    <a:pt x="0" y="24"/>
                    <a:pt x="0" y="92"/>
                  </a:cubicBezTo>
                  <a:cubicBezTo>
                    <a:pt x="7" y="120"/>
                    <a:pt x="16" y="136"/>
                    <a:pt x="24" y="136"/>
                  </a:cubicBezTo>
                  <a:cubicBezTo>
                    <a:pt x="30" y="136"/>
                    <a:pt x="36" y="127"/>
                    <a:pt x="41" y="108"/>
                  </a:cubicBezTo>
                  <a:cubicBezTo>
                    <a:pt x="42" y="107"/>
                    <a:pt x="43" y="106"/>
                    <a:pt x="44" y="106"/>
                  </a:cubicBezTo>
                  <a:cubicBezTo>
                    <a:pt x="47" y="106"/>
                    <a:pt x="50" y="117"/>
                    <a:pt x="53" y="121"/>
                  </a:cubicBezTo>
                  <a:cubicBezTo>
                    <a:pt x="60" y="134"/>
                    <a:pt x="66" y="141"/>
                    <a:pt x="71" y="141"/>
                  </a:cubicBezTo>
                  <a:cubicBezTo>
                    <a:pt x="82" y="141"/>
                    <a:pt x="90" y="111"/>
                    <a:pt x="99" y="43"/>
                  </a:cubicBezTo>
                  <a:cubicBezTo>
                    <a:pt x="90" y="30"/>
                    <a:pt x="86" y="6"/>
                    <a:pt x="82" y="2"/>
                  </a:cubicBezTo>
                  <a:cubicBezTo>
                    <a:pt x="80" y="1"/>
                    <a:pt x="77" y="1"/>
                    <a:pt x="7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1" name="Google Shape;841;p40">
              <a:extLst>
                <a:ext uri="{FF2B5EF4-FFF2-40B4-BE49-F238E27FC236}">
                  <a16:creationId xmlns:a16="http://schemas.microsoft.com/office/drawing/2014/main" xmlns="" id="{C6B8BDD6-3363-5543-B150-1B2C3A959A29}"/>
                </a:ext>
              </a:extLst>
            </p:cNvPr>
            <p:cNvSpPr/>
            <p:nvPr/>
          </p:nvSpPr>
          <p:spPr>
            <a:xfrm>
              <a:off x="3043325" y="4569125"/>
              <a:ext cx="1675" cy="3575"/>
            </a:xfrm>
            <a:custGeom>
              <a:avLst/>
              <a:gdLst/>
              <a:ahLst/>
              <a:cxnLst/>
              <a:rect l="l" t="t" r="r" b="b"/>
              <a:pathLst>
                <a:path w="67" h="143" extrusionOk="0">
                  <a:moveTo>
                    <a:pt x="14" y="4"/>
                  </a:moveTo>
                  <a:cubicBezTo>
                    <a:pt x="8" y="4"/>
                    <a:pt x="4" y="17"/>
                    <a:pt x="1" y="53"/>
                  </a:cubicBezTo>
                  <a:cubicBezTo>
                    <a:pt x="5" y="111"/>
                    <a:pt x="5" y="136"/>
                    <a:pt x="21" y="140"/>
                  </a:cubicBezTo>
                  <a:cubicBezTo>
                    <a:pt x="27" y="140"/>
                    <a:pt x="33" y="143"/>
                    <a:pt x="39" y="143"/>
                  </a:cubicBezTo>
                  <a:cubicBezTo>
                    <a:pt x="49" y="143"/>
                    <a:pt x="59" y="133"/>
                    <a:pt x="66" y="78"/>
                  </a:cubicBezTo>
                  <a:cubicBezTo>
                    <a:pt x="50" y="0"/>
                    <a:pt x="30" y="21"/>
                    <a:pt x="17" y="4"/>
                  </a:cubicBezTo>
                  <a:cubicBezTo>
                    <a:pt x="16" y="4"/>
                    <a:pt x="15" y="4"/>
                    <a:pt x="14" y="4"/>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2" name="Google Shape;842;p40">
              <a:extLst>
                <a:ext uri="{FF2B5EF4-FFF2-40B4-BE49-F238E27FC236}">
                  <a16:creationId xmlns:a16="http://schemas.microsoft.com/office/drawing/2014/main" xmlns="" id="{87CE7881-021C-5644-8C71-7479383BD434}"/>
                </a:ext>
              </a:extLst>
            </p:cNvPr>
            <p:cNvSpPr/>
            <p:nvPr/>
          </p:nvSpPr>
          <p:spPr>
            <a:xfrm>
              <a:off x="3045600" y="4569475"/>
              <a:ext cx="1450" cy="3075"/>
            </a:xfrm>
            <a:custGeom>
              <a:avLst/>
              <a:gdLst/>
              <a:ahLst/>
              <a:cxnLst/>
              <a:rect l="l" t="t" r="r" b="b"/>
              <a:pathLst>
                <a:path w="58" h="123" extrusionOk="0">
                  <a:moveTo>
                    <a:pt x="22" y="1"/>
                  </a:moveTo>
                  <a:cubicBezTo>
                    <a:pt x="18" y="1"/>
                    <a:pt x="13" y="2"/>
                    <a:pt x="8" y="3"/>
                  </a:cubicBezTo>
                  <a:cubicBezTo>
                    <a:pt x="4" y="15"/>
                    <a:pt x="4" y="27"/>
                    <a:pt x="4" y="39"/>
                  </a:cubicBezTo>
                  <a:cubicBezTo>
                    <a:pt x="0" y="60"/>
                    <a:pt x="4" y="76"/>
                    <a:pt x="8" y="93"/>
                  </a:cubicBezTo>
                  <a:cubicBezTo>
                    <a:pt x="13" y="113"/>
                    <a:pt x="20" y="123"/>
                    <a:pt x="26" y="123"/>
                  </a:cubicBezTo>
                  <a:cubicBezTo>
                    <a:pt x="37" y="123"/>
                    <a:pt x="48" y="101"/>
                    <a:pt x="57" y="60"/>
                  </a:cubicBezTo>
                  <a:cubicBezTo>
                    <a:pt x="45" y="10"/>
                    <a:pt x="35" y="1"/>
                    <a:pt x="2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3" name="Google Shape;843;p40">
              <a:extLst>
                <a:ext uri="{FF2B5EF4-FFF2-40B4-BE49-F238E27FC236}">
                  <a16:creationId xmlns:a16="http://schemas.microsoft.com/office/drawing/2014/main" xmlns="" id="{443543EB-74E8-3A48-9456-588B79ACD692}"/>
                </a:ext>
              </a:extLst>
            </p:cNvPr>
            <p:cNvSpPr/>
            <p:nvPr/>
          </p:nvSpPr>
          <p:spPr>
            <a:xfrm>
              <a:off x="3047750" y="4569625"/>
              <a:ext cx="1250" cy="3300"/>
            </a:xfrm>
            <a:custGeom>
              <a:avLst/>
              <a:gdLst/>
              <a:ahLst/>
              <a:cxnLst/>
              <a:rect l="l" t="t" r="r" b="b"/>
              <a:pathLst>
                <a:path w="50" h="132" extrusionOk="0">
                  <a:moveTo>
                    <a:pt x="29" y="1"/>
                  </a:moveTo>
                  <a:cubicBezTo>
                    <a:pt x="21" y="1"/>
                    <a:pt x="8" y="9"/>
                    <a:pt x="4" y="21"/>
                  </a:cubicBezTo>
                  <a:cubicBezTo>
                    <a:pt x="0" y="38"/>
                    <a:pt x="0" y="58"/>
                    <a:pt x="4" y="79"/>
                  </a:cubicBezTo>
                  <a:cubicBezTo>
                    <a:pt x="10" y="112"/>
                    <a:pt x="16" y="132"/>
                    <a:pt x="22" y="132"/>
                  </a:cubicBezTo>
                  <a:cubicBezTo>
                    <a:pt x="25" y="132"/>
                    <a:pt x="27" y="129"/>
                    <a:pt x="29" y="124"/>
                  </a:cubicBezTo>
                  <a:lnTo>
                    <a:pt x="49" y="79"/>
                  </a:lnTo>
                  <a:cubicBezTo>
                    <a:pt x="45" y="17"/>
                    <a:pt x="41" y="1"/>
                    <a:pt x="2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4" name="Google Shape;844;p40">
              <a:extLst>
                <a:ext uri="{FF2B5EF4-FFF2-40B4-BE49-F238E27FC236}">
                  <a16:creationId xmlns:a16="http://schemas.microsoft.com/office/drawing/2014/main" xmlns="" id="{CBE9FAB9-35EF-9F44-89D2-1FCA34455B34}"/>
                </a:ext>
              </a:extLst>
            </p:cNvPr>
            <p:cNvSpPr/>
            <p:nvPr/>
          </p:nvSpPr>
          <p:spPr>
            <a:xfrm>
              <a:off x="3041475" y="4569450"/>
              <a:ext cx="1175" cy="3275"/>
            </a:xfrm>
            <a:custGeom>
              <a:avLst/>
              <a:gdLst/>
              <a:ahLst/>
              <a:cxnLst/>
              <a:rect l="l" t="t" r="r" b="b"/>
              <a:pathLst>
                <a:path w="47" h="131" extrusionOk="0">
                  <a:moveTo>
                    <a:pt x="22" y="1"/>
                  </a:moveTo>
                  <a:cubicBezTo>
                    <a:pt x="18" y="1"/>
                    <a:pt x="16" y="2"/>
                    <a:pt x="13" y="4"/>
                  </a:cubicBezTo>
                  <a:cubicBezTo>
                    <a:pt x="9" y="4"/>
                    <a:pt x="5" y="12"/>
                    <a:pt x="5" y="49"/>
                  </a:cubicBezTo>
                  <a:cubicBezTo>
                    <a:pt x="1" y="73"/>
                    <a:pt x="5" y="98"/>
                    <a:pt x="13" y="123"/>
                  </a:cubicBezTo>
                  <a:cubicBezTo>
                    <a:pt x="17" y="128"/>
                    <a:pt x="20" y="131"/>
                    <a:pt x="23" y="131"/>
                  </a:cubicBezTo>
                  <a:cubicBezTo>
                    <a:pt x="32" y="131"/>
                    <a:pt x="40" y="109"/>
                    <a:pt x="46" y="61"/>
                  </a:cubicBezTo>
                  <a:cubicBezTo>
                    <a:pt x="40" y="11"/>
                    <a:pt x="30" y="1"/>
                    <a:pt x="2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5" name="Google Shape;845;p40">
              <a:extLst>
                <a:ext uri="{FF2B5EF4-FFF2-40B4-BE49-F238E27FC236}">
                  <a16:creationId xmlns:a16="http://schemas.microsoft.com/office/drawing/2014/main" xmlns="" id="{4CD8F591-ED47-5144-A49C-E6DAEEDA734F}"/>
                </a:ext>
              </a:extLst>
            </p:cNvPr>
            <p:cNvSpPr/>
            <p:nvPr/>
          </p:nvSpPr>
          <p:spPr>
            <a:xfrm>
              <a:off x="3035525" y="4569425"/>
              <a:ext cx="850" cy="3050"/>
            </a:xfrm>
            <a:custGeom>
              <a:avLst/>
              <a:gdLst/>
              <a:ahLst/>
              <a:cxnLst/>
              <a:rect l="l" t="t" r="r" b="b"/>
              <a:pathLst>
                <a:path w="34" h="122" extrusionOk="0">
                  <a:moveTo>
                    <a:pt x="17" y="0"/>
                  </a:moveTo>
                  <a:cubicBezTo>
                    <a:pt x="12" y="0"/>
                    <a:pt x="6" y="13"/>
                    <a:pt x="1" y="46"/>
                  </a:cubicBezTo>
                  <a:cubicBezTo>
                    <a:pt x="7" y="97"/>
                    <a:pt x="13" y="121"/>
                    <a:pt x="19" y="121"/>
                  </a:cubicBezTo>
                  <a:cubicBezTo>
                    <a:pt x="21" y="121"/>
                    <a:pt x="23" y="118"/>
                    <a:pt x="26" y="111"/>
                  </a:cubicBezTo>
                  <a:cubicBezTo>
                    <a:pt x="30" y="95"/>
                    <a:pt x="34" y="78"/>
                    <a:pt x="34" y="58"/>
                  </a:cubicBezTo>
                  <a:cubicBezTo>
                    <a:pt x="34" y="41"/>
                    <a:pt x="30" y="25"/>
                    <a:pt x="26" y="9"/>
                  </a:cubicBezTo>
                  <a:cubicBezTo>
                    <a:pt x="23" y="3"/>
                    <a:pt x="20"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6" name="Google Shape;846;p40">
              <a:extLst>
                <a:ext uri="{FF2B5EF4-FFF2-40B4-BE49-F238E27FC236}">
                  <a16:creationId xmlns:a16="http://schemas.microsoft.com/office/drawing/2014/main" xmlns="" id="{D1DE3F4D-CD11-6C44-B615-F5C90F9DCB2D}"/>
                </a:ext>
              </a:extLst>
            </p:cNvPr>
            <p:cNvSpPr/>
            <p:nvPr/>
          </p:nvSpPr>
          <p:spPr>
            <a:xfrm>
              <a:off x="3034625" y="4569525"/>
              <a:ext cx="625" cy="2800"/>
            </a:xfrm>
            <a:custGeom>
              <a:avLst/>
              <a:gdLst/>
              <a:ahLst/>
              <a:cxnLst/>
              <a:rect l="l" t="t" r="r" b="b"/>
              <a:pathLst>
                <a:path w="25" h="112" extrusionOk="0">
                  <a:moveTo>
                    <a:pt x="16" y="1"/>
                  </a:moveTo>
                  <a:cubicBezTo>
                    <a:pt x="4" y="1"/>
                    <a:pt x="0" y="21"/>
                    <a:pt x="0" y="50"/>
                  </a:cubicBezTo>
                  <a:cubicBezTo>
                    <a:pt x="0" y="79"/>
                    <a:pt x="4" y="111"/>
                    <a:pt x="8" y="111"/>
                  </a:cubicBezTo>
                  <a:cubicBezTo>
                    <a:pt x="21" y="91"/>
                    <a:pt x="25" y="66"/>
                    <a:pt x="25" y="42"/>
                  </a:cubicBezTo>
                  <a:cubicBezTo>
                    <a:pt x="21" y="25"/>
                    <a:pt x="16" y="13"/>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7" name="Google Shape;847;p40">
              <a:extLst>
                <a:ext uri="{FF2B5EF4-FFF2-40B4-BE49-F238E27FC236}">
                  <a16:creationId xmlns:a16="http://schemas.microsoft.com/office/drawing/2014/main" xmlns="" id="{1EA4FA7E-6914-0D4B-9457-C27B52C49225}"/>
                </a:ext>
              </a:extLst>
            </p:cNvPr>
            <p:cNvSpPr/>
            <p:nvPr/>
          </p:nvSpPr>
          <p:spPr>
            <a:xfrm>
              <a:off x="3037075" y="4569800"/>
              <a:ext cx="650" cy="1950"/>
            </a:xfrm>
            <a:custGeom>
              <a:avLst/>
              <a:gdLst/>
              <a:ahLst/>
              <a:cxnLst/>
              <a:rect l="l" t="t" r="r" b="b"/>
              <a:pathLst>
                <a:path w="26" h="78" extrusionOk="0">
                  <a:moveTo>
                    <a:pt x="13" y="1"/>
                  </a:moveTo>
                  <a:cubicBezTo>
                    <a:pt x="10" y="1"/>
                    <a:pt x="7" y="12"/>
                    <a:pt x="0" y="35"/>
                  </a:cubicBezTo>
                  <a:cubicBezTo>
                    <a:pt x="9" y="63"/>
                    <a:pt x="13" y="78"/>
                    <a:pt x="16" y="78"/>
                  </a:cubicBezTo>
                  <a:cubicBezTo>
                    <a:pt x="19" y="78"/>
                    <a:pt x="21" y="63"/>
                    <a:pt x="25" y="35"/>
                  </a:cubicBezTo>
                  <a:cubicBezTo>
                    <a:pt x="19" y="12"/>
                    <a:pt x="16"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8" name="Google Shape;848;p40">
              <a:extLst>
                <a:ext uri="{FF2B5EF4-FFF2-40B4-BE49-F238E27FC236}">
                  <a16:creationId xmlns:a16="http://schemas.microsoft.com/office/drawing/2014/main" xmlns="" id="{447DAB0E-809C-904C-B276-BE14B21F9814}"/>
                </a:ext>
              </a:extLst>
            </p:cNvPr>
            <p:cNvSpPr/>
            <p:nvPr/>
          </p:nvSpPr>
          <p:spPr>
            <a:xfrm>
              <a:off x="3022925" y="4490425"/>
              <a:ext cx="19000" cy="4750"/>
            </a:xfrm>
            <a:custGeom>
              <a:avLst/>
              <a:gdLst/>
              <a:ahLst/>
              <a:cxnLst/>
              <a:rect l="l" t="t" r="r" b="b"/>
              <a:pathLst>
                <a:path w="760" h="190" extrusionOk="0">
                  <a:moveTo>
                    <a:pt x="554" y="1"/>
                  </a:moveTo>
                  <a:cubicBezTo>
                    <a:pt x="517" y="5"/>
                    <a:pt x="480" y="17"/>
                    <a:pt x="443" y="21"/>
                  </a:cubicBezTo>
                  <a:cubicBezTo>
                    <a:pt x="390" y="30"/>
                    <a:pt x="333" y="42"/>
                    <a:pt x="283" y="46"/>
                  </a:cubicBezTo>
                  <a:cubicBezTo>
                    <a:pt x="271" y="48"/>
                    <a:pt x="259" y="49"/>
                    <a:pt x="246" y="49"/>
                  </a:cubicBezTo>
                  <a:cubicBezTo>
                    <a:pt x="234" y="49"/>
                    <a:pt x="222" y="48"/>
                    <a:pt x="209" y="46"/>
                  </a:cubicBezTo>
                  <a:cubicBezTo>
                    <a:pt x="201" y="46"/>
                    <a:pt x="189" y="34"/>
                    <a:pt x="181" y="34"/>
                  </a:cubicBezTo>
                  <a:cubicBezTo>
                    <a:pt x="156" y="30"/>
                    <a:pt x="132" y="26"/>
                    <a:pt x="111" y="13"/>
                  </a:cubicBezTo>
                  <a:cubicBezTo>
                    <a:pt x="103" y="7"/>
                    <a:pt x="95" y="5"/>
                    <a:pt x="87" y="5"/>
                  </a:cubicBezTo>
                  <a:cubicBezTo>
                    <a:pt x="73" y="5"/>
                    <a:pt x="58" y="13"/>
                    <a:pt x="45" y="26"/>
                  </a:cubicBezTo>
                  <a:cubicBezTo>
                    <a:pt x="40" y="31"/>
                    <a:pt x="34" y="37"/>
                    <a:pt x="28" y="37"/>
                  </a:cubicBezTo>
                  <a:cubicBezTo>
                    <a:pt x="26" y="37"/>
                    <a:pt x="23" y="36"/>
                    <a:pt x="21" y="34"/>
                  </a:cubicBezTo>
                  <a:cubicBezTo>
                    <a:pt x="19" y="32"/>
                    <a:pt x="18" y="31"/>
                    <a:pt x="16" y="31"/>
                  </a:cubicBezTo>
                  <a:cubicBezTo>
                    <a:pt x="9" y="31"/>
                    <a:pt x="1" y="53"/>
                    <a:pt x="4" y="87"/>
                  </a:cubicBezTo>
                  <a:cubicBezTo>
                    <a:pt x="8" y="124"/>
                    <a:pt x="17" y="136"/>
                    <a:pt x="21" y="136"/>
                  </a:cubicBezTo>
                  <a:cubicBezTo>
                    <a:pt x="23" y="136"/>
                    <a:pt x="26" y="133"/>
                    <a:pt x="28" y="133"/>
                  </a:cubicBezTo>
                  <a:cubicBezTo>
                    <a:pt x="28" y="133"/>
                    <a:pt x="29" y="134"/>
                    <a:pt x="29" y="136"/>
                  </a:cubicBezTo>
                  <a:cubicBezTo>
                    <a:pt x="35" y="161"/>
                    <a:pt x="41" y="167"/>
                    <a:pt x="47" y="167"/>
                  </a:cubicBezTo>
                  <a:cubicBezTo>
                    <a:pt x="53" y="167"/>
                    <a:pt x="58" y="160"/>
                    <a:pt x="63" y="160"/>
                  </a:cubicBezTo>
                  <a:cubicBezTo>
                    <a:pt x="66" y="160"/>
                    <a:pt x="68" y="161"/>
                    <a:pt x="70" y="165"/>
                  </a:cubicBezTo>
                  <a:cubicBezTo>
                    <a:pt x="80" y="148"/>
                    <a:pt x="90" y="142"/>
                    <a:pt x="99" y="142"/>
                  </a:cubicBezTo>
                  <a:cubicBezTo>
                    <a:pt x="112" y="142"/>
                    <a:pt x="125" y="154"/>
                    <a:pt x="140" y="161"/>
                  </a:cubicBezTo>
                  <a:cubicBezTo>
                    <a:pt x="160" y="173"/>
                    <a:pt x="181" y="186"/>
                    <a:pt x="205" y="190"/>
                  </a:cubicBezTo>
                  <a:cubicBezTo>
                    <a:pt x="246" y="190"/>
                    <a:pt x="283" y="186"/>
                    <a:pt x="320" y="173"/>
                  </a:cubicBezTo>
                  <a:cubicBezTo>
                    <a:pt x="361" y="169"/>
                    <a:pt x="402" y="161"/>
                    <a:pt x="443" y="153"/>
                  </a:cubicBezTo>
                  <a:cubicBezTo>
                    <a:pt x="455" y="152"/>
                    <a:pt x="468" y="151"/>
                    <a:pt x="480" y="151"/>
                  </a:cubicBezTo>
                  <a:cubicBezTo>
                    <a:pt x="513" y="151"/>
                    <a:pt x="546" y="155"/>
                    <a:pt x="579" y="161"/>
                  </a:cubicBezTo>
                  <a:cubicBezTo>
                    <a:pt x="583" y="161"/>
                    <a:pt x="591" y="149"/>
                    <a:pt x="595" y="149"/>
                  </a:cubicBezTo>
                  <a:cubicBezTo>
                    <a:pt x="624" y="157"/>
                    <a:pt x="649" y="165"/>
                    <a:pt x="677" y="169"/>
                  </a:cubicBezTo>
                  <a:cubicBezTo>
                    <a:pt x="698" y="165"/>
                    <a:pt x="722" y="157"/>
                    <a:pt x="743" y="145"/>
                  </a:cubicBezTo>
                  <a:cubicBezTo>
                    <a:pt x="751" y="140"/>
                    <a:pt x="759" y="108"/>
                    <a:pt x="759" y="46"/>
                  </a:cubicBezTo>
                  <a:cubicBezTo>
                    <a:pt x="751" y="42"/>
                    <a:pt x="747" y="26"/>
                    <a:pt x="743" y="21"/>
                  </a:cubicBezTo>
                  <a:cubicBezTo>
                    <a:pt x="735" y="21"/>
                    <a:pt x="722" y="26"/>
                    <a:pt x="718" y="30"/>
                  </a:cubicBezTo>
                  <a:cubicBezTo>
                    <a:pt x="704" y="41"/>
                    <a:pt x="690" y="45"/>
                    <a:pt x="676" y="45"/>
                  </a:cubicBezTo>
                  <a:cubicBezTo>
                    <a:pt x="649" y="45"/>
                    <a:pt x="622" y="30"/>
                    <a:pt x="595" y="21"/>
                  </a:cubicBezTo>
                  <a:cubicBezTo>
                    <a:pt x="583" y="17"/>
                    <a:pt x="571" y="1"/>
                    <a:pt x="55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69" name="Google Shape;849;p40">
              <a:extLst>
                <a:ext uri="{FF2B5EF4-FFF2-40B4-BE49-F238E27FC236}">
                  <a16:creationId xmlns:a16="http://schemas.microsoft.com/office/drawing/2014/main" xmlns="" id="{8D9778AA-5D42-174E-AB7C-AD8AF8CFA7D1}"/>
                </a:ext>
              </a:extLst>
            </p:cNvPr>
            <p:cNvSpPr/>
            <p:nvPr/>
          </p:nvSpPr>
          <p:spPr>
            <a:xfrm>
              <a:off x="3042200" y="4490500"/>
              <a:ext cx="10275" cy="4000"/>
            </a:xfrm>
            <a:custGeom>
              <a:avLst/>
              <a:gdLst/>
              <a:ahLst/>
              <a:cxnLst/>
              <a:rect l="l" t="t" r="r" b="b"/>
              <a:pathLst>
                <a:path w="411" h="160" extrusionOk="0">
                  <a:moveTo>
                    <a:pt x="181" y="0"/>
                  </a:moveTo>
                  <a:cubicBezTo>
                    <a:pt x="157" y="0"/>
                    <a:pt x="132" y="18"/>
                    <a:pt x="107" y="18"/>
                  </a:cubicBezTo>
                  <a:cubicBezTo>
                    <a:pt x="92" y="18"/>
                    <a:pt x="75" y="28"/>
                    <a:pt x="57" y="28"/>
                  </a:cubicBezTo>
                  <a:cubicBezTo>
                    <a:pt x="46" y="28"/>
                    <a:pt x="36" y="25"/>
                    <a:pt x="25" y="14"/>
                  </a:cubicBezTo>
                  <a:cubicBezTo>
                    <a:pt x="24" y="13"/>
                    <a:pt x="23" y="13"/>
                    <a:pt x="21" y="13"/>
                  </a:cubicBezTo>
                  <a:cubicBezTo>
                    <a:pt x="18" y="13"/>
                    <a:pt x="16" y="14"/>
                    <a:pt x="13" y="14"/>
                  </a:cubicBezTo>
                  <a:cubicBezTo>
                    <a:pt x="5" y="14"/>
                    <a:pt x="1" y="31"/>
                    <a:pt x="1" y="68"/>
                  </a:cubicBezTo>
                  <a:cubicBezTo>
                    <a:pt x="10" y="121"/>
                    <a:pt x="14" y="146"/>
                    <a:pt x="21" y="146"/>
                  </a:cubicBezTo>
                  <a:cubicBezTo>
                    <a:pt x="28" y="146"/>
                    <a:pt x="37" y="128"/>
                    <a:pt x="54" y="96"/>
                  </a:cubicBezTo>
                  <a:cubicBezTo>
                    <a:pt x="58" y="113"/>
                    <a:pt x="62" y="129"/>
                    <a:pt x="66" y="150"/>
                  </a:cubicBezTo>
                  <a:cubicBezTo>
                    <a:pt x="69" y="156"/>
                    <a:pt x="75" y="160"/>
                    <a:pt x="79" y="160"/>
                  </a:cubicBezTo>
                  <a:cubicBezTo>
                    <a:pt x="80" y="160"/>
                    <a:pt x="82" y="159"/>
                    <a:pt x="83" y="158"/>
                  </a:cubicBezTo>
                  <a:cubicBezTo>
                    <a:pt x="93" y="138"/>
                    <a:pt x="103" y="132"/>
                    <a:pt x="113" y="132"/>
                  </a:cubicBezTo>
                  <a:cubicBezTo>
                    <a:pt x="119" y="132"/>
                    <a:pt x="126" y="134"/>
                    <a:pt x="132" y="137"/>
                  </a:cubicBezTo>
                  <a:cubicBezTo>
                    <a:pt x="134" y="139"/>
                    <a:pt x="137" y="139"/>
                    <a:pt x="139" y="139"/>
                  </a:cubicBezTo>
                  <a:cubicBezTo>
                    <a:pt x="144" y="139"/>
                    <a:pt x="148" y="136"/>
                    <a:pt x="148" y="133"/>
                  </a:cubicBezTo>
                  <a:cubicBezTo>
                    <a:pt x="157" y="121"/>
                    <a:pt x="165" y="116"/>
                    <a:pt x="173" y="116"/>
                  </a:cubicBezTo>
                  <a:cubicBezTo>
                    <a:pt x="181" y="116"/>
                    <a:pt x="189" y="121"/>
                    <a:pt x="198" y="129"/>
                  </a:cubicBezTo>
                  <a:cubicBezTo>
                    <a:pt x="202" y="133"/>
                    <a:pt x="206" y="142"/>
                    <a:pt x="210" y="142"/>
                  </a:cubicBezTo>
                  <a:cubicBezTo>
                    <a:pt x="224" y="139"/>
                    <a:pt x="240" y="132"/>
                    <a:pt x="256" y="132"/>
                  </a:cubicBezTo>
                  <a:cubicBezTo>
                    <a:pt x="267" y="132"/>
                    <a:pt x="278" y="136"/>
                    <a:pt x="288" y="146"/>
                  </a:cubicBezTo>
                  <a:cubicBezTo>
                    <a:pt x="289" y="148"/>
                    <a:pt x="291" y="149"/>
                    <a:pt x="292" y="149"/>
                  </a:cubicBezTo>
                  <a:cubicBezTo>
                    <a:pt x="295" y="149"/>
                    <a:pt x="297" y="146"/>
                    <a:pt x="300" y="146"/>
                  </a:cubicBezTo>
                  <a:lnTo>
                    <a:pt x="329" y="142"/>
                  </a:lnTo>
                  <a:lnTo>
                    <a:pt x="354" y="137"/>
                  </a:lnTo>
                  <a:cubicBezTo>
                    <a:pt x="359" y="137"/>
                    <a:pt x="363" y="132"/>
                    <a:pt x="368" y="132"/>
                  </a:cubicBezTo>
                  <a:cubicBezTo>
                    <a:pt x="371" y="132"/>
                    <a:pt x="374" y="133"/>
                    <a:pt x="378" y="137"/>
                  </a:cubicBezTo>
                  <a:cubicBezTo>
                    <a:pt x="380" y="139"/>
                    <a:pt x="383" y="140"/>
                    <a:pt x="385" y="140"/>
                  </a:cubicBezTo>
                  <a:cubicBezTo>
                    <a:pt x="394" y="140"/>
                    <a:pt x="401" y="124"/>
                    <a:pt x="411" y="80"/>
                  </a:cubicBezTo>
                  <a:cubicBezTo>
                    <a:pt x="399" y="47"/>
                    <a:pt x="399" y="31"/>
                    <a:pt x="382" y="31"/>
                  </a:cubicBezTo>
                  <a:cubicBezTo>
                    <a:pt x="374" y="31"/>
                    <a:pt x="364" y="25"/>
                    <a:pt x="355" y="25"/>
                  </a:cubicBezTo>
                  <a:cubicBezTo>
                    <a:pt x="350" y="25"/>
                    <a:pt x="345" y="27"/>
                    <a:pt x="341" y="31"/>
                  </a:cubicBezTo>
                  <a:cubicBezTo>
                    <a:pt x="334" y="36"/>
                    <a:pt x="327" y="38"/>
                    <a:pt x="320" y="38"/>
                  </a:cubicBezTo>
                  <a:cubicBezTo>
                    <a:pt x="294" y="38"/>
                    <a:pt x="268" y="10"/>
                    <a:pt x="241" y="10"/>
                  </a:cubicBezTo>
                  <a:cubicBezTo>
                    <a:pt x="234" y="10"/>
                    <a:pt x="226" y="12"/>
                    <a:pt x="218" y="18"/>
                  </a:cubicBezTo>
                  <a:cubicBezTo>
                    <a:pt x="206" y="5"/>
                    <a:pt x="193" y="0"/>
                    <a:pt x="18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0" name="Google Shape;850;p40">
              <a:extLst>
                <a:ext uri="{FF2B5EF4-FFF2-40B4-BE49-F238E27FC236}">
                  <a16:creationId xmlns:a16="http://schemas.microsoft.com/office/drawing/2014/main" xmlns="" id="{4302D6DD-09BD-2C49-93B4-DD6483B49708}"/>
                </a:ext>
              </a:extLst>
            </p:cNvPr>
            <p:cNvSpPr/>
            <p:nvPr/>
          </p:nvSpPr>
          <p:spPr>
            <a:xfrm>
              <a:off x="3054400" y="4491050"/>
              <a:ext cx="7825" cy="3225"/>
            </a:xfrm>
            <a:custGeom>
              <a:avLst/>
              <a:gdLst/>
              <a:ahLst/>
              <a:cxnLst/>
              <a:rect l="l" t="t" r="r" b="b"/>
              <a:pathLst>
                <a:path w="313" h="129" extrusionOk="0">
                  <a:moveTo>
                    <a:pt x="26" y="1"/>
                  </a:moveTo>
                  <a:cubicBezTo>
                    <a:pt x="5" y="1"/>
                    <a:pt x="1" y="13"/>
                    <a:pt x="1" y="50"/>
                  </a:cubicBezTo>
                  <a:cubicBezTo>
                    <a:pt x="3" y="88"/>
                    <a:pt x="8" y="97"/>
                    <a:pt x="13" y="97"/>
                  </a:cubicBezTo>
                  <a:cubicBezTo>
                    <a:pt x="17" y="97"/>
                    <a:pt x="22" y="91"/>
                    <a:pt x="26" y="91"/>
                  </a:cubicBezTo>
                  <a:lnTo>
                    <a:pt x="62" y="107"/>
                  </a:lnTo>
                  <a:cubicBezTo>
                    <a:pt x="71" y="107"/>
                    <a:pt x="75" y="115"/>
                    <a:pt x="83" y="115"/>
                  </a:cubicBezTo>
                  <a:cubicBezTo>
                    <a:pt x="97" y="115"/>
                    <a:pt x="112" y="110"/>
                    <a:pt x="127" y="110"/>
                  </a:cubicBezTo>
                  <a:cubicBezTo>
                    <a:pt x="135" y="110"/>
                    <a:pt x="142" y="111"/>
                    <a:pt x="149" y="115"/>
                  </a:cubicBezTo>
                  <a:cubicBezTo>
                    <a:pt x="151" y="116"/>
                    <a:pt x="154" y="117"/>
                    <a:pt x="156" y="117"/>
                  </a:cubicBezTo>
                  <a:cubicBezTo>
                    <a:pt x="169" y="117"/>
                    <a:pt x="181" y="107"/>
                    <a:pt x="194" y="107"/>
                  </a:cubicBezTo>
                  <a:cubicBezTo>
                    <a:pt x="202" y="107"/>
                    <a:pt x="210" y="111"/>
                    <a:pt x="218" y="124"/>
                  </a:cubicBezTo>
                  <a:cubicBezTo>
                    <a:pt x="220" y="127"/>
                    <a:pt x="221" y="129"/>
                    <a:pt x="222" y="129"/>
                  </a:cubicBezTo>
                  <a:cubicBezTo>
                    <a:pt x="225" y="129"/>
                    <a:pt x="229" y="121"/>
                    <a:pt x="235" y="115"/>
                  </a:cubicBezTo>
                  <a:cubicBezTo>
                    <a:pt x="237" y="106"/>
                    <a:pt x="240" y="103"/>
                    <a:pt x="243" y="103"/>
                  </a:cubicBezTo>
                  <a:cubicBezTo>
                    <a:pt x="247" y="103"/>
                    <a:pt x="251" y="107"/>
                    <a:pt x="255" y="111"/>
                  </a:cubicBezTo>
                  <a:cubicBezTo>
                    <a:pt x="263" y="119"/>
                    <a:pt x="271" y="126"/>
                    <a:pt x="279" y="126"/>
                  </a:cubicBezTo>
                  <a:cubicBezTo>
                    <a:pt x="291" y="126"/>
                    <a:pt x="303" y="109"/>
                    <a:pt x="313" y="54"/>
                  </a:cubicBezTo>
                  <a:cubicBezTo>
                    <a:pt x="305" y="25"/>
                    <a:pt x="296" y="25"/>
                    <a:pt x="288" y="21"/>
                  </a:cubicBezTo>
                  <a:cubicBezTo>
                    <a:pt x="272" y="21"/>
                    <a:pt x="255" y="23"/>
                    <a:pt x="239" y="23"/>
                  </a:cubicBezTo>
                  <a:cubicBezTo>
                    <a:pt x="231" y="23"/>
                    <a:pt x="223" y="22"/>
                    <a:pt x="214" y="21"/>
                  </a:cubicBezTo>
                  <a:cubicBezTo>
                    <a:pt x="198" y="21"/>
                    <a:pt x="181" y="5"/>
                    <a:pt x="169" y="5"/>
                  </a:cubicBezTo>
                  <a:cubicBezTo>
                    <a:pt x="140" y="1"/>
                    <a:pt x="112" y="1"/>
                    <a:pt x="8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1" name="Google Shape;851;p40">
              <a:extLst>
                <a:ext uri="{FF2B5EF4-FFF2-40B4-BE49-F238E27FC236}">
                  <a16:creationId xmlns:a16="http://schemas.microsoft.com/office/drawing/2014/main" xmlns="" id="{2494A6B3-28F8-E541-8F39-A864737E7889}"/>
                </a:ext>
              </a:extLst>
            </p:cNvPr>
            <p:cNvSpPr/>
            <p:nvPr/>
          </p:nvSpPr>
          <p:spPr>
            <a:xfrm>
              <a:off x="3063750" y="4491600"/>
              <a:ext cx="3100" cy="2525"/>
            </a:xfrm>
            <a:custGeom>
              <a:avLst/>
              <a:gdLst/>
              <a:ahLst/>
              <a:cxnLst/>
              <a:rect l="l" t="t" r="r" b="b"/>
              <a:pathLst>
                <a:path w="124" h="101" extrusionOk="0">
                  <a:moveTo>
                    <a:pt x="54" y="0"/>
                  </a:moveTo>
                  <a:cubicBezTo>
                    <a:pt x="36" y="0"/>
                    <a:pt x="19" y="1"/>
                    <a:pt x="0" y="3"/>
                  </a:cubicBezTo>
                  <a:cubicBezTo>
                    <a:pt x="4" y="61"/>
                    <a:pt x="4" y="94"/>
                    <a:pt x="14" y="94"/>
                  </a:cubicBezTo>
                  <a:cubicBezTo>
                    <a:pt x="16" y="94"/>
                    <a:pt x="18" y="92"/>
                    <a:pt x="21" y="89"/>
                  </a:cubicBezTo>
                  <a:cubicBezTo>
                    <a:pt x="24" y="85"/>
                    <a:pt x="28" y="83"/>
                    <a:pt x="32" y="83"/>
                  </a:cubicBezTo>
                  <a:cubicBezTo>
                    <a:pt x="42" y="83"/>
                    <a:pt x="53" y="95"/>
                    <a:pt x="62" y="98"/>
                  </a:cubicBezTo>
                  <a:cubicBezTo>
                    <a:pt x="68" y="100"/>
                    <a:pt x="75" y="101"/>
                    <a:pt x="82" y="101"/>
                  </a:cubicBezTo>
                  <a:cubicBezTo>
                    <a:pt x="90" y="101"/>
                    <a:pt x="97" y="100"/>
                    <a:pt x="103" y="98"/>
                  </a:cubicBezTo>
                  <a:cubicBezTo>
                    <a:pt x="111" y="93"/>
                    <a:pt x="119" y="81"/>
                    <a:pt x="123" y="28"/>
                  </a:cubicBezTo>
                  <a:cubicBezTo>
                    <a:pt x="115" y="20"/>
                    <a:pt x="111" y="3"/>
                    <a:pt x="107" y="3"/>
                  </a:cubicBezTo>
                  <a:cubicBezTo>
                    <a:pt x="89" y="1"/>
                    <a:pt x="71" y="0"/>
                    <a:pt x="5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2" name="Google Shape;852;p40">
              <a:extLst>
                <a:ext uri="{FF2B5EF4-FFF2-40B4-BE49-F238E27FC236}">
                  <a16:creationId xmlns:a16="http://schemas.microsoft.com/office/drawing/2014/main" xmlns="" id="{98F1D185-8260-C749-A035-8E3F71CE8459}"/>
                </a:ext>
              </a:extLst>
            </p:cNvPr>
            <p:cNvSpPr/>
            <p:nvPr/>
          </p:nvSpPr>
          <p:spPr>
            <a:xfrm>
              <a:off x="3062825" y="4491650"/>
              <a:ext cx="525" cy="2200"/>
            </a:xfrm>
            <a:custGeom>
              <a:avLst/>
              <a:gdLst/>
              <a:ahLst/>
              <a:cxnLst/>
              <a:rect l="l" t="t" r="r" b="b"/>
              <a:pathLst>
                <a:path w="21" h="88" extrusionOk="0">
                  <a:moveTo>
                    <a:pt x="7" y="0"/>
                  </a:moveTo>
                  <a:cubicBezTo>
                    <a:pt x="3" y="0"/>
                    <a:pt x="0" y="11"/>
                    <a:pt x="0" y="46"/>
                  </a:cubicBezTo>
                  <a:cubicBezTo>
                    <a:pt x="0" y="59"/>
                    <a:pt x="0" y="75"/>
                    <a:pt x="5" y="87"/>
                  </a:cubicBezTo>
                  <a:cubicBezTo>
                    <a:pt x="5" y="88"/>
                    <a:pt x="5" y="88"/>
                    <a:pt x="6" y="88"/>
                  </a:cubicBezTo>
                  <a:cubicBezTo>
                    <a:pt x="14" y="88"/>
                    <a:pt x="21" y="57"/>
                    <a:pt x="17" y="34"/>
                  </a:cubicBezTo>
                  <a:cubicBezTo>
                    <a:pt x="17" y="22"/>
                    <a:pt x="13" y="9"/>
                    <a:pt x="9" y="1"/>
                  </a:cubicBezTo>
                  <a:cubicBezTo>
                    <a:pt x="8" y="1"/>
                    <a:pt x="7" y="0"/>
                    <a:pt x="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3" name="Google Shape;853;p40">
              <a:extLst>
                <a:ext uri="{FF2B5EF4-FFF2-40B4-BE49-F238E27FC236}">
                  <a16:creationId xmlns:a16="http://schemas.microsoft.com/office/drawing/2014/main" xmlns="" id="{C43BA935-88E9-7241-B55B-2185E859311C}"/>
                </a:ext>
              </a:extLst>
            </p:cNvPr>
            <p:cNvSpPr/>
            <p:nvPr/>
          </p:nvSpPr>
          <p:spPr>
            <a:xfrm>
              <a:off x="3052975" y="4491350"/>
              <a:ext cx="650" cy="1875"/>
            </a:xfrm>
            <a:custGeom>
              <a:avLst/>
              <a:gdLst/>
              <a:ahLst/>
              <a:cxnLst/>
              <a:rect l="l" t="t" r="r" b="b"/>
              <a:pathLst>
                <a:path w="26" h="75" extrusionOk="0">
                  <a:moveTo>
                    <a:pt x="5" y="1"/>
                  </a:moveTo>
                  <a:cubicBezTo>
                    <a:pt x="0" y="1"/>
                    <a:pt x="0" y="9"/>
                    <a:pt x="0" y="13"/>
                  </a:cubicBezTo>
                  <a:cubicBezTo>
                    <a:pt x="0" y="30"/>
                    <a:pt x="0" y="46"/>
                    <a:pt x="0" y="67"/>
                  </a:cubicBezTo>
                  <a:cubicBezTo>
                    <a:pt x="4" y="71"/>
                    <a:pt x="7" y="74"/>
                    <a:pt x="10" y="74"/>
                  </a:cubicBezTo>
                  <a:cubicBezTo>
                    <a:pt x="15" y="74"/>
                    <a:pt x="20" y="66"/>
                    <a:pt x="25" y="46"/>
                  </a:cubicBezTo>
                  <a:cubicBezTo>
                    <a:pt x="25" y="34"/>
                    <a:pt x="21" y="21"/>
                    <a:pt x="21" y="13"/>
                  </a:cubicBezTo>
                  <a:cubicBezTo>
                    <a:pt x="17" y="5"/>
                    <a:pt x="13" y="5"/>
                    <a:pt x="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4" name="Google Shape;854;p40">
              <a:extLst>
                <a:ext uri="{FF2B5EF4-FFF2-40B4-BE49-F238E27FC236}">
                  <a16:creationId xmlns:a16="http://schemas.microsoft.com/office/drawing/2014/main" xmlns="" id="{E175CA96-393C-AE47-8EC8-B4F425B78F07}"/>
                </a:ext>
              </a:extLst>
            </p:cNvPr>
            <p:cNvSpPr/>
            <p:nvPr/>
          </p:nvSpPr>
          <p:spPr>
            <a:xfrm>
              <a:off x="3018300" y="4593725"/>
              <a:ext cx="16025" cy="7125"/>
            </a:xfrm>
            <a:custGeom>
              <a:avLst/>
              <a:gdLst/>
              <a:ahLst/>
              <a:cxnLst/>
              <a:rect l="l" t="t" r="r" b="b"/>
              <a:pathLst>
                <a:path w="641" h="285" extrusionOk="0">
                  <a:moveTo>
                    <a:pt x="9" y="1"/>
                  </a:moveTo>
                  <a:cubicBezTo>
                    <a:pt x="9" y="1"/>
                    <a:pt x="5" y="1"/>
                    <a:pt x="1" y="5"/>
                  </a:cubicBezTo>
                  <a:lnTo>
                    <a:pt x="1" y="284"/>
                  </a:lnTo>
                  <a:cubicBezTo>
                    <a:pt x="17" y="284"/>
                    <a:pt x="38" y="272"/>
                    <a:pt x="42" y="268"/>
                  </a:cubicBezTo>
                  <a:cubicBezTo>
                    <a:pt x="48" y="267"/>
                    <a:pt x="55" y="266"/>
                    <a:pt x="61" y="266"/>
                  </a:cubicBezTo>
                  <a:cubicBezTo>
                    <a:pt x="78" y="266"/>
                    <a:pt x="93" y="270"/>
                    <a:pt x="111" y="276"/>
                  </a:cubicBezTo>
                  <a:cubicBezTo>
                    <a:pt x="119" y="276"/>
                    <a:pt x="128" y="285"/>
                    <a:pt x="137" y="285"/>
                  </a:cubicBezTo>
                  <a:cubicBezTo>
                    <a:pt x="143" y="285"/>
                    <a:pt x="150" y="281"/>
                    <a:pt x="157" y="268"/>
                  </a:cubicBezTo>
                  <a:cubicBezTo>
                    <a:pt x="161" y="251"/>
                    <a:pt x="173" y="243"/>
                    <a:pt x="189" y="243"/>
                  </a:cubicBezTo>
                  <a:cubicBezTo>
                    <a:pt x="218" y="235"/>
                    <a:pt x="251" y="227"/>
                    <a:pt x="280" y="223"/>
                  </a:cubicBezTo>
                  <a:cubicBezTo>
                    <a:pt x="285" y="223"/>
                    <a:pt x="290" y="223"/>
                    <a:pt x="296" y="223"/>
                  </a:cubicBezTo>
                  <a:cubicBezTo>
                    <a:pt x="304" y="223"/>
                    <a:pt x="313" y="222"/>
                    <a:pt x="321" y="214"/>
                  </a:cubicBezTo>
                  <a:cubicBezTo>
                    <a:pt x="328" y="208"/>
                    <a:pt x="336" y="205"/>
                    <a:pt x="343" y="205"/>
                  </a:cubicBezTo>
                  <a:cubicBezTo>
                    <a:pt x="363" y="205"/>
                    <a:pt x="383" y="222"/>
                    <a:pt x="404" y="222"/>
                  </a:cubicBezTo>
                  <a:cubicBezTo>
                    <a:pt x="414" y="222"/>
                    <a:pt x="425" y="218"/>
                    <a:pt x="436" y="206"/>
                  </a:cubicBezTo>
                  <a:cubicBezTo>
                    <a:pt x="436" y="206"/>
                    <a:pt x="436" y="205"/>
                    <a:pt x="437" y="205"/>
                  </a:cubicBezTo>
                  <a:cubicBezTo>
                    <a:pt x="441" y="205"/>
                    <a:pt x="445" y="218"/>
                    <a:pt x="452" y="218"/>
                  </a:cubicBezTo>
                  <a:cubicBezTo>
                    <a:pt x="454" y="221"/>
                    <a:pt x="458" y="223"/>
                    <a:pt x="462" y="223"/>
                  </a:cubicBezTo>
                  <a:cubicBezTo>
                    <a:pt x="466" y="223"/>
                    <a:pt x="469" y="222"/>
                    <a:pt x="472" y="218"/>
                  </a:cubicBezTo>
                  <a:cubicBezTo>
                    <a:pt x="482" y="209"/>
                    <a:pt x="490" y="204"/>
                    <a:pt x="498" y="204"/>
                  </a:cubicBezTo>
                  <a:cubicBezTo>
                    <a:pt x="504" y="204"/>
                    <a:pt x="510" y="207"/>
                    <a:pt x="518" y="214"/>
                  </a:cubicBezTo>
                  <a:cubicBezTo>
                    <a:pt x="523" y="220"/>
                    <a:pt x="528" y="222"/>
                    <a:pt x="534" y="222"/>
                  </a:cubicBezTo>
                  <a:cubicBezTo>
                    <a:pt x="547" y="222"/>
                    <a:pt x="560" y="210"/>
                    <a:pt x="571" y="181"/>
                  </a:cubicBezTo>
                  <a:cubicBezTo>
                    <a:pt x="571" y="179"/>
                    <a:pt x="573" y="172"/>
                    <a:pt x="575" y="172"/>
                  </a:cubicBezTo>
                  <a:cubicBezTo>
                    <a:pt x="577" y="172"/>
                    <a:pt x="578" y="173"/>
                    <a:pt x="579" y="177"/>
                  </a:cubicBezTo>
                  <a:cubicBezTo>
                    <a:pt x="588" y="205"/>
                    <a:pt x="597" y="209"/>
                    <a:pt x="607" y="209"/>
                  </a:cubicBezTo>
                  <a:cubicBezTo>
                    <a:pt x="612" y="209"/>
                    <a:pt x="617" y="208"/>
                    <a:pt x="622" y="208"/>
                  </a:cubicBezTo>
                  <a:cubicBezTo>
                    <a:pt x="625" y="208"/>
                    <a:pt x="629" y="209"/>
                    <a:pt x="632" y="210"/>
                  </a:cubicBezTo>
                  <a:cubicBezTo>
                    <a:pt x="632" y="210"/>
                    <a:pt x="632" y="206"/>
                    <a:pt x="637" y="206"/>
                  </a:cubicBezTo>
                  <a:cubicBezTo>
                    <a:pt x="637" y="177"/>
                    <a:pt x="641" y="149"/>
                    <a:pt x="641" y="120"/>
                  </a:cubicBezTo>
                  <a:cubicBezTo>
                    <a:pt x="637" y="79"/>
                    <a:pt x="628" y="79"/>
                    <a:pt x="620" y="79"/>
                  </a:cubicBezTo>
                  <a:cubicBezTo>
                    <a:pt x="613" y="77"/>
                    <a:pt x="605" y="76"/>
                    <a:pt x="598" y="76"/>
                  </a:cubicBezTo>
                  <a:cubicBezTo>
                    <a:pt x="585" y="76"/>
                    <a:pt x="571" y="78"/>
                    <a:pt x="558" y="78"/>
                  </a:cubicBezTo>
                  <a:cubicBezTo>
                    <a:pt x="546" y="78"/>
                    <a:pt x="534" y="77"/>
                    <a:pt x="522" y="71"/>
                  </a:cubicBezTo>
                  <a:cubicBezTo>
                    <a:pt x="485" y="58"/>
                    <a:pt x="452" y="50"/>
                    <a:pt x="415" y="50"/>
                  </a:cubicBezTo>
                  <a:cubicBezTo>
                    <a:pt x="411" y="50"/>
                    <a:pt x="407" y="46"/>
                    <a:pt x="407" y="46"/>
                  </a:cubicBezTo>
                  <a:cubicBezTo>
                    <a:pt x="397" y="30"/>
                    <a:pt x="388" y="25"/>
                    <a:pt x="379" y="25"/>
                  </a:cubicBezTo>
                  <a:cubicBezTo>
                    <a:pt x="372" y="25"/>
                    <a:pt x="365" y="28"/>
                    <a:pt x="358" y="30"/>
                  </a:cubicBezTo>
                  <a:cubicBezTo>
                    <a:pt x="351" y="30"/>
                    <a:pt x="347" y="35"/>
                    <a:pt x="342" y="35"/>
                  </a:cubicBezTo>
                  <a:cubicBezTo>
                    <a:pt x="340" y="35"/>
                    <a:pt x="339" y="35"/>
                    <a:pt x="337" y="34"/>
                  </a:cubicBezTo>
                  <a:cubicBezTo>
                    <a:pt x="292" y="26"/>
                    <a:pt x="247" y="17"/>
                    <a:pt x="202" y="9"/>
                  </a:cubicBezTo>
                  <a:cubicBezTo>
                    <a:pt x="193" y="9"/>
                    <a:pt x="181" y="17"/>
                    <a:pt x="169" y="21"/>
                  </a:cubicBezTo>
                  <a:lnTo>
                    <a:pt x="120" y="21"/>
                  </a:lnTo>
                  <a:cubicBezTo>
                    <a:pt x="115" y="21"/>
                    <a:pt x="111" y="17"/>
                    <a:pt x="103" y="17"/>
                  </a:cubicBezTo>
                  <a:cubicBezTo>
                    <a:pt x="99" y="17"/>
                    <a:pt x="87" y="21"/>
                    <a:pt x="74" y="21"/>
                  </a:cubicBezTo>
                  <a:cubicBezTo>
                    <a:pt x="54" y="13"/>
                    <a:pt x="33" y="5"/>
                    <a:pt x="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5" name="Google Shape;855;p40">
              <a:extLst>
                <a:ext uri="{FF2B5EF4-FFF2-40B4-BE49-F238E27FC236}">
                  <a16:creationId xmlns:a16="http://schemas.microsoft.com/office/drawing/2014/main" xmlns="" id="{1D7DADDA-BE57-BC44-91E8-170F29628628}"/>
                </a:ext>
              </a:extLst>
            </p:cNvPr>
            <p:cNvSpPr/>
            <p:nvPr/>
          </p:nvSpPr>
          <p:spPr>
            <a:xfrm>
              <a:off x="3018200" y="4580675"/>
              <a:ext cx="16125" cy="7125"/>
            </a:xfrm>
            <a:custGeom>
              <a:avLst/>
              <a:gdLst/>
              <a:ahLst/>
              <a:cxnLst/>
              <a:rect l="l" t="t" r="r" b="b"/>
              <a:pathLst>
                <a:path w="645" h="285" extrusionOk="0">
                  <a:moveTo>
                    <a:pt x="59" y="1"/>
                  </a:moveTo>
                  <a:cubicBezTo>
                    <a:pt x="40" y="1"/>
                    <a:pt x="19" y="28"/>
                    <a:pt x="0" y="43"/>
                  </a:cubicBezTo>
                  <a:lnTo>
                    <a:pt x="0" y="285"/>
                  </a:lnTo>
                  <a:lnTo>
                    <a:pt x="13" y="285"/>
                  </a:lnTo>
                  <a:cubicBezTo>
                    <a:pt x="25" y="269"/>
                    <a:pt x="50" y="269"/>
                    <a:pt x="70" y="269"/>
                  </a:cubicBezTo>
                  <a:cubicBezTo>
                    <a:pt x="91" y="269"/>
                    <a:pt x="111" y="264"/>
                    <a:pt x="136" y="260"/>
                  </a:cubicBezTo>
                  <a:cubicBezTo>
                    <a:pt x="151" y="251"/>
                    <a:pt x="169" y="246"/>
                    <a:pt x="187" y="246"/>
                  </a:cubicBezTo>
                  <a:cubicBezTo>
                    <a:pt x="193" y="246"/>
                    <a:pt x="199" y="247"/>
                    <a:pt x="206" y="248"/>
                  </a:cubicBezTo>
                  <a:cubicBezTo>
                    <a:pt x="224" y="253"/>
                    <a:pt x="241" y="260"/>
                    <a:pt x="258" y="260"/>
                  </a:cubicBezTo>
                  <a:cubicBezTo>
                    <a:pt x="268" y="260"/>
                    <a:pt x="277" y="258"/>
                    <a:pt x="288" y="252"/>
                  </a:cubicBezTo>
                  <a:cubicBezTo>
                    <a:pt x="297" y="249"/>
                    <a:pt x="304" y="241"/>
                    <a:pt x="312" y="241"/>
                  </a:cubicBezTo>
                  <a:cubicBezTo>
                    <a:pt x="315" y="241"/>
                    <a:pt x="318" y="242"/>
                    <a:pt x="321" y="244"/>
                  </a:cubicBezTo>
                  <a:cubicBezTo>
                    <a:pt x="326" y="247"/>
                    <a:pt x="331" y="248"/>
                    <a:pt x="337" y="248"/>
                  </a:cubicBezTo>
                  <a:cubicBezTo>
                    <a:pt x="360" y="248"/>
                    <a:pt x="385" y="227"/>
                    <a:pt x="410" y="227"/>
                  </a:cubicBezTo>
                  <a:cubicBezTo>
                    <a:pt x="411" y="227"/>
                    <a:pt x="413" y="227"/>
                    <a:pt x="415" y="228"/>
                  </a:cubicBezTo>
                  <a:cubicBezTo>
                    <a:pt x="431" y="228"/>
                    <a:pt x="447" y="210"/>
                    <a:pt x="465" y="210"/>
                  </a:cubicBezTo>
                  <a:cubicBezTo>
                    <a:pt x="470" y="210"/>
                    <a:pt x="475" y="212"/>
                    <a:pt x="481" y="215"/>
                  </a:cubicBezTo>
                  <a:cubicBezTo>
                    <a:pt x="489" y="222"/>
                    <a:pt x="497" y="224"/>
                    <a:pt x="503" y="224"/>
                  </a:cubicBezTo>
                  <a:cubicBezTo>
                    <a:pt x="509" y="224"/>
                    <a:pt x="515" y="223"/>
                    <a:pt x="520" y="223"/>
                  </a:cubicBezTo>
                  <a:cubicBezTo>
                    <a:pt x="522" y="223"/>
                    <a:pt x="524" y="223"/>
                    <a:pt x="526" y="223"/>
                  </a:cubicBezTo>
                  <a:cubicBezTo>
                    <a:pt x="532" y="226"/>
                    <a:pt x="538" y="227"/>
                    <a:pt x="544" y="227"/>
                  </a:cubicBezTo>
                  <a:cubicBezTo>
                    <a:pt x="560" y="227"/>
                    <a:pt x="574" y="218"/>
                    <a:pt x="583" y="203"/>
                  </a:cubicBezTo>
                  <a:cubicBezTo>
                    <a:pt x="587" y="197"/>
                    <a:pt x="592" y="192"/>
                    <a:pt x="598" y="192"/>
                  </a:cubicBezTo>
                  <a:cubicBezTo>
                    <a:pt x="603" y="192"/>
                    <a:pt x="608" y="197"/>
                    <a:pt x="612" y="211"/>
                  </a:cubicBezTo>
                  <a:cubicBezTo>
                    <a:pt x="616" y="228"/>
                    <a:pt x="628" y="223"/>
                    <a:pt x="636" y="232"/>
                  </a:cubicBezTo>
                  <a:cubicBezTo>
                    <a:pt x="641" y="195"/>
                    <a:pt x="641" y="166"/>
                    <a:pt x="645" y="137"/>
                  </a:cubicBezTo>
                  <a:cubicBezTo>
                    <a:pt x="638" y="94"/>
                    <a:pt x="631" y="77"/>
                    <a:pt x="625" y="77"/>
                  </a:cubicBezTo>
                  <a:cubicBezTo>
                    <a:pt x="623" y="77"/>
                    <a:pt x="622" y="78"/>
                    <a:pt x="620" y="80"/>
                  </a:cubicBezTo>
                  <a:cubicBezTo>
                    <a:pt x="612" y="88"/>
                    <a:pt x="604" y="96"/>
                    <a:pt x="595" y="96"/>
                  </a:cubicBezTo>
                  <a:cubicBezTo>
                    <a:pt x="554" y="92"/>
                    <a:pt x="517" y="80"/>
                    <a:pt x="481" y="67"/>
                  </a:cubicBezTo>
                  <a:cubicBezTo>
                    <a:pt x="468" y="59"/>
                    <a:pt x="453" y="55"/>
                    <a:pt x="437" y="55"/>
                  </a:cubicBezTo>
                  <a:cubicBezTo>
                    <a:pt x="422" y="55"/>
                    <a:pt x="407" y="59"/>
                    <a:pt x="394" y="67"/>
                  </a:cubicBezTo>
                  <a:cubicBezTo>
                    <a:pt x="393" y="68"/>
                    <a:pt x="391" y="69"/>
                    <a:pt x="390" y="69"/>
                  </a:cubicBezTo>
                  <a:cubicBezTo>
                    <a:pt x="383" y="69"/>
                    <a:pt x="376" y="63"/>
                    <a:pt x="370" y="59"/>
                  </a:cubicBezTo>
                  <a:cubicBezTo>
                    <a:pt x="364" y="59"/>
                    <a:pt x="348" y="52"/>
                    <a:pt x="336" y="52"/>
                  </a:cubicBezTo>
                  <a:cubicBezTo>
                    <a:pt x="332" y="52"/>
                    <a:pt x="328" y="53"/>
                    <a:pt x="325" y="55"/>
                  </a:cubicBezTo>
                  <a:cubicBezTo>
                    <a:pt x="318" y="59"/>
                    <a:pt x="310" y="61"/>
                    <a:pt x="302" y="61"/>
                  </a:cubicBezTo>
                  <a:cubicBezTo>
                    <a:pt x="294" y="61"/>
                    <a:pt x="286" y="59"/>
                    <a:pt x="280" y="55"/>
                  </a:cubicBezTo>
                  <a:cubicBezTo>
                    <a:pt x="263" y="47"/>
                    <a:pt x="247" y="43"/>
                    <a:pt x="230" y="43"/>
                  </a:cubicBezTo>
                  <a:cubicBezTo>
                    <a:pt x="217" y="43"/>
                    <a:pt x="207" y="48"/>
                    <a:pt x="195" y="48"/>
                  </a:cubicBezTo>
                  <a:cubicBezTo>
                    <a:pt x="192" y="48"/>
                    <a:pt x="188" y="48"/>
                    <a:pt x="185" y="47"/>
                  </a:cubicBezTo>
                  <a:cubicBezTo>
                    <a:pt x="148" y="35"/>
                    <a:pt x="107" y="18"/>
                    <a:pt x="66" y="2"/>
                  </a:cubicBezTo>
                  <a:cubicBezTo>
                    <a:pt x="64" y="1"/>
                    <a:pt x="62" y="1"/>
                    <a:pt x="5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6" name="Google Shape;856;p40">
              <a:extLst>
                <a:ext uri="{FF2B5EF4-FFF2-40B4-BE49-F238E27FC236}">
                  <a16:creationId xmlns:a16="http://schemas.microsoft.com/office/drawing/2014/main" xmlns="" id="{67E38B29-E3D0-FA42-8616-AA9BB355A763}"/>
                </a:ext>
              </a:extLst>
            </p:cNvPr>
            <p:cNvSpPr/>
            <p:nvPr/>
          </p:nvSpPr>
          <p:spPr>
            <a:xfrm>
              <a:off x="3018300" y="4606550"/>
              <a:ext cx="13475" cy="7450"/>
            </a:xfrm>
            <a:custGeom>
              <a:avLst/>
              <a:gdLst/>
              <a:ahLst/>
              <a:cxnLst/>
              <a:rect l="l" t="t" r="r" b="b"/>
              <a:pathLst>
                <a:path w="539" h="298" extrusionOk="0">
                  <a:moveTo>
                    <a:pt x="13" y="1"/>
                  </a:moveTo>
                  <a:cubicBezTo>
                    <a:pt x="5" y="5"/>
                    <a:pt x="1" y="5"/>
                    <a:pt x="1" y="9"/>
                  </a:cubicBezTo>
                  <a:lnTo>
                    <a:pt x="1" y="296"/>
                  </a:lnTo>
                  <a:cubicBezTo>
                    <a:pt x="5" y="297"/>
                    <a:pt x="9" y="297"/>
                    <a:pt x="13" y="297"/>
                  </a:cubicBezTo>
                  <a:cubicBezTo>
                    <a:pt x="33" y="297"/>
                    <a:pt x="53" y="289"/>
                    <a:pt x="66" y="272"/>
                  </a:cubicBezTo>
                  <a:cubicBezTo>
                    <a:pt x="74" y="263"/>
                    <a:pt x="83" y="268"/>
                    <a:pt x="91" y="263"/>
                  </a:cubicBezTo>
                  <a:cubicBezTo>
                    <a:pt x="120" y="263"/>
                    <a:pt x="148" y="255"/>
                    <a:pt x="177" y="251"/>
                  </a:cubicBezTo>
                  <a:cubicBezTo>
                    <a:pt x="206" y="239"/>
                    <a:pt x="239" y="227"/>
                    <a:pt x="267" y="222"/>
                  </a:cubicBezTo>
                  <a:cubicBezTo>
                    <a:pt x="288" y="222"/>
                    <a:pt x="308" y="227"/>
                    <a:pt x="328" y="227"/>
                  </a:cubicBezTo>
                  <a:cubicBezTo>
                    <a:pt x="348" y="227"/>
                    <a:pt x="368" y="222"/>
                    <a:pt x="386" y="206"/>
                  </a:cubicBezTo>
                  <a:cubicBezTo>
                    <a:pt x="388" y="204"/>
                    <a:pt x="390" y="203"/>
                    <a:pt x="393" y="203"/>
                  </a:cubicBezTo>
                  <a:cubicBezTo>
                    <a:pt x="396" y="203"/>
                    <a:pt x="400" y="205"/>
                    <a:pt x="403" y="210"/>
                  </a:cubicBezTo>
                  <a:cubicBezTo>
                    <a:pt x="409" y="222"/>
                    <a:pt x="415" y="227"/>
                    <a:pt x="422" y="227"/>
                  </a:cubicBezTo>
                  <a:cubicBezTo>
                    <a:pt x="430" y="227"/>
                    <a:pt x="437" y="221"/>
                    <a:pt x="444" y="210"/>
                  </a:cubicBezTo>
                  <a:cubicBezTo>
                    <a:pt x="449" y="203"/>
                    <a:pt x="456" y="200"/>
                    <a:pt x="463" y="200"/>
                  </a:cubicBezTo>
                  <a:cubicBezTo>
                    <a:pt x="471" y="200"/>
                    <a:pt x="480" y="204"/>
                    <a:pt x="489" y="206"/>
                  </a:cubicBezTo>
                  <a:cubicBezTo>
                    <a:pt x="505" y="206"/>
                    <a:pt x="518" y="198"/>
                    <a:pt x="530" y="185"/>
                  </a:cubicBezTo>
                  <a:cubicBezTo>
                    <a:pt x="534" y="169"/>
                    <a:pt x="538" y="153"/>
                    <a:pt x="538" y="136"/>
                  </a:cubicBezTo>
                  <a:lnTo>
                    <a:pt x="538" y="108"/>
                  </a:lnTo>
                  <a:cubicBezTo>
                    <a:pt x="530" y="95"/>
                    <a:pt x="522" y="83"/>
                    <a:pt x="513" y="75"/>
                  </a:cubicBezTo>
                  <a:cubicBezTo>
                    <a:pt x="509" y="73"/>
                    <a:pt x="505" y="73"/>
                    <a:pt x="501" y="73"/>
                  </a:cubicBezTo>
                  <a:cubicBezTo>
                    <a:pt x="497" y="73"/>
                    <a:pt x="493" y="73"/>
                    <a:pt x="489" y="71"/>
                  </a:cubicBezTo>
                  <a:cubicBezTo>
                    <a:pt x="444" y="67"/>
                    <a:pt x="403" y="54"/>
                    <a:pt x="358" y="42"/>
                  </a:cubicBezTo>
                  <a:cubicBezTo>
                    <a:pt x="329" y="29"/>
                    <a:pt x="299" y="24"/>
                    <a:pt x="268" y="24"/>
                  </a:cubicBezTo>
                  <a:cubicBezTo>
                    <a:pt x="258" y="24"/>
                    <a:pt x="248" y="24"/>
                    <a:pt x="239" y="25"/>
                  </a:cubicBezTo>
                  <a:cubicBezTo>
                    <a:pt x="232" y="27"/>
                    <a:pt x="224" y="28"/>
                    <a:pt x="217" y="28"/>
                  </a:cubicBezTo>
                  <a:cubicBezTo>
                    <a:pt x="207" y="28"/>
                    <a:pt x="197" y="26"/>
                    <a:pt x="189" y="21"/>
                  </a:cubicBezTo>
                  <a:cubicBezTo>
                    <a:pt x="179" y="13"/>
                    <a:pt x="166" y="9"/>
                    <a:pt x="155" y="9"/>
                  </a:cubicBezTo>
                  <a:cubicBezTo>
                    <a:pt x="148" y="9"/>
                    <a:pt x="142" y="10"/>
                    <a:pt x="136" y="13"/>
                  </a:cubicBezTo>
                  <a:cubicBezTo>
                    <a:pt x="130" y="15"/>
                    <a:pt x="124" y="16"/>
                    <a:pt x="118" y="16"/>
                  </a:cubicBezTo>
                  <a:cubicBezTo>
                    <a:pt x="111" y="16"/>
                    <a:pt x="105" y="15"/>
                    <a:pt x="99" y="13"/>
                  </a:cubicBezTo>
                  <a:cubicBezTo>
                    <a:pt x="96" y="13"/>
                    <a:pt x="92" y="4"/>
                    <a:pt x="86" y="4"/>
                  </a:cubicBezTo>
                  <a:cubicBezTo>
                    <a:pt x="85" y="4"/>
                    <a:pt x="84" y="4"/>
                    <a:pt x="83" y="5"/>
                  </a:cubicBezTo>
                  <a:cubicBezTo>
                    <a:pt x="75" y="17"/>
                    <a:pt x="67" y="21"/>
                    <a:pt x="59" y="21"/>
                  </a:cubicBezTo>
                  <a:cubicBezTo>
                    <a:pt x="44" y="21"/>
                    <a:pt x="28" y="9"/>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7" name="Google Shape;857;p40">
              <a:extLst>
                <a:ext uri="{FF2B5EF4-FFF2-40B4-BE49-F238E27FC236}">
                  <a16:creationId xmlns:a16="http://schemas.microsoft.com/office/drawing/2014/main" xmlns="" id="{DF691E1C-A3E7-F14B-A118-C6481CEFAF3B}"/>
                </a:ext>
              </a:extLst>
            </p:cNvPr>
            <p:cNvSpPr/>
            <p:nvPr/>
          </p:nvSpPr>
          <p:spPr>
            <a:xfrm>
              <a:off x="3018300" y="4515700"/>
              <a:ext cx="6600" cy="6275"/>
            </a:xfrm>
            <a:custGeom>
              <a:avLst/>
              <a:gdLst/>
              <a:ahLst/>
              <a:cxnLst/>
              <a:rect l="l" t="t" r="r" b="b"/>
              <a:pathLst>
                <a:path w="264" h="251" extrusionOk="0">
                  <a:moveTo>
                    <a:pt x="80" y="0"/>
                  </a:moveTo>
                  <a:cubicBezTo>
                    <a:pt x="70" y="0"/>
                    <a:pt x="60" y="5"/>
                    <a:pt x="50" y="16"/>
                  </a:cubicBezTo>
                  <a:lnTo>
                    <a:pt x="42" y="16"/>
                  </a:lnTo>
                  <a:cubicBezTo>
                    <a:pt x="29" y="12"/>
                    <a:pt x="13" y="8"/>
                    <a:pt x="1" y="8"/>
                  </a:cubicBezTo>
                  <a:lnTo>
                    <a:pt x="1" y="241"/>
                  </a:lnTo>
                  <a:cubicBezTo>
                    <a:pt x="2" y="240"/>
                    <a:pt x="4" y="240"/>
                    <a:pt x="6" y="240"/>
                  </a:cubicBezTo>
                  <a:cubicBezTo>
                    <a:pt x="14" y="240"/>
                    <a:pt x="24" y="251"/>
                    <a:pt x="34" y="251"/>
                  </a:cubicBezTo>
                  <a:cubicBezTo>
                    <a:pt x="38" y="251"/>
                    <a:pt x="42" y="249"/>
                    <a:pt x="46" y="246"/>
                  </a:cubicBezTo>
                  <a:cubicBezTo>
                    <a:pt x="50" y="235"/>
                    <a:pt x="55" y="233"/>
                    <a:pt x="60" y="233"/>
                  </a:cubicBezTo>
                  <a:cubicBezTo>
                    <a:pt x="63" y="233"/>
                    <a:pt x="67" y="234"/>
                    <a:pt x="70" y="234"/>
                  </a:cubicBezTo>
                  <a:cubicBezTo>
                    <a:pt x="72" y="234"/>
                    <a:pt x="73" y="234"/>
                    <a:pt x="74" y="233"/>
                  </a:cubicBezTo>
                  <a:cubicBezTo>
                    <a:pt x="81" y="231"/>
                    <a:pt x="87" y="231"/>
                    <a:pt x="93" y="231"/>
                  </a:cubicBezTo>
                  <a:cubicBezTo>
                    <a:pt x="99" y="231"/>
                    <a:pt x="105" y="231"/>
                    <a:pt x="111" y="229"/>
                  </a:cubicBezTo>
                  <a:cubicBezTo>
                    <a:pt x="128" y="226"/>
                    <a:pt x="144" y="194"/>
                    <a:pt x="161" y="194"/>
                  </a:cubicBezTo>
                  <a:cubicBezTo>
                    <a:pt x="165" y="194"/>
                    <a:pt x="169" y="196"/>
                    <a:pt x="173" y="200"/>
                  </a:cubicBezTo>
                  <a:cubicBezTo>
                    <a:pt x="174" y="202"/>
                    <a:pt x="175" y="202"/>
                    <a:pt x="177" y="202"/>
                  </a:cubicBezTo>
                  <a:cubicBezTo>
                    <a:pt x="179" y="202"/>
                    <a:pt x="182" y="199"/>
                    <a:pt x="185" y="196"/>
                  </a:cubicBezTo>
                  <a:cubicBezTo>
                    <a:pt x="199" y="183"/>
                    <a:pt x="212" y="175"/>
                    <a:pt x="226" y="175"/>
                  </a:cubicBezTo>
                  <a:cubicBezTo>
                    <a:pt x="229" y="175"/>
                    <a:pt x="232" y="175"/>
                    <a:pt x="234" y="176"/>
                  </a:cubicBezTo>
                  <a:cubicBezTo>
                    <a:pt x="235" y="176"/>
                    <a:pt x="236" y="176"/>
                    <a:pt x="236" y="176"/>
                  </a:cubicBezTo>
                  <a:cubicBezTo>
                    <a:pt x="244" y="176"/>
                    <a:pt x="251" y="150"/>
                    <a:pt x="255" y="127"/>
                  </a:cubicBezTo>
                  <a:cubicBezTo>
                    <a:pt x="259" y="102"/>
                    <a:pt x="263" y="77"/>
                    <a:pt x="263" y="53"/>
                  </a:cubicBezTo>
                  <a:cubicBezTo>
                    <a:pt x="251" y="49"/>
                    <a:pt x="243" y="44"/>
                    <a:pt x="234" y="44"/>
                  </a:cubicBezTo>
                  <a:cubicBezTo>
                    <a:pt x="214" y="40"/>
                    <a:pt x="193" y="32"/>
                    <a:pt x="173" y="28"/>
                  </a:cubicBezTo>
                  <a:cubicBezTo>
                    <a:pt x="169" y="28"/>
                    <a:pt x="161" y="32"/>
                    <a:pt x="157" y="32"/>
                  </a:cubicBezTo>
                  <a:cubicBezTo>
                    <a:pt x="153" y="32"/>
                    <a:pt x="150" y="37"/>
                    <a:pt x="147" y="37"/>
                  </a:cubicBezTo>
                  <a:cubicBezTo>
                    <a:pt x="146" y="37"/>
                    <a:pt x="145" y="37"/>
                    <a:pt x="144" y="36"/>
                  </a:cubicBezTo>
                  <a:cubicBezTo>
                    <a:pt x="123" y="17"/>
                    <a:pt x="101" y="0"/>
                    <a:pt x="80"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8" name="Google Shape;858;p40">
              <a:extLst>
                <a:ext uri="{FF2B5EF4-FFF2-40B4-BE49-F238E27FC236}">
                  <a16:creationId xmlns:a16="http://schemas.microsoft.com/office/drawing/2014/main" xmlns="" id="{605E8E68-6C59-0144-A7DB-807A7BDD3EDD}"/>
                </a:ext>
              </a:extLst>
            </p:cNvPr>
            <p:cNvSpPr/>
            <p:nvPr/>
          </p:nvSpPr>
          <p:spPr>
            <a:xfrm>
              <a:off x="3018300" y="4567850"/>
              <a:ext cx="15525" cy="6725"/>
            </a:xfrm>
            <a:custGeom>
              <a:avLst/>
              <a:gdLst/>
              <a:ahLst/>
              <a:cxnLst/>
              <a:rect l="l" t="t" r="r" b="b"/>
              <a:pathLst>
                <a:path w="621" h="269" extrusionOk="0">
                  <a:moveTo>
                    <a:pt x="29" y="1"/>
                  </a:moveTo>
                  <a:cubicBezTo>
                    <a:pt x="19" y="1"/>
                    <a:pt x="9" y="3"/>
                    <a:pt x="1" y="6"/>
                  </a:cubicBezTo>
                  <a:lnTo>
                    <a:pt x="1" y="260"/>
                  </a:lnTo>
                  <a:cubicBezTo>
                    <a:pt x="9" y="260"/>
                    <a:pt x="17" y="256"/>
                    <a:pt x="25" y="248"/>
                  </a:cubicBezTo>
                  <a:cubicBezTo>
                    <a:pt x="33" y="230"/>
                    <a:pt x="41" y="224"/>
                    <a:pt x="48" y="224"/>
                  </a:cubicBezTo>
                  <a:cubicBezTo>
                    <a:pt x="65" y="224"/>
                    <a:pt x="81" y="257"/>
                    <a:pt x="102" y="257"/>
                  </a:cubicBezTo>
                  <a:cubicBezTo>
                    <a:pt x="104" y="257"/>
                    <a:pt x="106" y="257"/>
                    <a:pt x="107" y="256"/>
                  </a:cubicBezTo>
                  <a:cubicBezTo>
                    <a:pt x="109" y="256"/>
                    <a:pt x="111" y="256"/>
                    <a:pt x="113" y="256"/>
                  </a:cubicBezTo>
                  <a:cubicBezTo>
                    <a:pt x="134" y="256"/>
                    <a:pt x="152" y="268"/>
                    <a:pt x="171" y="268"/>
                  </a:cubicBezTo>
                  <a:cubicBezTo>
                    <a:pt x="180" y="268"/>
                    <a:pt x="189" y="265"/>
                    <a:pt x="198" y="256"/>
                  </a:cubicBezTo>
                  <a:cubicBezTo>
                    <a:pt x="214" y="244"/>
                    <a:pt x="234" y="236"/>
                    <a:pt x="255" y="228"/>
                  </a:cubicBezTo>
                  <a:cubicBezTo>
                    <a:pt x="256" y="227"/>
                    <a:pt x="257" y="227"/>
                    <a:pt x="258" y="227"/>
                  </a:cubicBezTo>
                  <a:cubicBezTo>
                    <a:pt x="271" y="227"/>
                    <a:pt x="284" y="241"/>
                    <a:pt x="297" y="241"/>
                  </a:cubicBezTo>
                  <a:cubicBezTo>
                    <a:pt x="304" y="241"/>
                    <a:pt x="310" y="238"/>
                    <a:pt x="317" y="228"/>
                  </a:cubicBezTo>
                  <a:cubicBezTo>
                    <a:pt x="317" y="228"/>
                    <a:pt x="321" y="236"/>
                    <a:pt x="321" y="240"/>
                  </a:cubicBezTo>
                  <a:cubicBezTo>
                    <a:pt x="332" y="258"/>
                    <a:pt x="345" y="264"/>
                    <a:pt x="357" y="264"/>
                  </a:cubicBezTo>
                  <a:cubicBezTo>
                    <a:pt x="367" y="264"/>
                    <a:pt x="377" y="260"/>
                    <a:pt x="386" y="256"/>
                  </a:cubicBezTo>
                  <a:cubicBezTo>
                    <a:pt x="399" y="248"/>
                    <a:pt x="411" y="236"/>
                    <a:pt x="423" y="232"/>
                  </a:cubicBezTo>
                  <a:cubicBezTo>
                    <a:pt x="436" y="223"/>
                    <a:pt x="440" y="232"/>
                    <a:pt x="448" y="219"/>
                  </a:cubicBezTo>
                  <a:cubicBezTo>
                    <a:pt x="453" y="212"/>
                    <a:pt x="462" y="200"/>
                    <a:pt x="472" y="200"/>
                  </a:cubicBezTo>
                  <a:cubicBezTo>
                    <a:pt x="478" y="200"/>
                    <a:pt x="484" y="205"/>
                    <a:pt x="489" y="219"/>
                  </a:cubicBezTo>
                  <a:cubicBezTo>
                    <a:pt x="503" y="205"/>
                    <a:pt x="519" y="199"/>
                    <a:pt x="535" y="199"/>
                  </a:cubicBezTo>
                  <a:cubicBezTo>
                    <a:pt x="543" y="199"/>
                    <a:pt x="551" y="200"/>
                    <a:pt x="559" y="203"/>
                  </a:cubicBezTo>
                  <a:cubicBezTo>
                    <a:pt x="560" y="203"/>
                    <a:pt x="561" y="204"/>
                    <a:pt x="563" y="204"/>
                  </a:cubicBezTo>
                  <a:cubicBezTo>
                    <a:pt x="573" y="204"/>
                    <a:pt x="581" y="191"/>
                    <a:pt x="591" y="191"/>
                  </a:cubicBezTo>
                  <a:cubicBezTo>
                    <a:pt x="600" y="191"/>
                    <a:pt x="612" y="174"/>
                    <a:pt x="620" y="109"/>
                  </a:cubicBezTo>
                  <a:cubicBezTo>
                    <a:pt x="612" y="35"/>
                    <a:pt x="600" y="35"/>
                    <a:pt x="587" y="35"/>
                  </a:cubicBezTo>
                  <a:cubicBezTo>
                    <a:pt x="563" y="35"/>
                    <a:pt x="534" y="35"/>
                    <a:pt x="505" y="55"/>
                  </a:cubicBezTo>
                  <a:cubicBezTo>
                    <a:pt x="499" y="61"/>
                    <a:pt x="491" y="65"/>
                    <a:pt x="484" y="65"/>
                  </a:cubicBezTo>
                  <a:cubicBezTo>
                    <a:pt x="481" y="65"/>
                    <a:pt x="479" y="65"/>
                    <a:pt x="477" y="63"/>
                  </a:cubicBezTo>
                  <a:cubicBezTo>
                    <a:pt x="472" y="64"/>
                    <a:pt x="467" y="64"/>
                    <a:pt x="463" y="64"/>
                  </a:cubicBezTo>
                  <a:cubicBezTo>
                    <a:pt x="432" y="64"/>
                    <a:pt x="402" y="51"/>
                    <a:pt x="372" y="51"/>
                  </a:cubicBezTo>
                  <a:cubicBezTo>
                    <a:pt x="353" y="51"/>
                    <a:pt x="335" y="56"/>
                    <a:pt x="317" y="72"/>
                  </a:cubicBezTo>
                  <a:cubicBezTo>
                    <a:pt x="315" y="73"/>
                    <a:pt x="314" y="73"/>
                    <a:pt x="312" y="73"/>
                  </a:cubicBezTo>
                  <a:cubicBezTo>
                    <a:pt x="309" y="73"/>
                    <a:pt x="306" y="72"/>
                    <a:pt x="300" y="72"/>
                  </a:cubicBezTo>
                  <a:cubicBezTo>
                    <a:pt x="276" y="59"/>
                    <a:pt x="251" y="68"/>
                    <a:pt x="226" y="55"/>
                  </a:cubicBezTo>
                  <a:cubicBezTo>
                    <a:pt x="202" y="43"/>
                    <a:pt x="173" y="35"/>
                    <a:pt x="148" y="27"/>
                  </a:cubicBezTo>
                  <a:cubicBezTo>
                    <a:pt x="140" y="24"/>
                    <a:pt x="131" y="23"/>
                    <a:pt x="123" y="23"/>
                  </a:cubicBezTo>
                  <a:cubicBezTo>
                    <a:pt x="118" y="23"/>
                    <a:pt x="114" y="23"/>
                    <a:pt x="109" y="23"/>
                  </a:cubicBezTo>
                  <a:cubicBezTo>
                    <a:pt x="96" y="23"/>
                    <a:pt x="83" y="22"/>
                    <a:pt x="70" y="14"/>
                  </a:cubicBezTo>
                  <a:cubicBezTo>
                    <a:pt x="58" y="5"/>
                    <a:pt x="43" y="1"/>
                    <a:pt x="2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79" name="Google Shape;859;p40">
              <a:extLst>
                <a:ext uri="{FF2B5EF4-FFF2-40B4-BE49-F238E27FC236}">
                  <a16:creationId xmlns:a16="http://schemas.microsoft.com/office/drawing/2014/main" xmlns="" id="{FD7BB0E3-1DCA-8047-B52C-B48157F85EA0}"/>
                </a:ext>
              </a:extLst>
            </p:cNvPr>
            <p:cNvSpPr/>
            <p:nvPr/>
          </p:nvSpPr>
          <p:spPr>
            <a:xfrm>
              <a:off x="3018300" y="4554625"/>
              <a:ext cx="18900" cy="7150"/>
            </a:xfrm>
            <a:custGeom>
              <a:avLst/>
              <a:gdLst/>
              <a:ahLst/>
              <a:cxnLst/>
              <a:rect l="l" t="t" r="r" b="b"/>
              <a:pathLst>
                <a:path w="756" h="286" extrusionOk="0">
                  <a:moveTo>
                    <a:pt x="33" y="0"/>
                  </a:moveTo>
                  <a:cubicBezTo>
                    <a:pt x="25" y="0"/>
                    <a:pt x="17" y="2"/>
                    <a:pt x="9" y="6"/>
                  </a:cubicBezTo>
                  <a:cubicBezTo>
                    <a:pt x="5" y="6"/>
                    <a:pt x="1" y="6"/>
                    <a:pt x="1" y="10"/>
                  </a:cubicBezTo>
                  <a:lnTo>
                    <a:pt x="1" y="277"/>
                  </a:lnTo>
                  <a:cubicBezTo>
                    <a:pt x="9" y="277"/>
                    <a:pt x="17" y="281"/>
                    <a:pt x="25" y="285"/>
                  </a:cubicBezTo>
                  <a:cubicBezTo>
                    <a:pt x="26" y="285"/>
                    <a:pt x="27" y="285"/>
                    <a:pt x="28" y="285"/>
                  </a:cubicBezTo>
                  <a:cubicBezTo>
                    <a:pt x="34" y="285"/>
                    <a:pt x="38" y="272"/>
                    <a:pt x="46" y="272"/>
                  </a:cubicBezTo>
                  <a:cubicBezTo>
                    <a:pt x="55" y="268"/>
                    <a:pt x="65" y="266"/>
                    <a:pt x="75" y="266"/>
                  </a:cubicBezTo>
                  <a:cubicBezTo>
                    <a:pt x="83" y="266"/>
                    <a:pt x="91" y="267"/>
                    <a:pt x="99" y="268"/>
                  </a:cubicBezTo>
                  <a:cubicBezTo>
                    <a:pt x="124" y="277"/>
                    <a:pt x="148" y="281"/>
                    <a:pt x="173" y="281"/>
                  </a:cubicBezTo>
                  <a:cubicBezTo>
                    <a:pt x="222" y="277"/>
                    <a:pt x="271" y="264"/>
                    <a:pt x="321" y="256"/>
                  </a:cubicBezTo>
                  <a:cubicBezTo>
                    <a:pt x="345" y="252"/>
                    <a:pt x="370" y="252"/>
                    <a:pt x="394" y="248"/>
                  </a:cubicBezTo>
                  <a:cubicBezTo>
                    <a:pt x="411" y="248"/>
                    <a:pt x="423" y="240"/>
                    <a:pt x="431" y="227"/>
                  </a:cubicBezTo>
                  <a:cubicBezTo>
                    <a:pt x="443" y="206"/>
                    <a:pt x="453" y="201"/>
                    <a:pt x="464" y="201"/>
                  </a:cubicBezTo>
                  <a:cubicBezTo>
                    <a:pt x="468" y="201"/>
                    <a:pt x="472" y="202"/>
                    <a:pt x="477" y="203"/>
                  </a:cubicBezTo>
                  <a:cubicBezTo>
                    <a:pt x="493" y="207"/>
                    <a:pt x="497" y="207"/>
                    <a:pt x="509" y="207"/>
                  </a:cubicBezTo>
                  <a:cubicBezTo>
                    <a:pt x="518" y="211"/>
                    <a:pt x="530" y="207"/>
                    <a:pt x="542" y="219"/>
                  </a:cubicBezTo>
                  <a:cubicBezTo>
                    <a:pt x="548" y="225"/>
                    <a:pt x="553" y="229"/>
                    <a:pt x="557" y="229"/>
                  </a:cubicBezTo>
                  <a:cubicBezTo>
                    <a:pt x="562" y="229"/>
                    <a:pt x="567" y="224"/>
                    <a:pt x="571" y="211"/>
                  </a:cubicBezTo>
                  <a:cubicBezTo>
                    <a:pt x="571" y="208"/>
                    <a:pt x="576" y="202"/>
                    <a:pt x="578" y="202"/>
                  </a:cubicBezTo>
                  <a:cubicBezTo>
                    <a:pt x="579" y="202"/>
                    <a:pt x="579" y="202"/>
                    <a:pt x="579" y="203"/>
                  </a:cubicBezTo>
                  <a:cubicBezTo>
                    <a:pt x="588" y="211"/>
                    <a:pt x="597" y="214"/>
                    <a:pt x="607" y="214"/>
                  </a:cubicBezTo>
                  <a:cubicBezTo>
                    <a:pt x="620" y="214"/>
                    <a:pt x="633" y="209"/>
                    <a:pt x="645" y="207"/>
                  </a:cubicBezTo>
                  <a:cubicBezTo>
                    <a:pt x="657" y="203"/>
                    <a:pt x="665" y="199"/>
                    <a:pt x="678" y="190"/>
                  </a:cubicBezTo>
                  <a:cubicBezTo>
                    <a:pt x="686" y="185"/>
                    <a:pt x="693" y="178"/>
                    <a:pt x="702" y="178"/>
                  </a:cubicBezTo>
                  <a:cubicBezTo>
                    <a:pt x="707" y="178"/>
                    <a:pt x="713" y="180"/>
                    <a:pt x="719" y="186"/>
                  </a:cubicBezTo>
                  <a:cubicBezTo>
                    <a:pt x="723" y="193"/>
                    <a:pt x="726" y="196"/>
                    <a:pt x="730" y="196"/>
                  </a:cubicBezTo>
                  <a:cubicBezTo>
                    <a:pt x="739" y="196"/>
                    <a:pt x="747" y="179"/>
                    <a:pt x="756" y="137"/>
                  </a:cubicBezTo>
                  <a:cubicBezTo>
                    <a:pt x="743" y="80"/>
                    <a:pt x="731" y="67"/>
                    <a:pt x="719" y="67"/>
                  </a:cubicBezTo>
                  <a:cubicBezTo>
                    <a:pt x="714" y="68"/>
                    <a:pt x="710" y="68"/>
                    <a:pt x="705" y="68"/>
                  </a:cubicBezTo>
                  <a:cubicBezTo>
                    <a:pt x="686" y="68"/>
                    <a:pt x="666" y="65"/>
                    <a:pt x="647" y="65"/>
                  </a:cubicBezTo>
                  <a:cubicBezTo>
                    <a:pt x="625" y="65"/>
                    <a:pt x="604" y="68"/>
                    <a:pt x="583" y="84"/>
                  </a:cubicBezTo>
                  <a:cubicBezTo>
                    <a:pt x="575" y="90"/>
                    <a:pt x="567" y="92"/>
                    <a:pt x="558" y="92"/>
                  </a:cubicBezTo>
                  <a:cubicBezTo>
                    <a:pt x="538" y="92"/>
                    <a:pt x="518" y="78"/>
                    <a:pt x="497" y="75"/>
                  </a:cubicBezTo>
                  <a:cubicBezTo>
                    <a:pt x="485" y="71"/>
                    <a:pt x="472" y="67"/>
                    <a:pt x="456" y="67"/>
                  </a:cubicBezTo>
                  <a:cubicBezTo>
                    <a:pt x="423" y="67"/>
                    <a:pt x="386" y="75"/>
                    <a:pt x="353" y="75"/>
                  </a:cubicBezTo>
                  <a:cubicBezTo>
                    <a:pt x="340" y="74"/>
                    <a:pt x="326" y="73"/>
                    <a:pt x="312" y="73"/>
                  </a:cubicBezTo>
                  <a:cubicBezTo>
                    <a:pt x="293" y="73"/>
                    <a:pt x="273" y="75"/>
                    <a:pt x="251" y="80"/>
                  </a:cubicBezTo>
                  <a:cubicBezTo>
                    <a:pt x="234" y="80"/>
                    <a:pt x="222" y="80"/>
                    <a:pt x="206" y="75"/>
                  </a:cubicBezTo>
                  <a:cubicBezTo>
                    <a:pt x="198" y="71"/>
                    <a:pt x="193" y="71"/>
                    <a:pt x="185" y="67"/>
                  </a:cubicBezTo>
                  <a:cubicBezTo>
                    <a:pt x="161" y="67"/>
                    <a:pt x="140" y="55"/>
                    <a:pt x="120" y="43"/>
                  </a:cubicBezTo>
                  <a:cubicBezTo>
                    <a:pt x="91" y="20"/>
                    <a:pt x="62" y="0"/>
                    <a:pt x="3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80" name="Google Shape;860;p40">
              <a:extLst>
                <a:ext uri="{FF2B5EF4-FFF2-40B4-BE49-F238E27FC236}">
                  <a16:creationId xmlns:a16="http://schemas.microsoft.com/office/drawing/2014/main" xmlns="" id="{2E7F51DA-2657-0D40-8281-2FDFF1135057}"/>
                </a:ext>
              </a:extLst>
            </p:cNvPr>
            <p:cNvSpPr/>
            <p:nvPr/>
          </p:nvSpPr>
          <p:spPr>
            <a:xfrm>
              <a:off x="3018300" y="4541625"/>
              <a:ext cx="17050" cy="6800"/>
            </a:xfrm>
            <a:custGeom>
              <a:avLst/>
              <a:gdLst/>
              <a:ahLst/>
              <a:cxnLst/>
              <a:rect l="l" t="t" r="r" b="b"/>
              <a:pathLst>
                <a:path w="682" h="272" extrusionOk="0">
                  <a:moveTo>
                    <a:pt x="1" y="0"/>
                  </a:moveTo>
                  <a:lnTo>
                    <a:pt x="1" y="271"/>
                  </a:lnTo>
                  <a:cubicBezTo>
                    <a:pt x="17" y="271"/>
                    <a:pt x="33" y="263"/>
                    <a:pt x="42" y="247"/>
                  </a:cubicBezTo>
                  <a:cubicBezTo>
                    <a:pt x="54" y="222"/>
                    <a:pt x="62" y="214"/>
                    <a:pt x="74" y="214"/>
                  </a:cubicBezTo>
                  <a:cubicBezTo>
                    <a:pt x="87" y="218"/>
                    <a:pt x="111" y="234"/>
                    <a:pt x="128" y="238"/>
                  </a:cubicBezTo>
                  <a:cubicBezTo>
                    <a:pt x="144" y="247"/>
                    <a:pt x="173" y="255"/>
                    <a:pt x="193" y="263"/>
                  </a:cubicBezTo>
                  <a:cubicBezTo>
                    <a:pt x="198" y="265"/>
                    <a:pt x="203" y="267"/>
                    <a:pt x="208" y="267"/>
                  </a:cubicBezTo>
                  <a:cubicBezTo>
                    <a:pt x="216" y="267"/>
                    <a:pt x="224" y="261"/>
                    <a:pt x="234" y="238"/>
                  </a:cubicBezTo>
                  <a:cubicBezTo>
                    <a:pt x="234" y="231"/>
                    <a:pt x="238" y="228"/>
                    <a:pt x="241" y="228"/>
                  </a:cubicBezTo>
                  <a:cubicBezTo>
                    <a:pt x="243" y="228"/>
                    <a:pt x="245" y="229"/>
                    <a:pt x="247" y="230"/>
                  </a:cubicBezTo>
                  <a:cubicBezTo>
                    <a:pt x="250" y="235"/>
                    <a:pt x="254" y="238"/>
                    <a:pt x="259" y="238"/>
                  </a:cubicBezTo>
                  <a:cubicBezTo>
                    <a:pt x="265" y="238"/>
                    <a:pt x="272" y="233"/>
                    <a:pt x="280" y="226"/>
                  </a:cubicBezTo>
                  <a:cubicBezTo>
                    <a:pt x="284" y="220"/>
                    <a:pt x="288" y="219"/>
                    <a:pt x="292" y="219"/>
                  </a:cubicBezTo>
                  <a:cubicBezTo>
                    <a:pt x="294" y="219"/>
                    <a:pt x="296" y="219"/>
                    <a:pt x="298" y="219"/>
                  </a:cubicBezTo>
                  <a:cubicBezTo>
                    <a:pt x="300" y="219"/>
                    <a:pt x="302" y="219"/>
                    <a:pt x="304" y="218"/>
                  </a:cubicBezTo>
                  <a:cubicBezTo>
                    <a:pt x="325" y="218"/>
                    <a:pt x="353" y="218"/>
                    <a:pt x="374" y="214"/>
                  </a:cubicBezTo>
                  <a:cubicBezTo>
                    <a:pt x="394" y="210"/>
                    <a:pt x="415" y="206"/>
                    <a:pt x="436" y="206"/>
                  </a:cubicBezTo>
                  <a:cubicBezTo>
                    <a:pt x="438" y="206"/>
                    <a:pt x="441" y="207"/>
                    <a:pt x="444" y="207"/>
                  </a:cubicBezTo>
                  <a:cubicBezTo>
                    <a:pt x="456" y="207"/>
                    <a:pt x="466" y="197"/>
                    <a:pt x="477" y="156"/>
                  </a:cubicBezTo>
                  <a:cubicBezTo>
                    <a:pt x="482" y="192"/>
                    <a:pt x="490" y="204"/>
                    <a:pt x="498" y="204"/>
                  </a:cubicBezTo>
                  <a:cubicBezTo>
                    <a:pt x="501" y="204"/>
                    <a:pt x="505" y="201"/>
                    <a:pt x="509" y="197"/>
                  </a:cubicBezTo>
                  <a:cubicBezTo>
                    <a:pt x="518" y="189"/>
                    <a:pt x="521" y="182"/>
                    <a:pt x="523" y="182"/>
                  </a:cubicBezTo>
                  <a:cubicBezTo>
                    <a:pt x="524" y="182"/>
                    <a:pt x="525" y="183"/>
                    <a:pt x="526" y="185"/>
                  </a:cubicBezTo>
                  <a:cubicBezTo>
                    <a:pt x="531" y="203"/>
                    <a:pt x="538" y="209"/>
                    <a:pt x="544" y="209"/>
                  </a:cubicBezTo>
                  <a:cubicBezTo>
                    <a:pt x="552" y="209"/>
                    <a:pt x="560" y="200"/>
                    <a:pt x="567" y="193"/>
                  </a:cubicBezTo>
                  <a:cubicBezTo>
                    <a:pt x="572" y="188"/>
                    <a:pt x="576" y="187"/>
                    <a:pt x="579" y="187"/>
                  </a:cubicBezTo>
                  <a:cubicBezTo>
                    <a:pt x="584" y="187"/>
                    <a:pt x="588" y="191"/>
                    <a:pt x="591" y="191"/>
                  </a:cubicBezTo>
                  <a:cubicBezTo>
                    <a:pt x="593" y="191"/>
                    <a:pt x="594" y="191"/>
                    <a:pt x="596" y="189"/>
                  </a:cubicBezTo>
                  <a:cubicBezTo>
                    <a:pt x="602" y="183"/>
                    <a:pt x="610" y="180"/>
                    <a:pt x="619" y="180"/>
                  </a:cubicBezTo>
                  <a:cubicBezTo>
                    <a:pt x="627" y="180"/>
                    <a:pt x="637" y="183"/>
                    <a:pt x="645" y="189"/>
                  </a:cubicBezTo>
                  <a:cubicBezTo>
                    <a:pt x="647" y="191"/>
                    <a:pt x="650" y="192"/>
                    <a:pt x="654" y="192"/>
                  </a:cubicBezTo>
                  <a:cubicBezTo>
                    <a:pt x="657" y="192"/>
                    <a:pt x="661" y="191"/>
                    <a:pt x="665" y="189"/>
                  </a:cubicBezTo>
                  <a:cubicBezTo>
                    <a:pt x="669" y="189"/>
                    <a:pt x="674" y="185"/>
                    <a:pt x="678" y="173"/>
                  </a:cubicBezTo>
                  <a:cubicBezTo>
                    <a:pt x="682" y="156"/>
                    <a:pt x="682" y="140"/>
                    <a:pt x="682" y="124"/>
                  </a:cubicBezTo>
                  <a:cubicBezTo>
                    <a:pt x="682" y="107"/>
                    <a:pt x="682" y="91"/>
                    <a:pt x="678" y="78"/>
                  </a:cubicBezTo>
                  <a:cubicBezTo>
                    <a:pt x="669" y="62"/>
                    <a:pt x="661" y="54"/>
                    <a:pt x="653" y="54"/>
                  </a:cubicBezTo>
                  <a:cubicBezTo>
                    <a:pt x="604" y="54"/>
                    <a:pt x="559" y="54"/>
                    <a:pt x="513" y="58"/>
                  </a:cubicBezTo>
                  <a:cubicBezTo>
                    <a:pt x="511" y="57"/>
                    <a:pt x="509" y="57"/>
                    <a:pt x="507" y="57"/>
                  </a:cubicBezTo>
                  <a:cubicBezTo>
                    <a:pt x="493" y="57"/>
                    <a:pt x="481" y="68"/>
                    <a:pt x="481" y="83"/>
                  </a:cubicBezTo>
                  <a:cubicBezTo>
                    <a:pt x="478" y="88"/>
                    <a:pt x="476" y="91"/>
                    <a:pt x="474" y="91"/>
                  </a:cubicBezTo>
                  <a:cubicBezTo>
                    <a:pt x="466" y="91"/>
                    <a:pt x="460" y="52"/>
                    <a:pt x="451" y="52"/>
                  </a:cubicBezTo>
                  <a:cubicBezTo>
                    <a:pt x="450" y="52"/>
                    <a:pt x="449" y="52"/>
                    <a:pt x="448" y="54"/>
                  </a:cubicBezTo>
                  <a:lnTo>
                    <a:pt x="386" y="54"/>
                  </a:lnTo>
                  <a:lnTo>
                    <a:pt x="247" y="50"/>
                  </a:lnTo>
                  <a:cubicBezTo>
                    <a:pt x="237" y="48"/>
                    <a:pt x="225" y="47"/>
                    <a:pt x="213" y="47"/>
                  </a:cubicBezTo>
                  <a:cubicBezTo>
                    <a:pt x="202" y="47"/>
                    <a:pt x="189" y="48"/>
                    <a:pt x="177" y="50"/>
                  </a:cubicBezTo>
                  <a:cubicBezTo>
                    <a:pt x="174" y="50"/>
                    <a:pt x="171" y="51"/>
                    <a:pt x="168" y="51"/>
                  </a:cubicBezTo>
                  <a:cubicBezTo>
                    <a:pt x="154" y="51"/>
                    <a:pt x="138" y="43"/>
                    <a:pt x="128" y="33"/>
                  </a:cubicBezTo>
                  <a:cubicBezTo>
                    <a:pt x="120" y="21"/>
                    <a:pt x="107" y="13"/>
                    <a:pt x="91" y="9"/>
                  </a:cubicBezTo>
                  <a:cubicBezTo>
                    <a:pt x="80" y="3"/>
                    <a:pt x="70" y="1"/>
                    <a:pt x="59" y="1"/>
                  </a:cubicBezTo>
                  <a:cubicBezTo>
                    <a:pt x="47" y="1"/>
                    <a:pt x="35" y="3"/>
                    <a:pt x="22" y="3"/>
                  </a:cubicBezTo>
                  <a:cubicBezTo>
                    <a:pt x="15" y="3"/>
                    <a:pt x="8" y="2"/>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81" name="Google Shape;861;p40">
              <a:extLst>
                <a:ext uri="{FF2B5EF4-FFF2-40B4-BE49-F238E27FC236}">
                  <a16:creationId xmlns:a16="http://schemas.microsoft.com/office/drawing/2014/main" xmlns="" id="{577A40C1-7BEF-6841-8B93-2D6FA5E8BAA2}"/>
                </a:ext>
              </a:extLst>
            </p:cNvPr>
            <p:cNvSpPr/>
            <p:nvPr/>
          </p:nvSpPr>
          <p:spPr>
            <a:xfrm>
              <a:off x="3018300" y="4489825"/>
              <a:ext cx="4550" cy="6175"/>
            </a:xfrm>
            <a:custGeom>
              <a:avLst/>
              <a:gdLst/>
              <a:ahLst/>
              <a:cxnLst/>
              <a:rect l="l" t="t" r="r" b="b"/>
              <a:pathLst>
                <a:path w="182" h="247" extrusionOk="0">
                  <a:moveTo>
                    <a:pt x="1" y="0"/>
                  </a:moveTo>
                  <a:lnTo>
                    <a:pt x="1" y="247"/>
                  </a:lnTo>
                  <a:cubicBezTo>
                    <a:pt x="5" y="247"/>
                    <a:pt x="9" y="242"/>
                    <a:pt x="13" y="238"/>
                  </a:cubicBezTo>
                  <a:cubicBezTo>
                    <a:pt x="15" y="229"/>
                    <a:pt x="19" y="226"/>
                    <a:pt x="23" y="226"/>
                  </a:cubicBezTo>
                  <a:cubicBezTo>
                    <a:pt x="32" y="226"/>
                    <a:pt x="42" y="239"/>
                    <a:pt x="48" y="239"/>
                  </a:cubicBezTo>
                  <a:cubicBezTo>
                    <a:pt x="49" y="239"/>
                    <a:pt x="49" y="239"/>
                    <a:pt x="50" y="238"/>
                  </a:cubicBezTo>
                  <a:cubicBezTo>
                    <a:pt x="69" y="231"/>
                    <a:pt x="85" y="201"/>
                    <a:pt x="104" y="201"/>
                  </a:cubicBezTo>
                  <a:cubicBezTo>
                    <a:pt x="105" y="201"/>
                    <a:pt x="106" y="201"/>
                    <a:pt x="107" y="201"/>
                  </a:cubicBezTo>
                  <a:cubicBezTo>
                    <a:pt x="110" y="202"/>
                    <a:pt x="112" y="203"/>
                    <a:pt x="115" y="203"/>
                  </a:cubicBezTo>
                  <a:cubicBezTo>
                    <a:pt x="127" y="203"/>
                    <a:pt x="136" y="192"/>
                    <a:pt x="148" y="192"/>
                  </a:cubicBezTo>
                  <a:cubicBezTo>
                    <a:pt x="152" y="192"/>
                    <a:pt x="156" y="194"/>
                    <a:pt x="161" y="197"/>
                  </a:cubicBezTo>
                  <a:cubicBezTo>
                    <a:pt x="161" y="198"/>
                    <a:pt x="162" y="198"/>
                    <a:pt x="163" y="198"/>
                  </a:cubicBezTo>
                  <a:cubicBezTo>
                    <a:pt x="170" y="198"/>
                    <a:pt x="177" y="156"/>
                    <a:pt x="177" y="111"/>
                  </a:cubicBezTo>
                  <a:cubicBezTo>
                    <a:pt x="181" y="86"/>
                    <a:pt x="177" y="58"/>
                    <a:pt x="161" y="37"/>
                  </a:cubicBezTo>
                  <a:lnTo>
                    <a:pt x="157" y="37"/>
                  </a:lnTo>
                  <a:lnTo>
                    <a:pt x="103" y="13"/>
                  </a:lnTo>
                  <a:cubicBezTo>
                    <a:pt x="99" y="13"/>
                    <a:pt x="95" y="4"/>
                    <a:pt x="91" y="4"/>
                  </a:cubicBezTo>
                  <a:lnTo>
                    <a:pt x="13" y="4"/>
                  </a:lnTo>
                  <a:cubicBezTo>
                    <a:pt x="13" y="0"/>
                    <a:pt x="5" y="0"/>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82" name="Google Shape;862;p40">
              <a:extLst>
                <a:ext uri="{FF2B5EF4-FFF2-40B4-BE49-F238E27FC236}">
                  <a16:creationId xmlns:a16="http://schemas.microsoft.com/office/drawing/2014/main" xmlns="" id="{C025E533-AFBC-DA49-B348-9120CFC5732B}"/>
                </a:ext>
              </a:extLst>
            </p:cNvPr>
            <p:cNvSpPr/>
            <p:nvPr/>
          </p:nvSpPr>
          <p:spPr>
            <a:xfrm>
              <a:off x="3018300" y="4619650"/>
              <a:ext cx="21875" cy="7750"/>
            </a:xfrm>
            <a:custGeom>
              <a:avLst/>
              <a:gdLst/>
              <a:ahLst/>
              <a:cxnLst/>
              <a:rect l="l" t="t" r="r" b="b"/>
              <a:pathLst>
                <a:path w="875" h="310" extrusionOk="0">
                  <a:moveTo>
                    <a:pt x="9" y="0"/>
                  </a:moveTo>
                  <a:cubicBezTo>
                    <a:pt x="6" y="0"/>
                    <a:pt x="3" y="2"/>
                    <a:pt x="1" y="6"/>
                  </a:cubicBezTo>
                  <a:lnTo>
                    <a:pt x="1" y="302"/>
                  </a:lnTo>
                  <a:cubicBezTo>
                    <a:pt x="5" y="306"/>
                    <a:pt x="9" y="306"/>
                    <a:pt x="13" y="310"/>
                  </a:cubicBezTo>
                  <a:cubicBezTo>
                    <a:pt x="42" y="263"/>
                    <a:pt x="71" y="248"/>
                    <a:pt x="97" y="248"/>
                  </a:cubicBezTo>
                  <a:cubicBezTo>
                    <a:pt x="101" y="248"/>
                    <a:pt x="104" y="248"/>
                    <a:pt x="107" y="248"/>
                  </a:cubicBezTo>
                  <a:lnTo>
                    <a:pt x="144" y="248"/>
                  </a:lnTo>
                  <a:cubicBezTo>
                    <a:pt x="147" y="248"/>
                    <a:pt x="151" y="245"/>
                    <a:pt x="155" y="245"/>
                  </a:cubicBezTo>
                  <a:cubicBezTo>
                    <a:pt x="157" y="245"/>
                    <a:pt x="159" y="246"/>
                    <a:pt x="161" y="248"/>
                  </a:cubicBezTo>
                  <a:cubicBezTo>
                    <a:pt x="166" y="256"/>
                    <a:pt x="172" y="259"/>
                    <a:pt x="178" y="259"/>
                  </a:cubicBezTo>
                  <a:cubicBezTo>
                    <a:pt x="184" y="259"/>
                    <a:pt x="191" y="255"/>
                    <a:pt x="198" y="248"/>
                  </a:cubicBezTo>
                  <a:cubicBezTo>
                    <a:pt x="210" y="232"/>
                    <a:pt x="226" y="240"/>
                    <a:pt x="239" y="236"/>
                  </a:cubicBezTo>
                  <a:cubicBezTo>
                    <a:pt x="267" y="228"/>
                    <a:pt x="296" y="228"/>
                    <a:pt x="321" y="228"/>
                  </a:cubicBezTo>
                  <a:cubicBezTo>
                    <a:pt x="333" y="228"/>
                    <a:pt x="341" y="211"/>
                    <a:pt x="349" y="203"/>
                  </a:cubicBezTo>
                  <a:cubicBezTo>
                    <a:pt x="358" y="195"/>
                    <a:pt x="362" y="191"/>
                    <a:pt x="370" y="187"/>
                  </a:cubicBezTo>
                  <a:cubicBezTo>
                    <a:pt x="380" y="185"/>
                    <a:pt x="391" y="184"/>
                    <a:pt x="402" y="184"/>
                  </a:cubicBezTo>
                  <a:cubicBezTo>
                    <a:pt x="434" y="184"/>
                    <a:pt x="466" y="192"/>
                    <a:pt x="493" y="207"/>
                  </a:cubicBezTo>
                  <a:cubicBezTo>
                    <a:pt x="522" y="215"/>
                    <a:pt x="555" y="224"/>
                    <a:pt x="587" y="224"/>
                  </a:cubicBezTo>
                  <a:cubicBezTo>
                    <a:pt x="628" y="224"/>
                    <a:pt x="665" y="220"/>
                    <a:pt x="706" y="215"/>
                  </a:cubicBezTo>
                  <a:cubicBezTo>
                    <a:pt x="733" y="213"/>
                    <a:pt x="759" y="199"/>
                    <a:pt x="787" y="199"/>
                  </a:cubicBezTo>
                  <a:cubicBezTo>
                    <a:pt x="798" y="199"/>
                    <a:pt x="809" y="201"/>
                    <a:pt x="821" y="207"/>
                  </a:cubicBezTo>
                  <a:lnTo>
                    <a:pt x="846" y="207"/>
                  </a:lnTo>
                  <a:cubicBezTo>
                    <a:pt x="854" y="207"/>
                    <a:pt x="866" y="183"/>
                    <a:pt x="875" y="133"/>
                  </a:cubicBezTo>
                  <a:cubicBezTo>
                    <a:pt x="866" y="97"/>
                    <a:pt x="858" y="91"/>
                    <a:pt x="851" y="91"/>
                  </a:cubicBezTo>
                  <a:cubicBezTo>
                    <a:pt x="847" y="91"/>
                    <a:pt x="844" y="92"/>
                    <a:pt x="842" y="92"/>
                  </a:cubicBezTo>
                  <a:lnTo>
                    <a:pt x="731" y="92"/>
                  </a:lnTo>
                  <a:cubicBezTo>
                    <a:pt x="715" y="92"/>
                    <a:pt x="702" y="80"/>
                    <a:pt x="690" y="80"/>
                  </a:cubicBezTo>
                  <a:cubicBezTo>
                    <a:pt x="674" y="80"/>
                    <a:pt x="649" y="92"/>
                    <a:pt x="632" y="92"/>
                  </a:cubicBezTo>
                  <a:cubicBezTo>
                    <a:pt x="604" y="92"/>
                    <a:pt x="579" y="92"/>
                    <a:pt x="555" y="84"/>
                  </a:cubicBezTo>
                  <a:cubicBezTo>
                    <a:pt x="530" y="80"/>
                    <a:pt x="501" y="60"/>
                    <a:pt x="481" y="51"/>
                  </a:cubicBezTo>
                  <a:cubicBezTo>
                    <a:pt x="477" y="51"/>
                    <a:pt x="474" y="50"/>
                    <a:pt x="471" y="50"/>
                  </a:cubicBezTo>
                  <a:cubicBezTo>
                    <a:pt x="462" y="50"/>
                    <a:pt x="453" y="53"/>
                    <a:pt x="445" y="53"/>
                  </a:cubicBezTo>
                  <a:cubicBezTo>
                    <a:pt x="439" y="53"/>
                    <a:pt x="433" y="52"/>
                    <a:pt x="427" y="47"/>
                  </a:cubicBezTo>
                  <a:cubicBezTo>
                    <a:pt x="419" y="43"/>
                    <a:pt x="411" y="42"/>
                    <a:pt x="403" y="42"/>
                  </a:cubicBezTo>
                  <a:cubicBezTo>
                    <a:pt x="378" y="42"/>
                    <a:pt x="354" y="56"/>
                    <a:pt x="329" y="60"/>
                  </a:cubicBezTo>
                  <a:cubicBezTo>
                    <a:pt x="297" y="62"/>
                    <a:pt x="267" y="79"/>
                    <a:pt x="236" y="79"/>
                  </a:cubicBezTo>
                  <a:cubicBezTo>
                    <a:pt x="219" y="79"/>
                    <a:pt x="202" y="74"/>
                    <a:pt x="185" y="60"/>
                  </a:cubicBezTo>
                  <a:cubicBezTo>
                    <a:pt x="177" y="51"/>
                    <a:pt x="169" y="47"/>
                    <a:pt x="157" y="43"/>
                  </a:cubicBezTo>
                  <a:cubicBezTo>
                    <a:pt x="136" y="40"/>
                    <a:pt x="114" y="37"/>
                    <a:pt x="91" y="37"/>
                  </a:cubicBezTo>
                  <a:cubicBezTo>
                    <a:pt x="81" y="37"/>
                    <a:pt x="72" y="38"/>
                    <a:pt x="62" y="39"/>
                  </a:cubicBezTo>
                  <a:cubicBezTo>
                    <a:pt x="46" y="39"/>
                    <a:pt x="33" y="14"/>
                    <a:pt x="17" y="6"/>
                  </a:cubicBezTo>
                  <a:cubicBezTo>
                    <a:pt x="15" y="2"/>
                    <a:pt x="12" y="0"/>
                    <a:pt x="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83" name="Google Shape;863;p40">
              <a:extLst>
                <a:ext uri="{FF2B5EF4-FFF2-40B4-BE49-F238E27FC236}">
                  <a16:creationId xmlns:a16="http://schemas.microsoft.com/office/drawing/2014/main" xmlns="" id="{7D25FCB0-ACD8-4C47-9933-9C18C0265AD2}"/>
                </a:ext>
              </a:extLst>
            </p:cNvPr>
            <p:cNvSpPr/>
            <p:nvPr/>
          </p:nvSpPr>
          <p:spPr>
            <a:xfrm>
              <a:off x="3018200" y="4502450"/>
              <a:ext cx="11300" cy="6775"/>
            </a:xfrm>
            <a:custGeom>
              <a:avLst/>
              <a:gdLst/>
              <a:ahLst/>
              <a:cxnLst/>
              <a:rect l="l" t="t" r="r" b="b"/>
              <a:pathLst>
                <a:path w="452" h="271" extrusionOk="0">
                  <a:moveTo>
                    <a:pt x="33" y="0"/>
                  </a:moveTo>
                  <a:cubicBezTo>
                    <a:pt x="29" y="0"/>
                    <a:pt x="25" y="1"/>
                    <a:pt x="21" y="4"/>
                  </a:cubicBezTo>
                  <a:cubicBezTo>
                    <a:pt x="17" y="4"/>
                    <a:pt x="9" y="8"/>
                    <a:pt x="5" y="8"/>
                  </a:cubicBezTo>
                  <a:lnTo>
                    <a:pt x="0" y="8"/>
                  </a:lnTo>
                  <a:lnTo>
                    <a:pt x="0" y="271"/>
                  </a:lnTo>
                  <a:cubicBezTo>
                    <a:pt x="5" y="267"/>
                    <a:pt x="5" y="267"/>
                    <a:pt x="9" y="263"/>
                  </a:cubicBezTo>
                  <a:cubicBezTo>
                    <a:pt x="12" y="256"/>
                    <a:pt x="15" y="254"/>
                    <a:pt x="18" y="254"/>
                  </a:cubicBezTo>
                  <a:cubicBezTo>
                    <a:pt x="26" y="254"/>
                    <a:pt x="33" y="265"/>
                    <a:pt x="40" y="265"/>
                  </a:cubicBezTo>
                  <a:cubicBezTo>
                    <a:pt x="42" y="265"/>
                    <a:pt x="44" y="264"/>
                    <a:pt x="46" y="263"/>
                  </a:cubicBezTo>
                  <a:cubicBezTo>
                    <a:pt x="58" y="246"/>
                    <a:pt x="70" y="254"/>
                    <a:pt x="78" y="246"/>
                  </a:cubicBezTo>
                  <a:cubicBezTo>
                    <a:pt x="91" y="234"/>
                    <a:pt x="99" y="209"/>
                    <a:pt x="111" y="201"/>
                  </a:cubicBezTo>
                  <a:cubicBezTo>
                    <a:pt x="148" y="189"/>
                    <a:pt x="189" y="181"/>
                    <a:pt x="226" y="181"/>
                  </a:cubicBezTo>
                  <a:cubicBezTo>
                    <a:pt x="238" y="181"/>
                    <a:pt x="251" y="185"/>
                    <a:pt x="263" y="189"/>
                  </a:cubicBezTo>
                  <a:cubicBezTo>
                    <a:pt x="269" y="192"/>
                    <a:pt x="282" y="210"/>
                    <a:pt x="293" y="210"/>
                  </a:cubicBezTo>
                  <a:cubicBezTo>
                    <a:pt x="297" y="210"/>
                    <a:pt x="301" y="208"/>
                    <a:pt x="304" y="201"/>
                  </a:cubicBezTo>
                  <a:cubicBezTo>
                    <a:pt x="310" y="192"/>
                    <a:pt x="316" y="190"/>
                    <a:pt x="321" y="190"/>
                  </a:cubicBezTo>
                  <a:cubicBezTo>
                    <a:pt x="327" y="190"/>
                    <a:pt x="333" y="192"/>
                    <a:pt x="339" y="192"/>
                  </a:cubicBezTo>
                  <a:cubicBezTo>
                    <a:pt x="342" y="192"/>
                    <a:pt x="346" y="192"/>
                    <a:pt x="349" y="189"/>
                  </a:cubicBezTo>
                  <a:cubicBezTo>
                    <a:pt x="361" y="177"/>
                    <a:pt x="379" y="170"/>
                    <a:pt x="396" y="170"/>
                  </a:cubicBezTo>
                  <a:cubicBezTo>
                    <a:pt x="409" y="170"/>
                    <a:pt x="421" y="174"/>
                    <a:pt x="431" y="181"/>
                  </a:cubicBezTo>
                  <a:cubicBezTo>
                    <a:pt x="432" y="181"/>
                    <a:pt x="433" y="181"/>
                    <a:pt x="434" y="181"/>
                  </a:cubicBezTo>
                  <a:cubicBezTo>
                    <a:pt x="444" y="181"/>
                    <a:pt x="448" y="161"/>
                    <a:pt x="452" y="127"/>
                  </a:cubicBezTo>
                  <a:cubicBezTo>
                    <a:pt x="452" y="94"/>
                    <a:pt x="448" y="57"/>
                    <a:pt x="440" y="57"/>
                  </a:cubicBezTo>
                  <a:cubicBezTo>
                    <a:pt x="439" y="58"/>
                    <a:pt x="438" y="58"/>
                    <a:pt x="437" y="58"/>
                  </a:cubicBezTo>
                  <a:cubicBezTo>
                    <a:pt x="426" y="58"/>
                    <a:pt x="416" y="41"/>
                    <a:pt x="405" y="41"/>
                  </a:cubicBezTo>
                  <a:cubicBezTo>
                    <a:pt x="405" y="41"/>
                    <a:pt x="404" y="41"/>
                    <a:pt x="403" y="41"/>
                  </a:cubicBezTo>
                  <a:cubicBezTo>
                    <a:pt x="374" y="49"/>
                    <a:pt x="349" y="62"/>
                    <a:pt x="325" y="78"/>
                  </a:cubicBezTo>
                  <a:cubicBezTo>
                    <a:pt x="322" y="78"/>
                    <a:pt x="319" y="82"/>
                    <a:pt x="316" y="82"/>
                  </a:cubicBezTo>
                  <a:cubicBezTo>
                    <a:pt x="315" y="82"/>
                    <a:pt x="314" y="81"/>
                    <a:pt x="312" y="78"/>
                  </a:cubicBezTo>
                  <a:cubicBezTo>
                    <a:pt x="296" y="53"/>
                    <a:pt x="267" y="33"/>
                    <a:pt x="234" y="29"/>
                  </a:cubicBezTo>
                  <a:cubicBezTo>
                    <a:pt x="226" y="29"/>
                    <a:pt x="214" y="37"/>
                    <a:pt x="202" y="37"/>
                  </a:cubicBezTo>
                  <a:cubicBezTo>
                    <a:pt x="180" y="33"/>
                    <a:pt x="158" y="11"/>
                    <a:pt x="134" y="11"/>
                  </a:cubicBezTo>
                  <a:cubicBezTo>
                    <a:pt x="131" y="11"/>
                    <a:pt x="127" y="11"/>
                    <a:pt x="124" y="12"/>
                  </a:cubicBezTo>
                  <a:cubicBezTo>
                    <a:pt x="121" y="14"/>
                    <a:pt x="118" y="14"/>
                    <a:pt x="115" y="14"/>
                  </a:cubicBezTo>
                  <a:cubicBezTo>
                    <a:pt x="104" y="14"/>
                    <a:pt x="94" y="6"/>
                    <a:pt x="83" y="6"/>
                  </a:cubicBezTo>
                  <a:cubicBezTo>
                    <a:pt x="80" y="6"/>
                    <a:pt x="77" y="7"/>
                    <a:pt x="74" y="8"/>
                  </a:cubicBezTo>
                  <a:cubicBezTo>
                    <a:pt x="72" y="9"/>
                    <a:pt x="71" y="9"/>
                    <a:pt x="69" y="9"/>
                  </a:cubicBezTo>
                  <a:cubicBezTo>
                    <a:pt x="55" y="9"/>
                    <a:pt x="44" y="0"/>
                    <a:pt x="3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84" name="Google Shape;864;p40">
              <a:extLst>
                <a:ext uri="{FF2B5EF4-FFF2-40B4-BE49-F238E27FC236}">
                  <a16:creationId xmlns:a16="http://schemas.microsoft.com/office/drawing/2014/main" xmlns="" id="{7084FE0C-63A5-5946-B4B4-87A796D32923}"/>
                </a:ext>
              </a:extLst>
            </p:cNvPr>
            <p:cNvSpPr/>
            <p:nvPr/>
          </p:nvSpPr>
          <p:spPr>
            <a:xfrm>
              <a:off x="3018300" y="4529000"/>
              <a:ext cx="13875" cy="6225"/>
            </a:xfrm>
            <a:custGeom>
              <a:avLst/>
              <a:gdLst/>
              <a:ahLst/>
              <a:cxnLst/>
              <a:rect l="l" t="t" r="r" b="b"/>
              <a:pathLst>
                <a:path w="555" h="249" extrusionOk="0">
                  <a:moveTo>
                    <a:pt x="1" y="1"/>
                  </a:moveTo>
                  <a:lnTo>
                    <a:pt x="1" y="235"/>
                  </a:lnTo>
                  <a:lnTo>
                    <a:pt x="5" y="235"/>
                  </a:lnTo>
                  <a:cubicBezTo>
                    <a:pt x="11" y="233"/>
                    <a:pt x="18" y="232"/>
                    <a:pt x="24" y="232"/>
                  </a:cubicBezTo>
                  <a:cubicBezTo>
                    <a:pt x="38" y="232"/>
                    <a:pt x="53" y="236"/>
                    <a:pt x="67" y="236"/>
                  </a:cubicBezTo>
                  <a:cubicBezTo>
                    <a:pt x="71" y="236"/>
                    <a:pt x="75" y="235"/>
                    <a:pt x="79" y="235"/>
                  </a:cubicBezTo>
                  <a:cubicBezTo>
                    <a:pt x="103" y="231"/>
                    <a:pt x="128" y="231"/>
                    <a:pt x="148" y="226"/>
                  </a:cubicBezTo>
                  <a:cubicBezTo>
                    <a:pt x="151" y="226"/>
                    <a:pt x="154" y="220"/>
                    <a:pt x="158" y="220"/>
                  </a:cubicBezTo>
                  <a:cubicBezTo>
                    <a:pt x="159" y="220"/>
                    <a:pt x="160" y="220"/>
                    <a:pt x="161" y="222"/>
                  </a:cubicBezTo>
                  <a:cubicBezTo>
                    <a:pt x="165" y="230"/>
                    <a:pt x="170" y="233"/>
                    <a:pt x="176" y="233"/>
                  </a:cubicBezTo>
                  <a:cubicBezTo>
                    <a:pt x="185" y="233"/>
                    <a:pt x="195" y="224"/>
                    <a:pt x="205" y="224"/>
                  </a:cubicBezTo>
                  <a:cubicBezTo>
                    <a:pt x="212" y="224"/>
                    <a:pt x="219" y="229"/>
                    <a:pt x="226" y="247"/>
                  </a:cubicBezTo>
                  <a:cubicBezTo>
                    <a:pt x="226" y="248"/>
                    <a:pt x="227" y="249"/>
                    <a:pt x="227" y="249"/>
                  </a:cubicBezTo>
                  <a:cubicBezTo>
                    <a:pt x="229" y="249"/>
                    <a:pt x="232" y="247"/>
                    <a:pt x="234" y="247"/>
                  </a:cubicBezTo>
                  <a:cubicBezTo>
                    <a:pt x="246" y="221"/>
                    <a:pt x="258" y="209"/>
                    <a:pt x="270" y="209"/>
                  </a:cubicBezTo>
                  <a:cubicBezTo>
                    <a:pt x="274" y="209"/>
                    <a:pt x="279" y="211"/>
                    <a:pt x="284" y="214"/>
                  </a:cubicBezTo>
                  <a:cubicBezTo>
                    <a:pt x="287" y="216"/>
                    <a:pt x="290" y="216"/>
                    <a:pt x="293" y="216"/>
                  </a:cubicBezTo>
                  <a:cubicBezTo>
                    <a:pt x="307" y="216"/>
                    <a:pt x="321" y="205"/>
                    <a:pt x="337" y="202"/>
                  </a:cubicBezTo>
                  <a:cubicBezTo>
                    <a:pt x="340" y="202"/>
                    <a:pt x="343" y="202"/>
                    <a:pt x="346" y="202"/>
                  </a:cubicBezTo>
                  <a:cubicBezTo>
                    <a:pt x="359" y="202"/>
                    <a:pt x="369" y="199"/>
                    <a:pt x="382" y="173"/>
                  </a:cubicBezTo>
                  <a:cubicBezTo>
                    <a:pt x="382" y="170"/>
                    <a:pt x="383" y="169"/>
                    <a:pt x="385" y="169"/>
                  </a:cubicBezTo>
                  <a:cubicBezTo>
                    <a:pt x="388" y="169"/>
                    <a:pt x="392" y="172"/>
                    <a:pt x="394" y="177"/>
                  </a:cubicBezTo>
                  <a:cubicBezTo>
                    <a:pt x="405" y="199"/>
                    <a:pt x="416" y="206"/>
                    <a:pt x="428" y="206"/>
                  </a:cubicBezTo>
                  <a:cubicBezTo>
                    <a:pt x="446" y="206"/>
                    <a:pt x="464" y="188"/>
                    <a:pt x="485" y="185"/>
                  </a:cubicBezTo>
                  <a:cubicBezTo>
                    <a:pt x="492" y="155"/>
                    <a:pt x="501" y="142"/>
                    <a:pt x="512" y="142"/>
                  </a:cubicBezTo>
                  <a:cubicBezTo>
                    <a:pt x="519" y="142"/>
                    <a:pt x="526" y="147"/>
                    <a:pt x="534" y="157"/>
                  </a:cubicBezTo>
                  <a:cubicBezTo>
                    <a:pt x="536" y="158"/>
                    <a:pt x="537" y="159"/>
                    <a:pt x="539" y="159"/>
                  </a:cubicBezTo>
                  <a:cubicBezTo>
                    <a:pt x="548" y="159"/>
                    <a:pt x="555" y="127"/>
                    <a:pt x="555" y="95"/>
                  </a:cubicBezTo>
                  <a:cubicBezTo>
                    <a:pt x="550" y="54"/>
                    <a:pt x="546" y="42"/>
                    <a:pt x="534" y="38"/>
                  </a:cubicBezTo>
                  <a:cubicBezTo>
                    <a:pt x="534" y="38"/>
                    <a:pt x="530" y="38"/>
                    <a:pt x="526" y="46"/>
                  </a:cubicBezTo>
                  <a:cubicBezTo>
                    <a:pt x="520" y="58"/>
                    <a:pt x="513" y="64"/>
                    <a:pt x="507" y="64"/>
                  </a:cubicBezTo>
                  <a:cubicBezTo>
                    <a:pt x="501" y="64"/>
                    <a:pt x="495" y="58"/>
                    <a:pt x="489" y="46"/>
                  </a:cubicBezTo>
                  <a:cubicBezTo>
                    <a:pt x="487" y="42"/>
                    <a:pt x="484" y="41"/>
                    <a:pt x="481" y="41"/>
                  </a:cubicBezTo>
                  <a:cubicBezTo>
                    <a:pt x="478" y="41"/>
                    <a:pt x="475" y="42"/>
                    <a:pt x="472" y="42"/>
                  </a:cubicBezTo>
                  <a:cubicBezTo>
                    <a:pt x="466" y="41"/>
                    <a:pt x="460" y="40"/>
                    <a:pt x="454" y="40"/>
                  </a:cubicBezTo>
                  <a:cubicBezTo>
                    <a:pt x="436" y="40"/>
                    <a:pt x="417" y="45"/>
                    <a:pt x="399" y="54"/>
                  </a:cubicBezTo>
                  <a:cubicBezTo>
                    <a:pt x="394" y="56"/>
                    <a:pt x="389" y="57"/>
                    <a:pt x="384" y="57"/>
                  </a:cubicBezTo>
                  <a:cubicBezTo>
                    <a:pt x="370" y="57"/>
                    <a:pt x="357" y="49"/>
                    <a:pt x="341" y="46"/>
                  </a:cubicBezTo>
                  <a:cubicBezTo>
                    <a:pt x="329" y="42"/>
                    <a:pt x="316" y="40"/>
                    <a:pt x="302" y="40"/>
                  </a:cubicBezTo>
                  <a:cubicBezTo>
                    <a:pt x="289" y="40"/>
                    <a:pt x="276" y="42"/>
                    <a:pt x="263" y="46"/>
                  </a:cubicBezTo>
                  <a:cubicBezTo>
                    <a:pt x="253" y="48"/>
                    <a:pt x="243" y="54"/>
                    <a:pt x="234" y="54"/>
                  </a:cubicBezTo>
                  <a:cubicBezTo>
                    <a:pt x="228" y="54"/>
                    <a:pt x="223" y="52"/>
                    <a:pt x="218" y="46"/>
                  </a:cubicBezTo>
                  <a:cubicBezTo>
                    <a:pt x="214" y="42"/>
                    <a:pt x="210" y="38"/>
                    <a:pt x="206" y="38"/>
                  </a:cubicBezTo>
                  <a:cubicBezTo>
                    <a:pt x="201" y="39"/>
                    <a:pt x="196" y="40"/>
                    <a:pt x="191" y="40"/>
                  </a:cubicBezTo>
                  <a:cubicBezTo>
                    <a:pt x="164" y="40"/>
                    <a:pt x="139" y="22"/>
                    <a:pt x="111" y="5"/>
                  </a:cubicBezTo>
                  <a:cubicBezTo>
                    <a:pt x="103" y="1"/>
                    <a:pt x="91" y="1"/>
                    <a:pt x="79" y="1"/>
                  </a:cubicBezTo>
                  <a:cubicBezTo>
                    <a:pt x="69" y="1"/>
                    <a:pt x="60" y="15"/>
                    <a:pt x="51" y="15"/>
                  </a:cubicBezTo>
                  <a:cubicBezTo>
                    <a:pt x="48" y="15"/>
                    <a:pt x="45" y="13"/>
                    <a:pt x="42" y="9"/>
                  </a:cubicBezTo>
                  <a:cubicBezTo>
                    <a:pt x="37" y="3"/>
                    <a:pt x="32" y="1"/>
                    <a:pt x="27" y="1"/>
                  </a:cubicBezTo>
                  <a:cubicBezTo>
                    <a:pt x="21" y="1"/>
                    <a:pt x="15" y="3"/>
                    <a:pt x="9" y="3"/>
                  </a:cubicBezTo>
                  <a:cubicBezTo>
                    <a:pt x="6" y="3"/>
                    <a:pt x="3" y="3"/>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grpSp>
      <p:sp>
        <p:nvSpPr>
          <p:cNvPr id="185" name="Google Shape;420;p34">
            <a:extLst>
              <a:ext uri="{FF2B5EF4-FFF2-40B4-BE49-F238E27FC236}">
                <a16:creationId xmlns:a16="http://schemas.microsoft.com/office/drawing/2014/main" xmlns="" id="{88A30F1A-93C1-6440-AE13-6A38B4EBE836}"/>
              </a:ext>
            </a:extLst>
          </p:cNvPr>
          <p:cNvSpPr txBox="1">
            <a:spLocks/>
          </p:cNvSpPr>
          <p:nvPr/>
        </p:nvSpPr>
        <p:spPr>
          <a:xfrm>
            <a:off x="914400" y="300892"/>
            <a:ext cx="5892800" cy="79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edressed"/>
              <a:buNone/>
              <a:defRPr sz="2800" b="0" i="0" u="none" strike="noStrike" cap="none">
                <a:solidFill>
                  <a:schemeClr val="dk1"/>
                </a:solidFill>
                <a:latin typeface="Redressed"/>
                <a:ea typeface="Redressed"/>
                <a:cs typeface="Redressed"/>
                <a:sym typeface="Redressed"/>
              </a:defRPr>
            </a:lvl1pPr>
            <a:lvl2pPr marR="0" lvl="1"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2pPr>
            <a:lvl3pPr marR="0" lvl="2"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3pPr>
            <a:lvl4pPr marR="0" lvl="3"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4pPr>
            <a:lvl5pPr marR="0" lvl="4"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5pPr>
            <a:lvl6pPr marR="0" lvl="5"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6pPr>
            <a:lvl7pPr marR="0" lvl="6"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7pPr>
            <a:lvl8pPr marR="0" lvl="7"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8pPr>
            <a:lvl9pPr marR="0" lvl="8"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9pPr>
          </a:lstStyle>
          <a:p>
            <a:r>
              <a:rPr lang="en-US" sz="3733" dirty="0" err="1">
                <a:solidFill>
                  <a:srgbClr val="7030A0"/>
                </a:solidFill>
                <a:latin typeface="SVN-Anastasia" panose="020B0606040200020203" pitchFamily="34" charset="0"/>
              </a:rPr>
              <a:t>Khởi</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động</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Từ</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khóa</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bí</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ẩn</a:t>
            </a:r>
            <a:endParaRPr lang="en-US" sz="3733" dirty="0">
              <a:solidFill>
                <a:srgbClr val="7030A0"/>
              </a:solidFill>
              <a:latin typeface="SVN-Anastasia" panose="020B0606040200020203" pitchFamily="34" charset="0"/>
            </a:endParaRPr>
          </a:p>
        </p:txBody>
      </p:sp>
      <p:pic>
        <p:nvPicPr>
          <p:cNvPr id="186" name="Picture 185">
            <a:extLst>
              <a:ext uri="{FF2B5EF4-FFF2-40B4-BE49-F238E27FC236}">
                <a16:creationId xmlns:a16="http://schemas.microsoft.com/office/drawing/2014/main" xmlns="" id="{DD6C4425-E909-884D-B873-A6E845BAD874}"/>
              </a:ext>
            </a:extLst>
          </p:cNvPr>
          <p:cNvPicPr>
            <a:picLocks noChangeAspect="1"/>
          </p:cNvPicPr>
          <p:nvPr/>
        </p:nvPicPr>
        <p:blipFill>
          <a:blip r:embed="rId2"/>
          <a:stretch>
            <a:fillRect/>
          </a:stretch>
        </p:blipFill>
        <p:spPr>
          <a:xfrm>
            <a:off x="11092823" y="93783"/>
            <a:ext cx="895773" cy="895773"/>
          </a:xfrm>
          <a:prstGeom prst="rect">
            <a:avLst/>
          </a:prstGeom>
        </p:spPr>
      </p:pic>
      <p:pic>
        <p:nvPicPr>
          <p:cNvPr id="187" name="Picture 186">
            <a:extLst>
              <a:ext uri="{FF2B5EF4-FFF2-40B4-BE49-F238E27FC236}">
                <a16:creationId xmlns:a16="http://schemas.microsoft.com/office/drawing/2014/main" xmlns="" id="{345B7745-E641-4146-B100-242E01E781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29" b="97235" l="9684" r="89921">
                        <a14:foregroundMark x1="29842" y1="9677" x2="19763" y2="12135"/>
                        <a14:foregroundMark x1="19763" y1="12135" x2="15020" y2="17972"/>
                        <a14:foregroundMark x1="15020" y1="17972" x2="9684" y2="32104"/>
                        <a14:foregroundMark x1="9684" y1="32104" x2="17391" y2="37481"/>
                        <a14:foregroundMark x1="17391" y1="37481" x2="20553" y2="45469"/>
                        <a14:foregroundMark x1="20553" y1="45469" x2="39328" y2="47773"/>
                        <a14:foregroundMark x1="39328" y1="47773" x2="48221" y2="47619"/>
                        <a14:foregroundMark x1="48221" y1="47619" x2="59289" y2="48694"/>
                        <a14:foregroundMark x1="59289" y1="48694" x2="77668" y2="43472"/>
                        <a14:foregroundMark x1="77668" y1="43472" x2="78854" y2="36252"/>
                        <a14:foregroundMark x1="78854" y1="36252" x2="85573" y2="30722"/>
                        <a14:foregroundMark x1="85573" y1="30722" x2="87352" y2="23502"/>
                        <a14:foregroundMark x1="87352" y1="23502" x2="79249" y2="10292"/>
                        <a14:foregroundMark x1="79249" y1="10292" x2="69763" y2="11367"/>
                        <a14:foregroundMark x1="69763" y1="11367" x2="52569" y2="5991"/>
                        <a14:foregroundMark x1="52569" y1="5991" x2="30435" y2="8756"/>
                        <a14:foregroundMark x1="30435" y1="8756" x2="28854" y2="12596"/>
                        <a14:foregroundMark x1="31621" y1="8449" x2="40909" y2="7066"/>
                        <a14:foregroundMark x1="40909" y1="7066" x2="47431" y2="1843"/>
                        <a14:foregroundMark x1="47431" y1="1843" x2="55929" y2="4762"/>
                        <a14:foregroundMark x1="55929" y1="4762" x2="58498" y2="7680"/>
                        <a14:foregroundMark x1="50593" y1="1382" x2="49605" y2="1997"/>
                        <a14:foregroundMark x1="78063" y1="52381" x2="76680" y2="52227"/>
                        <a14:foregroundMark x1="76482" y1="62058" x2="77668" y2="59754"/>
                        <a14:foregroundMark x1="67984" y1="64670" x2="67589" y2="65284"/>
                        <a14:foregroundMark x1="62253" y1="67435" x2="62648" y2="66974"/>
                        <a14:foregroundMark x1="49407" y1="71121" x2="47431" y2="73272"/>
                        <a14:foregroundMark x1="31423" y1="93088" x2="51186" y2="92166"/>
                        <a14:foregroundMark x1="51186" y1="92166" x2="57115" y2="97235"/>
                        <a14:foregroundMark x1="57115" y1="97235" x2="39723" y2="94009"/>
                        <a14:foregroundMark x1="39130" y1="70814" x2="44269" y2="71582"/>
                        <a14:foregroundMark x1="23518" y1="71121" x2="30632" y2="72043"/>
                        <a14:foregroundMark x1="79644" y1="53917" x2="79249" y2="51152"/>
                        <a14:foregroundMark x1="63439" y1="30261" x2="51383" y2="30108"/>
                        <a14:foregroundMark x1="51383" y1="30108" x2="40514" y2="23041"/>
                        <a14:foregroundMark x1="40514" y1="23041" x2="37549" y2="11367"/>
                        <a14:foregroundMark x1="37549" y1="11367" x2="42688" y2="3072"/>
                        <a14:foregroundMark x1="42688" y1="3072" x2="54545" y2="1382"/>
                        <a14:foregroundMark x1="54545" y1="1382" x2="66206" y2="12135"/>
                        <a14:foregroundMark x1="66206" y1="12135" x2="67589" y2="29339"/>
                        <a14:foregroundMark x1="67589" y1="29339" x2="63439" y2="36098"/>
                        <a14:foregroundMark x1="63439" y1="36098" x2="51976" y2="37481"/>
                        <a14:foregroundMark x1="51976" y1="37481" x2="52174" y2="28879"/>
                        <a14:foregroundMark x1="52174" y1="28879" x2="58893" y2="22734"/>
                        <a14:foregroundMark x1="58893" y1="22734" x2="62253" y2="36098"/>
                        <a14:foregroundMark x1="62253" y1="36098" x2="60079" y2="41628"/>
                      </a14:backgroundRemoval>
                    </a14:imgEffect>
                  </a14:imgLayer>
                </a14:imgProps>
              </a:ext>
              <a:ext uri="{28A0092B-C50C-407E-A947-70E740481C1C}">
                <a14:useLocalDpi xmlns:a14="http://schemas.microsoft.com/office/drawing/2010/main" val="0"/>
              </a:ext>
            </a:extLst>
          </a:blip>
          <a:stretch>
            <a:fillRect/>
          </a:stretch>
        </p:blipFill>
        <p:spPr>
          <a:xfrm>
            <a:off x="-108324" y="804780"/>
            <a:ext cx="5341223" cy="6053220"/>
          </a:xfrm>
          <a:prstGeom prst="rect">
            <a:avLst/>
          </a:prstGeom>
        </p:spPr>
      </p:pic>
      <p:sp>
        <p:nvSpPr>
          <p:cNvPr id="188" name="Rectangle 187">
            <a:extLst>
              <a:ext uri="{FF2B5EF4-FFF2-40B4-BE49-F238E27FC236}">
                <a16:creationId xmlns:a16="http://schemas.microsoft.com/office/drawing/2014/main" xmlns="" id="{12B58685-0AEA-C149-932F-C150169EA497}"/>
              </a:ext>
            </a:extLst>
          </p:cNvPr>
          <p:cNvSpPr/>
          <p:nvPr/>
        </p:nvSpPr>
        <p:spPr>
          <a:xfrm>
            <a:off x="758782" y="1725071"/>
            <a:ext cx="3370636" cy="1384995"/>
          </a:xfrm>
          <a:prstGeom prst="rect">
            <a:avLst/>
          </a:prstGeom>
        </p:spPr>
        <p:txBody>
          <a:bodyPr wrap="square">
            <a:spAutoFit/>
          </a:bodyPr>
          <a:lstStyle/>
          <a:p>
            <a:pPr algn="ctr"/>
            <a:r>
              <a:rPr lang="en-US" sz="2800" dirty="0">
                <a:solidFill>
                  <a:srgbClr val="7030A0"/>
                </a:solidFill>
                <a:latin typeface="SVN-KG Ten Thousand Reasons" panose="02040603050506020204" pitchFamily="18" charset="0"/>
                <a:cs typeface="Times New Roman" panose="02020603050405020304" pitchFamily="18" charset="0"/>
              </a:rPr>
              <a:t>Hs </a:t>
            </a:r>
            <a:r>
              <a:rPr lang="en-US" sz="2800" dirty="0" err="1">
                <a:solidFill>
                  <a:srgbClr val="7030A0"/>
                </a:solidFill>
                <a:latin typeface="SVN-KG Ten Thousand Reasons" panose="02040603050506020204" pitchFamily="18" charset="0"/>
                <a:cs typeface="Times New Roman" panose="02020603050405020304" pitchFamily="18" charset="0"/>
              </a:rPr>
              <a:t>tìm</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từ</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khoá</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liên</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quan</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đến</a:t>
            </a:r>
            <a:r>
              <a:rPr lang="en-US" sz="2800" dirty="0">
                <a:solidFill>
                  <a:srgbClr val="7030A0"/>
                </a:solidFill>
                <a:latin typeface="SVN-KG Ten Thousand Reasons" panose="02040603050506020204" pitchFamily="18" charset="0"/>
                <a:cs typeface="Times New Roman" panose="02020603050405020304" pitchFamily="18" charset="0"/>
              </a:rPr>
              <a:t> Tri </a:t>
            </a:r>
            <a:r>
              <a:rPr lang="en-US" sz="2800" dirty="0" err="1">
                <a:solidFill>
                  <a:srgbClr val="7030A0"/>
                </a:solidFill>
                <a:latin typeface="SVN-KG Ten Thousand Reasons" panose="02040603050506020204" pitchFamily="18" charset="0"/>
                <a:cs typeface="Times New Roman" panose="02020603050405020304" pitchFamily="18" charset="0"/>
              </a:rPr>
              <a:t>thức</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ngữ</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văn</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thuộc</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chủ</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điểm</a:t>
            </a:r>
            <a:r>
              <a:rPr lang="en-US" sz="2800" dirty="0">
                <a:solidFill>
                  <a:srgbClr val="7030A0"/>
                </a:solidFill>
                <a:latin typeface="SVN-KG Ten Thousand Reasons" panose="02040603050506020204" pitchFamily="18" charset="0"/>
                <a:cs typeface="Times New Roman" panose="02020603050405020304" pitchFamily="18" charset="0"/>
              </a:rPr>
              <a:t>.</a:t>
            </a:r>
          </a:p>
        </p:txBody>
      </p:sp>
      <p:sp>
        <p:nvSpPr>
          <p:cNvPr id="191" name="Google Shape;422;p34">
            <a:extLst>
              <a:ext uri="{FF2B5EF4-FFF2-40B4-BE49-F238E27FC236}">
                <a16:creationId xmlns:a16="http://schemas.microsoft.com/office/drawing/2014/main" xmlns="" id="{536CBED8-AA45-7540-A26D-E906174040E5}"/>
              </a:ext>
            </a:extLst>
          </p:cNvPr>
          <p:cNvSpPr/>
          <p:nvPr/>
        </p:nvSpPr>
        <p:spPr>
          <a:xfrm>
            <a:off x="603251" y="177801"/>
            <a:ext cx="60959" cy="1269567"/>
          </a:xfrm>
          <a:custGeom>
            <a:avLst/>
            <a:gdLst/>
            <a:ahLst/>
            <a:cxnLst/>
            <a:rect l="l" t="t" r="r" b="b"/>
            <a:pathLst>
              <a:path w="449" h="48883" extrusionOk="0">
                <a:moveTo>
                  <a:pt x="354" y="0"/>
                </a:moveTo>
                <a:cubicBezTo>
                  <a:pt x="317" y="0"/>
                  <a:pt x="276" y="714"/>
                  <a:pt x="239" y="1945"/>
                </a:cubicBezTo>
                <a:cubicBezTo>
                  <a:pt x="223" y="2565"/>
                  <a:pt x="202" y="3308"/>
                  <a:pt x="182" y="4157"/>
                </a:cubicBezTo>
                <a:cubicBezTo>
                  <a:pt x="177" y="4370"/>
                  <a:pt x="173" y="4592"/>
                  <a:pt x="169" y="4814"/>
                </a:cubicBezTo>
                <a:cubicBezTo>
                  <a:pt x="169" y="4924"/>
                  <a:pt x="165" y="5035"/>
                  <a:pt x="165" y="5150"/>
                </a:cubicBezTo>
                <a:cubicBezTo>
                  <a:pt x="161" y="5249"/>
                  <a:pt x="161" y="5351"/>
                  <a:pt x="157" y="5458"/>
                </a:cubicBezTo>
                <a:cubicBezTo>
                  <a:pt x="145" y="5880"/>
                  <a:pt x="124" y="6356"/>
                  <a:pt x="112" y="6902"/>
                </a:cubicBezTo>
                <a:cubicBezTo>
                  <a:pt x="104" y="7157"/>
                  <a:pt x="91" y="7575"/>
                  <a:pt x="95" y="8117"/>
                </a:cubicBezTo>
                <a:cubicBezTo>
                  <a:pt x="99" y="8642"/>
                  <a:pt x="116" y="9241"/>
                  <a:pt x="124" y="9840"/>
                </a:cubicBezTo>
                <a:cubicBezTo>
                  <a:pt x="132" y="10415"/>
                  <a:pt x="112" y="11096"/>
                  <a:pt x="87" y="11966"/>
                </a:cubicBezTo>
                <a:cubicBezTo>
                  <a:pt x="83" y="12183"/>
                  <a:pt x="75" y="12413"/>
                  <a:pt x="75" y="12655"/>
                </a:cubicBezTo>
                <a:cubicBezTo>
                  <a:pt x="71" y="12877"/>
                  <a:pt x="71" y="13106"/>
                  <a:pt x="71" y="13336"/>
                </a:cubicBezTo>
                <a:cubicBezTo>
                  <a:pt x="67" y="13792"/>
                  <a:pt x="67" y="14259"/>
                  <a:pt x="63" y="14748"/>
                </a:cubicBezTo>
                <a:cubicBezTo>
                  <a:pt x="58" y="14994"/>
                  <a:pt x="58" y="15244"/>
                  <a:pt x="58" y="15494"/>
                </a:cubicBezTo>
                <a:cubicBezTo>
                  <a:pt x="58" y="15769"/>
                  <a:pt x="58" y="16040"/>
                  <a:pt x="63" y="16303"/>
                </a:cubicBezTo>
                <a:cubicBezTo>
                  <a:pt x="71" y="16832"/>
                  <a:pt x="79" y="17345"/>
                  <a:pt x="79" y="17837"/>
                </a:cubicBezTo>
                <a:cubicBezTo>
                  <a:pt x="71" y="18900"/>
                  <a:pt x="67" y="20008"/>
                  <a:pt x="58" y="21141"/>
                </a:cubicBezTo>
                <a:cubicBezTo>
                  <a:pt x="50" y="21703"/>
                  <a:pt x="42" y="22285"/>
                  <a:pt x="38" y="22889"/>
                </a:cubicBezTo>
                <a:cubicBezTo>
                  <a:pt x="34" y="23475"/>
                  <a:pt x="34" y="24070"/>
                  <a:pt x="34" y="24669"/>
                </a:cubicBezTo>
                <a:cubicBezTo>
                  <a:pt x="34" y="25855"/>
                  <a:pt x="34" y="27053"/>
                  <a:pt x="34" y="28252"/>
                </a:cubicBezTo>
                <a:lnTo>
                  <a:pt x="34" y="30229"/>
                </a:lnTo>
                <a:cubicBezTo>
                  <a:pt x="34" y="30558"/>
                  <a:pt x="30" y="30878"/>
                  <a:pt x="34" y="31231"/>
                </a:cubicBezTo>
                <a:cubicBezTo>
                  <a:pt x="34" y="31571"/>
                  <a:pt x="42" y="31899"/>
                  <a:pt x="50" y="32219"/>
                </a:cubicBezTo>
                <a:cubicBezTo>
                  <a:pt x="54" y="32539"/>
                  <a:pt x="63" y="32851"/>
                  <a:pt x="63" y="33147"/>
                </a:cubicBezTo>
                <a:cubicBezTo>
                  <a:pt x="67" y="33446"/>
                  <a:pt x="63" y="33754"/>
                  <a:pt x="58" y="34062"/>
                </a:cubicBezTo>
                <a:cubicBezTo>
                  <a:pt x="54" y="34673"/>
                  <a:pt x="38" y="35297"/>
                  <a:pt x="38" y="35925"/>
                </a:cubicBezTo>
                <a:cubicBezTo>
                  <a:pt x="34" y="36552"/>
                  <a:pt x="42" y="37156"/>
                  <a:pt x="42" y="37730"/>
                </a:cubicBezTo>
                <a:lnTo>
                  <a:pt x="42" y="38575"/>
                </a:lnTo>
                <a:cubicBezTo>
                  <a:pt x="38" y="38858"/>
                  <a:pt x="38" y="39138"/>
                  <a:pt x="38" y="39417"/>
                </a:cubicBezTo>
                <a:cubicBezTo>
                  <a:pt x="34" y="39970"/>
                  <a:pt x="34" y="40504"/>
                  <a:pt x="30" y="41021"/>
                </a:cubicBezTo>
                <a:cubicBezTo>
                  <a:pt x="30" y="41526"/>
                  <a:pt x="22" y="42006"/>
                  <a:pt x="13" y="42482"/>
                </a:cubicBezTo>
                <a:cubicBezTo>
                  <a:pt x="5" y="42962"/>
                  <a:pt x="1" y="43442"/>
                  <a:pt x="1" y="43897"/>
                </a:cubicBezTo>
                <a:cubicBezTo>
                  <a:pt x="1" y="44357"/>
                  <a:pt x="5" y="44771"/>
                  <a:pt x="13" y="45161"/>
                </a:cubicBezTo>
                <a:cubicBezTo>
                  <a:pt x="17" y="45547"/>
                  <a:pt x="22" y="45887"/>
                  <a:pt x="26" y="46212"/>
                </a:cubicBezTo>
                <a:cubicBezTo>
                  <a:pt x="26" y="46540"/>
                  <a:pt x="30" y="46852"/>
                  <a:pt x="34" y="47127"/>
                </a:cubicBezTo>
                <a:cubicBezTo>
                  <a:pt x="46" y="48239"/>
                  <a:pt x="75" y="48870"/>
                  <a:pt x="128" y="48883"/>
                </a:cubicBezTo>
                <a:cubicBezTo>
                  <a:pt x="129" y="48883"/>
                  <a:pt x="129" y="48883"/>
                  <a:pt x="129" y="48883"/>
                </a:cubicBezTo>
                <a:cubicBezTo>
                  <a:pt x="178" y="48883"/>
                  <a:pt x="206" y="48256"/>
                  <a:pt x="223" y="47139"/>
                </a:cubicBezTo>
                <a:cubicBezTo>
                  <a:pt x="227" y="46856"/>
                  <a:pt x="231" y="46552"/>
                  <a:pt x="231" y="46203"/>
                </a:cubicBezTo>
                <a:cubicBezTo>
                  <a:pt x="231" y="45842"/>
                  <a:pt x="231" y="45461"/>
                  <a:pt x="227" y="45071"/>
                </a:cubicBezTo>
                <a:cubicBezTo>
                  <a:pt x="223" y="44677"/>
                  <a:pt x="214" y="44267"/>
                  <a:pt x="214" y="43856"/>
                </a:cubicBezTo>
                <a:cubicBezTo>
                  <a:pt x="214" y="43446"/>
                  <a:pt x="218" y="42999"/>
                  <a:pt x="223" y="42523"/>
                </a:cubicBezTo>
                <a:cubicBezTo>
                  <a:pt x="227" y="42047"/>
                  <a:pt x="231" y="41505"/>
                  <a:pt x="231" y="40972"/>
                </a:cubicBezTo>
                <a:cubicBezTo>
                  <a:pt x="227" y="40446"/>
                  <a:pt x="227" y="39905"/>
                  <a:pt x="227" y="39347"/>
                </a:cubicBezTo>
                <a:lnTo>
                  <a:pt x="227" y="38497"/>
                </a:lnTo>
                <a:cubicBezTo>
                  <a:pt x="227" y="38198"/>
                  <a:pt x="223" y="37902"/>
                  <a:pt x="218" y="37607"/>
                </a:cubicBezTo>
                <a:cubicBezTo>
                  <a:pt x="214" y="37016"/>
                  <a:pt x="206" y="36429"/>
                  <a:pt x="206" y="35843"/>
                </a:cubicBezTo>
                <a:cubicBezTo>
                  <a:pt x="206" y="35252"/>
                  <a:pt x="214" y="34636"/>
                  <a:pt x="223" y="33992"/>
                </a:cubicBezTo>
                <a:cubicBezTo>
                  <a:pt x="223" y="33672"/>
                  <a:pt x="227" y="33327"/>
                  <a:pt x="223" y="32991"/>
                </a:cubicBezTo>
                <a:cubicBezTo>
                  <a:pt x="218" y="32654"/>
                  <a:pt x="210" y="32326"/>
                  <a:pt x="202" y="32006"/>
                </a:cubicBezTo>
                <a:cubicBezTo>
                  <a:pt x="198" y="31690"/>
                  <a:pt x="190" y="31378"/>
                  <a:pt x="190" y="31075"/>
                </a:cubicBezTo>
                <a:lnTo>
                  <a:pt x="190" y="30849"/>
                </a:lnTo>
                <a:lnTo>
                  <a:pt x="190" y="30603"/>
                </a:lnTo>
                <a:lnTo>
                  <a:pt x="190" y="30110"/>
                </a:lnTo>
                <a:cubicBezTo>
                  <a:pt x="194" y="29458"/>
                  <a:pt x="198" y="28797"/>
                  <a:pt x="198" y="28137"/>
                </a:cubicBezTo>
                <a:cubicBezTo>
                  <a:pt x="210" y="26943"/>
                  <a:pt x="214" y="25744"/>
                  <a:pt x="227" y="24567"/>
                </a:cubicBezTo>
                <a:cubicBezTo>
                  <a:pt x="231" y="23980"/>
                  <a:pt x="239" y="23397"/>
                  <a:pt x="243" y="22823"/>
                </a:cubicBezTo>
                <a:cubicBezTo>
                  <a:pt x="251" y="22261"/>
                  <a:pt x="264" y="21686"/>
                  <a:pt x="272" y="21104"/>
                </a:cubicBezTo>
                <a:cubicBezTo>
                  <a:pt x="284" y="19922"/>
                  <a:pt x="305" y="18876"/>
                  <a:pt x="313" y="17759"/>
                </a:cubicBezTo>
                <a:cubicBezTo>
                  <a:pt x="317" y="17185"/>
                  <a:pt x="305" y="16656"/>
                  <a:pt x="305" y="16167"/>
                </a:cubicBezTo>
                <a:lnTo>
                  <a:pt x="305" y="15470"/>
                </a:lnTo>
                <a:cubicBezTo>
                  <a:pt x="309" y="15224"/>
                  <a:pt x="309" y="14982"/>
                  <a:pt x="313" y="14739"/>
                </a:cubicBezTo>
                <a:cubicBezTo>
                  <a:pt x="317" y="14259"/>
                  <a:pt x="325" y="13796"/>
                  <a:pt x="329" y="13348"/>
                </a:cubicBezTo>
                <a:cubicBezTo>
                  <a:pt x="333" y="12877"/>
                  <a:pt x="337" y="12520"/>
                  <a:pt x="350" y="12130"/>
                </a:cubicBezTo>
                <a:cubicBezTo>
                  <a:pt x="362" y="11740"/>
                  <a:pt x="374" y="11334"/>
                  <a:pt x="387" y="10944"/>
                </a:cubicBezTo>
                <a:cubicBezTo>
                  <a:pt x="399" y="10554"/>
                  <a:pt x="399" y="10131"/>
                  <a:pt x="399" y="9766"/>
                </a:cubicBezTo>
                <a:cubicBezTo>
                  <a:pt x="395" y="9036"/>
                  <a:pt x="378" y="8490"/>
                  <a:pt x="378" y="8072"/>
                </a:cubicBezTo>
                <a:cubicBezTo>
                  <a:pt x="378" y="7665"/>
                  <a:pt x="387" y="7358"/>
                  <a:pt x="391" y="7124"/>
                </a:cubicBezTo>
                <a:cubicBezTo>
                  <a:pt x="407" y="6652"/>
                  <a:pt x="424" y="6147"/>
                  <a:pt x="436" y="5626"/>
                </a:cubicBezTo>
                <a:cubicBezTo>
                  <a:pt x="440" y="5495"/>
                  <a:pt x="440" y="5363"/>
                  <a:pt x="440" y="5228"/>
                </a:cubicBezTo>
                <a:lnTo>
                  <a:pt x="440" y="4879"/>
                </a:lnTo>
                <a:cubicBezTo>
                  <a:pt x="444" y="4654"/>
                  <a:pt x="444" y="4432"/>
                  <a:pt x="444" y="4219"/>
                </a:cubicBezTo>
                <a:cubicBezTo>
                  <a:pt x="444" y="3365"/>
                  <a:pt x="448" y="2614"/>
                  <a:pt x="440" y="1986"/>
                </a:cubicBezTo>
                <a:cubicBezTo>
                  <a:pt x="424" y="739"/>
                  <a:pt x="395" y="5"/>
                  <a:pt x="354" y="0"/>
                </a:cubicBezTo>
                <a:cubicBezTo>
                  <a:pt x="354" y="0"/>
                  <a:pt x="354" y="0"/>
                  <a:pt x="354" y="0"/>
                </a:cubicBezTo>
                <a:close/>
              </a:path>
            </a:pathLst>
          </a:custGeom>
          <a:solidFill>
            <a:srgbClr val="5D3D1D"/>
          </a:solidFill>
          <a:ln>
            <a:noFill/>
          </a:ln>
        </p:spPr>
        <p:txBody>
          <a:bodyPr spcFirstLastPara="1" wrap="square" lIns="121900" tIns="121900" rIns="121900" bIns="121900" anchor="ctr" anchorCtr="0">
            <a:noAutofit/>
          </a:bodyPr>
          <a:lstStyle/>
          <a:p>
            <a:endParaRPr sz="2400"/>
          </a:p>
        </p:txBody>
      </p:sp>
      <p:grpSp>
        <p:nvGrpSpPr>
          <p:cNvPr id="192" name="Google Shape;423;p34">
            <a:extLst>
              <a:ext uri="{FF2B5EF4-FFF2-40B4-BE49-F238E27FC236}">
                <a16:creationId xmlns:a16="http://schemas.microsoft.com/office/drawing/2014/main" xmlns="" id="{9975BB10-3B0C-A64D-8DC1-CA909EC38B91}"/>
              </a:ext>
            </a:extLst>
          </p:cNvPr>
          <p:cNvGrpSpPr/>
          <p:nvPr/>
        </p:nvGrpSpPr>
        <p:grpSpPr>
          <a:xfrm>
            <a:off x="406401" y="408331"/>
            <a:ext cx="485236" cy="490999"/>
            <a:chOff x="2241250" y="3027000"/>
            <a:chExt cx="98700" cy="99875"/>
          </a:xfrm>
        </p:grpSpPr>
        <p:sp>
          <p:nvSpPr>
            <p:cNvPr id="193" name="Google Shape;424;p34">
              <a:extLst>
                <a:ext uri="{FF2B5EF4-FFF2-40B4-BE49-F238E27FC236}">
                  <a16:creationId xmlns:a16="http://schemas.microsoft.com/office/drawing/2014/main" xmlns="" id="{E0114164-2B24-7042-8F98-18E905CB226A}"/>
                </a:ext>
              </a:extLst>
            </p:cNvPr>
            <p:cNvSpPr/>
            <p:nvPr/>
          </p:nvSpPr>
          <p:spPr>
            <a:xfrm>
              <a:off x="2243600" y="3027425"/>
              <a:ext cx="94925" cy="94900"/>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121900" tIns="121900" rIns="121900" bIns="121900" anchor="ctr" anchorCtr="0">
              <a:noAutofit/>
            </a:bodyPr>
            <a:lstStyle/>
            <a:p>
              <a:endParaRPr sz="2400"/>
            </a:p>
          </p:txBody>
        </p:sp>
        <p:sp>
          <p:nvSpPr>
            <p:cNvPr id="194" name="Google Shape;425;p34">
              <a:extLst>
                <a:ext uri="{FF2B5EF4-FFF2-40B4-BE49-F238E27FC236}">
                  <a16:creationId xmlns:a16="http://schemas.microsoft.com/office/drawing/2014/main" xmlns="" id="{EEDC306A-2B1A-CB4B-BA9B-59E0ECFEAB30}"/>
                </a:ext>
              </a:extLst>
            </p:cNvPr>
            <p:cNvSpPr/>
            <p:nvPr/>
          </p:nvSpPr>
          <p:spPr>
            <a:xfrm>
              <a:off x="2241250" y="3027000"/>
              <a:ext cx="98700" cy="99875"/>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121900" tIns="121900" rIns="121900" bIns="121900" anchor="ctr" anchorCtr="0">
              <a:noAutofit/>
            </a:bodyPr>
            <a:lstStyle/>
            <a:p>
              <a:endParaRPr sz="2400"/>
            </a:p>
          </p:txBody>
        </p:sp>
      </p:grpSp>
      <p:grpSp>
        <p:nvGrpSpPr>
          <p:cNvPr id="195" name="Google Shape;686;p40">
            <a:extLst>
              <a:ext uri="{FF2B5EF4-FFF2-40B4-BE49-F238E27FC236}">
                <a16:creationId xmlns:a16="http://schemas.microsoft.com/office/drawing/2014/main" xmlns="" id="{4D33F075-372E-A246-8983-C95092E5D43A}"/>
              </a:ext>
            </a:extLst>
          </p:cNvPr>
          <p:cNvGrpSpPr/>
          <p:nvPr/>
        </p:nvGrpSpPr>
        <p:grpSpPr>
          <a:xfrm>
            <a:off x="5464182" y="995030"/>
            <a:ext cx="5628641" cy="5672720"/>
            <a:chOff x="3013175" y="4489825"/>
            <a:chExt cx="1829000" cy="982850"/>
          </a:xfrm>
        </p:grpSpPr>
        <p:sp>
          <p:nvSpPr>
            <p:cNvPr id="196" name="Google Shape;687;p40">
              <a:extLst>
                <a:ext uri="{FF2B5EF4-FFF2-40B4-BE49-F238E27FC236}">
                  <a16:creationId xmlns:a16="http://schemas.microsoft.com/office/drawing/2014/main" xmlns="" id="{0D6A3447-C1A9-2C41-A138-ED5EF12866CF}"/>
                </a:ext>
              </a:extLst>
            </p:cNvPr>
            <p:cNvSpPr/>
            <p:nvPr/>
          </p:nvSpPr>
          <p:spPr>
            <a:xfrm>
              <a:off x="3053600" y="4530125"/>
              <a:ext cx="1748175" cy="902150"/>
            </a:xfrm>
            <a:custGeom>
              <a:avLst/>
              <a:gdLst/>
              <a:ahLst/>
              <a:cxnLst/>
              <a:rect l="l" t="t" r="r" b="b"/>
              <a:pathLst>
                <a:path w="69927" h="36086" extrusionOk="0">
                  <a:moveTo>
                    <a:pt x="222" y="206"/>
                  </a:moveTo>
                  <a:lnTo>
                    <a:pt x="56543" y="255"/>
                  </a:lnTo>
                  <a:lnTo>
                    <a:pt x="69665" y="268"/>
                  </a:lnTo>
                  <a:cubicBezTo>
                    <a:pt x="69661" y="5585"/>
                    <a:pt x="69657" y="10907"/>
                    <a:pt x="69653" y="16229"/>
                  </a:cubicBezTo>
                  <a:cubicBezTo>
                    <a:pt x="69649" y="22249"/>
                    <a:pt x="69632" y="28145"/>
                    <a:pt x="69706" y="33553"/>
                  </a:cubicBezTo>
                  <a:cubicBezTo>
                    <a:pt x="69724" y="34904"/>
                    <a:pt x="69753" y="35641"/>
                    <a:pt x="69784" y="35863"/>
                  </a:cubicBezTo>
                  <a:lnTo>
                    <a:pt x="69784" y="35863"/>
                  </a:lnTo>
                  <a:cubicBezTo>
                    <a:pt x="69729" y="35857"/>
                    <a:pt x="69545" y="35851"/>
                    <a:pt x="69300" y="35851"/>
                  </a:cubicBezTo>
                  <a:lnTo>
                    <a:pt x="34714" y="35880"/>
                  </a:lnTo>
                  <a:lnTo>
                    <a:pt x="201" y="35880"/>
                  </a:lnTo>
                  <a:cubicBezTo>
                    <a:pt x="209" y="24058"/>
                    <a:pt x="213" y="12216"/>
                    <a:pt x="222" y="346"/>
                  </a:cubicBezTo>
                  <a:lnTo>
                    <a:pt x="222" y="206"/>
                  </a:lnTo>
                  <a:close/>
                  <a:moveTo>
                    <a:pt x="17" y="1"/>
                  </a:moveTo>
                  <a:lnTo>
                    <a:pt x="17" y="8737"/>
                  </a:lnTo>
                  <a:cubicBezTo>
                    <a:pt x="12" y="17579"/>
                    <a:pt x="4" y="26775"/>
                    <a:pt x="0" y="36081"/>
                  </a:cubicBezTo>
                  <a:lnTo>
                    <a:pt x="18030" y="36085"/>
                  </a:lnTo>
                  <a:lnTo>
                    <a:pt x="35809" y="36065"/>
                  </a:lnTo>
                  <a:cubicBezTo>
                    <a:pt x="47540" y="36036"/>
                    <a:pt x="58960" y="35983"/>
                    <a:pt x="69550" y="35876"/>
                  </a:cubicBezTo>
                  <a:cubicBezTo>
                    <a:pt x="69680" y="35875"/>
                    <a:pt x="69755" y="35872"/>
                    <a:pt x="69785" y="35869"/>
                  </a:cubicBezTo>
                  <a:lnTo>
                    <a:pt x="69785" y="35869"/>
                  </a:lnTo>
                  <a:cubicBezTo>
                    <a:pt x="69792" y="35913"/>
                    <a:pt x="69798" y="35935"/>
                    <a:pt x="69805" y="35935"/>
                  </a:cubicBezTo>
                  <a:cubicBezTo>
                    <a:pt x="69865" y="35935"/>
                    <a:pt x="69926" y="34067"/>
                    <a:pt x="69924" y="31046"/>
                  </a:cubicBezTo>
                  <a:cubicBezTo>
                    <a:pt x="69924" y="20706"/>
                    <a:pt x="69924" y="10362"/>
                    <a:pt x="69920" y="13"/>
                  </a:cubicBezTo>
                  <a:lnTo>
                    <a:pt x="17" y="1"/>
                  </a:lnTo>
                  <a:close/>
                </a:path>
              </a:pathLst>
            </a:custGeom>
            <a:solidFill>
              <a:srgbClr val="5D3D1D"/>
            </a:solidFill>
            <a:ln>
              <a:noFill/>
            </a:ln>
          </p:spPr>
          <p:txBody>
            <a:bodyPr spcFirstLastPara="1" wrap="square" lIns="121900" tIns="121900" rIns="121900" bIns="121900" anchor="ctr" anchorCtr="0">
              <a:noAutofit/>
            </a:bodyPr>
            <a:lstStyle/>
            <a:p>
              <a:endParaRPr sz="2400"/>
            </a:p>
          </p:txBody>
        </p:sp>
        <p:sp>
          <p:nvSpPr>
            <p:cNvPr id="197" name="Google Shape;688;p40">
              <a:extLst>
                <a:ext uri="{FF2B5EF4-FFF2-40B4-BE49-F238E27FC236}">
                  <a16:creationId xmlns:a16="http://schemas.microsoft.com/office/drawing/2014/main" xmlns="" id="{98082E7A-4871-6745-A89D-9F7BF1494FEF}"/>
                </a:ext>
              </a:extLst>
            </p:cNvPr>
            <p:cNvSpPr/>
            <p:nvPr/>
          </p:nvSpPr>
          <p:spPr>
            <a:xfrm>
              <a:off x="3013175" y="4491050"/>
              <a:ext cx="1829000" cy="981625"/>
            </a:xfrm>
            <a:custGeom>
              <a:avLst/>
              <a:gdLst/>
              <a:ahLst/>
              <a:cxnLst/>
              <a:rect l="l" t="t" r="r" b="b"/>
              <a:pathLst>
                <a:path w="73160" h="39265" extrusionOk="0">
                  <a:moveTo>
                    <a:pt x="222" y="202"/>
                  </a:moveTo>
                  <a:lnTo>
                    <a:pt x="59978" y="255"/>
                  </a:lnTo>
                  <a:lnTo>
                    <a:pt x="72903" y="263"/>
                  </a:lnTo>
                  <a:lnTo>
                    <a:pt x="72891" y="18211"/>
                  </a:lnTo>
                  <a:cubicBezTo>
                    <a:pt x="72887" y="24596"/>
                    <a:pt x="72866" y="30853"/>
                    <a:pt x="72940" y="36585"/>
                  </a:cubicBezTo>
                  <a:cubicBezTo>
                    <a:pt x="72957" y="38029"/>
                    <a:pt x="72986" y="38812"/>
                    <a:pt x="73017" y="39040"/>
                  </a:cubicBezTo>
                  <a:lnTo>
                    <a:pt x="73017" y="39040"/>
                  </a:lnTo>
                  <a:cubicBezTo>
                    <a:pt x="72960" y="39035"/>
                    <a:pt x="72763" y="39031"/>
                    <a:pt x="72501" y="39031"/>
                  </a:cubicBezTo>
                  <a:lnTo>
                    <a:pt x="36314" y="39056"/>
                  </a:lnTo>
                  <a:lnTo>
                    <a:pt x="206" y="39056"/>
                  </a:lnTo>
                  <a:cubicBezTo>
                    <a:pt x="210" y="26184"/>
                    <a:pt x="218" y="13283"/>
                    <a:pt x="222" y="358"/>
                  </a:cubicBezTo>
                  <a:lnTo>
                    <a:pt x="222" y="202"/>
                  </a:lnTo>
                  <a:close/>
                  <a:moveTo>
                    <a:pt x="17" y="1"/>
                  </a:moveTo>
                  <a:lnTo>
                    <a:pt x="17" y="9258"/>
                  </a:lnTo>
                  <a:cubicBezTo>
                    <a:pt x="13" y="18954"/>
                    <a:pt x="9" y="29048"/>
                    <a:pt x="0" y="39261"/>
                  </a:cubicBezTo>
                  <a:lnTo>
                    <a:pt x="18871" y="39265"/>
                  </a:lnTo>
                  <a:lnTo>
                    <a:pt x="37471" y="39240"/>
                  </a:lnTo>
                  <a:cubicBezTo>
                    <a:pt x="49744" y="39216"/>
                    <a:pt x="61681" y="39158"/>
                    <a:pt x="72768" y="39051"/>
                  </a:cubicBezTo>
                  <a:cubicBezTo>
                    <a:pt x="72906" y="39050"/>
                    <a:pt x="72986" y="39048"/>
                    <a:pt x="73017" y="39046"/>
                  </a:cubicBezTo>
                  <a:lnTo>
                    <a:pt x="73017" y="39046"/>
                  </a:lnTo>
                  <a:cubicBezTo>
                    <a:pt x="73024" y="39090"/>
                    <a:pt x="73030" y="39112"/>
                    <a:pt x="73036" y="39112"/>
                  </a:cubicBezTo>
                  <a:cubicBezTo>
                    <a:pt x="73097" y="39112"/>
                    <a:pt x="73160" y="37131"/>
                    <a:pt x="73157" y="33926"/>
                  </a:cubicBezTo>
                  <a:cubicBezTo>
                    <a:pt x="73157" y="22626"/>
                    <a:pt x="73157" y="11321"/>
                    <a:pt x="73153" y="9"/>
                  </a:cubicBezTo>
                  <a:lnTo>
                    <a:pt x="17" y="1"/>
                  </a:lnTo>
                  <a:close/>
                </a:path>
              </a:pathLst>
            </a:custGeom>
            <a:solidFill>
              <a:srgbClr val="5D3D1D"/>
            </a:solidFill>
            <a:ln>
              <a:noFill/>
            </a:ln>
          </p:spPr>
          <p:txBody>
            <a:bodyPr spcFirstLastPara="1" wrap="square" lIns="121900" tIns="121900" rIns="121900" bIns="121900" anchor="ctr" anchorCtr="0">
              <a:noAutofit/>
            </a:bodyPr>
            <a:lstStyle/>
            <a:p>
              <a:endParaRPr sz="2400"/>
            </a:p>
          </p:txBody>
        </p:sp>
        <p:sp>
          <p:nvSpPr>
            <p:cNvPr id="198" name="Google Shape;689;p40">
              <a:extLst>
                <a:ext uri="{FF2B5EF4-FFF2-40B4-BE49-F238E27FC236}">
                  <a16:creationId xmlns:a16="http://schemas.microsoft.com/office/drawing/2014/main" xmlns="" id="{3874A57B-1C0F-9F45-84FC-D5788B7FD43C}"/>
                </a:ext>
              </a:extLst>
            </p:cNvPr>
            <p:cNvSpPr/>
            <p:nvPr/>
          </p:nvSpPr>
          <p:spPr>
            <a:xfrm>
              <a:off x="4800975" y="5395600"/>
              <a:ext cx="4725" cy="3775"/>
            </a:xfrm>
            <a:custGeom>
              <a:avLst/>
              <a:gdLst/>
              <a:ahLst/>
              <a:cxnLst/>
              <a:rect l="l" t="t" r="r" b="b"/>
              <a:pathLst>
                <a:path w="189" h="151" extrusionOk="0">
                  <a:moveTo>
                    <a:pt x="42" y="1"/>
                  </a:moveTo>
                  <a:cubicBezTo>
                    <a:pt x="32" y="1"/>
                    <a:pt x="23" y="7"/>
                    <a:pt x="12" y="26"/>
                  </a:cubicBezTo>
                  <a:cubicBezTo>
                    <a:pt x="8" y="42"/>
                    <a:pt x="4" y="55"/>
                    <a:pt x="0" y="71"/>
                  </a:cubicBezTo>
                  <a:cubicBezTo>
                    <a:pt x="9" y="121"/>
                    <a:pt x="18" y="150"/>
                    <a:pt x="28" y="150"/>
                  </a:cubicBezTo>
                  <a:cubicBezTo>
                    <a:pt x="32" y="150"/>
                    <a:pt x="37" y="146"/>
                    <a:pt x="41" y="137"/>
                  </a:cubicBezTo>
                  <a:cubicBezTo>
                    <a:pt x="50" y="120"/>
                    <a:pt x="57" y="110"/>
                    <a:pt x="64" y="110"/>
                  </a:cubicBezTo>
                  <a:cubicBezTo>
                    <a:pt x="71" y="110"/>
                    <a:pt x="78" y="119"/>
                    <a:pt x="86" y="137"/>
                  </a:cubicBezTo>
                  <a:cubicBezTo>
                    <a:pt x="90" y="146"/>
                    <a:pt x="95" y="151"/>
                    <a:pt x="100" y="151"/>
                  </a:cubicBezTo>
                  <a:cubicBezTo>
                    <a:pt x="105" y="151"/>
                    <a:pt x="111" y="145"/>
                    <a:pt x="115" y="137"/>
                  </a:cubicBezTo>
                  <a:cubicBezTo>
                    <a:pt x="122" y="127"/>
                    <a:pt x="130" y="119"/>
                    <a:pt x="139" y="119"/>
                  </a:cubicBezTo>
                  <a:cubicBezTo>
                    <a:pt x="146" y="119"/>
                    <a:pt x="153" y="124"/>
                    <a:pt x="160" y="137"/>
                  </a:cubicBezTo>
                  <a:cubicBezTo>
                    <a:pt x="163" y="143"/>
                    <a:pt x="166" y="146"/>
                    <a:pt x="169" y="146"/>
                  </a:cubicBezTo>
                  <a:cubicBezTo>
                    <a:pt x="174" y="146"/>
                    <a:pt x="179" y="136"/>
                    <a:pt x="185" y="112"/>
                  </a:cubicBezTo>
                  <a:cubicBezTo>
                    <a:pt x="189" y="87"/>
                    <a:pt x="189" y="59"/>
                    <a:pt x="185" y="34"/>
                  </a:cubicBezTo>
                  <a:cubicBezTo>
                    <a:pt x="181" y="30"/>
                    <a:pt x="177" y="26"/>
                    <a:pt x="177" y="26"/>
                  </a:cubicBezTo>
                  <a:cubicBezTo>
                    <a:pt x="175" y="26"/>
                    <a:pt x="174" y="26"/>
                    <a:pt x="172" y="26"/>
                  </a:cubicBezTo>
                  <a:cubicBezTo>
                    <a:pt x="146" y="26"/>
                    <a:pt x="122" y="2"/>
                    <a:pt x="99" y="2"/>
                  </a:cubicBezTo>
                  <a:cubicBezTo>
                    <a:pt x="91" y="2"/>
                    <a:pt x="82" y="5"/>
                    <a:pt x="74" y="14"/>
                  </a:cubicBezTo>
                  <a:cubicBezTo>
                    <a:pt x="72" y="14"/>
                    <a:pt x="71" y="15"/>
                    <a:pt x="70" y="15"/>
                  </a:cubicBezTo>
                  <a:cubicBezTo>
                    <a:pt x="64" y="15"/>
                    <a:pt x="61" y="9"/>
                    <a:pt x="58" y="5"/>
                  </a:cubicBezTo>
                  <a:cubicBezTo>
                    <a:pt x="52" y="2"/>
                    <a:pt x="47" y="1"/>
                    <a:pt x="4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199" name="Google Shape;690;p40">
              <a:extLst>
                <a:ext uri="{FF2B5EF4-FFF2-40B4-BE49-F238E27FC236}">
                  <a16:creationId xmlns:a16="http://schemas.microsoft.com/office/drawing/2014/main" xmlns="" id="{C7A391FC-0953-9042-9C72-D1FEB94B0CC0}"/>
                </a:ext>
              </a:extLst>
            </p:cNvPr>
            <p:cNvSpPr/>
            <p:nvPr/>
          </p:nvSpPr>
          <p:spPr>
            <a:xfrm>
              <a:off x="4810300" y="5395425"/>
              <a:ext cx="3100" cy="3825"/>
            </a:xfrm>
            <a:custGeom>
              <a:avLst/>
              <a:gdLst/>
              <a:ahLst/>
              <a:cxnLst/>
              <a:rect l="l" t="t" r="r" b="b"/>
              <a:pathLst>
                <a:path w="124" h="153" extrusionOk="0">
                  <a:moveTo>
                    <a:pt x="87" y="0"/>
                  </a:moveTo>
                  <a:lnTo>
                    <a:pt x="17" y="12"/>
                  </a:lnTo>
                  <a:lnTo>
                    <a:pt x="13" y="12"/>
                  </a:lnTo>
                  <a:cubicBezTo>
                    <a:pt x="5" y="16"/>
                    <a:pt x="0" y="33"/>
                    <a:pt x="0" y="70"/>
                  </a:cubicBezTo>
                  <a:cubicBezTo>
                    <a:pt x="0" y="107"/>
                    <a:pt x="5" y="144"/>
                    <a:pt x="13" y="144"/>
                  </a:cubicBezTo>
                  <a:cubicBezTo>
                    <a:pt x="19" y="147"/>
                    <a:pt x="31" y="153"/>
                    <a:pt x="42" y="153"/>
                  </a:cubicBezTo>
                  <a:cubicBezTo>
                    <a:pt x="45" y="153"/>
                    <a:pt x="47" y="153"/>
                    <a:pt x="50" y="152"/>
                  </a:cubicBezTo>
                  <a:cubicBezTo>
                    <a:pt x="59" y="146"/>
                    <a:pt x="70" y="121"/>
                    <a:pt x="81" y="121"/>
                  </a:cubicBezTo>
                  <a:cubicBezTo>
                    <a:pt x="84" y="121"/>
                    <a:pt x="88" y="124"/>
                    <a:pt x="91" y="131"/>
                  </a:cubicBezTo>
                  <a:cubicBezTo>
                    <a:pt x="92" y="133"/>
                    <a:pt x="92" y="134"/>
                    <a:pt x="93" y="134"/>
                  </a:cubicBezTo>
                  <a:cubicBezTo>
                    <a:pt x="98" y="134"/>
                    <a:pt x="104" y="121"/>
                    <a:pt x="107" y="111"/>
                  </a:cubicBezTo>
                  <a:cubicBezTo>
                    <a:pt x="119" y="90"/>
                    <a:pt x="124" y="70"/>
                    <a:pt x="119" y="45"/>
                  </a:cubicBezTo>
                  <a:cubicBezTo>
                    <a:pt x="119" y="8"/>
                    <a:pt x="111" y="0"/>
                    <a:pt x="107" y="0"/>
                  </a:cubicBezTo>
                  <a:cubicBezTo>
                    <a:pt x="99" y="0"/>
                    <a:pt x="91" y="0"/>
                    <a:pt x="87" y="4"/>
                  </a:cubicBezTo>
                  <a:lnTo>
                    <a:pt x="87"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0" name="Google Shape;691;p40">
              <a:extLst>
                <a:ext uri="{FF2B5EF4-FFF2-40B4-BE49-F238E27FC236}">
                  <a16:creationId xmlns:a16="http://schemas.microsoft.com/office/drawing/2014/main" xmlns="" id="{8E95E655-0D4C-2049-8609-089D00A153F1}"/>
                </a:ext>
              </a:extLst>
            </p:cNvPr>
            <p:cNvSpPr/>
            <p:nvPr/>
          </p:nvSpPr>
          <p:spPr>
            <a:xfrm>
              <a:off x="4813475" y="5395625"/>
              <a:ext cx="1575" cy="2675"/>
            </a:xfrm>
            <a:custGeom>
              <a:avLst/>
              <a:gdLst/>
              <a:ahLst/>
              <a:cxnLst/>
              <a:rect l="l" t="t" r="r" b="b"/>
              <a:pathLst>
                <a:path w="63" h="107" extrusionOk="0">
                  <a:moveTo>
                    <a:pt x="26" y="0"/>
                  </a:moveTo>
                  <a:cubicBezTo>
                    <a:pt x="15" y="0"/>
                    <a:pt x="8" y="3"/>
                    <a:pt x="1" y="70"/>
                  </a:cubicBezTo>
                  <a:cubicBezTo>
                    <a:pt x="13" y="95"/>
                    <a:pt x="25" y="107"/>
                    <a:pt x="36" y="107"/>
                  </a:cubicBezTo>
                  <a:cubicBezTo>
                    <a:pt x="43" y="107"/>
                    <a:pt x="50" y="102"/>
                    <a:pt x="58" y="95"/>
                  </a:cubicBezTo>
                  <a:cubicBezTo>
                    <a:pt x="58" y="82"/>
                    <a:pt x="62" y="70"/>
                    <a:pt x="62" y="58"/>
                  </a:cubicBezTo>
                  <a:cubicBezTo>
                    <a:pt x="62" y="45"/>
                    <a:pt x="58" y="33"/>
                    <a:pt x="58" y="21"/>
                  </a:cubicBezTo>
                  <a:cubicBezTo>
                    <a:pt x="46" y="8"/>
                    <a:pt x="38" y="0"/>
                    <a:pt x="29" y="0"/>
                  </a:cubicBezTo>
                  <a:cubicBezTo>
                    <a:pt x="28" y="0"/>
                    <a:pt x="27" y="0"/>
                    <a:pt x="2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1" name="Google Shape;692;p40">
              <a:extLst>
                <a:ext uri="{FF2B5EF4-FFF2-40B4-BE49-F238E27FC236}">
                  <a16:creationId xmlns:a16="http://schemas.microsoft.com/office/drawing/2014/main" xmlns="" id="{9C21AE9E-ED8D-D348-915C-540E5316E3EC}"/>
                </a:ext>
              </a:extLst>
            </p:cNvPr>
            <p:cNvSpPr/>
            <p:nvPr/>
          </p:nvSpPr>
          <p:spPr>
            <a:xfrm>
              <a:off x="4815225" y="5395350"/>
              <a:ext cx="1250" cy="3250"/>
            </a:xfrm>
            <a:custGeom>
              <a:avLst/>
              <a:gdLst/>
              <a:ahLst/>
              <a:cxnLst/>
              <a:rect l="l" t="t" r="r" b="b"/>
              <a:pathLst>
                <a:path w="50" h="130" extrusionOk="0">
                  <a:moveTo>
                    <a:pt x="30" y="1"/>
                  </a:moveTo>
                  <a:cubicBezTo>
                    <a:pt x="19" y="1"/>
                    <a:pt x="10" y="20"/>
                    <a:pt x="0" y="69"/>
                  </a:cubicBezTo>
                  <a:cubicBezTo>
                    <a:pt x="11" y="107"/>
                    <a:pt x="19" y="130"/>
                    <a:pt x="29" y="130"/>
                  </a:cubicBezTo>
                  <a:cubicBezTo>
                    <a:pt x="34" y="130"/>
                    <a:pt x="39" y="122"/>
                    <a:pt x="46" y="106"/>
                  </a:cubicBezTo>
                  <a:cubicBezTo>
                    <a:pt x="50" y="89"/>
                    <a:pt x="50" y="69"/>
                    <a:pt x="50" y="52"/>
                  </a:cubicBezTo>
                  <a:cubicBezTo>
                    <a:pt x="50" y="36"/>
                    <a:pt x="46" y="19"/>
                    <a:pt x="41" y="7"/>
                  </a:cubicBezTo>
                  <a:cubicBezTo>
                    <a:pt x="37" y="3"/>
                    <a:pt x="33" y="1"/>
                    <a:pt x="3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2" name="Google Shape;693;p40">
              <a:extLst>
                <a:ext uri="{FF2B5EF4-FFF2-40B4-BE49-F238E27FC236}">
                  <a16:creationId xmlns:a16="http://schemas.microsoft.com/office/drawing/2014/main" xmlns="" id="{1A5841E9-1770-F84B-AFEF-305610FE563F}"/>
                </a:ext>
              </a:extLst>
            </p:cNvPr>
            <p:cNvSpPr/>
            <p:nvPr/>
          </p:nvSpPr>
          <p:spPr>
            <a:xfrm>
              <a:off x="4807625" y="5395850"/>
              <a:ext cx="950" cy="3400"/>
            </a:xfrm>
            <a:custGeom>
              <a:avLst/>
              <a:gdLst/>
              <a:ahLst/>
              <a:cxnLst/>
              <a:rect l="l" t="t" r="r" b="b"/>
              <a:pathLst>
                <a:path w="38" h="136" extrusionOk="0">
                  <a:moveTo>
                    <a:pt x="18" y="0"/>
                  </a:moveTo>
                  <a:cubicBezTo>
                    <a:pt x="13" y="0"/>
                    <a:pt x="9" y="18"/>
                    <a:pt x="1" y="53"/>
                  </a:cubicBezTo>
                  <a:cubicBezTo>
                    <a:pt x="1" y="102"/>
                    <a:pt x="9" y="131"/>
                    <a:pt x="17" y="135"/>
                  </a:cubicBezTo>
                  <a:cubicBezTo>
                    <a:pt x="18" y="135"/>
                    <a:pt x="18" y="135"/>
                    <a:pt x="19" y="135"/>
                  </a:cubicBezTo>
                  <a:cubicBezTo>
                    <a:pt x="27" y="135"/>
                    <a:pt x="34" y="110"/>
                    <a:pt x="38" y="53"/>
                  </a:cubicBezTo>
                  <a:cubicBezTo>
                    <a:pt x="27" y="18"/>
                    <a:pt x="22"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3" name="Google Shape;694;p40">
              <a:extLst>
                <a:ext uri="{FF2B5EF4-FFF2-40B4-BE49-F238E27FC236}">
                  <a16:creationId xmlns:a16="http://schemas.microsoft.com/office/drawing/2014/main" xmlns="" id="{87C19EB5-AD00-9848-AFED-DFE3FDD2A19A}"/>
                </a:ext>
              </a:extLst>
            </p:cNvPr>
            <p:cNvSpPr/>
            <p:nvPr/>
          </p:nvSpPr>
          <p:spPr>
            <a:xfrm>
              <a:off x="4808975" y="5395925"/>
              <a:ext cx="1050" cy="3425"/>
            </a:xfrm>
            <a:custGeom>
              <a:avLst/>
              <a:gdLst/>
              <a:ahLst/>
              <a:cxnLst/>
              <a:rect l="l" t="t" r="r" b="b"/>
              <a:pathLst>
                <a:path w="42" h="137" extrusionOk="0">
                  <a:moveTo>
                    <a:pt x="21" y="1"/>
                  </a:moveTo>
                  <a:cubicBezTo>
                    <a:pt x="8" y="1"/>
                    <a:pt x="4" y="25"/>
                    <a:pt x="4" y="58"/>
                  </a:cubicBezTo>
                  <a:cubicBezTo>
                    <a:pt x="0" y="83"/>
                    <a:pt x="4" y="111"/>
                    <a:pt x="21" y="136"/>
                  </a:cubicBezTo>
                  <a:cubicBezTo>
                    <a:pt x="21" y="136"/>
                    <a:pt x="22" y="136"/>
                    <a:pt x="22" y="136"/>
                  </a:cubicBezTo>
                  <a:cubicBezTo>
                    <a:pt x="30" y="136"/>
                    <a:pt x="37" y="109"/>
                    <a:pt x="37" y="70"/>
                  </a:cubicBezTo>
                  <a:cubicBezTo>
                    <a:pt x="41" y="58"/>
                    <a:pt x="37" y="42"/>
                    <a:pt x="37" y="29"/>
                  </a:cubicBezTo>
                  <a:cubicBezTo>
                    <a:pt x="33" y="21"/>
                    <a:pt x="29" y="9"/>
                    <a:pt x="2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4" name="Google Shape;695;p40">
              <a:extLst>
                <a:ext uri="{FF2B5EF4-FFF2-40B4-BE49-F238E27FC236}">
                  <a16:creationId xmlns:a16="http://schemas.microsoft.com/office/drawing/2014/main" xmlns="" id="{FFB21E1B-3D2D-334C-BBC4-3B779392BF31}"/>
                </a:ext>
              </a:extLst>
            </p:cNvPr>
            <p:cNvSpPr/>
            <p:nvPr/>
          </p:nvSpPr>
          <p:spPr>
            <a:xfrm>
              <a:off x="4806400" y="5395725"/>
              <a:ext cx="950" cy="3075"/>
            </a:xfrm>
            <a:custGeom>
              <a:avLst/>
              <a:gdLst/>
              <a:ahLst/>
              <a:cxnLst/>
              <a:rect l="l" t="t" r="r" b="b"/>
              <a:pathLst>
                <a:path w="38" h="123" extrusionOk="0">
                  <a:moveTo>
                    <a:pt x="17" y="0"/>
                  </a:moveTo>
                  <a:cubicBezTo>
                    <a:pt x="13" y="9"/>
                    <a:pt x="9" y="21"/>
                    <a:pt x="5" y="33"/>
                  </a:cubicBezTo>
                  <a:cubicBezTo>
                    <a:pt x="1" y="50"/>
                    <a:pt x="1" y="66"/>
                    <a:pt x="5" y="82"/>
                  </a:cubicBezTo>
                  <a:cubicBezTo>
                    <a:pt x="7" y="108"/>
                    <a:pt x="15" y="123"/>
                    <a:pt x="22" y="123"/>
                  </a:cubicBezTo>
                  <a:cubicBezTo>
                    <a:pt x="26" y="123"/>
                    <a:pt x="30" y="118"/>
                    <a:pt x="33" y="107"/>
                  </a:cubicBezTo>
                  <a:cubicBezTo>
                    <a:pt x="33" y="82"/>
                    <a:pt x="37" y="62"/>
                    <a:pt x="37" y="41"/>
                  </a:cubicBezTo>
                  <a:cubicBezTo>
                    <a:pt x="37" y="29"/>
                    <a:pt x="33" y="21"/>
                    <a:pt x="29" y="9"/>
                  </a:cubicBezTo>
                  <a:cubicBezTo>
                    <a:pt x="25" y="4"/>
                    <a:pt x="21" y="4"/>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5" name="Google Shape;696;p40">
              <a:extLst>
                <a:ext uri="{FF2B5EF4-FFF2-40B4-BE49-F238E27FC236}">
                  <a16:creationId xmlns:a16="http://schemas.microsoft.com/office/drawing/2014/main" xmlns="" id="{C007E013-6FDB-7340-B7F6-FBDF359C11AE}"/>
                </a:ext>
              </a:extLst>
            </p:cNvPr>
            <p:cNvSpPr/>
            <p:nvPr/>
          </p:nvSpPr>
          <p:spPr>
            <a:xfrm>
              <a:off x="4806925" y="5434200"/>
              <a:ext cx="9350" cy="4400"/>
            </a:xfrm>
            <a:custGeom>
              <a:avLst/>
              <a:gdLst/>
              <a:ahLst/>
              <a:cxnLst/>
              <a:rect l="l" t="t" r="r" b="b"/>
              <a:pathLst>
                <a:path w="374" h="176" extrusionOk="0">
                  <a:moveTo>
                    <a:pt x="357" y="0"/>
                  </a:moveTo>
                  <a:cubicBezTo>
                    <a:pt x="328" y="0"/>
                    <a:pt x="295" y="0"/>
                    <a:pt x="271" y="4"/>
                  </a:cubicBezTo>
                  <a:cubicBezTo>
                    <a:pt x="213" y="16"/>
                    <a:pt x="160" y="29"/>
                    <a:pt x="111" y="45"/>
                  </a:cubicBezTo>
                  <a:cubicBezTo>
                    <a:pt x="99" y="49"/>
                    <a:pt x="85" y="51"/>
                    <a:pt x="72" y="51"/>
                  </a:cubicBezTo>
                  <a:cubicBezTo>
                    <a:pt x="60" y="51"/>
                    <a:pt x="47" y="49"/>
                    <a:pt x="37" y="45"/>
                  </a:cubicBezTo>
                  <a:cubicBezTo>
                    <a:pt x="21" y="45"/>
                    <a:pt x="8" y="45"/>
                    <a:pt x="0" y="90"/>
                  </a:cubicBezTo>
                  <a:cubicBezTo>
                    <a:pt x="4" y="156"/>
                    <a:pt x="12" y="156"/>
                    <a:pt x="21" y="164"/>
                  </a:cubicBezTo>
                  <a:cubicBezTo>
                    <a:pt x="26" y="170"/>
                    <a:pt x="32" y="176"/>
                    <a:pt x="38" y="176"/>
                  </a:cubicBezTo>
                  <a:cubicBezTo>
                    <a:pt x="40" y="176"/>
                    <a:pt x="43" y="175"/>
                    <a:pt x="45" y="172"/>
                  </a:cubicBezTo>
                  <a:cubicBezTo>
                    <a:pt x="55" y="162"/>
                    <a:pt x="65" y="159"/>
                    <a:pt x="74" y="159"/>
                  </a:cubicBezTo>
                  <a:cubicBezTo>
                    <a:pt x="83" y="159"/>
                    <a:pt x="92" y="162"/>
                    <a:pt x="103" y="164"/>
                  </a:cubicBezTo>
                  <a:cubicBezTo>
                    <a:pt x="107" y="166"/>
                    <a:pt x="111" y="167"/>
                    <a:pt x="115" y="167"/>
                  </a:cubicBezTo>
                  <a:cubicBezTo>
                    <a:pt x="127" y="167"/>
                    <a:pt x="140" y="160"/>
                    <a:pt x="152" y="160"/>
                  </a:cubicBezTo>
                  <a:lnTo>
                    <a:pt x="263" y="144"/>
                  </a:lnTo>
                  <a:cubicBezTo>
                    <a:pt x="271" y="140"/>
                    <a:pt x="275" y="140"/>
                    <a:pt x="283" y="135"/>
                  </a:cubicBezTo>
                  <a:cubicBezTo>
                    <a:pt x="292" y="131"/>
                    <a:pt x="301" y="123"/>
                    <a:pt x="310" y="123"/>
                  </a:cubicBezTo>
                  <a:cubicBezTo>
                    <a:pt x="317" y="123"/>
                    <a:pt x="325" y="129"/>
                    <a:pt x="332" y="148"/>
                  </a:cubicBezTo>
                  <a:cubicBezTo>
                    <a:pt x="338" y="159"/>
                    <a:pt x="343" y="164"/>
                    <a:pt x="347" y="164"/>
                  </a:cubicBezTo>
                  <a:cubicBezTo>
                    <a:pt x="357" y="164"/>
                    <a:pt x="363" y="130"/>
                    <a:pt x="369" y="82"/>
                  </a:cubicBezTo>
                  <a:cubicBezTo>
                    <a:pt x="373" y="57"/>
                    <a:pt x="369" y="33"/>
                    <a:pt x="361" y="4"/>
                  </a:cubicBezTo>
                  <a:cubicBezTo>
                    <a:pt x="361" y="4"/>
                    <a:pt x="357" y="0"/>
                    <a:pt x="35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6" name="Google Shape;697;p40">
              <a:extLst>
                <a:ext uri="{FF2B5EF4-FFF2-40B4-BE49-F238E27FC236}">
                  <a16:creationId xmlns:a16="http://schemas.microsoft.com/office/drawing/2014/main" xmlns="" id="{43E46DBE-61A1-234B-B7C2-D2F877EFC070}"/>
                </a:ext>
              </a:extLst>
            </p:cNvPr>
            <p:cNvSpPr/>
            <p:nvPr/>
          </p:nvSpPr>
          <p:spPr>
            <a:xfrm>
              <a:off x="4816250" y="5433975"/>
              <a:ext cx="1250" cy="3425"/>
            </a:xfrm>
            <a:custGeom>
              <a:avLst/>
              <a:gdLst/>
              <a:ahLst/>
              <a:cxnLst/>
              <a:rect l="l" t="t" r="r" b="b"/>
              <a:pathLst>
                <a:path w="50" h="137" extrusionOk="0">
                  <a:moveTo>
                    <a:pt x="25" y="0"/>
                  </a:moveTo>
                  <a:cubicBezTo>
                    <a:pt x="17" y="0"/>
                    <a:pt x="9" y="14"/>
                    <a:pt x="0" y="50"/>
                  </a:cubicBezTo>
                  <a:cubicBezTo>
                    <a:pt x="6" y="119"/>
                    <a:pt x="15" y="136"/>
                    <a:pt x="24" y="136"/>
                  </a:cubicBezTo>
                  <a:cubicBezTo>
                    <a:pt x="29" y="136"/>
                    <a:pt x="33" y="132"/>
                    <a:pt x="37" y="128"/>
                  </a:cubicBezTo>
                  <a:cubicBezTo>
                    <a:pt x="50" y="116"/>
                    <a:pt x="50" y="91"/>
                    <a:pt x="50" y="34"/>
                  </a:cubicBezTo>
                  <a:cubicBezTo>
                    <a:pt x="41" y="15"/>
                    <a:pt x="33" y="0"/>
                    <a:pt x="2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7" name="Google Shape;698;p40">
              <a:extLst>
                <a:ext uri="{FF2B5EF4-FFF2-40B4-BE49-F238E27FC236}">
                  <a16:creationId xmlns:a16="http://schemas.microsoft.com/office/drawing/2014/main" xmlns="" id="{7DAC9D6A-46D9-474E-8DF5-3D8F49D1D39A}"/>
                </a:ext>
              </a:extLst>
            </p:cNvPr>
            <p:cNvSpPr/>
            <p:nvPr/>
          </p:nvSpPr>
          <p:spPr>
            <a:xfrm>
              <a:off x="4818000" y="5434525"/>
              <a:ext cx="1250" cy="3325"/>
            </a:xfrm>
            <a:custGeom>
              <a:avLst/>
              <a:gdLst/>
              <a:ahLst/>
              <a:cxnLst/>
              <a:rect l="l" t="t" r="r" b="b"/>
              <a:pathLst>
                <a:path w="50" h="133" extrusionOk="0">
                  <a:moveTo>
                    <a:pt x="27" y="0"/>
                  </a:moveTo>
                  <a:cubicBezTo>
                    <a:pt x="21" y="0"/>
                    <a:pt x="15" y="8"/>
                    <a:pt x="8" y="12"/>
                  </a:cubicBezTo>
                  <a:cubicBezTo>
                    <a:pt x="4" y="36"/>
                    <a:pt x="0" y="57"/>
                    <a:pt x="8" y="81"/>
                  </a:cubicBezTo>
                  <a:cubicBezTo>
                    <a:pt x="12" y="110"/>
                    <a:pt x="19" y="132"/>
                    <a:pt x="26" y="132"/>
                  </a:cubicBezTo>
                  <a:cubicBezTo>
                    <a:pt x="27" y="132"/>
                    <a:pt x="28" y="132"/>
                    <a:pt x="29" y="131"/>
                  </a:cubicBezTo>
                  <a:cubicBezTo>
                    <a:pt x="41" y="122"/>
                    <a:pt x="45" y="86"/>
                    <a:pt x="49" y="32"/>
                  </a:cubicBezTo>
                  <a:cubicBezTo>
                    <a:pt x="41" y="8"/>
                    <a:pt x="34" y="0"/>
                    <a:pt x="2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8" name="Google Shape;699;p40">
              <a:extLst>
                <a:ext uri="{FF2B5EF4-FFF2-40B4-BE49-F238E27FC236}">
                  <a16:creationId xmlns:a16="http://schemas.microsoft.com/office/drawing/2014/main" xmlns="" id="{BA0A60FE-C84D-624C-964F-577E1CCA10DE}"/>
                </a:ext>
              </a:extLst>
            </p:cNvPr>
            <p:cNvSpPr/>
            <p:nvPr/>
          </p:nvSpPr>
          <p:spPr>
            <a:xfrm>
              <a:off x="4802400" y="5435400"/>
              <a:ext cx="750" cy="2600"/>
            </a:xfrm>
            <a:custGeom>
              <a:avLst/>
              <a:gdLst/>
              <a:ahLst/>
              <a:cxnLst/>
              <a:rect l="l" t="t" r="r" b="b"/>
              <a:pathLst>
                <a:path w="30" h="104" extrusionOk="0">
                  <a:moveTo>
                    <a:pt x="19" y="0"/>
                  </a:moveTo>
                  <a:cubicBezTo>
                    <a:pt x="18" y="0"/>
                    <a:pt x="17" y="1"/>
                    <a:pt x="17" y="1"/>
                  </a:cubicBezTo>
                  <a:cubicBezTo>
                    <a:pt x="13" y="1"/>
                    <a:pt x="5" y="1"/>
                    <a:pt x="1" y="30"/>
                  </a:cubicBezTo>
                  <a:cubicBezTo>
                    <a:pt x="1" y="51"/>
                    <a:pt x="5" y="75"/>
                    <a:pt x="5" y="104"/>
                  </a:cubicBezTo>
                  <a:cubicBezTo>
                    <a:pt x="13" y="96"/>
                    <a:pt x="21" y="96"/>
                    <a:pt x="25" y="87"/>
                  </a:cubicBezTo>
                  <a:cubicBezTo>
                    <a:pt x="29" y="75"/>
                    <a:pt x="29" y="63"/>
                    <a:pt x="29" y="51"/>
                  </a:cubicBezTo>
                  <a:cubicBezTo>
                    <a:pt x="29" y="34"/>
                    <a:pt x="29" y="22"/>
                    <a:pt x="25" y="5"/>
                  </a:cubicBezTo>
                  <a:cubicBezTo>
                    <a:pt x="23" y="1"/>
                    <a:pt x="21" y="0"/>
                    <a:pt x="1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09" name="Google Shape;700;p40">
              <a:extLst>
                <a:ext uri="{FF2B5EF4-FFF2-40B4-BE49-F238E27FC236}">
                  <a16:creationId xmlns:a16="http://schemas.microsoft.com/office/drawing/2014/main" xmlns="" id="{374C1D5E-71C9-8046-A926-CFF8BEDEF42C}"/>
                </a:ext>
              </a:extLst>
            </p:cNvPr>
            <p:cNvSpPr/>
            <p:nvPr/>
          </p:nvSpPr>
          <p:spPr>
            <a:xfrm>
              <a:off x="4812975" y="5355775"/>
              <a:ext cx="15000" cy="5650"/>
            </a:xfrm>
            <a:custGeom>
              <a:avLst/>
              <a:gdLst/>
              <a:ahLst/>
              <a:cxnLst/>
              <a:rect l="l" t="t" r="r" b="b"/>
              <a:pathLst>
                <a:path w="600" h="226" extrusionOk="0">
                  <a:moveTo>
                    <a:pt x="514" y="0"/>
                  </a:moveTo>
                  <a:cubicBezTo>
                    <a:pt x="507" y="0"/>
                    <a:pt x="499" y="21"/>
                    <a:pt x="488" y="64"/>
                  </a:cubicBezTo>
                  <a:cubicBezTo>
                    <a:pt x="477" y="17"/>
                    <a:pt x="465" y="8"/>
                    <a:pt x="452" y="8"/>
                  </a:cubicBezTo>
                  <a:cubicBezTo>
                    <a:pt x="444" y="8"/>
                    <a:pt x="435" y="12"/>
                    <a:pt x="426" y="12"/>
                  </a:cubicBezTo>
                  <a:cubicBezTo>
                    <a:pt x="424" y="12"/>
                    <a:pt x="421" y="11"/>
                    <a:pt x="419" y="10"/>
                  </a:cubicBezTo>
                  <a:cubicBezTo>
                    <a:pt x="417" y="10"/>
                    <a:pt x="416" y="10"/>
                    <a:pt x="414" y="10"/>
                  </a:cubicBezTo>
                  <a:cubicBezTo>
                    <a:pt x="403" y="10"/>
                    <a:pt x="388" y="23"/>
                    <a:pt x="374" y="23"/>
                  </a:cubicBezTo>
                  <a:cubicBezTo>
                    <a:pt x="347" y="25"/>
                    <a:pt x="320" y="35"/>
                    <a:pt x="291" y="35"/>
                  </a:cubicBezTo>
                  <a:cubicBezTo>
                    <a:pt x="275" y="35"/>
                    <a:pt x="259" y="32"/>
                    <a:pt x="242" y="23"/>
                  </a:cubicBezTo>
                  <a:cubicBezTo>
                    <a:pt x="238" y="21"/>
                    <a:pt x="234" y="20"/>
                    <a:pt x="230" y="20"/>
                  </a:cubicBezTo>
                  <a:cubicBezTo>
                    <a:pt x="218" y="20"/>
                    <a:pt x="205" y="28"/>
                    <a:pt x="193" y="31"/>
                  </a:cubicBezTo>
                  <a:cubicBezTo>
                    <a:pt x="185" y="27"/>
                    <a:pt x="177" y="27"/>
                    <a:pt x="172" y="23"/>
                  </a:cubicBezTo>
                  <a:cubicBezTo>
                    <a:pt x="155" y="20"/>
                    <a:pt x="139" y="12"/>
                    <a:pt x="124" y="12"/>
                  </a:cubicBezTo>
                  <a:cubicBezTo>
                    <a:pt x="114" y="12"/>
                    <a:pt x="104" y="15"/>
                    <a:pt x="95" y="27"/>
                  </a:cubicBezTo>
                  <a:cubicBezTo>
                    <a:pt x="88" y="34"/>
                    <a:pt x="81" y="36"/>
                    <a:pt x="74" y="36"/>
                  </a:cubicBezTo>
                  <a:cubicBezTo>
                    <a:pt x="61" y="36"/>
                    <a:pt x="48" y="27"/>
                    <a:pt x="37" y="27"/>
                  </a:cubicBezTo>
                  <a:cubicBezTo>
                    <a:pt x="29" y="27"/>
                    <a:pt x="17" y="31"/>
                    <a:pt x="12" y="39"/>
                  </a:cubicBezTo>
                  <a:cubicBezTo>
                    <a:pt x="8" y="47"/>
                    <a:pt x="4" y="60"/>
                    <a:pt x="4" y="72"/>
                  </a:cubicBezTo>
                  <a:cubicBezTo>
                    <a:pt x="0" y="80"/>
                    <a:pt x="0" y="84"/>
                    <a:pt x="4" y="92"/>
                  </a:cubicBezTo>
                  <a:cubicBezTo>
                    <a:pt x="4" y="113"/>
                    <a:pt x="4" y="129"/>
                    <a:pt x="4" y="146"/>
                  </a:cubicBezTo>
                  <a:cubicBezTo>
                    <a:pt x="8" y="150"/>
                    <a:pt x="12" y="154"/>
                    <a:pt x="12" y="154"/>
                  </a:cubicBezTo>
                  <a:lnTo>
                    <a:pt x="95" y="142"/>
                  </a:lnTo>
                  <a:cubicBezTo>
                    <a:pt x="95" y="142"/>
                    <a:pt x="99" y="146"/>
                    <a:pt x="103" y="146"/>
                  </a:cubicBezTo>
                  <a:cubicBezTo>
                    <a:pt x="106" y="149"/>
                    <a:pt x="114" y="157"/>
                    <a:pt x="119" y="157"/>
                  </a:cubicBezTo>
                  <a:cubicBezTo>
                    <a:pt x="121" y="157"/>
                    <a:pt x="122" y="156"/>
                    <a:pt x="123" y="154"/>
                  </a:cubicBezTo>
                  <a:cubicBezTo>
                    <a:pt x="130" y="140"/>
                    <a:pt x="145" y="132"/>
                    <a:pt x="160" y="132"/>
                  </a:cubicBezTo>
                  <a:cubicBezTo>
                    <a:pt x="163" y="132"/>
                    <a:pt x="166" y="133"/>
                    <a:pt x="168" y="133"/>
                  </a:cubicBezTo>
                  <a:cubicBezTo>
                    <a:pt x="197" y="142"/>
                    <a:pt x="226" y="158"/>
                    <a:pt x="250" y="170"/>
                  </a:cubicBezTo>
                  <a:cubicBezTo>
                    <a:pt x="283" y="183"/>
                    <a:pt x="308" y="203"/>
                    <a:pt x="337" y="224"/>
                  </a:cubicBezTo>
                  <a:cubicBezTo>
                    <a:pt x="338" y="225"/>
                    <a:pt x="339" y="225"/>
                    <a:pt x="340" y="225"/>
                  </a:cubicBezTo>
                  <a:cubicBezTo>
                    <a:pt x="347" y="225"/>
                    <a:pt x="353" y="211"/>
                    <a:pt x="363" y="211"/>
                  </a:cubicBezTo>
                  <a:cubicBezTo>
                    <a:pt x="363" y="211"/>
                    <a:pt x="364" y="211"/>
                    <a:pt x="365" y="211"/>
                  </a:cubicBezTo>
                  <a:cubicBezTo>
                    <a:pt x="366" y="212"/>
                    <a:pt x="367" y="212"/>
                    <a:pt x="367" y="212"/>
                  </a:cubicBezTo>
                  <a:cubicBezTo>
                    <a:pt x="377" y="212"/>
                    <a:pt x="387" y="193"/>
                    <a:pt x="397" y="193"/>
                  </a:cubicBezTo>
                  <a:cubicBezTo>
                    <a:pt x="403" y="193"/>
                    <a:pt x="409" y="199"/>
                    <a:pt x="415" y="220"/>
                  </a:cubicBezTo>
                  <a:lnTo>
                    <a:pt x="488" y="125"/>
                  </a:lnTo>
                  <a:cubicBezTo>
                    <a:pt x="497" y="158"/>
                    <a:pt x="509" y="162"/>
                    <a:pt x="521" y="166"/>
                  </a:cubicBezTo>
                  <a:cubicBezTo>
                    <a:pt x="531" y="166"/>
                    <a:pt x="549" y="151"/>
                    <a:pt x="566" y="151"/>
                  </a:cubicBezTo>
                  <a:cubicBezTo>
                    <a:pt x="570" y="151"/>
                    <a:pt x="575" y="152"/>
                    <a:pt x="579" y="154"/>
                  </a:cubicBezTo>
                  <a:cubicBezTo>
                    <a:pt x="579" y="154"/>
                    <a:pt x="580" y="154"/>
                    <a:pt x="580" y="154"/>
                  </a:cubicBezTo>
                  <a:cubicBezTo>
                    <a:pt x="588" y="154"/>
                    <a:pt x="595" y="126"/>
                    <a:pt x="599" y="72"/>
                  </a:cubicBezTo>
                  <a:cubicBezTo>
                    <a:pt x="599" y="31"/>
                    <a:pt x="593" y="14"/>
                    <a:pt x="585" y="14"/>
                  </a:cubicBezTo>
                  <a:cubicBezTo>
                    <a:pt x="584" y="14"/>
                    <a:pt x="584" y="14"/>
                    <a:pt x="583" y="14"/>
                  </a:cubicBezTo>
                  <a:cubicBezTo>
                    <a:pt x="575" y="17"/>
                    <a:pt x="566" y="19"/>
                    <a:pt x="558" y="19"/>
                  </a:cubicBezTo>
                  <a:cubicBezTo>
                    <a:pt x="543" y="19"/>
                    <a:pt x="528" y="13"/>
                    <a:pt x="517" y="2"/>
                  </a:cubicBezTo>
                  <a:cubicBezTo>
                    <a:pt x="516" y="1"/>
                    <a:pt x="515" y="0"/>
                    <a:pt x="51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0" name="Google Shape;701;p40">
              <a:extLst>
                <a:ext uri="{FF2B5EF4-FFF2-40B4-BE49-F238E27FC236}">
                  <a16:creationId xmlns:a16="http://schemas.microsoft.com/office/drawing/2014/main" xmlns="" id="{D36DE355-90F8-2147-97E5-CDD515D43C8F}"/>
                </a:ext>
              </a:extLst>
            </p:cNvPr>
            <p:cNvSpPr/>
            <p:nvPr/>
          </p:nvSpPr>
          <p:spPr>
            <a:xfrm>
              <a:off x="4804975" y="5355825"/>
              <a:ext cx="2375" cy="3125"/>
            </a:xfrm>
            <a:custGeom>
              <a:avLst/>
              <a:gdLst/>
              <a:ahLst/>
              <a:cxnLst/>
              <a:rect l="l" t="t" r="r" b="b"/>
              <a:pathLst>
                <a:path w="95" h="125" extrusionOk="0">
                  <a:moveTo>
                    <a:pt x="25" y="0"/>
                  </a:moveTo>
                  <a:cubicBezTo>
                    <a:pt x="12" y="8"/>
                    <a:pt x="12" y="8"/>
                    <a:pt x="0" y="66"/>
                  </a:cubicBezTo>
                  <a:cubicBezTo>
                    <a:pt x="4" y="111"/>
                    <a:pt x="12" y="119"/>
                    <a:pt x="21" y="119"/>
                  </a:cubicBezTo>
                  <a:cubicBezTo>
                    <a:pt x="22" y="119"/>
                    <a:pt x="23" y="120"/>
                    <a:pt x="24" y="120"/>
                  </a:cubicBezTo>
                  <a:cubicBezTo>
                    <a:pt x="34" y="120"/>
                    <a:pt x="45" y="108"/>
                    <a:pt x="56" y="108"/>
                  </a:cubicBezTo>
                  <a:cubicBezTo>
                    <a:pt x="62" y="108"/>
                    <a:pt x="68" y="112"/>
                    <a:pt x="74" y="123"/>
                  </a:cubicBezTo>
                  <a:cubicBezTo>
                    <a:pt x="74" y="124"/>
                    <a:pt x="74" y="125"/>
                    <a:pt x="74" y="125"/>
                  </a:cubicBezTo>
                  <a:cubicBezTo>
                    <a:pt x="74" y="125"/>
                    <a:pt x="75" y="122"/>
                    <a:pt x="78" y="119"/>
                  </a:cubicBezTo>
                  <a:cubicBezTo>
                    <a:pt x="86" y="99"/>
                    <a:pt x="94" y="74"/>
                    <a:pt x="90" y="53"/>
                  </a:cubicBezTo>
                  <a:cubicBezTo>
                    <a:pt x="90" y="21"/>
                    <a:pt x="86" y="0"/>
                    <a:pt x="7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1" name="Google Shape;702;p40">
              <a:extLst>
                <a:ext uri="{FF2B5EF4-FFF2-40B4-BE49-F238E27FC236}">
                  <a16:creationId xmlns:a16="http://schemas.microsoft.com/office/drawing/2014/main" xmlns="" id="{A43504B2-4779-ED42-B984-43328C0864CA}"/>
                </a:ext>
              </a:extLst>
            </p:cNvPr>
            <p:cNvSpPr/>
            <p:nvPr/>
          </p:nvSpPr>
          <p:spPr>
            <a:xfrm>
              <a:off x="4809075" y="5355500"/>
              <a:ext cx="1150" cy="3400"/>
            </a:xfrm>
            <a:custGeom>
              <a:avLst/>
              <a:gdLst/>
              <a:ahLst/>
              <a:cxnLst/>
              <a:rect l="l" t="t" r="r" b="b"/>
              <a:pathLst>
                <a:path w="46" h="136" extrusionOk="0">
                  <a:moveTo>
                    <a:pt x="34" y="0"/>
                  </a:moveTo>
                  <a:cubicBezTo>
                    <a:pt x="34" y="0"/>
                    <a:pt x="33" y="0"/>
                    <a:pt x="33" y="1"/>
                  </a:cubicBezTo>
                  <a:cubicBezTo>
                    <a:pt x="21" y="9"/>
                    <a:pt x="13" y="21"/>
                    <a:pt x="8" y="34"/>
                  </a:cubicBezTo>
                  <a:cubicBezTo>
                    <a:pt x="0" y="62"/>
                    <a:pt x="4" y="95"/>
                    <a:pt x="13" y="124"/>
                  </a:cubicBezTo>
                  <a:cubicBezTo>
                    <a:pt x="18" y="130"/>
                    <a:pt x="22" y="136"/>
                    <a:pt x="27" y="136"/>
                  </a:cubicBezTo>
                  <a:cubicBezTo>
                    <a:pt x="29" y="136"/>
                    <a:pt x="31" y="135"/>
                    <a:pt x="33" y="132"/>
                  </a:cubicBezTo>
                  <a:cubicBezTo>
                    <a:pt x="41" y="112"/>
                    <a:pt x="45" y="87"/>
                    <a:pt x="45" y="66"/>
                  </a:cubicBezTo>
                  <a:cubicBezTo>
                    <a:pt x="42" y="21"/>
                    <a:pt x="38" y="0"/>
                    <a:pt x="3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2" name="Google Shape;703;p40">
              <a:extLst>
                <a:ext uri="{FF2B5EF4-FFF2-40B4-BE49-F238E27FC236}">
                  <a16:creationId xmlns:a16="http://schemas.microsoft.com/office/drawing/2014/main" xmlns="" id="{116CE820-5BDD-474D-9923-3173DE612D8D}"/>
                </a:ext>
              </a:extLst>
            </p:cNvPr>
            <p:cNvSpPr/>
            <p:nvPr/>
          </p:nvSpPr>
          <p:spPr>
            <a:xfrm>
              <a:off x="4810700" y="5355925"/>
              <a:ext cx="1050" cy="3550"/>
            </a:xfrm>
            <a:custGeom>
              <a:avLst/>
              <a:gdLst/>
              <a:ahLst/>
              <a:cxnLst/>
              <a:rect l="l" t="t" r="r" b="b"/>
              <a:pathLst>
                <a:path w="42" h="142" extrusionOk="0">
                  <a:moveTo>
                    <a:pt x="20" y="0"/>
                  </a:moveTo>
                  <a:cubicBezTo>
                    <a:pt x="15" y="0"/>
                    <a:pt x="10" y="6"/>
                    <a:pt x="5" y="13"/>
                  </a:cubicBezTo>
                  <a:cubicBezTo>
                    <a:pt x="1" y="33"/>
                    <a:pt x="1" y="54"/>
                    <a:pt x="1" y="74"/>
                  </a:cubicBezTo>
                  <a:cubicBezTo>
                    <a:pt x="5" y="111"/>
                    <a:pt x="15" y="141"/>
                    <a:pt x="23" y="141"/>
                  </a:cubicBezTo>
                  <a:cubicBezTo>
                    <a:pt x="24" y="141"/>
                    <a:pt x="25" y="141"/>
                    <a:pt x="25" y="140"/>
                  </a:cubicBezTo>
                  <a:cubicBezTo>
                    <a:pt x="38" y="107"/>
                    <a:pt x="42" y="74"/>
                    <a:pt x="42" y="45"/>
                  </a:cubicBezTo>
                  <a:cubicBezTo>
                    <a:pt x="35" y="12"/>
                    <a:pt x="27" y="0"/>
                    <a:pt x="20"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3" name="Google Shape;704;p40">
              <a:extLst>
                <a:ext uri="{FF2B5EF4-FFF2-40B4-BE49-F238E27FC236}">
                  <a16:creationId xmlns:a16="http://schemas.microsoft.com/office/drawing/2014/main" xmlns="" id="{33236493-662C-9843-B33F-9BCA2DBB1C7E}"/>
                </a:ext>
              </a:extLst>
            </p:cNvPr>
            <p:cNvSpPr/>
            <p:nvPr/>
          </p:nvSpPr>
          <p:spPr>
            <a:xfrm>
              <a:off x="4811950" y="5356050"/>
              <a:ext cx="825" cy="3500"/>
            </a:xfrm>
            <a:custGeom>
              <a:avLst/>
              <a:gdLst/>
              <a:ahLst/>
              <a:cxnLst/>
              <a:rect l="l" t="t" r="r" b="b"/>
              <a:pathLst>
                <a:path w="33" h="140" extrusionOk="0">
                  <a:moveTo>
                    <a:pt x="18" y="1"/>
                  </a:moveTo>
                  <a:cubicBezTo>
                    <a:pt x="13" y="1"/>
                    <a:pt x="8" y="18"/>
                    <a:pt x="0" y="53"/>
                  </a:cubicBezTo>
                  <a:cubicBezTo>
                    <a:pt x="0" y="114"/>
                    <a:pt x="8" y="135"/>
                    <a:pt x="17" y="139"/>
                  </a:cubicBezTo>
                  <a:cubicBezTo>
                    <a:pt x="17" y="140"/>
                    <a:pt x="18" y="140"/>
                    <a:pt x="19" y="140"/>
                  </a:cubicBezTo>
                  <a:cubicBezTo>
                    <a:pt x="26" y="140"/>
                    <a:pt x="33" y="102"/>
                    <a:pt x="33" y="57"/>
                  </a:cubicBezTo>
                  <a:cubicBezTo>
                    <a:pt x="27" y="19"/>
                    <a:pt x="23"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4" name="Google Shape;705;p40">
              <a:extLst>
                <a:ext uri="{FF2B5EF4-FFF2-40B4-BE49-F238E27FC236}">
                  <a16:creationId xmlns:a16="http://schemas.microsoft.com/office/drawing/2014/main" xmlns="" id="{76D50E17-3D6A-7449-9911-F900C9EA9CF2}"/>
                </a:ext>
              </a:extLst>
            </p:cNvPr>
            <p:cNvSpPr/>
            <p:nvPr/>
          </p:nvSpPr>
          <p:spPr>
            <a:xfrm>
              <a:off x="4807950" y="5355750"/>
              <a:ext cx="825" cy="2775"/>
            </a:xfrm>
            <a:custGeom>
              <a:avLst/>
              <a:gdLst/>
              <a:ahLst/>
              <a:cxnLst/>
              <a:rect l="l" t="t" r="r" b="b"/>
              <a:pathLst>
                <a:path w="33" h="111" extrusionOk="0">
                  <a:moveTo>
                    <a:pt x="18" y="0"/>
                  </a:moveTo>
                  <a:cubicBezTo>
                    <a:pt x="12" y="0"/>
                    <a:pt x="6" y="15"/>
                    <a:pt x="0" y="44"/>
                  </a:cubicBezTo>
                  <a:cubicBezTo>
                    <a:pt x="6" y="97"/>
                    <a:pt x="12" y="110"/>
                    <a:pt x="18" y="110"/>
                  </a:cubicBezTo>
                  <a:cubicBezTo>
                    <a:pt x="20" y="110"/>
                    <a:pt x="22" y="108"/>
                    <a:pt x="25" y="106"/>
                  </a:cubicBezTo>
                  <a:cubicBezTo>
                    <a:pt x="33" y="85"/>
                    <a:pt x="33" y="65"/>
                    <a:pt x="33" y="44"/>
                  </a:cubicBezTo>
                  <a:cubicBezTo>
                    <a:pt x="33" y="32"/>
                    <a:pt x="29" y="20"/>
                    <a:pt x="25" y="7"/>
                  </a:cubicBezTo>
                  <a:cubicBezTo>
                    <a:pt x="22" y="3"/>
                    <a:pt x="20"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5" name="Google Shape;706;p40">
              <a:extLst>
                <a:ext uri="{FF2B5EF4-FFF2-40B4-BE49-F238E27FC236}">
                  <a16:creationId xmlns:a16="http://schemas.microsoft.com/office/drawing/2014/main" xmlns="" id="{77918951-D386-1945-B09D-1D9707FDFB17}"/>
                </a:ext>
              </a:extLst>
            </p:cNvPr>
            <p:cNvSpPr/>
            <p:nvPr/>
          </p:nvSpPr>
          <p:spPr>
            <a:xfrm>
              <a:off x="4827950" y="5356025"/>
              <a:ext cx="850" cy="2800"/>
            </a:xfrm>
            <a:custGeom>
              <a:avLst/>
              <a:gdLst/>
              <a:ahLst/>
              <a:cxnLst/>
              <a:rect l="l" t="t" r="r" b="b"/>
              <a:pathLst>
                <a:path w="34" h="112" extrusionOk="0">
                  <a:moveTo>
                    <a:pt x="18" y="0"/>
                  </a:moveTo>
                  <a:cubicBezTo>
                    <a:pt x="16" y="0"/>
                    <a:pt x="14" y="2"/>
                    <a:pt x="13" y="4"/>
                  </a:cubicBezTo>
                  <a:cubicBezTo>
                    <a:pt x="4" y="33"/>
                    <a:pt x="0" y="66"/>
                    <a:pt x="8" y="95"/>
                  </a:cubicBezTo>
                  <a:lnTo>
                    <a:pt x="25" y="111"/>
                  </a:lnTo>
                  <a:cubicBezTo>
                    <a:pt x="33" y="78"/>
                    <a:pt x="33" y="45"/>
                    <a:pt x="29" y="17"/>
                  </a:cubicBezTo>
                  <a:cubicBezTo>
                    <a:pt x="26" y="6"/>
                    <a:pt x="22"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6" name="Google Shape;707;p40">
              <a:extLst>
                <a:ext uri="{FF2B5EF4-FFF2-40B4-BE49-F238E27FC236}">
                  <a16:creationId xmlns:a16="http://schemas.microsoft.com/office/drawing/2014/main" xmlns="" id="{B6306C69-5539-EF46-B369-EBD96A41F5FE}"/>
                </a:ext>
              </a:extLst>
            </p:cNvPr>
            <p:cNvSpPr/>
            <p:nvPr/>
          </p:nvSpPr>
          <p:spPr>
            <a:xfrm>
              <a:off x="4811225" y="5447725"/>
              <a:ext cx="10600" cy="3650"/>
            </a:xfrm>
            <a:custGeom>
              <a:avLst/>
              <a:gdLst/>
              <a:ahLst/>
              <a:cxnLst/>
              <a:rect l="l" t="t" r="r" b="b"/>
              <a:pathLst>
                <a:path w="424" h="146" extrusionOk="0">
                  <a:moveTo>
                    <a:pt x="374" y="5"/>
                  </a:moveTo>
                  <a:cubicBezTo>
                    <a:pt x="349" y="9"/>
                    <a:pt x="329" y="9"/>
                    <a:pt x="308" y="13"/>
                  </a:cubicBezTo>
                  <a:cubicBezTo>
                    <a:pt x="259" y="13"/>
                    <a:pt x="214" y="17"/>
                    <a:pt x="169" y="21"/>
                  </a:cubicBezTo>
                  <a:cubicBezTo>
                    <a:pt x="166" y="22"/>
                    <a:pt x="163" y="22"/>
                    <a:pt x="161" y="22"/>
                  </a:cubicBezTo>
                  <a:cubicBezTo>
                    <a:pt x="146" y="22"/>
                    <a:pt x="133" y="18"/>
                    <a:pt x="120" y="18"/>
                  </a:cubicBezTo>
                  <a:cubicBezTo>
                    <a:pt x="106" y="18"/>
                    <a:pt x="92" y="22"/>
                    <a:pt x="78" y="42"/>
                  </a:cubicBezTo>
                  <a:cubicBezTo>
                    <a:pt x="78" y="42"/>
                    <a:pt x="77" y="43"/>
                    <a:pt x="76" y="43"/>
                  </a:cubicBezTo>
                  <a:cubicBezTo>
                    <a:pt x="72" y="43"/>
                    <a:pt x="65" y="33"/>
                    <a:pt x="62" y="29"/>
                  </a:cubicBezTo>
                  <a:cubicBezTo>
                    <a:pt x="55" y="22"/>
                    <a:pt x="48" y="18"/>
                    <a:pt x="40" y="18"/>
                  </a:cubicBezTo>
                  <a:cubicBezTo>
                    <a:pt x="27" y="18"/>
                    <a:pt x="14" y="33"/>
                    <a:pt x="0" y="79"/>
                  </a:cubicBezTo>
                  <a:cubicBezTo>
                    <a:pt x="12" y="114"/>
                    <a:pt x="24" y="131"/>
                    <a:pt x="36" y="131"/>
                  </a:cubicBezTo>
                  <a:cubicBezTo>
                    <a:pt x="41" y="131"/>
                    <a:pt x="45" y="128"/>
                    <a:pt x="50" y="124"/>
                  </a:cubicBezTo>
                  <a:cubicBezTo>
                    <a:pt x="56" y="119"/>
                    <a:pt x="62" y="117"/>
                    <a:pt x="68" y="117"/>
                  </a:cubicBezTo>
                  <a:cubicBezTo>
                    <a:pt x="76" y="117"/>
                    <a:pt x="85" y="122"/>
                    <a:pt x="95" y="132"/>
                  </a:cubicBezTo>
                  <a:cubicBezTo>
                    <a:pt x="107" y="141"/>
                    <a:pt x="122" y="146"/>
                    <a:pt x="137" y="146"/>
                  </a:cubicBezTo>
                  <a:cubicBezTo>
                    <a:pt x="142" y="146"/>
                    <a:pt x="147" y="145"/>
                    <a:pt x="152" y="144"/>
                  </a:cubicBezTo>
                  <a:cubicBezTo>
                    <a:pt x="230" y="144"/>
                    <a:pt x="304" y="140"/>
                    <a:pt x="382" y="136"/>
                  </a:cubicBezTo>
                  <a:cubicBezTo>
                    <a:pt x="398" y="136"/>
                    <a:pt x="411" y="132"/>
                    <a:pt x="423" y="91"/>
                  </a:cubicBezTo>
                  <a:lnTo>
                    <a:pt x="423" y="34"/>
                  </a:lnTo>
                  <a:cubicBezTo>
                    <a:pt x="407" y="1"/>
                    <a:pt x="390" y="9"/>
                    <a:pt x="374" y="5"/>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7" name="Google Shape;708;p40">
              <a:extLst>
                <a:ext uri="{FF2B5EF4-FFF2-40B4-BE49-F238E27FC236}">
                  <a16:creationId xmlns:a16="http://schemas.microsoft.com/office/drawing/2014/main" xmlns="" id="{539B70C0-380E-B044-9236-86518D6EA796}"/>
                </a:ext>
              </a:extLst>
            </p:cNvPr>
            <p:cNvSpPr/>
            <p:nvPr/>
          </p:nvSpPr>
          <p:spPr>
            <a:xfrm>
              <a:off x="4810100" y="5448625"/>
              <a:ext cx="950" cy="2000"/>
            </a:xfrm>
            <a:custGeom>
              <a:avLst/>
              <a:gdLst/>
              <a:ahLst/>
              <a:cxnLst/>
              <a:rect l="l" t="t" r="r" b="b"/>
              <a:pathLst>
                <a:path w="38" h="80" extrusionOk="0">
                  <a:moveTo>
                    <a:pt x="18" y="0"/>
                  </a:moveTo>
                  <a:cubicBezTo>
                    <a:pt x="12" y="0"/>
                    <a:pt x="6" y="9"/>
                    <a:pt x="0" y="34"/>
                  </a:cubicBezTo>
                  <a:cubicBezTo>
                    <a:pt x="8" y="64"/>
                    <a:pt x="14" y="79"/>
                    <a:pt x="19" y="79"/>
                  </a:cubicBezTo>
                  <a:cubicBezTo>
                    <a:pt x="25" y="79"/>
                    <a:pt x="31" y="61"/>
                    <a:pt x="37" y="22"/>
                  </a:cubicBezTo>
                  <a:cubicBezTo>
                    <a:pt x="31" y="11"/>
                    <a:pt x="24"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8" name="Google Shape;709;p40">
              <a:extLst>
                <a:ext uri="{FF2B5EF4-FFF2-40B4-BE49-F238E27FC236}">
                  <a16:creationId xmlns:a16="http://schemas.microsoft.com/office/drawing/2014/main" xmlns="" id="{D363C1C1-26B0-D747-9D20-BCEFCCF73287}"/>
                </a:ext>
              </a:extLst>
            </p:cNvPr>
            <p:cNvSpPr/>
            <p:nvPr/>
          </p:nvSpPr>
          <p:spPr>
            <a:xfrm>
              <a:off x="4803225" y="5460875"/>
              <a:ext cx="10075" cy="3500"/>
            </a:xfrm>
            <a:custGeom>
              <a:avLst/>
              <a:gdLst/>
              <a:ahLst/>
              <a:cxnLst/>
              <a:rect l="l" t="t" r="r" b="b"/>
              <a:pathLst>
                <a:path w="403" h="140" extrusionOk="0">
                  <a:moveTo>
                    <a:pt x="64" y="0"/>
                  </a:moveTo>
                  <a:cubicBezTo>
                    <a:pt x="53" y="0"/>
                    <a:pt x="41" y="2"/>
                    <a:pt x="29" y="8"/>
                  </a:cubicBezTo>
                  <a:cubicBezTo>
                    <a:pt x="21" y="12"/>
                    <a:pt x="13" y="29"/>
                    <a:pt x="0" y="41"/>
                  </a:cubicBezTo>
                  <a:cubicBezTo>
                    <a:pt x="9" y="115"/>
                    <a:pt x="17" y="123"/>
                    <a:pt x="29" y="123"/>
                  </a:cubicBezTo>
                  <a:cubicBezTo>
                    <a:pt x="35" y="125"/>
                    <a:pt x="43" y="125"/>
                    <a:pt x="52" y="125"/>
                  </a:cubicBezTo>
                  <a:cubicBezTo>
                    <a:pt x="61" y="125"/>
                    <a:pt x="70" y="125"/>
                    <a:pt x="78" y="127"/>
                  </a:cubicBezTo>
                  <a:cubicBezTo>
                    <a:pt x="132" y="131"/>
                    <a:pt x="185" y="139"/>
                    <a:pt x="242" y="139"/>
                  </a:cubicBezTo>
                  <a:cubicBezTo>
                    <a:pt x="271" y="135"/>
                    <a:pt x="296" y="131"/>
                    <a:pt x="320" y="123"/>
                  </a:cubicBezTo>
                  <a:lnTo>
                    <a:pt x="374" y="123"/>
                  </a:lnTo>
                  <a:cubicBezTo>
                    <a:pt x="382" y="123"/>
                    <a:pt x="390" y="115"/>
                    <a:pt x="394" y="107"/>
                  </a:cubicBezTo>
                  <a:cubicBezTo>
                    <a:pt x="398" y="90"/>
                    <a:pt x="402" y="74"/>
                    <a:pt x="402" y="61"/>
                  </a:cubicBezTo>
                  <a:cubicBezTo>
                    <a:pt x="402" y="45"/>
                    <a:pt x="398" y="33"/>
                    <a:pt x="394" y="20"/>
                  </a:cubicBezTo>
                  <a:cubicBezTo>
                    <a:pt x="390" y="8"/>
                    <a:pt x="386" y="8"/>
                    <a:pt x="378" y="8"/>
                  </a:cubicBezTo>
                  <a:cubicBezTo>
                    <a:pt x="345" y="12"/>
                    <a:pt x="312" y="20"/>
                    <a:pt x="279" y="20"/>
                  </a:cubicBezTo>
                  <a:cubicBezTo>
                    <a:pt x="238" y="20"/>
                    <a:pt x="193" y="20"/>
                    <a:pt x="152" y="16"/>
                  </a:cubicBezTo>
                  <a:cubicBezTo>
                    <a:pt x="123" y="13"/>
                    <a:pt x="94" y="0"/>
                    <a:pt x="6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19" name="Google Shape;710;p40">
              <a:extLst>
                <a:ext uri="{FF2B5EF4-FFF2-40B4-BE49-F238E27FC236}">
                  <a16:creationId xmlns:a16="http://schemas.microsoft.com/office/drawing/2014/main" xmlns="" id="{9DF960ED-4B47-A148-80AC-DCDE8945CFB6}"/>
                </a:ext>
              </a:extLst>
            </p:cNvPr>
            <p:cNvSpPr/>
            <p:nvPr/>
          </p:nvSpPr>
          <p:spPr>
            <a:xfrm>
              <a:off x="4801175" y="5461000"/>
              <a:ext cx="1775" cy="2950"/>
            </a:xfrm>
            <a:custGeom>
              <a:avLst/>
              <a:gdLst/>
              <a:ahLst/>
              <a:cxnLst/>
              <a:rect l="l" t="t" r="r" b="b"/>
              <a:pathLst>
                <a:path w="71" h="118" extrusionOk="0">
                  <a:moveTo>
                    <a:pt x="34" y="0"/>
                  </a:moveTo>
                  <a:cubicBezTo>
                    <a:pt x="22" y="0"/>
                    <a:pt x="11" y="11"/>
                    <a:pt x="0" y="44"/>
                  </a:cubicBezTo>
                  <a:cubicBezTo>
                    <a:pt x="13" y="104"/>
                    <a:pt x="26" y="118"/>
                    <a:pt x="39" y="118"/>
                  </a:cubicBezTo>
                  <a:cubicBezTo>
                    <a:pt x="47" y="118"/>
                    <a:pt x="54" y="113"/>
                    <a:pt x="62" y="110"/>
                  </a:cubicBezTo>
                  <a:cubicBezTo>
                    <a:pt x="66" y="93"/>
                    <a:pt x="70" y="77"/>
                    <a:pt x="70" y="61"/>
                  </a:cubicBezTo>
                  <a:cubicBezTo>
                    <a:pt x="70" y="44"/>
                    <a:pt x="66" y="32"/>
                    <a:pt x="62" y="15"/>
                  </a:cubicBezTo>
                  <a:cubicBezTo>
                    <a:pt x="52" y="8"/>
                    <a:pt x="43" y="0"/>
                    <a:pt x="3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0" name="Google Shape;711;p40">
              <a:extLst>
                <a:ext uri="{FF2B5EF4-FFF2-40B4-BE49-F238E27FC236}">
                  <a16:creationId xmlns:a16="http://schemas.microsoft.com/office/drawing/2014/main" xmlns="" id="{0B1608B0-C70F-1B42-A667-451A079089D4}"/>
                </a:ext>
              </a:extLst>
            </p:cNvPr>
            <p:cNvSpPr/>
            <p:nvPr/>
          </p:nvSpPr>
          <p:spPr>
            <a:xfrm>
              <a:off x="4798700" y="5461275"/>
              <a:ext cx="1775" cy="3000"/>
            </a:xfrm>
            <a:custGeom>
              <a:avLst/>
              <a:gdLst/>
              <a:ahLst/>
              <a:cxnLst/>
              <a:rect l="l" t="t" r="r" b="b"/>
              <a:pathLst>
                <a:path w="71" h="120" extrusionOk="0">
                  <a:moveTo>
                    <a:pt x="50" y="0"/>
                  </a:moveTo>
                  <a:cubicBezTo>
                    <a:pt x="34" y="4"/>
                    <a:pt x="21" y="13"/>
                    <a:pt x="13" y="25"/>
                  </a:cubicBezTo>
                  <a:cubicBezTo>
                    <a:pt x="5" y="45"/>
                    <a:pt x="1" y="66"/>
                    <a:pt x="1" y="86"/>
                  </a:cubicBezTo>
                  <a:cubicBezTo>
                    <a:pt x="5" y="99"/>
                    <a:pt x="9" y="119"/>
                    <a:pt x="13" y="119"/>
                  </a:cubicBezTo>
                  <a:cubicBezTo>
                    <a:pt x="25" y="115"/>
                    <a:pt x="42" y="115"/>
                    <a:pt x="54" y="111"/>
                  </a:cubicBezTo>
                  <a:cubicBezTo>
                    <a:pt x="58" y="107"/>
                    <a:pt x="58" y="107"/>
                    <a:pt x="71" y="33"/>
                  </a:cubicBezTo>
                  <a:cubicBezTo>
                    <a:pt x="62" y="21"/>
                    <a:pt x="54" y="0"/>
                    <a:pt x="50"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1" name="Google Shape;712;p40">
              <a:extLst>
                <a:ext uri="{FF2B5EF4-FFF2-40B4-BE49-F238E27FC236}">
                  <a16:creationId xmlns:a16="http://schemas.microsoft.com/office/drawing/2014/main" xmlns="" id="{3580A92A-5899-BE41-B9B2-211D6C1387DA}"/>
                </a:ext>
              </a:extLst>
            </p:cNvPr>
            <p:cNvSpPr/>
            <p:nvPr/>
          </p:nvSpPr>
          <p:spPr>
            <a:xfrm>
              <a:off x="4796975" y="5461450"/>
              <a:ext cx="825" cy="2150"/>
            </a:xfrm>
            <a:custGeom>
              <a:avLst/>
              <a:gdLst/>
              <a:ahLst/>
              <a:cxnLst/>
              <a:rect l="l" t="t" r="r" b="b"/>
              <a:pathLst>
                <a:path w="33" h="86" extrusionOk="0">
                  <a:moveTo>
                    <a:pt x="16" y="0"/>
                  </a:moveTo>
                  <a:cubicBezTo>
                    <a:pt x="12" y="0"/>
                    <a:pt x="8" y="16"/>
                    <a:pt x="0" y="47"/>
                  </a:cubicBezTo>
                  <a:cubicBezTo>
                    <a:pt x="4" y="72"/>
                    <a:pt x="9" y="85"/>
                    <a:pt x="15" y="85"/>
                  </a:cubicBezTo>
                  <a:cubicBezTo>
                    <a:pt x="21" y="85"/>
                    <a:pt x="27" y="73"/>
                    <a:pt x="33" y="47"/>
                  </a:cubicBezTo>
                  <a:cubicBezTo>
                    <a:pt x="25" y="16"/>
                    <a:pt x="21"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2" name="Google Shape;713;p40">
              <a:extLst>
                <a:ext uri="{FF2B5EF4-FFF2-40B4-BE49-F238E27FC236}">
                  <a16:creationId xmlns:a16="http://schemas.microsoft.com/office/drawing/2014/main" xmlns="" id="{22FF6CE0-7AFB-0048-A147-471788C69421}"/>
                </a:ext>
              </a:extLst>
            </p:cNvPr>
            <p:cNvSpPr/>
            <p:nvPr/>
          </p:nvSpPr>
          <p:spPr>
            <a:xfrm>
              <a:off x="4810700" y="5342200"/>
              <a:ext cx="1050" cy="2875"/>
            </a:xfrm>
            <a:custGeom>
              <a:avLst/>
              <a:gdLst/>
              <a:ahLst/>
              <a:cxnLst/>
              <a:rect l="l" t="t" r="r" b="b"/>
              <a:pathLst>
                <a:path w="42" h="115" extrusionOk="0">
                  <a:moveTo>
                    <a:pt x="24" y="0"/>
                  </a:moveTo>
                  <a:cubicBezTo>
                    <a:pt x="18" y="0"/>
                    <a:pt x="11" y="13"/>
                    <a:pt x="5" y="28"/>
                  </a:cubicBezTo>
                  <a:cubicBezTo>
                    <a:pt x="1" y="53"/>
                    <a:pt x="1" y="77"/>
                    <a:pt x="5" y="98"/>
                  </a:cubicBezTo>
                  <a:cubicBezTo>
                    <a:pt x="13" y="110"/>
                    <a:pt x="21" y="114"/>
                    <a:pt x="25" y="114"/>
                  </a:cubicBezTo>
                  <a:cubicBezTo>
                    <a:pt x="34" y="114"/>
                    <a:pt x="42" y="94"/>
                    <a:pt x="42" y="40"/>
                  </a:cubicBezTo>
                  <a:cubicBezTo>
                    <a:pt x="36" y="11"/>
                    <a:pt x="30" y="0"/>
                    <a:pt x="2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3" name="Google Shape;714;p40">
              <a:extLst>
                <a:ext uri="{FF2B5EF4-FFF2-40B4-BE49-F238E27FC236}">
                  <a16:creationId xmlns:a16="http://schemas.microsoft.com/office/drawing/2014/main" xmlns="" id="{FE6BC70C-B49A-4F45-ABA5-7ADE208F1B49}"/>
                </a:ext>
              </a:extLst>
            </p:cNvPr>
            <p:cNvSpPr/>
            <p:nvPr/>
          </p:nvSpPr>
          <p:spPr>
            <a:xfrm>
              <a:off x="4818000" y="5342375"/>
              <a:ext cx="850" cy="2725"/>
            </a:xfrm>
            <a:custGeom>
              <a:avLst/>
              <a:gdLst/>
              <a:ahLst/>
              <a:cxnLst/>
              <a:rect l="l" t="t" r="r" b="b"/>
              <a:pathLst>
                <a:path w="34" h="109" extrusionOk="0">
                  <a:moveTo>
                    <a:pt x="16" y="1"/>
                  </a:moveTo>
                  <a:cubicBezTo>
                    <a:pt x="13" y="1"/>
                    <a:pt x="11" y="2"/>
                    <a:pt x="8" y="5"/>
                  </a:cubicBezTo>
                  <a:cubicBezTo>
                    <a:pt x="0" y="13"/>
                    <a:pt x="0" y="25"/>
                    <a:pt x="0" y="38"/>
                  </a:cubicBezTo>
                  <a:cubicBezTo>
                    <a:pt x="0" y="58"/>
                    <a:pt x="0" y="79"/>
                    <a:pt x="4" y="95"/>
                  </a:cubicBezTo>
                  <a:cubicBezTo>
                    <a:pt x="8" y="104"/>
                    <a:pt x="11" y="109"/>
                    <a:pt x="14" y="109"/>
                  </a:cubicBezTo>
                  <a:cubicBezTo>
                    <a:pt x="20" y="109"/>
                    <a:pt x="25" y="88"/>
                    <a:pt x="33" y="46"/>
                  </a:cubicBezTo>
                  <a:cubicBezTo>
                    <a:pt x="27" y="11"/>
                    <a:pt x="21"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4" name="Google Shape;715;p40">
              <a:extLst>
                <a:ext uri="{FF2B5EF4-FFF2-40B4-BE49-F238E27FC236}">
                  <a16:creationId xmlns:a16="http://schemas.microsoft.com/office/drawing/2014/main" xmlns="" id="{E9DED067-7C74-244C-8DB9-3A99DE5A9638}"/>
                </a:ext>
              </a:extLst>
            </p:cNvPr>
            <p:cNvSpPr/>
            <p:nvPr/>
          </p:nvSpPr>
          <p:spPr>
            <a:xfrm>
              <a:off x="4812150" y="5342275"/>
              <a:ext cx="5350" cy="3600"/>
            </a:xfrm>
            <a:custGeom>
              <a:avLst/>
              <a:gdLst/>
              <a:ahLst/>
              <a:cxnLst/>
              <a:rect l="l" t="t" r="r" b="b"/>
              <a:pathLst>
                <a:path w="214" h="144" extrusionOk="0">
                  <a:moveTo>
                    <a:pt x="25" y="1"/>
                  </a:moveTo>
                  <a:cubicBezTo>
                    <a:pt x="17" y="1"/>
                    <a:pt x="9" y="13"/>
                    <a:pt x="0" y="37"/>
                  </a:cubicBezTo>
                  <a:cubicBezTo>
                    <a:pt x="7" y="118"/>
                    <a:pt x="16" y="144"/>
                    <a:pt x="26" y="144"/>
                  </a:cubicBezTo>
                  <a:cubicBezTo>
                    <a:pt x="29" y="144"/>
                    <a:pt x="31" y="142"/>
                    <a:pt x="33" y="140"/>
                  </a:cubicBezTo>
                  <a:cubicBezTo>
                    <a:pt x="40" y="134"/>
                    <a:pt x="47" y="132"/>
                    <a:pt x="53" y="132"/>
                  </a:cubicBezTo>
                  <a:cubicBezTo>
                    <a:pt x="68" y="132"/>
                    <a:pt x="83" y="142"/>
                    <a:pt x="97" y="142"/>
                  </a:cubicBezTo>
                  <a:cubicBezTo>
                    <a:pt x="101" y="142"/>
                    <a:pt x="104" y="141"/>
                    <a:pt x="107" y="140"/>
                  </a:cubicBezTo>
                  <a:cubicBezTo>
                    <a:pt x="109" y="140"/>
                    <a:pt x="112" y="139"/>
                    <a:pt x="114" y="139"/>
                  </a:cubicBezTo>
                  <a:cubicBezTo>
                    <a:pt x="123" y="139"/>
                    <a:pt x="132" y="142"/>
                    <a:pt x="139" y="142"/>
                  </a:cubicBezTo>
                  <a:cubicBezTo>
                    <a:pt x="149" y="142"/>
                    <a:pt x="158" y="138"/>
                    <a:pt x="169" y="120"/>
                  </a:cubicBezTo>
                  <a:cubicBezTo>
                    <a:pt x="169" y="118"/>
                    <a:pt x="170" y="118"/>
                    <a:pt x="171" y="118"/>
                  </a:cubicBezTo>
                  <a:cubicBezTo>
                    <a:pt x="175" y="118"/>
                    <a:pt x="182" y="132"/>
                    <a:pt x="185" y="136"/>
                  </a:cubicBezTo>
                  <a:cubicBezTo>
                    <a:pt x="187" y="138"/>
                    <a:pt x="189" y="139"/>
                    <a:pt x="191" y="139"/>
                  </a:cubicBezTo>
                  <a:cubicBezTo>
                    <a:pt x="197" y="139"/>
                    <a:pt x="202" y="129"/>
                    <a:pt x="205" y="99"/>
                  </a:cubicBezTo>
                  <a:cubicBezTo>
                    <a:pt x="214" y="70"/>
                    <a:pt x="210" y="42"/>
                    <a:pt x="201" y="13"/>
                  </a:cubicBezTo>
                  <a:cubicBezTo>
                    <a:pt x="201" y="9"/>
                    <a:pt x="197" y="5"/>
                    <a:pt x="193" y="5"/>
                  </a:cubicBezTo>
                  <a:lnTo>
                    <a:pt x="107" y="5"/>
                  </a:lnTo>
                  <a:cubicBezTo>
                    <a:pt x="82" y="5"/>
                    <a:pt x="54" y="5"/>
                    <a:pt x="2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5" name="Google Shape;716;p40">
              <a:extLst>
                <a:ext uri="{FF2B5EF4-FFF2-40B4-BE49-F238E27FC236}">
                  <a16:creationId xmlns:a16="http://schemas.microsoft.com/office/drawing/2014/main" xmlns="" id="{8589642C-433D-A04E-9286-AFA1DFD22E8B}"/>
                </a:ext>
              </a:extLst>
            </p:cNvPr>
            <p:cNvSpPr/>
            <p:nvPr/>
          </p:nvSpPr>
          <p:spPr>
            <a:xfrm>
              <a:off x="4807825" y="5342725"/>
              <a:ext cx="1175" cy="3075"/>
            </a:xfrm>
            <a:custGeom>
              <a:avLst/>
              <a:gdLst/>
              <a:ahLst/>
              <a:cxnLst/>
              <a:rect l="l" t="t" r="r" b="b"/>
              <a:pathLst>
                <a:path w="47" h="123" extrusionOk="0">
                  <a:moveTo>
                    <a:pt x="28" y="1"/>
                  </a:moveTo>
                  <a:cubicBezTo>
                    <a:pt x="22" y="1"/>
                    <a:pt x="13" y="19"/>
                    <a:pt x="1" y="56"/>
                  </a:cubicBezTo>
                  <a:cubicBezTo>
                    <a:pt x="5" y="110"/>
                    <a:pt x="13" y="122"/>
                    <a:pt x="22" y="122"/>
                  </a:cubicBezTo>
                  <a:cubicBezTo>
                    <a:pt x="30" y="118"/>
                    <a:pt x="42" y="122"/>
                    <a:pt x="46" y="56"/>
                  </a:cubicBezTo>
                  <a:cubicBezTo>
                    <a:pt x="40" y="19"/>
                    <a:pt x="35"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6" name="Google Shape;717;p40">
              <a:extLst>
                <a:ext uri="{FF2B5EF4-FFF2-40B4-BE49-F238E27FC236}">
                  <a16:creationId xmlns:a16="http://schemas.microsoft.com/office/drawing/2014/main" xmlns="" id="{ACBD6291-689C-1A49-9C47-0D99BEB7BFE2}"/>
                </a:ext>
              </a:extLst>
            </p:cNvPr>
            <p:cNvSpPr/>
            <p:nvPr/>
          </p:nvSpPr>
          <p:spPr>
            <a:xfrm>
              <a:off x="4823025" y="5342800"/>
              <a:ext cx="850" cy="3075"/>
            </a:xfrm>
            <a:custGeom>
              <a:avLst/>
              <a:gdLst/>
              <a:ahLst/>
              <a:cxnLst/>
              <a:rect l="l" t="t" r="r" b="b"/>
              <a:pathLst>
                <a:path w="34" h="123" extrusionOk="0">
                  <a:moveTo>
                    <a:pt x="13" y="0"/>
                  </a:moveTo>
                  <a:cubicBezTo>
                    <a:pt x="4" y="0"/>
                    <a:pt x="0" y="21"/>
                    <a:pt x="0" y="53"/>
                  </a:cubicBezTo>
                  <a:cubicBezTo>
                    <a:pt x="0" y="74"/>
                    <a:pt x="4" y="94"/>
                    <a:pt x="8" y="115"/>
                  </a:cubicBezTo>
                  <a:cubicBezTo>
                    <a:pt x="11" y="120"/>
                    <a:pt x="14" y="122"/>
                    <a:pt x="16" y="122"/>
                  </a:cubicBezTo>
                  <a:cubicBezTo>
                    <a:pt x="23" y="122"/>
                    <a:pt x="27" y="94"/>
                    <a:pt x="33" y="25"/>
                  </a:cubicBezTo>
                  <a:cubicBezTo>
                    <a:pt x="25" y="16"/>
                    <a:pt x="17" y="4"/>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7" name="Google Shape;718;p40">
              <a:extLst>
                <a:ext uri="{FF2B5EF4-FFF2-40B4-BE49-F238E27FC236}">
                  <a16:creationId xmlns:a16="http://schemas.microsoft.com/office/drawing/2014/main" xmlns="" id="{76E98478-3DCA-AF43-BD40-66DB337388E6}"/>
                </a:ext>
              </a:extLst>
            </p:cNvPr>
            <p:cNvSpPr/>
            <p:nvPr/>
          </p:nvSpPr>
          <p:spPr>
            <a:xfrm>
              <a:off x="4809475" y="5342575"/>
              <a:ext cx="950" cy="3000"/>
            </a:xfrm>
            <a:custGeom>
              <a:avLst/>
              <a:gdLst/>
              <a:ahLst/>
              <a:cxnLst/>
              <a:rect l="l" t="t" r="r" b="b"/>
              <a:pathLst>
                <a:path w="38" h="120" extrusionOk="0">
                  <a:moveTo>
                    <a:pt x="21" y="0"/>
                  </a:moveTo>
                  <a:cubicBezTo>
                    <a:pt x="17" y="0"/>
                    <a:pt x="12" y="6"/>
                    <a:pt x="9" y="13"/>
                  </a:cubicBezTo>
                  <a:cubicBezTo>
                    <a:pt x="1" y="42"/>
                    <a:pt x="1" y="66"/>
                    <a:pt x="9" y="95"/>
                  </a:cubicBezTo>
                  <a:cubicBezTo>
                    <a:pt x="13" y="112"/>
                    <a:pt x="17" y="120"/>
                    <a:pt x="25" y="120"/>
                  </a:cubicBezTo>
                  <a:cubicBezTo>
                    <a:pt x="29" y="120"/>
                    <a:pt x="29" y="116"/>
                    <a:pt x="38" y="38"/>
                  </a:cubicBezTo>
                  <a:cubicBezTo>
                    <a:pt x="33" y="10"/>
                    <a:pt x="27"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8" name="Google Shape;719;p40">
              <a:extLst>
                <a:ext uri="{FF2B5EF4-FFF2-40B4-BE49-F238E27FC236}">
                  <a16:creationId xmlns:a16="http://schemas.microsoft.com/office/drawing/2014/main" xmlns="" id="{02E2B2BB-534B-4F45-A0F3-458B795E71BA}"/>
                </a:ext>
              </a:extLst>
            </p:cNvPr>
            <p:cNvSpPr/>
            <p:nvPr/>
          </p:nvSpPr>
          <p:spPr>
            <a:xfrm>
              <a:off x="4819625" y="5342725"/>
              <a:ext cx="850" cy="3000"/>
            </a:xfrm>
            <a:custGeom>
              <a:avLst/>
              <a:gdLst/>
              <a:ahLst/>
              <a:cxnLst/>
              <a:rect l="l" t="t" r="r" b="b"/>
              <a:pathLst>
                <a:path w="34" h="120" extrusionOk="0">
                  <a:moveTo>
                    <a:pt x="15" y="0"/>
                  </a:moveTo>
                  <a:cubicBezTo>
                    <a:pt x="10" y="0"/>
                    <a:pt x="7" y="14"/>
                    <a:pt x="1" y="40"/>
                  </a:cubicBezTo>
                  <a:cubicBezTo>
                    <a:pt x="5" y="91"/>
                    <a:pt x="8" y="119"/>
                    <a:pt x="18" y="119"/>
                  </a:cubicBezTo>
                  <a:cubicBezTo>
                    <a:pt x="19" y="119"/>
                    <a:pt x="20" y="119"/>
                    <a:pt x="21" y="118"/>
                  </a:cubicBezTo>
                  <a:cubicBezTo>
                    <a:pt x="30" y="97"/>
                    <a:pt x="34" y="73"/>
                    <a:pt x="30" y="52"/>
                  </a:cubicBezTo>
                  <a:cubicBezTo>
                    <a:pt x="30" y="36"/>
                    <a:pt x="25" y="19"/>
                    <a:pt x="21" y="7"/>
                  </a:cubicBezTo>
                  <a:cubicBezTo>
                    <a:pt x="19" y="2"/>
                    <a:pt x="17" y="0"/>
                    <a:pt x="1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29" name="Google Shape;720;p40">
              <a:extLst>
                <a:ext uri="{FF2B5EF4-FFF2-40B4-BE49-F238E27FC236}">
                  <a16:creationId xmlns:a16="http://schemas.microsoft.com/office/drawing/2014/main" xmlns="" id="{BE1E1DCA-32D2-2142-9672-E59E10DD199E}"/>
                </a:ext>
              </a:extLst>
            </p:cNvPr>
            <p:cNvSpPr/>
            <p:nvPr/>
          </p:nvSpPr>
          <p:spPr>
            <a:xfrm>
              <a:off x="4821900" y="5342675"/>
              <a:ext cx="725" cy="3225"/>
            </a:xfrm>
            <a:custGeom>
              <a:avLst/>
              <a:gdLst/>
              <a:ahLst/>
              <a:cxnLst/>
              <a:rect l="l" t="t" r="r" b="b"/>
              <a:pathLst>
                <a:path w="29" h="129" extrusionOk="0">
                  <a:moveTo>
                    <a:pt x="17" y="1"/>
                  </a:moveTo>
                  <a:cubicBezTo>
                    <a:pt x="8" y="1"/>
                    <a:pt x="4" y="26"/>
                    <a:pt x="0" y="108"/>
                  </a:cubicBezTo>
                  <a:cubicBezTo>
                    <a:pt x="7" y="118"/>
                    <a:pt x="11" y="128"/>
                    <a:pt x="15" y="128"/>
                  </a:cubicBezTo>
                  <a:cubicBezTo>
                    <a:pt x="18" y="128"/>
                    <a:pt x="21" y="121"/>
                    <a:pt x="25" y="99"/>
                  </a:cubicBezTo>
                  <a:cubicBezTo>
                    <a:pt x="29" y="79"/>
                    <a:pt x="29" y="58"/>
                    <a:pt x="29" y="38"/>
                  </a:cubicBezTo>
                  <a:cubicBezTo>
                    <a:pt x="29" y="26"/>
                    <a:pt x="25" y="13"/>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0" name="Google Shape;721;p40">
              <a:extLst>
                <a:ext uri="{FF2B5EF4-FFF2-40B4-BE49-F238E27FC236}">
                  <a16:creationId xmlns:a16="http://schemas.microsoft.com/office/drawing/2014/main" xmlns="" id="{07FFDEE5-CFCE-334F-BCDB-EDCF17495D74}"/>
                </a:ext>
              </a:extLst>
            </p:cNvPr>
            <p:cNvSpPr/>
            <p:nvPr/>
          </p:nvSpPr>
          <p:spPr>
            <a:xfrm>
              <a:off x="4806300" y="5343325"/>
              <a:ext cx="850" cy="2425"/>
            </a:xfrm>
            <a:custGeom>
              <a:avLst/>
              <a:gdLst/>
              <a:ahLst/>
              <a:cxnLst/>
              <a:rect l="l" t="t" r="r" b="b"/>
              <a:pathLst>
                <a:path w="34" h="97" extrusionOk="0">
                  <a:moveTo>
                    <a:pt x="17" y="1"/>
                  </a:moveTo>
                  <a:cubicBezTo>
                    <a:pt x="12" y="1"/>
                    <a:pt x="6" y="8"/>
                    <a:pt x="0" y="45"/>
                  </a:cubicBezTo>
                  <a:cubicBezTo>
                    <a:pt x="6" y="81"/>
                    <a:pt x="11" y="96"/>
                    <a:pt x="17" y="96"/>
                  </a:cubicBezTo>
                  <a:cubicBezTo>
                    <a:pt x="20" y="96"/>
                    <a:pt x="22" y="92"/>
                    <a:pt x="25" y="86"/>
                  </a:cubicBezTo>
                  <a:cubicBezTo>
                    <a:pt x="29" y="73"/>
                    <a:pt x="33" y="57"/>
                    <a:pt x="33" y="41"/>
                  </a:cubicBezTo>
                  <a:cubicBezTo>
                    <a:pt x="33" y="28"/>
                    <a:pt x="29" y="16"/>
                    <a:pt x="25" y="4"/>
                  </a:cubicBezTo>
                  <a:cubicBezTo>
                    <a:pt x="22" y="2"/>
                    <a:pt x="20"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1" name="Google Shape;722;p40">
              <a:extLst>
                <a:ext uri="{FF2B5EF4-FFF2-40B4-BE49-F238E27FC236}">
                  <a16:creationId xmlns:a16="http://schemas.microsoft.com/office/drawing/2014/main" xmlns="" id="{A46CD22A-FF33-CC40-AD79-3F304C094E11}"/>
                </a:ext>
              </a:extLst>
            </p:cNvPr>
            <p:cNvSpPr/>
            <p:nvPr/>
          </p:nvSpPr>
          <p:spPr>
            <a:xfrm>
              <a:off x="4820750" y="5342975"/>
              <a:ext cx="550" cy="2625"/>
            </a:xfrm>
            <a:custGeom>
              <a:avLst/>
              <a:gdLst/>
              <a:ahLst/>
              <a:cxnLst/>
              <a:rect l="l" t="t" r="r" b="b"/>
              <a:pathLst>
                <a:path w="22" h="105" extrusionOk="0">
                  <a:moveTo>
                    <a:pt x="12" y="1"/>
                  </a:moveTo>
                  <a:cubicBezTo>
                    <a:pt x="5" y="1"/>
                    <a:pt x="1" y="24"/>
                    <a:pt x="1" y="50"/>
                  </a:cubicBezTo>
                  <a:cubicBezTo>
                    <a:pt x="1" y="79"/>
                    <a:pt x="5" y="104"/>
                    <a:pt x="13" y="104"/>
                  </a:cubicBezTo>
                  <a:cubicBezTo>
                    <a:pt x="14" y="104"/>
                    <a:pt x="14" y="104"/>
                    <a:pt x="14" y="104"/>
                  </a:cubicBezTo>
                  <a:cubicBezTo>
                    <a:pt x="18" y="104"/>
                    <a:pt x="22" y="84"/>
                    <a:pt x="22" y="46"/>
                  </a:cubicBezTo>
                  <a:cubicBezTo>
                    <a:pt x="22" y="22"/>
                    <a:pt x="17" y="1"/>
                    <a:pt x="13" y="1"/>
                  </a:cubicBezTo>
                  <a:cubicBezTo>
                    <a:pt x="13" y="1"/>
                    <a:pt x="12" y="1"/>
                    <a:pt x="1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2" name="Google Shape;723;p40">
              <a:extLst>
                <a:ext uri="{FF2B5EF4-FFF2-40B4-BE49-F238E27FC236}">
                  <a16:creationId xmlns:a16="http://schemas.microsoft.com/office/drawing/2014/main" xmlns="" id="{CA9223A1-4159-F84E-91C2-2DDC075D8570}"/>
                </a:ext>
              </a:extLst>
            </p:cNvPr>
            <p:cNvSpPr/>
            <p:nvPr/>
          </p:nvSpPr>
          <p:spPr>
            <a:xfrm>
              <a:off x="4804650" y="5382225"/>
              <a:ext cx="3725" cy="3400"/>
            </a:xfrm>
            <a:custGeom>
              <a:avLst/>
              <a:gdLst/>
              <a:ahLst/>
              <a:cxnLst/>
              <a:rect l="l" t="t" r="r" b="b"/>
              <a:pathLst>
                <a:path w="149" h="136" extrusionOk="0">
                  <a:moveTo>
                    <a:pt x="41" y="0"/>
                  </a:moveTo>
                  <a:cubicBezTo>
                    <a:pt x="27" y="0"/>
                    <a:pt x="14" y="16"/>
                    <a:pt x="1" y="56"/>
                  </a:cubicBezTo>
                  <a:cubicBezTo>
                    <a:pt x="7" y="113"/>
                    <a:pt x="18" y="136"/>
                    <a:pt x="29" y="136"/>
                  </a:cubicBezTo>
                  <a:cubicBezTo>
                    <a:pt x="32" y="136"/>
                    <a:pt x="35" y="134"/>
                    <a:pt x="38" y="130"/>
                  </a:cubicBezTo>
                  <a:cubicBezTo>
                    <a:pt x="47" y="119"/>
                    <a:pt x="56" y="115"/>
                    <a:pt x="65" y="115"/>
                  </a:cubicBezTo>
                  <a:cubicBezTo>
                    <a:pt x="83" y="115"/>
                    <a:pt x="101" y="130"/>
                    <a:pt x="120" y="130"/>
                  </a:cubicBezTo>
                  <a:cubicBezTo>
                    <a:pt x="128" y="130"/>
                    <a:pt x="136" y="122"/>
                    <a:pt x="149" y="118"/>
                  </a:cubicBezTo>
                  <a:cubicBezTo>
                    <a:pt x="149" y="48"/>
                    <a:pt x="144" y="23"/>
                    <a:pt x="136" y="19"/>
                  </a:cubicBezTo>
                  <a:cubicBezTo>
                    <a:pt x="124" y="11"/>
                    <a:pt x="112" y="7"/>
                    <a:pt x="103" y="7"/>
                  </a:cubicBezTo>
                  <a:cubicBezTo>
                    <a:pt x="83" y="7"/>
                    <a:pt x="66" y="3"/>
                    <a:pt x="50" y="3"/>
                  </a:cubicBezTo>
                  <a:cubicBezTo>
                    <a:pt x="47" y="1"/>
                    <a:pt x="44" y="0"/>
                    <a:pt x="4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3" name="Google Shape;724;p40">
              <a:extLst>
                <a:ext uri="{FF2B5EF4-FFF2-40B4-BE49-F238E27FC236}">
                  <a16:creationId xmlns:a16="http://schemas.microsoft.com/office/drawing/2014/main" xmlns="" id="{C5123367-E87E-9A42-8788-B9CCDD620C50}"/>
                </a:ext>
              </a:extLst>
            </p:cNvPr>
            <p:cNvSpPr/>
            <p:nvPr/>
          </p:nvSpPr>
          <p:spPr>
            <a:xfrm>
              <a:off x="4802000" y="5383050"/>
              <a:ext cx="1850" cy="2825"/>
            </a:xfrm>
            <a:custGeom>
              <a:avLst/>
              <a:gdLst/>
              <a:ahLst/>
              <a:cxnLst/>
              <a:rect l="l" t="t" r="r" b="b"/>
              <a:pathLst>
                <a:path w="74" h="113" extrusionOk="0">
                  <a:moveTo>
                    <a:pt x="51" y="0"/>
                  </a:moveTo>
                  <a:cubicBezTo>
                    <a:pt x="45" y="0"/>
                    <a:pt x="39" y="7"/>
                    <a:pt x="33" y="11"/>
                  </a:cubicBezTo>
                  <a:cubicBezTo>
                    <a:pt x="17" y="19"/>
                    <a:pt x="8" y="11"/>
                    <a:pt x="0" y="76"/>
                  </a:cubicBezTo>
                  <a:cubicBezTo>
                    <a:pt x="13" y="102"/>
                    <a:pt x="25" y="112"/>
                    <a:pt x="36" y="112"/>
                  </a:cubicBezTo>
                  <a:cubicBezTo>
                    <a:pt x="46" y="112"/>
                    <a:pt x="56" y="105"/>
                    <a:pt x="66" y="93"/>
                  </a:cubicBezTo>
                  <a:cubicBezTo>
                    <a:pt x="70" y="72"/>
                    <a:pt x="74" y="52"/>
                    <a:pt x="74" y="35"/>
                  </a:cubicBezTo>
                  <a:cubicBezTo>
                    <a:pt x="65" y="8"/>
                    <a:pt x="58" y="0"/>
                    <a:pt x="5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4" name="Google Shape;725;p40">
              <a:extLst>
                <a:ext uri="{FF2B5EF4-FFF2-40B4-BE49-F238E27FC236}">
                  <a16:creationId xmlns:a16="http://schemas.microsoft.com/office/drawing/2014/main" xmlns="" id="{D90262B1-670A-2B4A-9C45-1A615402E536}"/>
                </a:ext>
              </a:extLst>
            </p:cNvPr>
            <p:cNvSpPr/>
            <p:nvPr/>
          </p:nvSpPr>
          <p:spPr>
            <a:xfrm>
              <a:off x="4799525" y="5382475"/>
              <a:ext cx="1575" cy="3325"/>
            </a:xfrm>
            <a:custGeom>
              <a:avLst/>
              <a:gdLst/>
              <a:ahLst/>
              <a:cxnLst/>
              <a:rect l="l" t="t" r="r" b="b"/>
              <a:pathLst>
                <a:path w="63" h="133" extrusionOk="0">
                  <a:moveTo>
                    <a:pt x="44" y="17"/>
                  </a:moveTo>
                  <a:cubicBezTo>
                    <a:pt x="44" y="17"/>
                    <a:pt x="43" y="17"/>
                    <a:pt x="42" y="17"/>
                  </a:cubicBezTo>
                  <a:cubicBezTo>
                    <a:pt x="29" y="30"/>
                    <a:pt x="13" y="1"/>
                    <a:pt x="1" y="71"/>
                  </a:cubicBezTo>
                  <a:cubicBezTo>
                    <a:pt x="1" y="124"/>
                    <a:pt x="13" y="132"/>
                    <a:pt x="21" y="132"/>
                  </a:cubicBezTo>
                  <a:cubicBezTo>
                    <a:pt x="29" y="132"/>
                    <a:pt x="50" y="132"/>
                    <a:pt x="62" y="79"/>
                  </a:cubicBezTo>
                  <a:cubicBezTo>
                    <a:pt x="59" y="32"/>
                    <a:pt x="52" y="17"/>
                    <a:pt x="44" y="17"/>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5" name="Google Shape;726;p40">
              <a:extLst>
                <a:ext uri="{FF2B5EF4-FFF2-40B4-BE49-F238E27FC236}">
                  <a16:creationId xmlns:a16="http://schemas.microsoft.com/office/drawing/2014/main" xmlns="" id="{7EB1179C-0BF4-8540-9028-C2B96C75725B}"/>
                </a:ext>
              </a:extLst>
            </p:cNvPr>
            <p:cNvSpPr/>
            <p:nvPr/>
          </p:nvSpPr>
          <p:spPr>
            <a:xfrm>
              <a:off x="4817175" y="5382575"/>
              <a:ext cx="1150" cy="3525"/>
            </a:xfrm>
            <a:custGeom>
              <a:avLst/>
              <a:gdLst/>
              <a:ahLst/>
              <a:cxnLst/>
              <a:rect l="l" t="t" r="r" b="b"/>
              <a:pathLst>
                <a:path w="46" h="141" extrusionOk="0">
                  <a:moveTo>
                    <a:pt x="28" y="1"/>
                  </a:moveTo>
                  <a:cubicBezTo>
                    <a:pt x="20" y="1"/>
                    <a:pt x="7" y="5"/>
                    <a:pt x="0" y="46"/>
                  </a:cubicBezTo>
                  <a:cubicBezTo>
                    <a:pt x="6" y="109"/>
                    <a:pt x="15" y="141"/>
                    <a:pt x="24" y="141"/>
                  </a:cubicBezTo>
                  <a:cubicBezTo>
                    <a:pt x="29" y="141"/>
                    <a:pt x="33" y="133"/>
                    <a:pt x="37" y="116"/>
                  </a:cubicBezTo>
                  <a:cubicBezTo>
                    <a:pt x="41" y="95"/>
                    <a:pt x="46" y="71"/>
                    <a:pt x="46" y="46"/>
                  </a:cubicBezTo>
                  <a:cubicBezTo>
                    <a:pt x="46" y="9"/>
                    <a:pt x="37" y="1"/>
                    <a:pt x="33" y="1"/>
                  </a:cubicBezTo>
                  <a:cubicBezTo>
                    <a:pt x="32" y="1"/>
                    <a:pt x="30"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6" name="Google Shape;727;p40">
              <a:extLst>
                <a:ext uri="{FF2B5EF4-FFF2-40B4-BE49-F238E27FC236}">
                  <a16:creationId xmlns:a16="http://schemas.microsoft.com/office/drawing/2014/main" xmlns="" id="{D5563A42-FF1F-9945-9CFC-C7B521F98381}"/>
                </a:ext>
              </a:extLst>
            </p:cNvPr>
            <p:cNvSpPr/>
            <p:nvPr/>
          </p:nvSpPr>
          <p:spPr>
            <a:xfrm>
              <a:off x="4815525" y="5382600"/>
              <a:ext cx="950" cy="2850"/>
            </a:xfrm>
            <a:custGeom>
              <a:avLst/>
              <a:gdLst/>
              <a:ahLst/>
              <a:cxnLst/>
              <a:rect l="l" t="t" r="r" b="b"/>
              <a:pathLst>
                <a:path w="38" h="114" extrusionOk="0">
                  <a:moveTo>
                    <a:pt x="17" y="0"/>
                  </a:moveTo>
                  <a:cubicBezTo>
                    <a:pt x="13" y="4"/>
                    <a:pt x="9" y="8"/>
                    <a:pt x="9" y="17"/>
                  </a:cubicBezTo>
                  <a:cubicBezTo>
                    <a:pt x="1" y="41"/>
                    <a:pt x="1" y="66"/>
                    <a:pt x="9" y="94"/>
                  </a:cubicBezTo>
                  <a:cubicBezTo>
                    <a:pt x="12" y="104"/>
                    <a:pt x="18" y="114"/>
                    <a:pt x="22" y="114"/>
                  </a:cubicBezTo>
                  <a:cubicBezTo>
                    <a:pt x="23" y="114"/>
                    <a:pt x="24" y="113"/>
                    <a:pt x="25" y="111"/>
                  </a:cubicBezTo>
                  <a:cubicBezTo>
                    <a:pt x="29" y="94"/>
                    <a:pt x="34" y="78"/>
                    <a:pt x="34" y="62"/>
                  </a:cubicBezTo>
                  <a:cubicBezTo>
                    <a:pt x="38" y="41"/>
                    <a:pt x="34" y="21"/>
                    <a:pt x="25" y="4"/>
                  </a:cubicBezTo>
                  <a:cubicBezTo>
                    <a:pt x="21" y="0"/>
                    <a:pt x="21"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7" name="Google Shape;728;p40">
              <a:extLst>
                <a:ext uri="{FF2B5EF4-FFF2-40B4-BE49-F238E27FC236}">
                  <a16:creationId xmlns:a16="http://schemas.microsoft.com/office/drawing/2014/main" xmlns="" id="{361CBB2F-706C-D34E-BB70-6E3EA0C8FD05}"/>
                </a:ext>
              </a:extLst>
            </p:cNvPr>
            <p:cNvSpPr/>
            <p:nvPr/>
          </p:nvSpPr>
          <p:spPr>
            <a:xfrm>
              <a:off x="4808750" y="5382900"/>
              <a:ext cx="750" cy="2475"/>
            </a:xfrm>
            <a:custGeom>
              <a:avLst/>
              <a:gdLst/>
              <a:ahLst/>
              <a:cxnLst/>
              <a:rect l="l" t="t" r="r" b="b"/>
              <a:pathLst>
                <a:path w="30" h="99" extrusionOk="0">
                  <a:moveTo>
                    <a:pt x="14" y="0"/>
                  </a:moveTo>
                  <a:cubicBezTo>
                    <a:pt x="10" y="0"/>
                    <a:pt x="7" y="13"/>
                    <a:pt x="1" y="37"/>
                  </a:cubicBezTo>
                  <a:cubicBezTo>
                    <a:pt x="1" y="70"/>
                    <a:pt x="1" y="95"/>
                    <a:pt x="9" y="99"/>
                  </a:cubicBezTo>
                  <a:cubicBezTo>
                    <a:pt x="10" y="99"/>
                    <a:pt x="11" y="99"/>
                    <a:pt x="12" y="99"/>
                  </a:cubicBezTo>
                  <a:cubicBezTo>
                    <a:pt x="19" y="99"/>
                    <a:pt x="26" y="96"/>
                    <a:pt x="30" y="37"/>
                  </a:cubicBezTo>
                  <a:cubicBezTo>
                    <a:pt x="21" y="13"/>
                    <a:pt x="17" y="0"/>
                    <a:pt x="1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8" name="Google Shape;729;p40">
              <a:extLst>
                <a:ext uri="{FF2B5EF4-FFF2-40B4-BE49-F238E27FC236}">
                  <a16:creationId xmlns:a16="http://schemas.microsoft.com/office/drawing/2014/main" xmlns="" id="{1E9EDE71-9475-9043-BCAA-5BCE0382FAE0}"/>
                </a:ext>
              </a:extLst>
            </p:cNvPr>
            <p:cNvSpPr/>
            <p:nvPr/>
          </p:nvSpPr>
          <p:spPr>
            <a:xfrm>
              <a:off x="4812250" y="5382700"/>
              <a:ext cx="650" cy="2600"/>
            </a:xfrm>
            <a:custGeom>
              <a:avLst/>
              <a:gdLst/>
              <a:ahLst/>
              <a:cxnLst/>
              <a:rect l="l" t="t" r="r" b="b"/>
              <a:pathLst>
                <a:path w="26" h="104" extrusionOk="0">
                  <a:moveTo>
                    <a:pt x="9" y="0"/>
                  </a:moveTo>
                  <a:cubicBezTo>
                    <a:pt x="5" y="17"/>
                    <a:pt x="0" y="33"/>
                    <a:pt x="0" y="45"/>
                  </a:cubicBezTo>
                  <a:cubicBezTo>
                    <a:pt x="0" y="78"/>
                    <a:pt x="5" y="99"/>
                    <a:pt x="9" y="103"/>
                  </a:cubicBezTo>
                  <a:cubicBezTo>
                    <a:pt x="9" y="103"/>
                    <a:pt x="10" y="103"/>
                    <a:pt x="11" y="103"/>
                  </a:cubicBezTo>
                  <a:cubicBezTo>
                    <a:pt x="18" y="103"/>
                    <a:pt x="25" y="84"/>
                    <a:pt x="25" y="25"/>
                  </a:cubicBezTo>
                  <a:cubicBezTo>
                    <a:pt x="21" y="17"/>
                    <a:pt x="17" y="0"/>
                    <a:pt x="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39" name="Google Shape;730;p40">
              <a:extLst>
                <a:ext uri="{FF2B5EF4-FFF2-40B4-BE49-F238E27FC236}">
                  <a16:creationId xmlns:a16="http://schemas.microsoft.com/office/drawing/2014/main" xmlns="" id="{124695AC-1E29-CD4D-9C64-CDC5CB5BE6AF}"/>
                </a:ext>
              </a:extLst>
            </p:cNvPr>
            <p:cNvSpPr/>
            <p:nvPr/>
          </p:nvSpPr>
          <p:spPr>
            <a:xfrm>
              <a:off x="4810700" y="5382775"/>
              <a:ext cx="550" cy="2375"/>
            </a:xfrm>
            <a:custGeom>
              <a:avLst/>
              <a:gdLst/>
              <a:ahLst/>
              <a:cxnLst/>
              <a:rect l="l" t="t" r="r" b="b"/>
              <a:pathLst>
                <a:path w="22" h="95" extrusionOk="0">
                  <a:moveTo>
                    <a:pt x="12" y="1"/>
                  </a:moveTo>
                  <a:cubicBezTo>
                    <a:pt x="8" y="1"/>
                    <a:pt x="4" y="14"/>
                    <a:pt x="1" y="46"/>
                  </a:cubicBezTo>
                  <a:cubicBezTo>
                    <a:pt x="1" y="79"/>
                    <a:pt x="5" y="94"/>
                    <a:pt x="11" y="94"/>
                  </a:cubicBezTo>
                  <a:cubicBezTo>
                    <a:pt x="13" y="94"/>
                    <a:pt x="15" y="92"/>
                    <a:pt x="17" y="87"/>
                  </a:cubicBezTo>
                  <a:cubicBezTo>
                    <a:pt x="21" y="71"/>
                    <a:pt x="21" y="51"/>
                    <a:pt x="21" y="34"/>
                  </a:cubicBezTo>
                  <a:cubicBezTo>
                    <a:pt x="21" y="22"/>
                    <a:pt x="21" y="10"/>
                    <a:pt x="13" y="1"/>
                  </a:cubicBezTo>
                  <a:cubicBezTo>
                    <a:pt x="13" y="1"/>
                    <a:pt x="12" y="1"/>
                    <a:pt x="1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0" name="Google Shape;731;p40">
              <a:extLst>
                <a:ext uri="{FF2B5EF4-FFF2-40B4-BE49-F238E27FC236}">
                  <a16:creationId xmlns:a16="http://schemas.microsoft.com/office/drawing/2014/main" xmlns="" id="{99CF4EC5-74F4-9646-A92B-4CD333D6568E}"/>
                </a:ext>
              </a:extLst>
            </p:cNvPr>
            <p:cNvSpPr/>
            <p:nvPr/>
          </p:nvSpPr>
          <p:spPr>
            <a:xfrm>
              <a:off x="4814100" y="5383000"/>
              <a:ext cx="525" cy="2800"/>
            </a:xfrm>
            <a:custGeom>
              <a:avLst/>
              <a:gdLst/>
              <a:ahLst/>
              <a:cxnLst/>
              <a:rect l="l" t="t" r="r" b="b"/>
              <a:pathLst>
                <a:path w="21" h="112" extrusionOk="0">
                  <a:moveTo>
                    <a:pt x="8" y="1"/>
                  </a:moveTo>
                  <a:cubicBezTo>
                    <a:pt x="4" y="1"/>
                    <a:pt x="0" y="13"/>
                    <a:pt x="0" y="25"/>
                  </a:cubicBezTo>
                  <a:cubicBezTo>
                    <a:pt x="0" y="46"/>
                    <a:pt x="0" y="62"/>
                    <a:pt x="0" y="78"/>
                  </a:cubicBezTo>
                  <a:cubicBezTo>
                    <a:pt x="0" y="87"/>
                    <a:pt x="4" y="95"/>
                    <a:pt x="8" y="99"/>
                  </a:cubicBezTo>
                  <a:cubicBezTo>
                    <a:pt x="8" y="103"/>
                    <a:pt x="13" y="107"/>
                    <a:pt x="13" y="111"/>
                  </a:cubicBezTo>
                  <a:cubicBezTo>
                    <a:pt x="21" y="33"/>
                    <a:pt x="21" y="1"/>
                    <a:pt x="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1" name="Google Shape;732;p40">
              <a:extLst>
                <a:ext uri="{FF2B5EF4-FFF2-40B4-BE49-F238E27FC236}">
                  <a16:creationId xmlns:a16="http://schemas.microsoft.com/office/drawing/2014/main" xmlns="" id="{0753FD04-1348-0D48-85D0-98219A6F6047}"/>
                </a:ext>
              </a:extLst>
            </p:cNvPr>
            <p:cNvSpPr/>
            <p:nvPr/>
          </p:nvSpPr>
          <p:spPr>
            <a:xfrm>
              <a:off x="4806300" y="5369900"/>
              <a:ext cx="1150" cy="2700"/>
            </a:xfrm>
            <a:custGeom>
              <a:avLst/>
              <a:gdLst/>
              <a:ahLst/>
              <a:cxnLst/>
              <a:rect l="l" t="t" r="r" b="b"/>
              <a:pathLst>
                <a:path w="46" h="108" extrusionOk="0">
                  <a:moveTo>
                    <a:pt x="23" y="1"/>
                  </a:moveTo>
                  <a:cubicBezTo>
                    <a:pt x="15" y="1"/>
                    <a:pt x="8" y="14"/>
                    <a:pt x="0" y="44"/>
                  </a:cubicBezTo>
                  <a:cubicBezTo>
                    <a:pt x="6" y="90"/>
                    <a:pt x="15" y="107"/>
                    <a:pt x="23" y="107"/>
                  </a:cubicBezTo>
                  <a:cubicBezTo>
                    <a:pt x="28" y="107"/>
                    <a:pt x="33" y="102"/>
                    <a:pt x="37" y="94"/>
                  </a:cubicBezTo>
                  <a:cubicBezTo>
                    <a:pt x="46" y="69"/>
                    <a:pt x="46" y="44"/>
                    <a:pt x="41" y="20"/>
                  </a:cubicBezTo>
                  <a:cubicBezTo>
                    <a:pt x="35" y="8"/>
                    <a:pt x="28" y="1"/>
                    <a:pt x="2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2" name="Google Shape;733;p40">
              <a:extLst>
                <a:ext uri="{FF2B5EF4-FFF2-40B4-BE49-F238E27FC236}">
                  <a16:creationId xmlns:a16="http://schemas.microsoft.com/office/drawing/2014/main" xmlns="" id="{DD2D993F-C369-8248-A8C9-A60E07ADF9EB}"/>
                </a:ext>
              </a:extLst>
            </p:cNvPr>
            <p:cNvSpPr/>
            <p:nvPr/>
          </p:nvSpPr>
          <p:spPr>
            <a:xfrm>
              <a:off x="4808450" y="5369900"/>
              <a:ext cx="850" cy="2450"/>
            </a:xfrm>
            <a:custGeom>
              <a:avLst/>
              <a:gdLst/>
              <a:ahLst/>
              <a:cxnLst/>
              <a:rect l="l" t="t" r="r" b="b"/>
              <a:pathLst>
                <a:path w="34" h="98" extrusionOk="0">
                  <a:moveTo>
                    <a:pt x="18" y="1"/>
                  </a:moveTo>
                  <a:cubicBezTo>
                    <a:pt x="13" y="1"/>
                    <a:pt x="8" y="13"/>
                    <a:pt x="1" y="36"/>
                  </a:cubicBezTo>
                  <a:cubicBezTo>
                    <a:pt x="1" y="77"/>
                    <a:pt x="5" y="94"/>
                    <a:pt x="13" y="94"/>
                  </a:cubicBezTo>
                  <a:cubicBezTo>
                    <a:pt x="14" y="95"/>
                    <a:pt x="17" y="97"/>
                    <a:pt x="19" y="97"/>
                  </a:cubicBezTo>
                  <a:cubicBezTo>
                    <a:pt x="25" y="97"/>
                    <a:pt x="31" y="89"/>
                    <a:pt x="33" y="49"/>
                  </a:cubicBezTo>
                  <a:cubicBezTo>
                    <a:pt x="27" y="16"/>
                    <a:pt x="23"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3" name="Google Shape;734;p40">
              <a:extLst>
                <a:ext uri="{FF2B5EF4-FFF2-40B4-BE49-F238E27FC236}">
                  <a16:creationId xmlns:a16="http://schemas.microsoft.com/office/drawing/2014/main" xmlns="" id="{1435B2FB-8EB6-DA45-8D44-B3AFDEDACE7D}"/>
                </a:ext>
              </a:extLst>
            </p:cNvPr>
            <p:cNvSpPr/>
            <p:nvPr/>
          </p:nvSpPr>
          <p:spPr>
            <a:xfrm>
              <a:off x="4816250" y="5370100"/>
              <a:ext cx="650" cy="2450"/>
            </a:xfrm>
            <a:custGeom>
              <a:avLst/>
              <a:gdLst/>
              <a:ahLst/>
              <a:cxnLst/>
              <a:rect l="l" t="t" r="r" b="b"/>
              <a:pathLst>
                <a:path w="26" h="98" extrusionOk="0">
                  <a:moveTo>
                    <a:pt x="16" y="0"/>
                  </a:moveTo>
                  <a:cubicBezTo>
                    <a:pt x="15" y="0"/>
                    <a:pt x="14" y="1"/>
                    <a:pt x="13" y="4"/>
                  </a:cubicBezTo>
                  <a:cubicBezTo>
                    <a:pt x="5" y="20"/>
                    <a:pt x="0" y="41"/>
                    <a:pt x="5" y="61"/>
                  </a:cubicBezTo>
                  <a:cubicBezTo>
                    <a:pt x="5" y="86"/>
                    <a:pt x="6" y="98"/>
                    <a:pt x="13" y="98"/>
                  </a:cubicBezTo>
                  <a:cubicBezTo>
                    <a:pt x="16" y="98"/>
                    <a:pt x="20" y="95"/>
                    <a:pt x="25" y="90"/>
                  </a:cubicBezTo>
                  <a:cubicBezTo>
                    <a:pt x="22" y="26"/>
                    <a:pt x="21"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4" name="Google Shape;735;p40">
              <a:extLst>
                <a:ext uri="{FF2B5EF4-FFF2-40B4-BE49-F238E27FC236}">
                  <a16:creationId xmlns:a16="http://schemas.microsoft.com/office/drawing/2014/main" xmlns="" id="{3FD3DC2B-15F4-FC4F-8B5B-733234748808}"/>
                </a:ext>
              </a:extLst>
            </p:cNvPr>
            <p:cNvSpPr/>
            <p:nvPr/>
          </p:nvSpPr>
          <p:spPr>
            <a:xfrm>
              <a:off x="4818100" y="5421825"/>
              <a:ext cx="1350" cy="2750"/>
            </a:xfrm>
            <a:custGeom>
              <a:avLst/>
              <a:gdLst/>
              <a:ahLst/>
              <a:cxnLst/>
              <a:rect l="l" t="t" r="r" b="b"/>
              <a:pathLst>
                <a:path w="54" h="110" extrusionOk="0">
                  <a:moveTo>
                    <a:pt x="28" y="1"/>
                  </a:moveTo>
                  <a:cubicBezTo>
                    <a:pt x="18" y="1"/>
                    <a:pt x="9" y="16"/>
                    <a:pt x="0" y="48"/>
                  </a:cubicBezTo>
                  <a:cubicBezTo>
                    <a:pt x="16" y="88"/>
                    <a:pt x="26" y="109"/>
                    <a:pt x="33" y="109"/>
                  </a:cubicBezTo>
                  <a:cubicBezTo>
                    <a:pt x="42" y="109"/>
                    <a:pt x="47" y="83"/>
                    <a:pt x="54" y="31"/>
                  </a:cubicBezTo>
                  <a:cubicBezTo>
                    <a:pt x="44" y="11"/>
                    <a:pt x="36"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5" name="Google Shape;736;p40">
              <a:extLst>
                <a:ext uri="{FF2B5EF4-FFF2-40B4-BE49-F238E27FC236}">
                  <a16:creationId xmlns:a16="http://schemas.microsoft.com/office/drawing/2014/main" xmlns="" id="{75FDEDD7-E166-994C-80FE-979633AED729}"/>
                </a:ext>
              </a:extLst>
            </p:cNvPr>
            <p:cNvSpPr/>
            <p:nvPr/>
          </p:nvSpPr>
          <p:spPr>
            <a:xfrm>
              <a:off x="4814100" y="5422200"/>
              <a:ext cx="950" cy="2500"/>
            </a:xfrm>
            <a:custGeom>
              <a:avLst/>
              <a:gdLst/>
              <a:ahLst/>
              <a:cxnLst/>
              <a:rect l="l" t="t" r="r" b="b"/>
              <a:pathLst>
                <a:path w="38" h="100" extrusionOk="0">
                  <a:moveTo>
                    <a:pt x="18" y="1"/>
                  </a:moveTo>
                  <a:cubicBezTo>
                    <a:pt x="13" y="1"/>
                    <a:pt x="8" y="13"/>
                    <a:pt x="0" y="37"/>
                  </a:cubicBezTo>
                  <a:cubicBezTo>
                    <a:pt x="0" y="78"/>
                    <a:pt x="4" y="90"/>
                    <a:pt x="13" y="98"/>
                  </a:cubicBezTo>
                  <a:cubicBezTo>
                    <a:pt x="13" y="99"/>
                    <a:pt x="14" y="99"/>
                    <a:pt x="15" y="99"/>
                  </a:cubicBezTo>
                  <a:cubicBezTo>
                    <a:pt x="20" y="99"/>
                    <a:pt x="30" y="87"/>
                    <a:pt x="37" y="45"/>
                  </a:cubicBezTo>
                  <a:cubicBezTo>
                    <a:pt x="29" y="15"/>
                    <a:pt x="23"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6" name="Google Shape;737;p40">
              <a:extLst>
                <a:ext uri="{FF2B5EF4-FFF2-40B4-BE49-F238E27FC236}">
                  <a16:creationId xmlns:a16="http://schemas.microsoft.com/office/drawing/2014/main" xmlns="" id="{BF363A22-E16C-424A-B2DF-ED6F3701FBF1}"/>
                </a:ext>
              </a:extLst>
            </p:cNvPr>
            <p:cNvSpPr/>
            <p:nvPr/>
          </p:nvSpPr>
          <p:spPr>
            <a:xfrm>
              <a:off x="4801375" y="5421875"/>
              <a:ext cx="750" cy="2275"/>
            </a:xfrm>
            <a:custGeom>
              <a:avLst/>
              <a:gdLst/>
              <a:ahLst/>
              <a:cxnLst/>
              <a:rect l="l" t="t" r="r" b="b"/>
              <a:pathLst>
                <a:path w="30" h="91" extrusionOk="0">
                  <a:moveTo>
                    <a:pt x="12" y="0"/>
                  </a:moveTo>
                  <a:cubicBezTo>
                    <a:pt x="7" y="0"/>
                    <a:pt x="4" y="21"/>
                    <a:pt x="0" y="91"/>
                  </a:cubicBezTo>
                  <a:lnTo>
                    <a:pt x="25" y="91"/>
                  </a:lnTo>
                  <a:cubicBezTo>
                    <a:pt x="29" y="38"/>
                    <a:pt x="25" y="13"/>
                    <a:pt x="17" y="5"/>
                  </a:cubicBezTo>
                  <a:cubicBezTo>
                    <a:pt x="15" y="2"/>
                    <a:pt x="13" y="0"/>
                    <a:pt x="1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7" name="Google Shape;738;p40">
              <a:extLst>
                <a:ext uri="{FF2B5EF4-FFF2-40B4-BE49-F238E27FC236}">
                  <a16:creationId xmlns:a16="http://schemas.microsoft.com/office/drawing/2014/main" xmlns="" id="{2B1BA69A-8147-B844-903C-8B4DAD580591}"/>
                </a:ext>
              </a:extLst>
            </p:cNvPr>
            <p:cNvSpPr/>
            <p:nvPr/>
          </p:nvSpPr>
          <p:spPr>
            <a:xfrm>
              <a:off x="4803125" y="5422200"/>
              <a:ext cx="625" cy="2325"/>
            </a:xfrm>
            <a:custGeom>
              <a:avLst/>
              <a:gdLst/>
              <a:ahLst/>
              <a:cxnLst/>
              <a:rect l="l" t="t" r="r" b="b"/>
              <a:pathLst>
                <a:path w="25" h="93" extrusionOk="0">
                  <a:moveTo>
                    <a:pt x="14" y="1"/>
                  </a:moveTo>
                  <a:cubicBezTo>
                    <a:pt x="8" y="1"/>
                    <a:pt x="3" y="10"/>
                    <a:pt x="0" y="37"/>
                  </a:cubicBezTo>
                  <a:cubicBezTo>
                    <a:pt x="3" y="76"/>
                    <a:pt x="8" y="92"/>
                    <a:pt x="13" y="92"/>
                  </a:cubicBezTo>
                  <a:cubicBezTo>
                    <a:pt x="15" y="92"/>
                    <a:pt x="18" y="89"/>
                    <a:pt x="21" y="82"/>
                  </a:cubicBezTo>
                  <a:cubicBezTo>
                    <a:pt x="25" y="57"/>
                    <a:pt x="25" y="29"/>
                    <a:pt x="21" y="4"/>
                  </a:cubicBezTo>
                  <a:cubicBezTo>
                    <a:pt x="19" y="2"/>
                    <a:pt x="16" y="1"/>
                    <a:pt x="1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8" name="Google Shape;739;p40">
              <a:extLst>
                <a:ext uri="{FF2B5EF4-FFF2-40B4-BE49-F238E27FC236}">
                  <a16:creationId xmlns:a16="http://schemas.microsoft.com/office/drawing/2014/main" xmlns="" id="{B2F9C0A1-1228-EB40-B2B7-35331423A5C4}"/>
                </a:ext>
              </a:extLst>
            </p:cNvPr>
            <p:cNvSpPr/>
            <p:nvPr/>
          </p:nvSpPr>
          <p:spPr>
            <a:xfrm>
              <a:off x="4804750" y="5421875"/>
              <a:ext cx="650" cy="2350"/>
            </a:xfrm>
            <a:custGeom>
              <a:avLst/>
              <a:gdLst/>
              <a:ahLst/>
              <a:cxnLst/>
              <a:rect l="l" t="t" r="r" b="b"/>
              <a:pathLst>
                <a:path w="26" h="94" extrusionOk="0">
                  <a:moveTo>
                    <a:pt x="13" y="1"/>
                  </a:moveTo>
                  <a:cubicBezTo>
                    <a:pt x="9" y="1"/>
                    <a:pt x="1" y="25"/>
                    <a:pt x="1" y="75"/>
                  </a:cubicBezTo>
                  <a:cubicBezTo>
                    <a:pt x="5" y="87"/>
                    <a:pt x="9" y="94"/>
                    <a:pt x="14" y="94"/>
                  </a:cubicBezTo>
                  <a:cubicBezTo>
                    <a:pt x="18" y="94"/>
                    <a:pt x="22" y="88"/>
                    <a:pt x="26" y="79"/>
                  </a:cubicBezTo>
                  <a:cubicBezTo>
                    <a:pt x="26" y="29"/>
                    <a:pt x="21" y="5"/>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49" name="Google Shape;740;p40">
              <a:extLst>
                <a:ext uri="{FF2B5EF4-FFF2-40B4-BE49-F238E27FC236}">
                  <a16:creationId xmlns:a16="http://schemas.microsoft.com/office/drawing/2014/main" xmlns="" id="{4CA47899-FDB8-C243-97F9-A868618493EF}"/>
                </a:ext>
              </a:extLst>
            </p:cNvPr>
            <p:cNvSpPr/>
            <p:nvPr/>
          </p:nvSpPr>
          <p:spPr>
            <a:xfrm>
              <a:off x="4800975" y="5408375"/>
              <a:ext cx="3300" cy="3575"/>
            </a:xfrm>
            <a:custGeom>
              <a:avLst/>
              <a:gdLst/>
              <a:ahLst/>
              <a:cxnLst/>
              <a:rect l="l" t="t" r="r" b="b"/>
              <a:pathLst>
                <a:path w="132" h="143" extrusionOk="0">
                  <a:moveTo>
                    <a:pt x="60" y="1"/>
                  </a:moveTo>
                  <a:cubicBezTo>
                    <a:pt x="43" y="1"/>
                    <a:pt x="26" y="9"/>
                    <a:pt x="8" y="40"/>
                  </a:cubicBezTo>
                  <a:cubicBezTo>
                    <a:pt x="4" y="52"/>
                    <a:pt x="0" y="61"/>
                    <a:pt x="0" y="73"/>
                  </a:cubicBezTo>
                  <a:cubicBezTo>
                    <a:pt x="7" y="128"/>
                    <a:pt x="17" y="140"/>
                    <a:pt x="27" y="140"/>
                  </a:cubicBezTo>
                  <a:cubicBezTo>
                    <a:pt x="29" y="140"/>
                    <a:pt x="31" y="139"/>
                    <a:pt x="33" y="139"/>
                  </a:cubicBezTo>
                  <a:cubicBezTo>
                    <a:pt x="45" y="134"/>
                    <a:pt x="55" y="129"/>
                    <a:pt x="66" y="129"/>
                  </a:cubicBezTo>
                  <a:cubicBezTo>
                    <a:pt x="74" y="129"/>
                    <a:pt x="82" y="132"/>
                    <a:pt x="90" y="139"/>
                  </a:cubicBezTo>
                  <a:cubicBezTo>
                    <a:pt x="95" y="141"/>
                    <a:pt x="99" y="143"/>
                    <a:pt x="102" y="143"/>
                  </a:cubicBezTo>
                  <a:cubicBezTo>
                    <a:pt x="115" y="143"/>
                    <a:pt x="122" y="125"/>
                    <a:pt x="131" y="93"/>
                  </a:cubicBezTo>
                  <a:cubicBezTo>
                    <a:pt x="131" y="36"/>
                    <a:pt x="127" y="15"/>
                    <a:pt x="119" y="11"/>
                  </a:cubicBezTo>
                  <a:cubicBezTo>
                    <a:pt x="100" y="11"/>
                    <a:pt x="80" y="1"/>
                    <a:pt x="6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0" name="Google Shape;741;p40">
              <a:extLst>
                <a:ext uri="{FF2B5EF4-FFF2-40B4-BE49-F238E27FC236}">
                  <a16:creationId xmlns:a16="http://schemas.microsoft.com/office/drawing/2014/main" xmlns="" id="{A4BD81D5-DC63-6048-88F5-D4CCA065FAB0}"/>
                </a:ext>
              </a:extLst>
            </p:cNvPr>
            <p:cNvSpPr/>
            <p:nvPr/>
          </p:nvSpPr>
          <p:spPr>
            <a:xfrm>
              <a:off x="4812750" y="5408625"/>
              <a:ext cx="2500" cy="3475"/>
            </a:xfrm>
            <a:custGeom>
              <a:avLst/>
              <a:gdLst/>
              <a:ahLst/>
              <a:cxnLst/>
              <a:rect l="l" t="t" r="r" b="b"/>
              <a:pathLst>
                <a:path w="100" h="139" extrusionOk="0">
                  <a:moveTo>
                    <a:pt x="24" y="0"/>
                  </a:moveTo>
                  <a:cubicBezTo>
                    <a:pt x="21" y="0"/>
                    <a:pt x="17" y="1"/>
                    <a:pt x="13" y="1"/>
                  </a:cubicBezTo>
                  <a:cubicBezTo>
                    <a:pt x="9" y="1"/>
                    <a:pt x="5" y="26"/>
                    <a:pt x="1" y="38"/>
                  </a:cubicBezTo>
                  <a:cubicBezTo>
                    <a:pt x="9" y="107"/>
                    <a:pt x="17" y="139"/>
                    <a:pt x="28" y="139"/>
                  </a:cubicBezTo>
                  <a:cubicBezTo>
                    <a:pt x="33" y="139"/>
                    <a:pt x="39" y="131"/>
                    <a:pt x="46" y="116"/>
                  </a:cubicBezTo>
                  <a:cubicBezTo>
                    <a:pt x="50" y="113"/>
                    <a:pt x="53" y="103"/>
                    <a:pt x="57" y="103"/>
                  </a:cubicBezTo>
                  <a:cubicBezTo>
                    <a:pt x="57" y="103"/>
                    <a:pt x="58" y="103"/>
                    <a:pt x="58" y="104"/>
                  </a:cubicBezTo>
                  <a:cubicBezTo>
                    <a:pt x="64" y="123"/>
                    <a:pt x="70" y="132"/>
                    <a:pt x="76" y="132"/>
                  </a:cubicBezTo>
                  <a:cubicBezTo>
                    <a:pt x="84" y="132"/>
                    <a:pt x="92" y="116"/>
                    <a:pt x="99" y="88"/>
                  </a:cubicBezTo>
                  <a:cubicBezTo>
                    <a:pt x="99" y="20"/>
                    <a:pt x="99" y="1"/>
                    <a:pt x="93" y="1"/>
                  </a:cubicBezTo>
                  <a:cubicBezTo>
                    <a:pt x="93" y="1"/>
                    <a:pt x="92" y="1"/>
                    <a:pt x="91" y="1"/>
                  </a:cubicBezTo>
                  <a:cubicBezTo>
                    <a:pt x="84" y="3"/>
                    <a:pt x="76" y="4"/>
                    <a:pt x="69" y="4"/>
                  </a:cubicBezTo>
                  <a:cubicBezTo>
                    <a:pt x="54" y="4"/>
                    <a:pt x="39" y="0"/>
                    <a:pt x="2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1" name="Google Shape;742;p40">
              <a:extLst>
                <a:ext uri="{FF2B5EF4-FFF2-40B4-BE49-F238E27FC236}">
                  <a16:creationId xmlns:a16="http://schemas.microsoft.com/office/drawing/2014/main" xmlns="" id="{CEBE2707-CADA-084D-A709-1B82CA28DE87}"/>
                </a:ext>
              </a:extLst>
            </p:cNvPr>
            <p:cNvSpPr/>
            <p:nvPr/>
          </p:nvSpPr>
          <p:spPr>
            <a:xfrm>
              <a:off x="4808975" y="5408125"/>
              <a:ext cx="1650" cy="3650"/>
            </a:xfrm>
            <a:custGeom>
              <a:avLst/>
              <a:gdLst/>
              <a:ahLst/>
              <a:cxnLst/>
              <a:rect l="l" t="t" r="r" b="b"/>
              <a:pathLst>
                <a:path w="66" h="146" extrusionOk="0">
                  <a:moveTo>
                    <a:pt x="52" y="7"/>
                  </a:moveTo>
                  <a:cubicBezTo>
                    <a:pt x="51" y="7"/>
                    <a:pt x="50" y="7"/>
                    <a:pt x="49" y="9"/>
                  </a:cubicBezTo>
                  <a:cubicBezTo>
                    <a:pt x="33" y="21"/>
                    <a:pt x="17" y="1"/>
                    <a:pt x="0" y="79"/>
                  </a:cubicBezTo>
                  <a:cubicBezTo>
                    <a:pt x="8" y="134"/>
                    <a:pt x="18" y="145"/>
                    <a:pt x="28" y="145"/>
                  </a:cubicBezTo>
                  <a:cubicBezTo>
                    <a:pt x="33" y="145"/>
                    <a:pt x="39" y="142"/>
                    <a:pt x="45" y="140"/>
                  </a:cubicBezTo>
                  <a:cubicBezTo>
                    <a:pt x="62" y="140"/>
                    <a:pt x="62" y="112"/>
                    <a:pt x="66" y="54"/>
                  </a:cubicBezTo>
                  <a:cubicBezTo>
                    <a:pt x="62" y="21"/>
                    <a:pt x="56" y="7"/>
                    <a:pt x="52" y="7"/>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2" name="Google Shape;743;p40">
              <a:extLst>
                <a:ext uri="{FF2B5EF4-FFF2-40B4-BE49-F238E27FC236}">
                  <a16:creationId xmlns:a16="http://schemas.microsoft.com/office/drawing/2014/main" xmlns="" id="{5BA2AD51-47E2-3943-8022-C4AD8B2BA616}"/>
                </a:ext>
              </a:extLst>
            </p:cNvPr>
            <p:cNvSpPr/>
            <p:nvPr/>
          </p:nvSpPr>
          <p:spPr>
            <a:xfrm>
              <a:off x="4806800" y="5408500"/>
              <a:ext cx="1475" cy="3075"/>
            </a:xfrm>
            <a:custGeom>
              <a:avLst/>
              <a:gdLst/>
              <a:ahLst/>
              <a:cxnLst/>
              <a:rect l="l" t="t" r="r" b="b"/>
              <a:pathLst>
                <a:path w="59" h="123" extrusionOk="0">
                  <a:moveTo>
                    <a:pt x="38" y="0"/>
                  </a:moveTo>
                  <a:cubicBezTo>
                    <a:pt x="26" y="0"/>
                    <a:pt x="13" y="10"/>
                    <a:pt x="1" y="60"/>
                  </a:cubicBezTo>
                  <a:cubicBezTo>
                    <a:pt x="13" y="101"/>
                    <a:pt x="24" y="122"/>
                    <a:pt x="34" y="122"/>
                  </a:cubicBezTo>
                  <a:cubicBezTo>
                    <a:pt x="41" y="122"/>
                    <a:pt x="48" y="112"/>
                    <a:pt x="54" y="93"/>
                  </a:cubicBezTo>
                  <a:cubicBezTo>
                    <a:pt x="54" y="76"/>
                    <a:pt x="58" y="60"/>
                    <a:pt x="58" y="39"/>
                  </a:cubicBezTo>
                  <a:cubicBezTo>
                    <a:pt x="58" y="27"/>
                    <a:pt x="54" y="15"/>
                    <a:pt x="50" y="2"/>
                  </a:cubicBezTo>
                  <a:cubicBezTo>
                    <a:pt x="46" y="1"/>
                    <a:pt x="42" y="0"/>
                    <a:pt x="3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3" name="Google Shape;744;p40">
              <a:extLst>
                <a:ext uri="{FF2B5EF4-FFF2-40B4-BE49-F238E27FC236}">
                  <a16:creationId xmlns:a16="http://schemas.microsoft.com/office/drawing/2014/main" xmlns="" id="{E7064808-96C4-9340-824F-39E060031D20}"/>
                </a:ext>
              </a:extLst>
            </p:cNvPr>
            <p:cNvSpPr/>
            <p:nvPr/>
          </p:nvSpPr>
          <p:spPr>
            <a:xfrm>
              <a:off x="4804850" y="5408750"/>
              <a:ext cx="1275" cy="3250"/>
            </a:xfrm>
            <a:custGeom>
              <a:avLst/>
              <a:gdLst/>
              <a:ahLst/>
              <a:cxnLst/>
              <a:rect l="l" t="t" r="r" b="b"/>
              <a:pathLst>
                <a:path w="51" h="130" extrusionOk="0">
                  <a:moveTo>
                    <a:pt x="22" y="0"/>
                  </a:moveTo>
                  <a:cubicBezTo>
                    <a:pt x="13" y="0"/>
                    <a:pt x="5" y="13"/>
                    <a:pt x="1" y="78"/>
                  </a:cubicBezTo>
                  <a:cubicBezTo>
                    <a:pt x="9" y="91"/>
                    <a:pt x="13" y="107"/>
                    <a:pt x="22" y="119"/>
                  </a:cubicBezTo>
                  <a:cubicBezTo>
                    <a:pt x="25" y="126"/>
                    <a:pt x="28" y="129"/>
                    <a:pt x="31" y="129"/>
                  </a:cubicBezTo>
                  <a:cubicBezTo>
                    <a:pt x="38" y="129"/>
                    <a:pt x="43" y="108"/>
                    <a:pt x="46" y="78"/>
                  </a:cubicBezTo>
                  <a:cubicBezTo>
                    <a:pt x="50" y="58"/>
                    <a:pt x="50" y="37"/>
                    <a:pt x="46" y="17"/>
                  </a:cubicBezTo>
                  <a:cubicBezTo>
                    <a:pt x="42" y="5"/>
                    <a:pt x="34" y="0"/>
                    <a:pt x="2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4" name="Google Shape;745;p40">
              <a:extLst>
                <a:ext uri="{FF2B5EF4-FFF2-40B4-BE49-F238E27FC236}">
                  <a16:creationId xmlns:a16="http://schemas.microsoft.com/office/drawing/2014/main" xmlns="" id="{5DFBDFD2-28DD-2940-8051-1502ED510DA1}"/>
                </a:ext>
              </a:extLst>
            </p:cNvPr>
            <p:cNvSpPr/>
            <p:nvPr/>
          </p:nvSpPr>
          <p:spPr>
            <a:xfrm>
              <a:off x="4811225" y="5408475"/>
              <a:ext cx="1150" cy="3275"/>
            </a:xfrm>
            <a:custGeom>
              <a:avLst/>
              <a:gdLst/>
              <a:ahLst/>
              <a:cxnLst/>
              <a:rect l="l" t="t" r="r" b="b"/>
              <a:pathLst>
                <a:path w="46" h="131" extrusionOk="0">
                  <a:moveTo>
                    <a:pt x="25" y="1"/>
                  </a:moveTo>
                  <a:cubicBezTo>
                    <a:pt x="16" y="1"/>
                    <a:pt x="6" y="10"/>
                    <a:pt x="0" y="61"/>
                  </a:cubicBezTo>
                  <a:cubicBezTo>
                    <a:pt x="9" y="109"/>
                    <a:pt x="16" y="131"/>
                    <a:pt x="24" y="131"/>
                  </a:cubicBezTo>
                  <a:cubicBezTo>
                    <a:pt x="27" y="131"/>
                    <a:pt x="30" y="128"/>
                    <a:pt x="33" y="122"/>
                  </a:cubicBezTo>
                  <a:cubicBezTo>
                    <a:pt x="41" y="98"/>
                    <a:pt x="46" y="73"/>
                    <a:pt x="46" y="48"/>
                  </a:cubicBezTo>
                  <a:cubicBezTo>
                    <a:pt x="46" y="11"/>
                    <a:pt x="37" y="3"/>
                    <a:pt x="33" y="3"/>
                  </a:cubicBezTo>
                  <a:cubicBezTo>
                    <a:pt x="31" y="2"/>
                    <a:pt x="28" y="1"/>
                    <a:pt x="2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5" name="Google Shape;746;p40">
              <a:extLst>
                <a:ext uri="{FF2B5EF4-FFF2-40B4-BE49-F238E27FC236}">
                  <a16:creationId xmlns:a16="http://schemas.microsoft.com/office/drawing/2014/main" xmlns="" id="{51D3217C-C9A9-4545-B37E-6FD329BCCAF3}"/>
                </a:ext>
              </a:extLst>
            </p:cNvPr>
            <p:cNvSpPr/>
            <p:nvPr/>
          </p:nvSpPr>
          <p:spPr>
            <a:xfrm>
              <a:off x="4817475" y="5408425"/>
              <a:ext cx="950" cy="3050"/>
            </a:xfrm>
            <a:custGeom>
              <a:avLst/>
              <a:gdLst/>
              <a:ahLst/>
              <a:cxnLst/>
              <a:rect l="l" t="t" r="r" b="b"/>
              <a:pathLst>
                <a:path w="38" h="122" extrusionOk="0">
                  <a:moveTo>
                    <a:pt x="18" y="1"/>
                  </a:moveTo>
                  <a:cubicBezTo>
                    <a:pt x="15" y="1"/>
                    <a:pt x="12" y="4"/>
                    <a:pt x="9" y="9"/>
                  </a:cubicBezTo>
                  <a:cubicBezTo>
                    <a:pt x="5" y="26"/>
                    <a:pt x="1" y="46"/>
                    <a:pt x="1" y="63"/>
                  </a:cubicBezTo>
                  <a:cubicBezTo>
                    <a:pt x="1" y="79"/>
                    <a:pt x="5" y="96"/>
                    <a:pt x="9" y="112"/>
                  </a:cubicBezTo>
                  <a:cubicBezTo>
                    <a:pt x="12" y="119"/>
                    <a:pt x="15" y="122"/>
                    <a:pt x="17" y="122"/>
                  </a:cubicBezTo>
                  <a:cubicBezTo>
                    <a:pt x="24" y="122"/>
                    <a:pt x="29" y="98"/>
                    <a:pt x="38" y="50"/>
                  </a:cubicBezTo>
                  <a:cubicBezTo>
                    <a:pt x="32" y="14"/>
                    <a:pt x="25"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6" name="Google Shape;747;p40">
              <a:extLst>
                <a:ext uri="{FF2B5EF4-FFF2-40B4-BE49-F238E27FC236}">
                  <a16:creationId xmlns:a16="http://schemas.microsoft.com/office/drawing/2014/main" xmlns="" id="{C77185D9-FD78-DF43-B05E-C7FE1522ACE8}"/>
                </a:ext>
              </a:extLst>
            </p:cNvPr>
            <p:cNvSpPr/>
            <p:nvPr/>
          </p:nvSpPr>
          <p:spPr>
            <a:xfrm>
              <a:off x="4818600" y="5408550"/>
              <a:ext cx="750" cy="2900"/>
            </a:xfrm>
            <a:custGeom>
              <a:avLst/>
              <a:gdLst/>
              <a:ahLst/>
              <a:cxnLst/>
              <a:rect l="l" t="t" r="r" b="b"/>
              <a:pathLst>
                <a:path w="30" h="116" extrusionOk="0">
                  <a:moveTo>
                    <a:pt x="13" y="0"/>
                  </a:moveTo>
                  <a:cubicBezTo>
                    <a:pt x="9" y="13"/>
                    <a:pt x="5" y="29"/>
                    <a:pt x="5" y="41"/>
                  </a:cubicBezTo>
                  <a:cubicBezTo>
                    <a:pt x="1" y="66"/>
                    <a:pt x="5" y="91"/>
                    <a:pt x="17" y="115"/>
                  </a:cubicBezTo>
                  <a:cubicBezTo>
                    <a:pt x="21" y="115"/>
                    <a:pt x="30" y="82"/>
                    <a:pt x="30" y="49"/>
                  </a:cubicBezTo>
                  <a:cubicBezTo>
                    <a:pt x="30" y="21"/>
                    <a:pt x="25" y="0"/>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7" name="Google Shape;748;p40">
              <a:extLst>
                <a:ext uri="{FF2B5EF4-FFF2-40B4-BE49-F238E27FC236}">
                  <a16:creationId xmlns:a16="http://schemas.microsoft.com/office/drawing/2014/main" xmlns="" id="{8F9C0E45-3A89-C541-864D-EC995580CD68}"/>
                </a:ext>
              </a:extLst>
            </p:cNvPr>
            <p:cNvSpPr/>
            <p:nvPr/>
          </p:nvSpPr>
          <p:spPr>
            <a:xfrm>
              <a:off x="4816150" y="5408850"/>
              <a:ext cx="625" cy="1925"/>
            </a:xfrm>
            <a:custGeom>
              <a:avLst/>
              <a:gdLst/>
              <a:ahLst/>
              <a:cxnLst/>
              <a:rect l="l" t="t" r="r" b="b"/>
              <a:pathLst>
                <a:path w="25" h="77" extrusionOk="0">
                  <a:moveTo>
                    <a:pt x="12" y="0"/>
                  </a:moveTo>
                  <a:cubicBezTo>
                    <a:pt x="9" y="0"/>
                    <a:pt x="6" y="11"/>
                    <a:pt x="0" y="33"/>
                  </a:cubicBezTo>
                  <a:cubicBezTo>
                    <a:pt x="5" y="63"/>
                    <a:pt x="7" y="77"/>
                    <a:pt x="10" y="77"/>
                  </a:cubicBezTo>
                  <a:cubicBezTo>
                    <a:pt x="13" y="77"/>
                    <a:pt x="17" y="64"/>
                    <a:pt x="25" y="37"/>
                  </a:cubicBezTo>
                  <a:cubicBezTo>
                    <a:pt x="19" y="12"/>
                    <a:pt x="16" y="0"/>
                    <a:pt x="1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8" name="Google Shape;749;p40">
              <a:extLst>
                <a:ext uri="{FF2B5EF4-FFF2-40B4-BE49-F238E27FC236}">
                  <a16:creationId xmlns:a16="http://schemas.microsoft.com/office/drawing/2014/main" xmlns="" id="{33C56107-C47A-434C-955C-FF7296F33E8E}"/>
                </a:ext>
              </a:extLst>
            </p:cNvPr>
            <p:cNvSpPr/>
            <p:nvPr/>
          </p:nvSpPr>
          <p:spPr>
            <a:xfrm>
              <a:off x="4811950" y="5329550"/>
              <a:ext cx="18975" cy="4650"/>
            </a:xfrm>
            <a:custGeom>
              <a:avLst/>
              <a:gdLst/>
              <a:ahLst/>
              <a:cxnLst/>
              <a:rect l="l" t="t" r="r" b="b"/>
              <a:pathLst>
                <a:path w="759" h="186" extrusionOk="0">
                  <a:moveTo>
                    <a:pt x="671" y="0"/>
                  </a:moveTo>
                  <a:cubicBezTo>
                    <a:pt x="662" y="0"/>
                    <a:pt x="653" y="3"/>
                    <a:pt x="644" y="9"/>
                  </a:cubicBezTo>
                  <a:cubicBezTo>
                    <a:pt x="624" y="21"/>
                    <a:pt x="603" y="29"/>
                    <a:pt x="579" y="29"/>
                  </a:cubicBezTo>
                  <a:cubicBezTo>
                    <a:pt x="566" y="34"/>
                    <a:pt x="558" y="42"/>
                    <a:pt x="550" y="46"/>
                  </a:cubicBezTo>
                  <a:lnTo>
                    <a:pt x="476" y="46"/>
                  </a:lnTo>
                  <a:cubicBezTo>
                    <a:pt x="423" y="38"/>
                    <a:pt x="369" y="29"/>
                    <a:pt x="316" y="21"/>
                  </a:cubicBezTo>
                  <a:cubicBezTo>
                    <a:pt x="275" y="13"/>
                    <a:pt x="238" y="1"/>
                    <a:pt x="201" y="1"/>
                  </a:cubicBezTo>
                  <a:cubicBezTo>
                    <a:pt x="189" y="1"/>
                    <a:pt x="177" y="13"/>
                    <a:pt x="160" y="17"/>
                  </a:cubicBezTo>
                  <a:cubicBezTo>
                    <a:pt x="136" y="28"/>
                    <a:pt x="109" y="44"/>
                    <a:pt x="82" y="44"/>
                  </a:cubicBezTo>
                  <a:cubicBezTo>
                    <a:pt x="69" y="44"/>
                    <a:pt x="55" y="40"/>
                    <a:pt x="41" y="29"/>
                  </a:cubicBezTo>
                  <a:cubicBezTo>
                    <a:pt x="38" y="23"/>
                    <a:pt x="31" y="20"/>
                    <a:pt x="24" y="20"/>
                  </a:cubicBezTo>
                  <a:cubicBezTo>
                    <a:pt x="21" y="20"/>
                    <a:pt x="19" y="20"/>
                    <a:pt x="17" y="21"/>
                  </a:cubicBezTo>
                  <a:cubicBezTo>
                    <a:pt x="12" y="21"/>
                    <a:pt x="8" y="34"/>
                    <a:pt x="0" y="46"/>
                  </a:cubicBezTo>
                  <a:cubicBezTo>
                    <a:pt x="0" y="107"/>
                    <a:pt x="8" y="140"/>
                    <a:pt x="17" y="144"/>
                  </a:cubicBezTo>
                  <a:cubicBezTo>
                    <a:pt x="37" y="153"/>
                    <a:pt x="58" y="161"/>
                    <a:pt x="82" y="165"/>
                  </a:cubicBezTo>
                  <a:cubicBezTo>
                    <a:pt x="111" y="161"/>
                    <a:pt x="136" y="157"/>
                    <a:pt x="160" y="144"/>
                  </a:cubicBezTo>
                  <a:cubicBezTo>
                    <a:pt x="168" y="144"/>
                    <a:pt x="177" y="157"/>
                    <a:pt x="181" y="157"/>
                  </a:cubicBezTo>
                  <a:cubicBezTo>
                    <a:pt x="226" y="148"/>
                    <a:pt x="271" y="148"/>
                    <a:pt x="316" y="148"/>
                  </a:cubicBezTo>
                  <a:cubicBezTo>
                    <a:pt x="357" y="161"/>
                    <a:pt x="398" y="165"/>
                    <a:pt x="435" y="173"/>
                  </a:cubicBezTo>
                  <a:cubicBezTo>
                    <a:pt x="476" y="181"/>
                    <a:pt x="513" y="185"/>
                    <a:pt x="554" y="185"/>
                  </a:cubicBezTo>
                  <a:cubicBezTo>
                    <a:pt x="579" y="181"/>
                    <a:pt x="599" y="173"/>
                    <a:pt x="620" y="157"/>
                  </a:cubicBezTo>
                  <a:cubicBezTo>
                    <a:pt x="634" y="152"/>
                    <a:pt x="647" y="140"/>
                    <a:pt x="659" y="140"/>
                  </a:cubicBezTo>
                  <a:cubicBezTo>
                    <a:pt x="668" y="140"/>
                    <a:pt x="677" y="146"/>
                    <a:pt x="685" y="165"/>
                  </a:cubicBezTo>
                  <a:cubicBezTo>
                    <a:pt x="689" y="160"/>
                    <a:pt x="692" y="158"/>
                    <a:pt x="695" y="158"/>
                  </a:cubicBezTo>
                  <a:cubicBezTo>
                    <a:pt x="701" y="158"/>
                    <a:pt x="707" y="166"/>
                    <a:pt x="712" y="166"/>
                  </a:cubicBezTo>
                  <a:cubicBezTo>
                    <a:pt x="717" y="166"/>
                    <a:pt x="722" y="160"/>
                    <a:pt x="726" y="136"/>
                  </a:cubicBezTo>
                  <a:cubicBezTo>
                    <a:pt x="726" y="133"/>
                    <a:pt x="727" y="132"/>
                    <a:pt x="729" y="132"/>
                  </a:cubicBezTo>
                  <a:cubicBezTo>
                    <a:pt x="731" y="132"/>
                    <a:pt x="736" y="136"/>
                    <a:pt x="739" y="136"/>
                  </a:cubicBezTo>
                  <a:cubicBezTo>
                    <a:pt x="739" y="137"/>
                    <a:pt x="740" y="137"/>
                    <a:pt x="740" y="137"/>
                  </a:cubicBezTo>
                  <a:cubicBezTo>
                    <a:pt x="744" y="137"/>
                    <a:pt x="751" y="120"/>
                    <a:pt x="755" y="83"/>
                  </a:cubicBezTo>
                  <a:cubicBezTo>
                    <a:pt x="759" y="49"/>
                    <a:pt x="751" y="26"/>
                    <a:pt x="743" y="26"/>
                  </a:cubicBezTo>
                  <a:cubicBezTo>
                    <a:pt x="742" y="26"/>
                    <a:pt x="740" y="27"/>
                    <a:pt x="739" y="29"/>
                  </a:cubicBezTo>
                  <a:cubicBezTo>
                    <a:pt x="736" y="33"/>
                    <a:pt x="734" y="35"/>
                    <a:pt x="731" y="35"/>
                  </a:cubicBezTo>
                  <a:cubicBezTo>
                    <a:pt x="726" y="35"/>
                    <a:pt x="720" y="27"/>
                    <a:pt x="714" y="21"/>
                  </a:cubicBezTo>
                  <a:cubicBezTo>
                    <a:pt x="701" y="8"/>
                    <a:pt x="686" y="0"/>
                    <a:pt x="67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59" name="Google Shape;750;p40">
              <a:extLst>
                <a:ext uri="{FF2B5EF4-FFF2-40B4-BE49-F238E27FC236}">
                  <a16:creationId xmlns:a16="http://schemas.microsoft.com/office/drawing/2014/main" xmlns="" id="{027162E7-1664-F54E-B522-0DEFE0FAAFBF}"/>
                </a:ext>
              </a:extLst>
            </p:cNvPr>
            <p:cNvSpPr/>
            <p:nvPr/>
          </p:nvSpPr>
          <p:spPr>
            <a:xfrm>
              <a:off x="4801375" y="5329500"/>
              <a:ext cx="10275" cy="4075"/>
            </a:xfrm>
            <a:custGeom>
              <a:avLst/>
              <a:gdLst/>
              <a:ahLst/>
              <a:cxnLst/>
              <a:rect l="l" t="t" r="r" b="b"/>
              <a:pathLst>
                <a:path w="411" h="163" extrusionOk="0">
                  <a:moveTo>
                    <a:pt x="230" y="1"/>
                  </a:moveTo>
                  <a:cubicBezTo>
                    <a:pt x="218" y="1"/>
                    <a:pt x="206" y="5"/>
                    <a:pt x="193" y="19"/>
                  </a:cubicBezTo>
                  <a:cubicBezTo>
                    <a:pt x="186" y="14"/>
                    <a:pt x="179" y="12"/>
                    <a:pt x="172" y="12"/>
                  </a:cubicBezTo>
                  <a:cubicBezTo>
                    <a:pt x="145" y="12"/>
                    <a:pt x="119" y="39"/>
                    <a:pt x="92" y="39"/>
                  </a:cubicBezTo>
                  <a:cubicBezTo>
                    <a:pt x="85" y="39"/>
                    <a:pt x="78" y="37"/>
                    <a:pt x="70" y="31"/>
                  </a:cubicBezTo>
                  <a:cubicBezTo>
                    <a:pt x="66" y="27"/>
                    <a:pt x="62" y="26"/>
                    <a:pt x="57" y="26"/>
                  </a:cubicBezTo>
                  <a:cubicBezTo>
                    <a:pt x="47" y="26"/>
                    <a:pt x="37" y="31"/>
                    <a:pt x="29" y="31"/>
                  </a:cubicBezTo>
                  <a:cubicBezTo>
                    <a:pt x="13" y="31"/>
                    <a:pt x="13" y="52"/>
                    <a:pt x="0" y="85"/>
                  </a:cubicBezTo>
                  <a:cubicBezTo>
                    <a:pt x="10" y="124"/>
                    <a:pt x="17" y="142"/>
                    <a:pt x="26" y="142"/>
                  </a:cubicBezTo>
                  <a:cubicBezTo>
                    <a:pt x="28" y="142"/>
                    <a:pt x="31" y="141"/>
                    <a:pt x="33" y="138"/>
                  </a:cubicBezTo>
                  <a:cubicBezTo>
                    <a:pt x="37" y="135"/>
                    <a:pt x="41" y="134"/>
                    <a:pt x="43" y="134"/>
                  </a:cubicBezTo>
                  <a:cubicBezTo>
                    <a:pt x="49" y="134"/>
                    <a:pt x="52" y="138"/>
                    <a:pt x="58" y="138"/>
                  </a:cubicBezTo>
                  <a:lnTo>
                    <a:pt x="83" y="142"/>
                  </a:lnTo>
                  <a:lnTo>
                    <a:pt x="115" y="150"/>
                  </a:lnTo>
                  <a:cubicBezTo>
                    <a:pt x="115" y="150"/>
                    <a:pt x="117" y="152"/>
                    <a:pt x="120" y="152"/>
                  </a:cubicBezTo>
                  <a:cubicBezTo>
                    <a:pt x="121" y="152"/>
                    <a:pt x="122" y="152"/>
                    <a:pt x="124" y="150"/>
                  </a:cubicBezTo>
                  <a:cubicBezTo>
                    <a:pt x="135" y="139"/>
                    <a:pt x="147" y="135"/>
                    <a:pt x="157" y="135"/>
                  </a:cubicBezTo>
                  <a:cubicBezTo>
                    <a:pt x="173" y="135"/>
                    <a:pt x="187" y="142"/>
                    <a:pt x="202" y="142"/>
                  </a:cubicBezTo>
                  <a:cubicBezTo>
                    <a:pt x="206" y="142"/>
                    <a:pt x="210" y="138"/>
                    <a:pt x="214" y="134"/>
                  </a:cubicBezTo>
                  <a:cubicBezTo>
                    <a:pt x="223" y="125"/>
                    <a:pt x="232" y="118"/>
                    <a:pt x="241" y="118"/>
                  </a:cubicBezTo>
                  <a:cubicBezTo>
                    <a:pt x="248" y="118"/>
                    <a:pt x="256" y="123"/>
                    <a:pt x="263" y="134"/>
                  </a:cubicBezTo>
                  <a:cubicBezTo>
                    <a:pt x="263" y="142"/>
                    <a:pt x="271" y="142"/>
                    <a:pt x="280" y="142"/>
                  </a:cubicBezTo>
                  <a:cubicBezTo>
                    <a:pt x="286" y="139"/>
                    <a:pt x="293" y="136"/>
                    <a:pt x="300" y="136"/>
                  </a:cubicBezTo>
                  <a:cubicBezTo>
                    <a:pt x="309" y="136"/>
                    <a:pt x="319" y="142"/>
                    <a:pt x="329" y="159"/>
                  </a:cubicBezTo>
                  <a:cubicBezTo>
                    <a:pt x="330" y="161"/>
                    <a:pt x="331" y="162"/>
                    <a:pt x="333" y="162"/>
                  </a:cubicBezTo>
                  <a:cubicBezTo>
                    <a:pt x="337" y="162"/>
                    <a:pt x="342" y="156"/>
                    <a:pt x="345" y="150"/>
                  </a:cubicBezTo>
                  <a:cubicBezTo>
                    <a:pt x="349" y="142"/>
                    <a:pt x="353" y="113"/>
                    <a:pt x="362" y="97"/>
                  </a:cubicBezTo>
                  <a:cubicBezTo>
                    <a:pt x="377" y="129"/>
                    <a:pt x="385" y="146"/>
                    <a:pt x="391" y="146"/>
                  </a:cubicBezTo>
                  <a:cubicBezTo>
                    <a:pt x="398" y="146"/>
                    <a:pt x="402" y="122"/>
                    <a:pt x="411" y="68"/>
                  </a:cubicBezTo>
                  <a:cubicBezTo>
                    <a:pt x="411" y="36"/>
                    <a:pt x="407" y="15"/>
                    <a:pt x="403" y="15"/>
                  </a:cubicBezTo>
                  <a:cubicBezTo>
                    <a:pt x="397" y="15"/>
                    <a:pt x="393" y="13"/>
                    <a:pt x="390" y="13"/>
                  </a:cubicBezTo>
                  <a:cubicBezTo>
                    <a:pt x="389" y="13"/>
                    <a:pt x="388" y="14"/>
                    <a:pt x="386" y="15"/>
                  </a:cubicBezTo>
                  <a:cubicBezTo>
                    <a:pt x="376" y="26"/>
                    <a:pt x="366" y="30"/>
                    <a:pt x="355" y="30"/>
                  </a:cubicBezTo>
                  <a:cubicBezTo>
                    <a:pt x="339" y="30"/>
                    <a:pt x="321" y="22"/>
                    <a:pt x="304" y="19"/>
                  </a:cubicBezTo>
                  <a:cubicBezTo>
                    <a:pt x="280" y="19"/>
                    <a:pt x="255" y="1"/>
                    <a:pt x="23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0" name="Google Shape;751;p40">
              <a:extLst>
                <a:ext uri="{FF2B5EF4-FFF2-40B4-BE49-F238E27FC236}">
                  <a16:creationId xmlns:a16="http://schemas.microsoft.com/office/drawing/2014/main" xmlns="" id="{1ACF1AFF-BC2F-3D44-9080-4B3304799FFB}"/>
                </a:ext>
              </a:extLst>
            </p:cNvPr>
            <p:cNvSpPr/>
            <p:nvPr/>
          </p:nvSpPr>
          <p:spPr>
            <a:xfrm>
              <a:off x="4791625" y="5330075"/>
              <a:ext cx="7825" cy="3275"/>
            </a:xfrm>
            <a:custGeom>
              <a:avLst/>
              <a:gdLst/>
              <a:ahLst/>
              <a:cxnLst/>
              <a:rect l="l" t="t" r="r" b="b"/>
              <a:pathLst>
                <a:path w="313" h="131" extrusionOk="0">
                  <a:moveTo>
                    <a:pt x="230" y="0"/>
                  </a:moveTo>
                  <a:cubicBezTo>
                    <a:pt x="202" y="0"/>
                    <a:pt x="173" y="0"/>
                    <a:pt x="148" y="4"/>
                  </a:cubicBezTo>
                  <a:cubicBezTo>
                    <a:pt x="132" y="4"/>
                    <a:pt x="116" y="21"/>
                    <a:pt x="103" y="25"/>
                  </a:cubicBezTo>
                  <a:cubicBezTo>
                    <a:pt x="95" y="26"/>
                    <a:pt x="86" y="27"/>
                    <a:pt x="78" y="27"/>
                  </a:cubicBezTo>
                  <a:cubicBezTo>
                    <a:pt x="60" y="27"/>
                    <a:pt x="42" y="25"/>
                    <a:pt x="25" y="25"/>
                  </a:cubicBezTo>
                  <a:cubicBezTo>
                    <a:pt x="17" y="25"/>
                    <a:pt x="9" y="25"/>
                    <a:pt x="1" y="54"/>
                  </a:cubicBezTo>
                  <a:cubicBezTo>
                    <a:pt x="13" y="109"/>
                    <a:pt x="24" y="126"/>
                    <a:pt x="36" y="126"/>
                  </a:cubicBezTo>
                  <a:cubicBezTo>
                    <a:pt x="43" y="126"/>
                    <a:pt x="50" y="119"/>
                    <a:pt x="58" y="111"/>
                  </a:cubicBezTo>
                  <a:cubicBezTo>
                    <a:pt x="62" y="107"/>
                    <a:pt x="66" y="104"/>
                    <a:pt x="70" y="104"/>
                  </a:cubicBezTo>
                  <a:cubicBezTo>
                    <a:pt x="75" y="104"/>
                    <a:pt x="79" y="107"/>
                    <a:pt x="83" y="115"/>
                  </a:cubicBezTo>
                  <a:cubicBezTo>
                    <a:pt x="86" y="124"/>
                    <a:pt x="89" y="131"/>
                    <a:pt x="93" y="131"/>
                  </a:cubicBezTo>
                  <a:cubicBezTo>
                    <a:pt x="95" y="131"/>
                    <a:pt x="97" y="130"/>
                    <a:pt x="99" y="127"/>
                  </a:cubicBezTo>
                  <a:cubicBezTo>
                    <a:pt x="106" y="113"/>
                    <a:pt x="114" y="109"/>
                    <a:pt x="121" y="109"/>
                  </a:cubicBezTo>
                  <a:cubicBezTo>
                    <a:pt x="132" y="109"/>
                    <a:pt x="143" y="118"/>
                    <a:pt x="155" y="118"/>
                  </a:cubicBezTo>
                  <a:cubicBezTo>
                    <a:pt x="158" y="118"/>
                    <a:pt x="161" y="117"/>
                    <a:pt x="165" y="115"/>
                  </a:cubicBezTo>
                  <a:cubicBezTo>
                    <a:pt x="172" y="111"/>
                    <a:pt x="179" y="110"/>
                    <a:pt x="186" y="110"/>
                  </a:cubicBezTo>
                  <a:cubicBezTo>
                    <a:pt x="201" y="110"/>
                    <a:pt x="217" y="115"/>
                    <a:pt x="230" y="115"/>
                  </a:cubicBezTo>
                  <a:cubicBezTo>
                    <a:pt x="239" y="115"/>
                    <a:pt x="243" y="111"/>
                    <a:pt x="251" y="107"/>
                  </a:cubicBezTo>
                  <a:lnTo>
                    <a:pt x="288" y="95"/>
                  </a:lnTo>
                  <a:cubicBezTo>
                    <a:pt x="288" y="94"/>
                    <a:pt x="289" y="94"/>
                    <a:pt x="290" y="94"/>
                  </a:cubicBezTo>
                  <a:cubicBezTo>
                    <a:pt x="293" y="94"/>
                    <a:pt x="296" y="97"/>
                    <a:pt x="300" y="97"/>
                  </a:cubicBezTo>
                  <a:cubicBezTo>
                    <a:pt x="305" y="97"/>
                    <a:pt x="310" y="89"/>
                    <a:pt x="313" y="49"/>
                  </a:cubicBezTo>
                  <a:cubicBezTo>
                    <a:pt x="313" y="13"/>
                    <a:pt x="308" y="0"/>
                    <a:pt x="28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1" name="Google Shape;752;p40">
              <a:extLst>
                <a:ext uri="{FF2B5EF4-FFF2-40B4-BE49-F238E27FC236}">
                  <a16:creationId xmlns:a16="http://schemas.microsoft.com/office/drawing/2014/main" xmlns="" id="{963F5514-20A4-7F4E-9C56-3369B3BE2C6F}"/>
                </a:ext>
              </a:extLst>
            </p:cNvPr>
            <p:cNvSpPr/>
            <p:nvPr/>
          </p:nvSpPr>
          <p:spPr>
            <a:xfrm>
              <a:off x="4787125" y="5330625"/>
              <a:ext cx="3100" cy="2525"/>
            </a:xfrm>
            <a:custGeom>
              <a:avLst/>
              <a:gdLst/>
              <a:ahLst/>
              <a:cxnLst/>
              <a:rect l="l" t="t" r="r" b="b"/>
              <a:pathLst>
                <a:path w="124" h="101" extrusionOk="0">
                  <a:moveTo>
                    <a:pt x="68" y="1"/>
                  </a:moveTo>
                  <a:cubicBezTo>
                    <a:pt x="50" y="1"/>
                    <a:pt x="33" y="3"/>
                    <a:pt x="17" y="7"/>
                  </a:cubicBezTo>
                  <a:cubicBezTo>
                    <a:pt x="8" y="7"/>
                    <a:pt x="4" y="19"/>
                    <a:pt x="0" y="27"/>
                  </a:cubicBezTo>
                  <a:cubicBezTo>
                    <a:pt x="4" y="81"/>
                    <a:pt x="12" y="97"/>
                    <a:pt x="21" y="97"/>
                  </a:cubicBezTo>
                  <a:cubicBezTo>
                    <a:pt x="27" y="99"/>
                    <a:pt x="33" y="100"/>
                    <a:pt x="40" y="100"/>
                  </a:cubicBezTo>
                  <a:cubicBezTo>
                    <a:pt x="46" y="100"/>
                    <a:pt x="53" y="99"/>
                    <a:pt x="62" y="97"/>
                  </a:cubicBezTo>
                  <a:cubicBezTo>
                    <a:pt x="71" y="94"/>
                    <a:pt x="82" y="83"/>
                    <a:pt x="92" y="83"/>
                  </a:cubicBezTo>
                  <a:cubicBezTo>
                    <a:pt x="96" y="83"/>
                    <a:pt x="99" y="84"/>
                    <a:pt x="103" y="89"/>
                  </a:cubicBezTo>
                  <a:cubicBezTo>
                    <a:pt x="105" y="93"/>
                    <a:pt x="107" y="95"/>
                    <a:pt x="109" y="95"/>
                  </a:cubicBezTo>
                  <a:cubicBezTo>
                    <a:pt x="115" y="95"/>
                    <a:pt x="117" y="63"/>
                    <a:pt x="123" y="7"/>
                  </a:cubicBezTo>
                  <a:cubicBezTo>
                    <a:pt x="105" y="3"/>
                    <a:pt x="86" y="1"/>
                    <a:pt x="6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2" name="Google Shape;753;p40">
              <a:extLst>
                <a:ext uri="{FF2B5EF4-FFF2-40B4-BE49-F238E27FC236}">
                  <a16:creationId xmlns:a16="http://schemas.microsoft.com/office/drawing/2014/main" xmlns="" id="{E61FAF57-5703-7A4D-8B01-3E2A2E05BF7F}"/>
                </a:ext>
              </a:extLst>
            </p:cNvPr>
            <p:cNvSpPr/>
            <p:nvPr/>
          </p:nvSpPr>
          <p:spPr>
            <a:xfrm>
              <a:off x="4790500" y="5330650"/>
              <a:ext cx="650" cy="2325"/>
            </a:xfrm>
            <a:custGeom>
              <a:avLst/>
              <a:gdLst/>
              <a:ahLst/>
              <a:cxnLst/>
              <a:rect l="l" t="t" r="r" b="b"/>
              <a:pathLst>
                <a:path w="26" h="93" extrusionOk="0">
                  <a:moveTo>
                    <a:pt x="16" y="1"/>
                  </a:moveTo>
                  <a:cubicBezTo>
                    <a:pt x="15" y="1"/>
                    <a:pt x="14" y="1"/>
                    <a:pt x="13" y="2"/>
                  </a:cubicBezTo>
                  <a:cubicBezTo>
                    <a:pt x="9" y="14"/>
                    <a:pt x="5" y="26"/>
                    <a:pt x="5" y="35"/>
                  </a:cubicBezTo>
                  <a:cubicBezTo>
                    <a:pt x="1" y="59"/>
                    <a:pt x="9" y="92"/>
                    <a:pt x="17" y="92"/>
                  </a:cubicBezTo>
                  <a:cubicBezTo>
                    <a:pt x="21" y="76"/>
                    <a:pt x="25" y="59"/>
                    <a:pt x="25" y="47"/>
                  </a:cubicBezTo>
                  <a:cubicBezTo>
                    <a:pt x="25" y="12"/>
                    <a:pt x="22"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3" name="Google Shape;754;p40">
              <a:extLst>
                <a:ext uri="{FF2B5EF4-FFF2-40B4-BE49-F238E27FC236}">
                  <a16:creationId xmlns:a16="http://schemas.microsoft.com/office/drawing/2014/main" xmlns="" id="{0847E088-C804-CD4C-815F-655B8DC09741}"/>
                </a:ext>
              </a:extLst>
            </p:cNvPr>
            <p:cNvSpPr/>
            <p:nvPr/>
          </p:nvSpPr>
          <p:spPr>
            <a:xfrm>
              <a:off x="4800350" y="5330475"/>
              <a:ext cx="650" cy="1750"/>
            </a:xfrm>
            <a:custGeom>
              <a:avLst/>
              <a:gdLst/>
              <a:ahLst/>
              <a:cxnLst/>
              <a:rect l="l" t="t" r="r" b="b"/>
              <a:pathLst>
                <a:path w="26" h="70" extrusionOk="0">
                  <a:moveTo>
                    <a:pt x="17" y="1"/>
                  </a:moveTo>
                  <a:cubicBezTo>
                    <a:pt x="9" y="1"/>
                    <a:pt x="5" y="5"/>
                    <a:pt x="0" y="9"/>
                  </a:cubicBezTo>
                  <a:cubicBezTo>
                    <a:pt x="0" y="21"/>
                    <a:pt x="0" y="33"/>
                    <a:pt x="0" y="46"/>
                  </a:cubicBezTo>
                  <a:cubicBezTo>
                    <a:pt x="5" y="63"/>
                    <a:pt x="9" y="70"/>
                    <a:pt x="13" y="70"/>
                  </a:cubicBezTo>
                  <a:cubicBezTo>
                    <a:pt x="15" y="70"/>
                    <a:pt x="18" y="67"/>
                    <a:pt x="21" y="62"/>
                  </a:cubicBezTo>
                  <a:cubicBezTo>
                    <a:pt x="25" y="46"/>
                    <a:pt x="25" y="29"/>
                    <a:pt x="21" y="9"/>
                  </a:cubicBezTo>
                  <a:cubicBezTo>
                    <a:pt x="21" y="5"/>
                    <a:pt x="17"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4" name="Google Shape;755;p40">
              <a:extLst>
                <a:ext uri="{FF2B5EF4-FFF2-40B4-BE49-F238E27FC236}">
                  <a16:creationId xmlns:a16="http://schemas.microsoft.com/office/drawing/2014/main" xmlns="" id="{F744A622-08CE-5D42-BC6F-49B3EB8CDC2A}"/>
                </a:ext>
              </a:extLst>
            </p:cNvPr>
            <p:cNvSpPr/>
            <p:nvPr/>
          </p:nvSpPr>
          <p:spPr>
            <a:xfrm>
              <a:off x="4819525" y="5432750"/>
              <a:ext cx="16125" cy="7200"/>
            </a:xfrm>
            <a:custGeom>
              <a:avLst/>
              <a:gdLst/>
              <a:ahLst/>
              <a:cxnLst/>
              <a:rect l="l" t="t" r="r" b="b"/>
              <a:pathLst>
                <a:path w="645" h="288" extrusionOk="0">
                  <a:moveTo>
                    <a:pt x="633" y="1"/>
                  </a:moveTo>
                  <a:cubicBezTo>
                    <a:pt x="608" y="5"/>
                    <a:pt x="588" y="13"/>
                    <a:pt x="567" y="21"/>
                  </a:cubicBezTo>
                  <a:cubicBezTo>
                    <a:pt x="565" y="22"/>
                    <a:pt x="563" y="22"/>
                    <a:pt x="561" y="22"/>
                  </a:cubicBezTo>
                  <a:cubicBezTo>
                    <a:pt x="553" y="22"/>
                    <a:pt x="542" y="17"/>
                    <a:pt x="538" y="17"/>
                  </a:cubicBezTo>
                  <a:cubicBezTo>
                    <a:pt x="534" y="17"/>
                    <a:pt x="530" y="21"/>
                    <a:pt x="522" y="21"/>
                  </a:cubicBezTo>
                  <a:lnTo>
                    <a:pt x="473" y="21"/>
                  </a:lnTo>
                  <a:cubicBezTo>
                    <a:pt x="460" y="21"/>
                    <a:pt x="448" y="9"/>
                    <a:pt x="440" y="9"/>
                  </a:cubicBezTo>
                  <a:cubicBezTo>
                    <a:pt x="395" y="17"/>
                    <a:pt x="350" y="29"/>
                    <a:pt x="304" y="38"/>
                  </a:cubicBezTo>
                  <a:cubicBezTo>
                    <a:pt x="300" y="38"/>
                    <a:pt x="292" y="33"/>
                    <a:pt x="288" y="33"/>
                  </a:cubicBezTo>
                  <a:cubicBezTo>
                    <a:pt x="280" y="30"/>
                    <a:pt x="272" y="26"/>
                    <a:pt x="263" y="26"/>
                  </a:cubicBezTo>
                  <a:cubicBezTo>
                    <a:pt x="253" y="26"/>
                    <a:pt x="243" y="31"/>
                    <a:pt x="235" y="46"/>
                  </a:cubicBezTo>
                  <a:cubicBezTo>
                    <a:pt x="235" y="50"/>
                    <a:pt x="231" y="50"/>
                    <a:pt x="226" y="50"/>
                  </a:cubicBezTo>
                  <a:cubicBezTo>
                    <a:pt x="194" y="54"/>
                    <a:pt x="157" y="58"/>
                    <a:pt x="124" y="74"/>
                  </a:cubicBezTo>
                  <a:cubicBezTo>
                    <a:pt x="112" y="80"/>
                    <a:pt x="101" y="82"/>
                    <a:pt x="89" y="82"/>
                  </a:cubicBezTo>
                  <a:cubicBezTo>
                    <a:pt x="72" y="82"/>
                    <a:pt x="55" y="78"/>
                    <a:pt x="37" y="78"/>
                  </a:cubicBezTo>
                  <a:cubicBezTo>
                    <a:pt x="33" y="78"/>
                    <a:pt x="29" y="78"/>
                    <a:pt x="25" y="79"/>
                  </a:cubicBezTo>
                  <a:cubicBezTo>
                    <a:pt x="17" y="79"/>
                    <a:pt x="9" y="79"/>
                    <a:pt x="1" y="120"/>
                  </a:cubicBezTo>
                  <a:cubicBezTo>
                    <a:pt x="1" y="148"/>
                    <a:pt x="5" y="177"/>
                    <a:pt x="9" y="206"/>
                  </a:cubicBezTo>
                  <a:cubicBezTo>
                    <a:pt x="9" y="206"/>
                    <a:pt x="13" y="210"/>
                    <a:pt x="13" y="210"/>
                  </a:cubicBezTo>
                  <a:cubicBezTo>
                    <a:pt x="16" y="208"/>
                    <a:pt x="19" y="208"/>
                    <a:pt x="22" y="208"/>
                  </a:cubicBezTo>
                  <a:cubicBezTo>
                    <a:pt x="26" y="208"/>
                    <a:pt x="30" y="209"/>
                    <a:pt x="35" y="209"/>
                  </a:cubicBezTo>
                  <a:cubicBezTo>
                    <a:pt x="44" y="209"/>
                    <a:pt x="53" y="205"/>
                    <a:pt x="62" y="177"/>
                  </a:cubicBezTo>
                  <a:cubicBezTo>
                    <a:pt x="64" y="175"/>
                    <a:pt x="65" y="174"/>
                    <a:pt x="66" y="174"/>
                  </a:cubicBezTo>
                  <a:cubicBezTo>
                    <a:pt x="69" y="174"/>
                    <a:pt x="72" y="179"/>
                    <a:pt x="75" y="185"/>
                  </a:cubicBezTo>
                  <a:cubicBezTo>
                    <a:pt x="86" y="210"/>
                    <a:pt x="97" y="222"/>
                    <a:pt x="108" y="222"/>
                  </a:cubicBezTo>
                  <a:cubicBezTo>
                    <a:pt x="113" y="222"/>
                    <a:pt x="119" y="219"/>
                    <a:pt x="124" y="214"/>
                  </a:cubicBezTo>
                  <a:cubicBezTo>
                    <a:pt x="131" y="207"/>
                    <a:pt x="138" y="204"/>
                    <a:pt x="144" y="204"/>
                  </a:cubicBezTo>
                  <a:cubicBezTo>
                    <a:pt x="153" y="204"/>
                    <a:pt x="162" y="210"/>
                    <a:pt x="169" y="222"/>
                  </a:cubicBezTo>
                  <a:cubicBezTo>
                    <a:pt x="172" y="224"/>
                    <a:pt x="174" y="224"/>
                    <a:pt x="177" y="224"/>
                  </a:cubicBezTo>
                  <a:cubicBezTo>
                    <a:pt x="182" y="224"/>
                    <a:pt x="187" y="222"/>
                    <a:pt x="190" y="222"/>
                  </a:cubicBezTo>
                  <a:cubicBezTo>
                    <a:pt x="196" y="219"/>
                    <a:pt x="200" y="208"/>
                    <a:pt x="206" y="208"/>
                  </a:cubicBezTo>
                  <a:cubicBezTo>
                    <a:pt x="207" y="208"/>
                    <a:pt x="208" y="208"/>
                    <a:pt x="210" y="210"/>
                  </a:cubicBezTo>
                  <a:cubicBezTo>
                    <a:pt x="219" y="220"/>
                    <a:pt x="229" y="224"/>
                    <a:pt x="238" y="224"/>
                  </a:cubicBezTo>
                  <a:cubicBezTo>
                    <a:pt x="258" y="224"/>
                    <a:pt x="277" y="209"/>
                    <a:pt x="297" y="209"/>
                  </a:cubicBezTo>
                  <a:cubicBezTo>
                    <a:pt x="305" y="209"/>
                    <a:pt x="313" y="211"/>
                    <a:pt x="321" y="218"/>
                  </a:cubicBezTo>
                  <a:cubicBezTo>
                    <a:pt x="325" y="221"/>
                    <a:pt x="330" y="222"/>
                    <a:pt x="336" y="222"/>
                  </a:cubicBezTo>
                  <a:cubicBezTo>
                    <a:pt x="341" y="222"/>
                    <a:pt x="347" y="221"/>
                    <a:pt x="353" y="221"/>
                  </a:cubicBezTo>
                  <a:cubicBezTo>
                    <a:pt x="356" y="221"/>
                    <a:pt x="359" y="221"/>
                    <a:pt x="362" y="222"/>
                  </a:cubicBezTo>
                  <a:cubicBezTo>
                    <a:pt x="395" y="226"/>
                    <a:pt x="423" y="234"/>
                    <a:pt x="456" y="243"/>
                  </a:cubicBezTo>
                  <a:cubicBezTo>
                    <a:pt x="469" y="247"/>
                    <a:pt x="481" y="255"/>
                    <a:pt x="485" y="267"/>
                  </a:cubicBezTo>
                  <a:cubicBezTo>
                    <a:pt x="492" y="281"/>
                    <a:pt x="499" y="286"/>
                    <a:pt x="506" y="286"/>
                  </a:cubicBezTo>
                  <a:cubicBezTo>
                    <a:pt x="515" y="286"/>
                    <a:pt x="525" y="278"/>
                    <a:pt x="534" y="276"/>
                  </a:cubicBezTo>
                  <a:cubicBezTo>
                    <a:pt x="546" y="271"/>
                    <a:pt x="560" y="269"/>
                    <a:pt x="573" y="269"/>
                  </a:cubicBezTo>
                  <a:cubicBezTo>
                    <a:pt x="582" y="269"/>
                    <a:pt x="591" y="270"/>
                    <a:pt x="600" y="271"/>
                  </a:cubicBezTo>
                  <a:cubicBezTo>
                    <a:pt x="608" y="271"/>
                    <a:pt x="624" y="288"/>
                    <a:pt x="645" y="288"/>
                  </a:cubicBezTo>
                  <a:lnTo>
                    <a:pt x="645" y="9"/>
                  </a:lnTo>
                  <a:cubicBezTo>
                    <a:pt x="641" y="5"/>
                    <a:pt x="637" y="1"/>
                    <a:pt x="63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5" name="Google Shape;756;p40">
              <a:extLst>
                <a:ext uri="{FF2B5EF4-FFF2-40B4-BE49-F238E27FC236}">
                  <a16:creationId xmlns:a16="http://schemas.microsoft.com/office/drawing/2014/main" xmlns="" id="{02BB9ADD-157E-3F40-A11C-ED32129A99B0}"/>
                </a:ext>
              </a:extLst>
            </p:cNvPr>
            <p:cNvSpPr/>
            <p:nvPr/>
          </p:nvSpPr>
          <p:spPr>
            <a:xfrm>
              <a:off x="4819525" y="5419700"/>
              <a:ext cx="16125" cy="7200"/>
            </a:xfrm>
            <a:custGeom>
              <a:avLst/>
              <a:gdLst/>
              <a:ahLst/>
              <a:cxnLst/>
              <a:rect l="l" t="t" r="r" b="b"/>
              <a:pathLst>
                <a:path w="645" h="288" extrusionOk="0">
                  <a:moveTo>
                    <a:pt x="587" y="0"/>
                  </a:moveTo>
                  <a:cubicBezTo>
                    <a:pt x="585" y="0"/>
                    <a:pt x="582" y="1"/>
                    <a:pt x="579" y="1"/>
                  </a:cubicBezTo>
                  <a:cubicBezTo>
                    <a:pt x="542" y="18"/>
                    <a:pt x="501" y="34"/>
                    <a:pt x="460" y="47"/>
                  </a:cubicBezTo>
                  <a:cubicBezTo>
                    <a:pt x="457" y="47"/>
                    <a:pt x="454" y="48"/>
                    <a:pt x="451" y="48"/>
                  </a:cubicBezTo>
                  <a:cubicBezTo>
                    <a:pt x="439" y="48"/>
                    <a:pt x="428" y="43"/>
                    <a:pt x="415" y="43"/>
                  </a:cubicBezTo>
                  <a:cubicBezTo>
                    <a:pt x="399" y="43"/>
                    <a:pt x="382" y="47"/>
                    <a:pt x="366" y="59"/>
                  </a:cubicBezTo>
                  <a:cubicBezTo>
                    <a:pt x="360" y="61"/>
                    <a:pt x="353" y="62"/>
                    <a:pt x="345" y="62"/>
                  </a:cubicBezTo>
                  <a:cubicBezTo>
                    <a:pt x="337" y="62"/>
                    <a:pt x="329" y="61"/>
                    <a:pt x="321" y="59"/>
                  </a:cubicBezTo>
                  <a:cubicBezTo>
                    <a:pt x="317" y="56"/>
                    <a:pt x="312" y="55"/>
                    <a:pt x="307" y="55"/>
                  </a:cubicBezTo>
                  <a:cubicBezTo>
                    <a:pt x="297" y="55"/>
                    <a:pt x="284" y="60"/>
                    <a:pt x="276" y="63"/>
                  </a:cubicBezTo>
                  <a:cubicBezTo>
                    <a:pt x="270" y="63"/>
                    <a:pt x="263" y="70"/>
                    <a:pt x="257" y="70"/>
                  </a:cubicBezTo>
                  <a:cubicBezTo>
                    <a:pt x="255" y="70"/>
                    <a:pt x="253" y="69"/>
                    <a:pt x="251" y="67"/>
                  </a:cubicBezTo>
                  <a:cubicBezTo>
                    <a:pt x="239" y="61"/>
                    <a:pt x="224" y="58"/>
                    <a:pt x="210" y="58"/>
                  </a:cubicBezTo>
                  <a:cubicBezTo>
                    <a:pt x="195" y="58"/>
                    <a:pt x="179" y="61"/>
                    <a:pt x="165" y="67"/>
                  </a:cubicBezTo>
                  <a:cubicBezTo>
                    <a:pt x="128" y="84"/>
                    <a:pt x="91" y="92"/>
                    <a:pt x="54" y="96"/>
                  </a:cubicBezTo>
                  <a:cubicBezTo>
                    <a:pt x="53" y="96"/>
                    <a:pt x="52" y="97"/>
                    <a:pt x="51" y="97"/>
                  </a:cubicBezTo>
                  <a:cubicBezTo>
                    <a:pt x="44" y="97"/>
                    <a:pt x="37" y="87"/>
                    <a:pt x="29" y="79"/>
                  </a:cubicBezTo>
                  <a:cubicBezTo>
                    <a:pt x="27" y="78"/>
                    <a:pt x="25" y="77"/>
                    <a:pt x="23" y="77"/>
                  </a:cubicBezTo>
                  <a:cubicBezTo>
                    <a:pt x="14" y="77"/>
                    <a:pt x="7" y="94"/>
                    <a:pt x="1" y="141"/>
                  </a:cubicBezTo>
                  <a:cubicBezTo>
                    <a:pt x="5" y="170"/>
                    <a:pt x="9" y="198"/>
                    <a:pt x="13" y="231"/>
                  </a:cubicBezTo>
                  <a:cubicBezTo>
                    <a:pt x="21" y="227"/>
                    <a:pt x="29" y="231"/>
                    <a:pt x="34" y="211"/>
                  </a:cubicBezTo>
                  <a:cubicBezTo>
                    <a:pt x="39" y="197"/>
                    <a:pt x="44" y="193"/>
                    <a:pt x="49" y="193"/>
                  </a:cubicBezTo>
                  <a:cubicBezTo>
                    <a:pt x="54" y="193"/>
                    <a:pt x="58" y="198"/>
                    <a:pt x="62" y="203"/>
                  </a:cubicBezTo>
                  <a:cubicBezTo>
                    <a:pt x="73" y="220"/>
                    <a:pt x="91" y="228"/>
                    <a:pt x="109" y="228"/>
                  </a:cubicBezTo>
                  <a:cubicBezTo>
                    <a:pt x="113" y="228"/>
                    <a:pt x="116" y="228"/>
                    <a:pt x="120" y="227"/>
                  </a:cubicBezTo>
                  <a:cubicBezTo>
                    <a:pt x="136" y="223"/>
                    <a:pt x="153" y="227"/>
                    <a:pt x="165" y="219"/>
                  </a:cubicBezTo>
                  <a:cubicBezTo>
                    <a:pt x="171" y="214"/>
                    <a:pt x="178" y="212"/>
                    <a:pt x="184" y="212"/>
                  </a:cubicBezTo>
                  <a:cubicBezTo>
                    <a:pt x="200" y="212"/>
                    <a:pt x="215" y="227"/>
                    <a:pt x="231" y="227"/>
                  </a:cubicBezTo>
                  <a:cubicBezTo>
                    <a:pt x="256" y="227"/>
                    <a:pt x="282" y="250"/>
                    <a:pt x="308" y="250"/>
                  </a:cubicBezTo>
                  <a:cubicBezTo>
                    <a:pt x="315" y="250"/>
                    <a:pt x="322" y="248"/>
                    <a:pt x="329" y="244"/>
                  </a:cubicBezTo>
                  <a:cubicBezTo>
                    <a:pt x="330" y="243"/>
                    <a:pt x="331" y="243"/>
                    <a:pt x="333" y="243"/>
                  </a:cubicBezTo>
                  <a:cubicBezTo>
                    <a:pt x="341" y="243"/>
                    <a:pt x="351" y="252"/>
                    <a:pt x="358" y="256"/>
                  </a:cubicBezTo>
                  <a:cubicBezTo>
                    <a:pt x="366" y="260"/>
                    <a:pt x="375" y="261"/>
                    <a:pt x="383" y="261"/>
                  </a:cubicBezTo>
                  <a:cubicBezTo>
                    <a:pt x="402" y="261"/>
                    <a:pt x="420" y="253"/>
                    <a:pt x="440" y="248"/>
                  </a:cubicBezTo>
                  <a:cubicBezTo>
                    <a:pt x="446" y="247"/>
                    <a:pt x="452" y="246"/>
                    <a:pt x="458" y="246"/>
                  </a:cubicBezTo>
                  <a:cubicBezTo>
                    <a:pt x="477" y="246"/>
                    <a:pt x="495" y="251"/>
                    <a:pt x="514" y="260"/>
                  </a:cubicBezTo>
                  <a:cubicBezTo>
                    <a:pt x="534" y="264"/>
                    <a:pt x="555" y="268"/>
                    <a:pt x="575" y="268"/>
                  </a:cubicBezTo>
                  <a:cubicBezTo>
                    <a:pt x="596" y="272"/>
                    <a:pt x="620" y="268"/>
                    <a:pt x="637" y="285"/>
                  </a:cubicBezTo>
                  <a:cubicBezTo>
                    <a:pt x="637" y="287"/>
                    <a:pt x="638" y="288"/>
                    <a:pt x="639" y="288"/>
                  </a:cubicBezTo>
                  <a:cubicBezTo>
                    <a:pt x="641" y="288"/>
                    <a:pt x="643" y="287"/>
                    <a:pt x="645" y="285"/>
                  </a:cubicBezTo>
                  <a:lnTo>
                    <a:pt x="645" y="43"/>
                  </a:lnTo>
                  <a:cubicBezTo>
                    <a:pt x="627" y="28"/>
                    <a:pt x="608" y="0"/>
                    <a:pt x="58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6" name="Google Shape;757;p40">
              <a:extLst>
                <a:ext uri="{FF2B5EF4-FFF2-40B4-BE49-F238E27FC236}">
                  <a16:creationId xmlns:a16="http://schemas.microsoft.com/office/drawing/2014/main" xmlns="" id="{4631D956-3B4A-374B-BEC6-D51EAD9F79A6}"/>
                </a:ext>
              </a:extLst>
            </p:cNvPr>
            <p:cNvSpPr/>
            <p:nvPr/>
          </p:nvSpPr>
          <p:spPr>
            <a:xfrm>
              <a:off x="4822100" y="5445675"/>
              <a:ext cx="13450" cy="7525"/>
            </a:xfrm>
            <a:custGeom>
              <a:avLst/>
              <a:gdLst/>
              <a:ahLst/>
              <a:cxnLst/>
              <a:rect l="l" t="t" r="r" b="b"/>
              <a:pathLst>
                <a:path w="538" h="301" extrusionOk="0">
                  <a:moveTo>
                    <a:pt x="530" y="1"/>
                  </a:moveTo>
                  <a:cubicBezTo>
                    <a:pt x="514" y="8"/>
                    <a:pt x="499" y="21"/>
                    <a:pt x="483" y="21"/>
                  </a:cubicBezTo>
                  <a:cubicBezTo>
                    <a:pt x="474" y="21"/>
                    <a:pt x="465" y="17"/>
                    <a:pt x="456" y="5"/>
                  </a:cubicBezTo>
                  <a:cubicBezTo>
                    <a:pt x="455" y="4"/>
                    <a:pt x="455" y="4"/>
                    <a:pt x="454" y="4"/>
                  </a:cubicBezTo>
                  <a:cubicBezTo>
                    <a:pt x="449" y="4"/>
                    <a:pt x="443" y="13"/>
                    <a:pt x="439" y="13"/>
                  </a:cubicBezTo>
                  <a:cubicBezTo>
                    <a:pt x="433" y="15"/>
                    <a:pt x="427" y="16"/>
                    <a:pt x="421" y="16"/>
                  </a:cubicBezTo>
                  <a:cubicBezTo>
                    <a:pt x="415" y="16"/>
                    <a:pt x="409" y="15"/>
                    <a:pt x="402" y="13"/>
                  </a:cubicBezTo>
                  <a:cubicBezTo>
                    <a:pt x="397" y="10"/>
                    <a:pt x="390" y="9"/>
                    <a:pt x="384" y="9"/>
                  </a:cubicBezTo>
                  <a:cubicBezTo>
                    <a:pt x="373" y="9"/>
                    <a:pt x="361" y="13"/>
                    <a:pt x="353" y="21"/>
                  </a:cubicBezTo>
                  <a:cubicBezTo>
                    <a:pt x="344" y="26"/>
                    <a:pt x="333" y="28"/>
                    <a:pt x="322" y="28"/>
                  </a:cubicBezTo>
                  <a:cubicBezTo>
                    <a:pt x="314" y="28"/>
                    <a:pt x="307" y="27"/>
                    <a:pt x="300" y="25"/>
                  </a:cubicBezTo>
                  <a:cubicBezTo>
                    <a:pt x="290" y="24"/>
                    <a:pt x="281" y="24"/>
                    <a:pt x="271" y="24"/>
                  </a:cubicBezTo>
                  <a:cubicBezTo>
                    <a:pt x="240" y="24"/>
                    <a:pt x="209" y="29"/>
                    <a:pt x="181" y="42"/>
                  </a:cubicBezTo>
                  <a:cubicBezTo>
                    <a:pt x="140" y="54"/>
                    <a:pt x="95" y="66"/>
                    <a:pt x="50" y="70"/>
                  </a:cubicBezTo>
                  <a:cubicBezTo>
                    <a:pt x="45" y="72"/>
                    <a:pt x="41" y="72"/>
                    <a:pt x="38" y="72"/>
                  </a:cubicBezTo>
                  <a:cubicBezTo>
                    <a:pt x="34" y="72"/>
                    <a:pt x="31" y="72"/>
                    <a:pt x="29" y="74"/>
                  </a:cubicBezTo>
                  <a:cubicBezTo>
                    <a:pt x="17" y="83"/>
                    <a:pt x="9" y="95"/>
                    <a:pt x="0" y="107"/>
                  </a:cubicBezTo>
                  <a:lnTo>
                    <a:pt x="0" y="136"/>
                  </a:lnTo>
                  <a:cubicBezTo>
                    <a:pt x="0" y="152"/>
                    <a:pt x="4" y="169"/>
                    <a:pt x="9" y="185"/>
                  </a:cubicBezTo>
                  <a:cubicBezTo>
                    <a:pt x="21" y="198"/>
                    <a:pt x="37" y="202"/>
                    <a:pt x="50" y="206"/>
                  </a:cubicBezTo>
                  <a:cubicBezTo>
                    <a:pt x="58" y="204"/>
                    <a:pt x="66" y="202"/>
                    <a:pt x="74" y="202"/>
                  </a:cubicBezTo>
                  <a:cubicBezTo>
                    <a:pt x="81" y="202"/>
                    <a:pt x="89" y="204"/>
                    <a:pt x="95" y="210"/>
                  </a:cubicBezTo>
                  <a:cubicBezTo>
                    <a:pt x="103" y="219"/>
                    <a:pt x="111" y="224"/>
                    <a:pt x="118" y="224"/>
                  </a:cubicBezTo>
                  <a:cubicBezTo>
                    <a:pt x="124" y="224"/>
                    <a:pt x="130" y="220"/>
                    <a:pt x="136" y="210"/>
                  </a:cubicBezTo>
                  <a:cubicBezTo>
                    <a:pt x="141" y="205"/>
                    <a:pt x="144" y="203"/>
                    <a:pt x="147" y="203"/>
                  </a:cubicBezTo>
                  <a:cubicBezTo>
                    <a:pt x="149" y="203"/>
                    <a:pt x="150" y="204"/>
                    <a:pt x="152" y="206"/>
                  </a:cubicBezTo>
                  <a:cubicBezTo>
                    <a:pt x="170" y="220"/>
                    <a:pt x="188" y="224"/>
                    <a:pt x="205" y="224"/>
                  </a:cubicBezTo>
                  <a:cubicBezTo>
                    <a:pt x="227" y="224"/>
                    <a:pt x="248" y="218"/>
                    <a:pt x="271" y="218"/>
                  </a:cubicBezTo>
                  <a:cubicBezTo>
                    <a:pt x="304" y="226"/>
                    <a:pt x="333" y="234"/>
                    <a:pt x="361" y="247"/>
                  </a:cubicBezTo>
                  <a:cubicBezTo>
                    <a:pt x="390" y="255"/>
                    <a:pt x="419" y="259"/>
                    <a:pt x="448" y="263"/>
                  </a:cubicBezTo>
                  <a:cubicBezTo>
                    <a:pt x="451" y="263"/>
                    <a:pt x="454" y="263"/>
                    <a:pt x="457" y="263"/>
                  </a:cubicBezTo>
                  <a:cubicBezTo>
                    <a:pt x="462" y="263"/>
                    <a:pt x="467" y="264"/>
                    <a:pt x="472" y="271"/>
                  </a:cubicBezTo>
                  <a:cubicBezTo>
                    <a:pt x="487" y="283"/>
                    <a:pt x="512" y="301"/>
                    <a:pt x="532" y="301"/>
                  </a:cubicBezTo>
                  <a:cubicBezTo>
                    <a:pt x="534" y="301"/>
                    <a:pt x="536" y="301"/>
                    <a:pt x="538" y="300"/>
                  </a:cubicBezTo>
                  <a:lnTo>
                    <a:pt x="538" y="9"/>
                  </a:lnTo>
                  <a:cubicBezTo>
                    <a:pt x="538" y="5"/>
                    <a:pt x="534" y="5"/>
                    <a:pt x="53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7" name="Google Shape;758;p40">
              <a:extLst>
                <a:ext uri="{FF2B5EF4-FFF2-40B4-BE49-F238E27FC236}">
                  <a16:creationId xmlns:a16="http://schemas.microsoft.com/office/drawing/2014/main" xmlns="" id="{C923AB3A-8AEC-AF46-A682-ECBDCD192FD1}"/>
                </a:ext>
              </a:extLst>
            </p:cNvPr>
            <p:cNvSpPr/>
            <p:nvPr/>
          </p:nvSpPr>
          <p:spPr>
            <a:xfrm>
              <a:off x="4829075" y="5354725"/>
              <a:ext cx="6475" cy="6325"/>
            </a:xfrm>
            <a:custGeom>
              <a:avLst/>
              <a:gdLst/>
              <a:ahLst/>
              <a:cxnLst/>
              <a:rect l="l" t="t" r="r" b="b"/>
              <a:pathLst>
                <a:path w="259" h="253" extrusionOk="0">
                  <a:moveTo>
                    <a:pt x="183" y="1"/>
                  </a:moveTo>
                  <a:cubicBezTo>
                    <a:pt x="161" y="1"/>
                    <a:pt x="139" y="20"/>
                    <a:pt x="119" y="40"/>
                  </a:cubicBezTo>
                  <a:cubicBezTo>
                    <a:pt x="119" y="41"/>
                    <a:pt x="118" y="41"/>
                    <a:pt x="116" y="41"/>
                  </a:cubicBezTo>
                  <a:cubicBezTo>
                    <a:pt x="112" y="41"/>
                    <a:pt x="106" y="36"/>
                    <a:pt x="103" y="36"/>
                  </a:cubicBezTo>
                  <a:cubicBezTo>
                    <a:pt x="99" y="32"/>
                    <a:pt x="91" y="32"/>
                    <a:pt x="87" y="32"/>
                  </a:cubicBezTo>
                  <a:cubicBezTo>
                    <a:pt x="66" y="36"/>
                    <a:pt x="45" y="40"/>
                    <a:pt x="25" y="44"/>
                  </a:cubicBezTo>
                  <a:cubicBezTo>
                    <a:pt x="17" y="48"/>
                    <a:pt x="9" y="48"/>
                    <a:pt x="0" y="52"/>
                  </a:cubicBezTo>
                  <a:cubicBezTo>
                    <a:pt x="0" y="89"/>
                    <a:pt x="0" y="122"/>
                    <a:pt x="4" y="130"/>
                  </a:cubicBezTo>
                  <a:cubicBezTo>
                    <a:pt x="9" y="151"/>
                    <a:pt x="17" y="180"/>
                    <a:pt x="25" y="180"/>
                  </a:cubicBezTo>
                  <a:cubicBezTo>
                    <a:pt x="29" y="178"/>
                    <a:pt x="34" y="177"/>
                    <a:pt x="38" y="177"/>
                  </a:cubicBezTo>
                  <a:cubicBezTo>
                    <a:pt x="53" y="177"/>
                    <a:pt x="66" y="187"/>
                    <a:pt x="78" y="200"/>
                  </a:cubicBezTo>
                  <a:cubicBezTo>
                    <a:pt x="78" y="200"/>
                    <a:pt x="81" y="205"/>
                    <a:pt x="84" y="205"/>
                  </a:cubicBezTo>
                  <a:cubicBezTo>
                    <a:pt x="85" y="205"/>
                    <a:pt x="86" y="205"/>
                    <a:pt x="87" y="204"/>
                  </a:cubicBezTo>
                  <a:cubicBezTo>
                    <a:pt x="91" y="199"/>
                    <a:pt x="95" y="197"/>
                    <a:pt x="100" y="197"/>
                  </a:cubicBezTo>
                  <a:cubicBezTo>
                    <a:pt x="116" y="197"/>
                    <a:pt x="133" y="226"/>
                    <a:pt x="152" y="229"/>
                  </a:cubicBezTo>
                  <a:cubicBezTo>
                    <a:pt x="164" y="233"/>
                    <a:pt x="177" y="233"/>
                    <a:pt x="185" y="233"/>
                  </a:cubicBezTo>
                  <a:cubicBezTo>
                    <a:pt x="186" y="234"/>
                    <a:pt x="188" y="234"/>
                    <a:pt x="190" y="234"/>
                  </a:cubicBezTo>
                  <a:cubicBezTo>
                    <a:pt x="192" y="234"/>
                    <a:pt x="195" y="233"/>
                    <a:pt x="198" y="233"/>
                  </a:cubicBezTo>
                  <a:cubicBezTo>
                    <a:pt x="203" y="233"/>
                    <a:pt x="209" y="236"/>
                    <a:pt x="214" y="249"/>
                  </a:cubicBezTo>
                  <a:cubicBezTo>
                    <a:pt x="217" y="252"/>
                    <a:pt x="220" y="252"/>
                    <a:pt x="223" y="252"/>
                  </a:cubicBezTo>
                  <a:cubicBezTo>
                    <a:pt x="234" y="252"/>
                    <a:pt x="245" y="240"/>
                    <a:pt x="254" y="240"/>
                  </a:cubicBezTo>
                  <a:cubicBezTo>
                    <a:pt x="256" y="240"/>
                    <a:pt x="257" y="240"/>
                    <a:pt x="259" y="241"/>
                  </a:cubicBezTo>
                  <a:lnTo>
                    <a:pt x="259" y="7"/>
                  </a:lnTo>
                  <a:cubicBezTo>
                    <a:pt x="247" y="11"/>
                    <a:pt x="230" y="11"/>
                    <a:pt x="218" y="15"/>
                  </a:cubicBezTo>
                  <a:lnTo>
                    <a:pt x="214" y="15"/>
                  </a:lnTo>
                  <a:cubicBezTo>
                    <a:pt x="203" y="5"/>
                    <a:pt x="193" y="1"/>
                    <a:pt x="18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8" name="Google Shape;759;p40">
              <a:extLst>
                <a:ext uri="{FF2B5EF4-FFF2-40B4-BE49-F238E27FC236}">
                  <a16:creationId xmlns:a16="http://schemas.microsoft.com/office/drawing/2014/main" xmlns="" id="{3BB026E8-9F4F-8243-BC31-AEFC459E2451}"/>
                </a:ext>
              </a:extLst>
            </p:cNvPr>
            <p:cNvSpPr/>
            <p:nvPr/>
          </p:nvSpPr>
          <p:spPr>
            <a:xfrm>
              <a:off x="4820050" y="5406925"/>
              <a:ext cx="15600" cy="6700"/>
            </a:xfrm>
            <a:custGeom>
              <a:avLst/>
              <a:gdLst/>
              <a:ahLst/>
              <a:cxnLst/>
              <a:rect l="l" t="t" r="r" b="b"/>
              <a:pathLst>
                <a:path w="624" h="268" extrusionOk="0">
                  <a:moveTo>
                    <a:pt x="594" y="1"/>
                  </a:moveTo>
                  <a:cubicBezTo>
                    <a:pt x="578" y="1"/>
                    <a:pt x="563" y="6"/>
                    <a:pt x="550" y="16"/>
                  </a:cubicBezTo>
                  <a:cubicBezTo>
                    <a:pt x="538" y="24"/>
                    <a:pt x="525" y="25"/>
                    <a:pt x="513" y="25"/>
                  </a:cubicBezTo>
                  <a:cubicBezTo>
                    <a:pt x="509" y="25"/>
                    <a:pt x="505" y="25"/>
                    <a:pt x="501" y="25"/>
                  </a:cubicBezTo>
                  <a:cubicBezTo>
                    <a:pt x="493" y="25"/>
                    <a:pt x="484" y="26"/>
                    <a:pt x="476" y="28"/>
                  </a:cubicBezTo>
                  <a:cubicBezTo>
                    <a:pt x="448" y="37"/>
                    <a:pt x="423" y="45"/>
                    <a:pt x="398" y="57"/>
                  </a:cubicBezTo>
                  <a:cubicBezTo>
                    <a:pt x="374" y="69"/>
                    <a:pt x="349" y="61"/>
                    <a:pt x="320" y="73"/>
                  </a:cubicBezTo>
                  <a:lnTo>
                    <a:pt x="304" y="73"/>
                  </a:lnTo>
                  <a:cubicBezTo>
                    <a:pt x="287" y="57"/>
                    <a:pt x="269" y="51"/>
                    <a:pt x="251" y="51"/>
                  </a:cubicBezTo>
                  <a:cubicBezTo>
                    <a:pt x="220" y="51"/>
                    <a:pt x="189" y="66"/>
                    <a:pt x="160" y="66"/>
                  </a:cubicBezTo>
                  <a:cubicBezTo>
                    <a:pt x="156" y="66"/>
                    <a:pt x="152" y="66"/>
                    <a:pt x="148" y="65"/>
                  </a:cubicBezTo>
                  <a:cubicBezTo>
                    <a:pt x="145" y="66"/>
                    <a:pt x="141" y="67"/>
                    <a:pt x="138" y="67"/>
                  </a:cubicBezTo>
                  <a:cubicBezTo>
                    <a:pt x="129" y="67"/>
                    <a:pt x="121" y="63"/>
                    <a:pt x="115" y="57"/>
                  </a:cubicBezTo>
                  <a:cubicBezTo>
                    <a:pt x="95" y="43"/>
                    <a:pt x="72" y="35"/>
                    <a:pt x="48" y="35"/>
                  </a:cubicBezTo>
                  <a:cubicBezTo>
                    <a:pt x="43" y="35"/>
                    <a:pt x="38" y="36"/>
                    <a:pt x="33" y="37"/>
                  </a:cubicBezTo>
                  <a:cubicBezTo>
                    <a:pt x="25" y="37"/>
                    <a:pt x="8" y="37"/>
                    <a:pt x="0" y="110"/>
                  </a:cubicBezTo>
                  <a:cubicBezTo>
                    <a:pt x="8" y="176"/>
                    <a:pt x="21" y="192"/>
                    <a:pt x="33" y="192"/>
                  </a:cubicBezTo>
                  <a:cubicBezTo>
                    <a:pt x="40" y="192"/>
                    <a:pt x="51" y="205"/>
                    <a:pt x="59" y="205"/>
                  </a:cubicBezTo>
                  <a:cubicBezTo>
                    <a:pt x="60" y="205"/>
                    <a:pt x="61" y="205"/>
                    <a:pt x="62" y="205"/>
                  </a:cubicBezTo>
                  <a:cubicBezTo>
                    <a:pt x="70" y="202"/>
                    <a:pt x="78" y="201"/>
                    <a:pt x="86" y="201"/>
                  </a:cubicBezTo>
                  <a:cubicBezTo>
                    <a:pt x="103" y="201"/>
                    <a:pt x="120" y="207"/>
                    <a:pt x="132" y="221"/>
                  </a:cubicBezTo>
                  <a:cubicBezTo>
                    <a:pt x="138" y="207"/>
                    <a:pt x="144" y="202"/>
                    <a:pt x="150" y="202"/>
                  </a:cubicBezTo>
                  <a:cubicBezTo>
                    <a:pt x="160" y="202"/>
                    <a:pt x="168" y="214"/>
                    <a:pt x="173" y="221"/>
                  </a:cubicBezTo>
                  <a:cubicBezTo>
                    <a:pt x="181" y="229"/>
                    <a:pt x="193" y="225"/>
                    <a:pt x="201" y="229"/>
                  </a:cubicBezTo>
                  <a:cubicBezTo>
                    <a:pt x="210" y="242"/>
                    <a:pt x="226" y="250"/>
                    <a:pt x="238" y="258"/>
                  </a:cubicBezTo>
                  <a:cubicBezTo>
                    <a:pt x="247" y="262"/>
                    <a:pt x="257" y="265"/>
                    <a:pt x="266" y="265"/>
                  </a:cubicBezTo>
                  <a:cubicBezTo>
                    <a:pt x="277" y="265"/>
                    <a:pt x="288" y="260"/>
                    <a:pt x="300" y="242"/>
                  </a:cubicBezTo>
                  <a:cubicBezTo>
                    <a:pt x="304" y="238"/>
                    <a:pt x="308" y="229"/>
                    <a:pt x="308" y="229"/>
                  </a:cubicBezTo>
                  <a:cubicBezTo>
                    <a:pt x="314" y="240"/>
                    <a:pt x="321" y="243"/>
                    <a:pt x="327" y="243"/>
                  </a:cubicBezTo>
                  <a:cubicBezTo>
                    <a:pt x="340" y="243"/>
                    <a:pt x="353" y="229"/>
                    <a:pt x="366" y="229"/>
                  </a:cubicBezTo>
                  <a:cubicBezTo>
                    <a:pt x="367" y="229"/>
                    <a:pt x="368" y="229"/>
                    <a:pt x="370" y="229"/>
                  </a:cubicBezTo>
                  <a:cubicBezTo>
                    <a:pt x="390" y="233"/>
                    <a:pt x="406" y="246"/>
                    <a:pt x="423" y="258"/>
                  </a:cubicBezTo>
                  <a:cubicBezTo>
                    <a:pt x="432" y="265"/>
                    <a:pt x="441" y="267"/>
                    <a:pt x="450" y="267"/>
                  </a:cubicBezTo>
                  <a:cubicBezTo>
                    <a:pt x="469" y="267"/>
                    <a:pt x="487" y="257"/>
                    <a:pt x="506" y="257"/>
                  </a:cubicBezTo>
                  <a:cubicBezTo>
                    <a:pt x="510" y="257"/>
                    <a:pt x="513" y="257"/>
                    <a:pt x="517" y="258"/>
                  </a:cubicBezTo>
                  <a:cubicBezTo>
                    <a:pt x="518" y="258"/>
                    <a:pt x="519" y="258"/>
                    <a:pt x="520" y="258"/>
                  </a:cubicBezTo>
                  <a:cubicBezTo>
                    <a:pt x="539" y="258"/>
                    <a:pt x="557" y="222"/>
                    <a:pt x="576" y="222"/>
                  </a:cubicBezTo>
                  <a:cubicBezTo>
                    <a:pt x="583" y="222"/>
                    <a:pt x="591" y="228"/>
                    <a:pt x="599" y="246"/>
                  </a:cubicBezTo>
                  <a:cubicBezTo>
                    <a:pt x="603" y="254"/>
                    <a:pt x="612" y="262"/>
                    <a:pt x="624" y="262"/>
                  </a:cubicBezTo>
                  <a:lnTo>
                    <a:pt x="624" y="8"/>
                  </a:lnTo>
                  <a:cubicBezTo>
                    <a:pt x="614" y="3"/>
                    <a:pt x="604" y="1"/>
                    <a:pt x="59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69" name="Google Shape;760;p40">
              <a:extLst>
                <a:ext uri="{FF2B5EF4-FFF2-40B4-BE49-F238E27FC236}">
                  <a16:creationId xmlns:a16="http://schemas.microsoft.com/office/drawing/2014/main" xmlns="" id="{1930E705-58B8-E24E-8142-F395DA110A15}"/>
                </a:ext>
              </a:extLst>
            </p:cNvPr>
            <p:cNvSpPr/>
            <p:nvPr/>
          </p:nvSpPr>
          <p:spPr>
            <a:xfrm>
              <a:off x="4816650" y="5393650"/>
              <a:ext cx="18900" cy="7125"/>
            </a:xfrm>
            <a:custGeom>
              <a:avLst/>
              <a:gdLst/>
              <a:ahLst/>
              <a:cxnLst/>
              <a:rect l="l" t="t" r="r" b="b"/>
              <a:pathLst>
                <a:path w="756" h="285" extrusionOk="0">
                  <a:moveTo>
                    <a:pt x="725" y="0"/>
                  </a:moveTo>
                  <a:cubicBezTo>
                    <a:pt x="695" y="0"/>
                    <a:pt x="666" y="21"/>
                    <a:pt x="637" y="46"/>
                  </a:cubicBezTo>
                  <a:cubicBezTo>
                    <a:pt x="616" y="59"/>
                    <a:pt x="596" y="67"/>
                    <a:pt x="571" y="71"/>
                  </a:cubicBezTo>
                  <a:cubicBezTo>
                    <a:pt x="563" y="71"/>
                    <a:pt x="559" y="75"/>
                    <a:pt x="551" y="75"/>
                  </a:cubicBezTo>
                  <a:cubicBezTo>
                    <a:pt x="542" y="78"/>
                    <a:pt x="531" y="81"/>
                    <a:pt x="520" y="81"/>
                  </a:cubicBezTo>
                  <a:cubicBezTo>
                    <a:pt x="515" y="81"/>
                    <a:pt x="510" y="80"/>
                    <a:pt x="506" y="79"/>
                  </a:cubicBezTo>
                  <a:cubicBezTo>
                    <a:pt x="479" y="76"/>
                    <a:pt x="455" y="73"/>
                    <a:pt x="432" y="73"/>
                  </a:cubicBezTo>
                  <a:cubicBezTo>
                    <a:pt x="422" y="73"/>
                    <a:pt x="413" y="74"/>
                    <a:pt x="403" y="75"/>
                  </a:cubicBezTo>
                  <a:cubicBezTo>
                    <a:pt x="370" y="75"/>
                    <a:pt x="333" y="67"/>
                    <a:pt x="300" y="67"/>
                  </a:cubicBezTo>
                  <a:cubicBezTo>
                    <a:pt x="288" y="67"/>
                    <a:pt x="272" y="71"/>
                    <a:pt x="259" y="75"/>
                  </a:cubicBezTo>
                  <a:cubicBezTo>
                    <a:pt x="239" y="78"/>
                    <a:pt x="218" y="91"/>
                    <a:pt x="198" y="91"/>
                  </a:cubicBezTo>
                  <a:cubicBezTo>
                    <a:pt x="190" y="91"/>
                    <a:pt x="181" y="89"/>
                    <a:pt x="173" y="83"/>
                  </a:cubicBezTo>
                  <a:cubicBezTo>
                    <a:pt x="154" y="68"/>
                    <a:pt x="134" y="64"/>
                    <a:pt x="113" y="64"/>
                  </a:cubicBezTo>
                  <a:cubicBezTo>
                    <a:pt x="94" y="64"/>
                    <a:pt x="73" y="67"/>
                    <a:pt x="52" y="67"/>
                  </a:cubicBezTo>
                  <a:cubicBezTo>
                    <a:pt x="47" y="67"/>
                    <a:pt x="43" y="67"/>
                    <a:pt x="38" y="67"/>
                  </a:cubicBezTo>
                  <a:cubicBezTo>
                    <a:pt x="25" y="67"/>
                    <a:pt x="13" y="79"/>
                    <a:pt x="1" y="137"/>
                  </a:cubicBezTo>
                  <a:cubicBezTo>
                    <a:pt x="9" y="179"/>
                    <a:pt x="18" y="196"/>
                    <a:pt x="26" y="196"/>
                  </a:cubicBezTo>
                  <a:cubicBezTo>
                    <a:pt x="30" y="196"/>
                    <a:pt x="34" y="192"/>
                    <a:pt x="38" y="186"/>
                  </a:cubicBezTo>
                  <a:cubicBezTo>
                    <a:pt x="44" y="180"/>
                    <a:pt x="49" y="178"/>
                    <a:pt x="54" y="178"/>
                  </a:cubicBezTo>
                  <a:cubicBezTo>
                    <a:pt x="63" y="178"/>
                    <a:pt x="71" y="185"/>
                    <a:pt x="79" y="190"/>
                  </a:cubicBezTo>
                  <a:cubicBezTo>
                    <a:pt x="91" y="198"/>
                    <a:pt x="103" y="202"/>
                    <a:pt x="116" y="206"/>
                  </a:cubicBezTo>
                  <a:cubicBezTo>
                    <a:pt x="128" y="211"/>
                    <a:pt x="140" y="218"/>
                    <a:pt x="152" y="218"/>
                  </a:cubicBezTo>
                  <a:cubicBezTo>
                    <a:pt x="161" y="218"/>
                    <a:pt x="169" y="215"/>
                    <a:pt x="177" y="206"/>
                  </a:cubicBezTo>
                  <a:cubicBezTo>
                    <a:pt x="178" y="205"/>
                    <a:pt x="179" y="205"/>
                    <a:pt x="180" y="205"/>
                  </a:cubicBezTo>
                  <a:cubicBezTo>
                    <a:pt x="182" y="205"/>
                    <a:pt x="183" y="209"/>
                    <a:pt x="186" y="215"/>
                  </a:cubicBezTo>
                  <a:cubicBezTo>
                    <a:pt x="190" y="227"/>
                    <a:pt x="194" y="231"/>
                    <a:pt x="198" y="231"/>
                  </a:cubicBezTo>
                  <a:cubicBezTo>
                    <a:pt x="203" y="231"/>
                    <a:pt x="208" y="227"/>
                    <a:pt x="214" y="223"/>
                  </a:cubicBezTo>
                  <a:cubicBezTo>
                    <a:pt x="227" y="211"/>
                    <a:pt x="239" y="215"/>
                    <a:pt x="247" y="211"/>
                  </a:cubicBezTo>
                  <a:cubicBezTo>
                    <a:pt x="253" y="208"/>
                    <a:pt x="257" y="208"/>
                    <a:pt x="262" y="208"/>
                  </a:cubicBezTo>
                  <a:cubicBezTo>
                    <a:pt x="267" y="208"/>
                    <a:pt x="272" y="208"/>
                    <a:pt x="280" y="206"/>
                  </a:cubicBezTo>
                  <a:cubicBezTo>
                    <a:pt x="285" y="205"/>
                    <a:pt x="289" y="204"/>
                    <a:pt x="294" y="204"/>
                  </a:cubicBezTo>
                  <a:cubicBezTo>
                    <a:pt x="305" y="204"/>
                    <a:pt x="316" y="209"/>
                    <a:pt x="325" y="227"/>
                  </a:cubicBezTo>
                  <a:cubicBezTo>
                    <a:pt x="333" y="243"/>
                    <a:pt x="346" y="252"/>
                    <a:pt x="362" y="252"/>
                  </a:cubicBezTo>
                  <a:cubicBezTo>
                    <a:pt x="387" y="256"/>
                    <a:pt x="411" y="256"/>
                    <a:pt x="436" y="260"/>
                  </a:cubicBezTo>
                  <a:cubicBezTo>
                    <a:pt x="485" y="268"/>
                    <a:pt x="534" y="280"/>
                    <a:pt x="584" y="284"/>
                  </a:cubicBezTo>
                  <a:cubicBezTo>
                    <a:pt x="608" y="280"/>
                    <a:pt x="637" y="276"/>
                    <a:pt x="661" y="268"/>
                  </a:cubicBezTo>
                  <a:cubicBezTo>
                    <a:pt x="670" y="266"/>
                    <a:pt x="678" y="265"/>
                    <a:pt x="686" y="265"/>
                  </a:cubicBezTo>
                  <a:cubicBezTo>
                    <a:pt x="694" y="265"/>
                    <a:pt x="703" y="266"/>
                    <a:pt x="711" y="268"/>
                  </a:cubicBezTo>
                  <a:cubicBezTo>
                    <a:pt x="717" y="271"/>
                    <a:pt x="721" y="283"/>
                    <a:pt x="729" y="283"/>
                  </a:cubicBezTo>
                  <a:cubicBezTo>
                    <a:pt x="731" y="283"/>
                    <a:pt x="733" y="282"/>
                    <a:pt x="735" y="280"/>
                  </a:cubicBezTo>
                  <a:cubicBezTo>
                    <a:pt x="739" y="276"/>
                    <a:pt x="748" y="276"/>
                    <a:pt x="756" y="276"/>
                  </a:cubicBezTo>
                  <a:lnTo>
                    <a:pt x="756" y="9"/>
                  </a:lnTo>
                  <a:lnTo>
                    <a:pt x="752" y="5"/>
                  </a:lnTo>
                  <a:cubicBezTo>
                    <a:pt x="743" y="2"/>
                    <a:pt x="734" y="0"/>
                    <a:pt x="72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0" name="Google Shape;761;p40">
              <a:extLst>
                <a:ext uri="{FF2B5EF4-FFF2-40B4-BE49-F238E27FC236}">
                  <a16:creationId xmlns:a16="http://schemas.microsoft.com/office/drawing/2014/main" xmlns="" id="{DE7E07EC-3F2F-BD44-9118-A83DD07BB084}"/>
                </a:ext>
              </a:extLst>
            </p:cNvPr>
            <p:cNvSpPr/>
            <p:nvPr/>
          </p:nvSpPr>
          <p:spPr>
            <a:xfrm>
              <a:off x="4818500" y="5380750"/>
              <a:ext cx="17050" cy="6800"/>
            </a:xfrm>
            <a:custGeom>
              <a:avLst/>
              <a:gdLst/>
              <a:ahLst/>
              <a:cxnLst/>
              <a:rect l="l" t="t" r="r" b="b"/>
              <a:pathLst>
                <a:path w="682" h="272" extrusionOk="0">
                  <a:moveTo>
                    <a:pt x="682" y="0"/>
                  </a:moveTo>
                  <a:cubicBezTo>
                    <a:pt x="675" y="2"/>
                    <a:pt x="669" y="3"/>
                    <a:pt x="662" y="3"/>
                  </a:cubicBezTo>
                  <a:cubicBezTo>
                    <a:pt x="650" y="3"/>
                    <a:pt x="637" y="1"/>
                    <a:pt x="625" y="1"/>
                  </a:cubicBezTo>
                  <a:cubicBezTo>
                    <a:pt x="613" y="1"/>
                    <a:pt x="602" y="2"/>
                    <a:pt x="592" y="8"/>
                  </a:cubicBezTo>
                  <a:cubicBezTo>
                    <a:pt x="575" y="13"/>
                    <a:pt x="563" y="21"/>
                    <a:pt x="555" y="33"/>
                  </a:cubicBezTo>
                  <a:cubicBezTo>
                    <a:pt x="545" y="43"/>
                    <a:pt x="532" y="51"/>
                    <a:pt x="516" y="51"/>
                  </a:cubicBezTo>
                  <a:cubicBezTo>
                    <a:pt x="513" y="51"/>
                    <a:pt x="509" y="50"/>
                    <a:pt x="505" y="49"/>
                  </a:cubicBezTo>
                  <a:cubicBezTo>
                    <a:pt x="491" y="47"/>
                    <a:pt x="474" y="44"/>
                    <a:pt x="457" y="44"/>
                  </a:cubicBezTo>
                  <a:cubicBezTo>
                    <a:pt x="450" y="44"/>
                    <a:pt x="443" y="44"/>
                    <a:pt x="436" y="45"/>
                  </a:cubicBezTo>
                  <a:cubicBezTo>
                    <a:pt x="386" y="49"/>
                    <a:pt x="341" y="49"/>
                    <a:pt x="296" y="49"/>
                  </a:cubicBezTo>
                  <a:lnTo>
                    <a:pt x="235" y="49"/>
                  </a:lnTo>
                  <a:cubicBezTo>
                    <a:pt x="234" y="49"/>
                    <a:pt x="233" y="48"/>
                    <a:pt x="233" y="48"/>
                  </a:cubicBezTo>
                  <a:cubicBezTo>
                    <a:pt x="226" y="48"/>
                    <a:pt x="220" y="89"/>
                    <a:pt x="212" y="89"/>
                  </a:cubicBezTo>
                  <a:cubicBezTo>
                    <a:pt x="210" y="89"/>
                    <a:pt x="208" y="87"/>
                    <a:pt x="206" y="82"/>
                  </a:cubicBezTo>
                  <a:cubicBezTo>
                    <a:pt x="202" y="68"/>
                    <a:pt x="189" y="57"/>
                    <a:pt x="175" y="57"/>
                  </a:cubicBezTo>
                  <a:cubicBezTo>
                    <a:pt x="173" y="57"/>
                    <a:pt x="171" y="57"/>
                    <a:pt x="169" y="58"/>
                  </a:cubicBezTo>
                  <a:cubicBezTo>
                    <a:pt x="124" y="54"/>
                    <a:pt x="79" y="54"/>
                    <a:pt x="29" y="54"/>
                  </a:cubicBezTo>
                  <a:cubicBezTo>
                    <a:pt x="21" y="54"/>
                    <a:pt x="13" y="62"/>
                    <a:pt x="5" y="78"/>
                  </a:cubicBezTo>
                  <a:cubicBezTo>
                    <a:pt x="5" y="91"/>
                    <a:pt x="1" y="107"/>
                    <a:pt x="1" y="123"/>
                  </a:cubicBezTo>
                  <a:cubicBezTo>
                    <a:pt x="1" y="140"/>
                    <a:pt x="1" y="156"/>
                    <a:pt x="5" y="173"/>
                  </a:cubicBezTo>
                  <a:cubicBezTo>
                    <a:pt x="9" y="185"/>
                    <a:pt x="13" y="189"/>
                    <a:pt x="17" y="189"/>
                  </a:cubicBezTo>
                  <a:cubicBezTo>
                    <a:pt x="21" y="191"/>
                    <a:pt x="25" y="192"/>
                    <a:pt x="29" y="192"/>
                  </a:cubicBezTo>
                  <a:cubicBezTo>
                    <a:pt x="33" y="192"/>
                    <a:pt x="36" y="191"/>
                    <a:pt x="38" y="189"/>
                  </a:cubicBezTo>
                  <a:cubicBezTo>
                    <a:pt x="46" y="183"/>
                    <a:pt x="56" y="180"/>
                    <a:pt x="65" y="180"/>
                  </a:cubicBezTo>
                  <a:cubicBezTo>
                    <a:pt x="75" y="180"/>
                    <a:pt x="83" y="183"/>
                    <a:pt x="87" y="189"/>
                  </a:cubicBezTo>
                  <a:cubicBezTo>
                    <a:pt x="88" y="190"/>
                    <a:pt x="90" y="191"/>
                    <a:pt x="91" y="191"/>
                  </a:cubicBezTo>
                  <a:cubicBezTo>
                    <a:pt x="96" y="191"/>
                    <a:pt x="100" y="187"/>
                    <a:pt x="105" y="187"/>
                  </a:cubicBezTo>
                  <a:cubicBezTo>
                    <a:pt x="108" y="187"/>
                    <a:pt x="112" y="188"/>
                    <a:pt x="116" y="193"/>
                  </a:cubicBezTo>
                  <a:cubicBezTo>
                    <a:pt x="125" y="200"/>
                    <a:pt x="133" y="209"/>
                    <a:pt x="140" y="209"/>
                  </a:cubicBezTo>
                  <a:cubicBezTo>
                    <a:pt x="146" y="209"/>
                    <a:pt x="151" y="203"/>
                    <a:pt x="157" y="185"/>
                  </a:cubicBezTo>
                  <a:cubicBezTo>
                    <a:pt x="158" y="183"/>
                    <a:pt x="159" y="182"/>
                    <a:pt x="159" y="182"/>
                  </a:cubicBezTo>
                  <a:cubicBezTo>
                    <a:pt x="162" y="182"/>
                    <a:pt x="164" y="188"/>
                    <a:pt x="173" y="197"/>
                  </a:cubicBezTo>
                  <a:cubicBezTo>
                    <a:pt x="177" y="201"/>
                    <a:pt x="181" y="204"/>
                    <a:pt x="185" y="204"/>
                  </a:cubicBezTo>
                  <a:cubicBezTo>
                    <a:pt x="193" y="204"/>
                    <a:pt x="200" y="192"/>
                    <a:pt x="206" y="156"/>
                  </a:cubicBezTo>
                  <a:cubicBezTo>
                    <a:pt x="218" y="201"/>
                    <a:pt x="231" y="205"/>
                    <a:pt x="247" y="205"/>
                  </a:cubicBezTo>
                  <a:cubicBezTo>
                    <a:pt x="267" y="205"/>
                    <a:pt x="288" y="210"/>
                    <a:pt x="308" y="214"/>
                  </a:cubicBezTo>
                  <a:cubicBezTo>
                    <a:pt x="333" y="218"/>
                    <a:pt x="358" y="218"/>
                    <a:pt x="378" y="218"/>
                  </a:cubicBezTo>
                  <a:cubicBezTo>
                    <a:pt x="383" y="218"/>
                    <a:pt x="387" y="217"/>
                    <a:pt x="390" y="217"/>
                  </a:cubicBezTo>
                  <a:cubicBezTo>
                    <a:pt x="395" y="217"/>
                    <a:pt x="400" y="219"/>
                    <a:pt x="407" y="226"/>
                  </a:cubicBezTo>
                  <a:cubicBezTo>
                    <a:pt x="412" y="233"/>
                    <a:pt x="418" y="237"/>
                    <a:pt x="424" y="237"/>
                  </a:cubicBezTo>
                  <a:cubicBezTo>
                    <a:pt x="428" y="237"/>
                    <a:pt x="432" y="235"/>
                    <a:pt x="436" y="230"/>
                  </a:cubicBezTo>
                  <a:cubicBezTo>
                    <a:pt x="437" y="228"/>
                    <a:pt x="440" y="227"/>
                    <a:pt x="442" y="227"/>
                  </a:cubicBezTo>
                  <a:cubicBezTo>
                    <a:pt x="445" y="227"/>
                    <a:pt x="448" y="229"/>
                    <a:pt x="448" y="234"/>
                  </a:cubicBezTo>
                  <a:cubicBezTo>
                    <a:pt x="458" y="258"/>
                    <a:pt x="466" y="265"/>
                    <a:pt x="474" y="265"/>
                  </a:cubicBezTo>
                  <a:cubicBezTo>
                    <a:pt x="479" y="265"/>
                    <a:pt x="484" y="262"/>
                    <a:pt x="489" y="259"/>
                  </a:cubicBezTo>
                  <a:cubicBezTo>
                    <a:pt x="514" y="255"/>
                    <a:pt x="538" y="246"/>
                    <a:pt x="555" y="238"/>
                  </a:cubicBezTo>
                  <a:cubicBezTo>
                    <a:pt x="575" y="234"/>
                    <a:pt x="596" y="218"/>
                    <a:pt x="608" y="214"/>
                  </a:cubicBezTo>
                  <a:cubicBezTo>
                    <a:pt x="620" y="214"/>
                    <a:pt x="633" y="222"/>
                    <a:pt x="645" y="246"/>
                  </a:cubicBezTo>
                  <a:cubicBezTo>
                    <a:pt x="649" y="263"/>
                    <a:pt x="665" y="271"/>
                    <a:pt x="682" y="271"/>
                  </a:cubicBezTo>
                  <a:lnTo>
                    <a:pt x="682"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1" name="Google Shape;762;p40">
              <a:extLst>
                <a:ext uri="{FF2B5EF4-FFF2-40B4-BE49-F238E27FC236}">
                  <a16:creationId xmlns:a16="http://schemas.microsoft.com/office/drawing/2014/main" xmlns="" id="{E062DEA9-C19C-4141-838E-EFE193063428}"/>
                </a:ext>
              </a:extLst>
            </p:cNvPr>
            <p:cNvSpPr/>
            <p:nvPr/>
          </p:nvSpPr>
          <p:spPr>
            <a:xfrm>
              <a:off x="4831025" y="5328825"/>
              <a:ext cx="4625" cy="6200"/>
            </a:xfrm>
            <a:custGeom>
              <a:avLst/>
              <a:gdLst/>
              <a:ahLst/>
              <a:cxnLst/>
              <a:rect l="l" t="t" r="r" b="b"/>
              <a:pathLst>
                <a:path w="185" h="248" extrusionOk="0">
                  <a:moveTo>
                    <a:pt x="181" y="1"/>
                  </a:moveTo>
                  <a:cubicBezTo>
                    <a:pt x="177" y="1"/>
                    <a:pt x="169" y="5"/>
                    <a:pt x="169" y="5"/>
                  </a:cubicBezTo>
                  <a:lnTo>
                    <a:pt x="91" y="5"/>
                  </a:lnTo>
                  <a:cubicBezTo>
                    <a:pt x="86" y="5"/>
                    <a:pt x="82" y="17"/>
                    <a:pt x="78" y="17"/>
                  </a:cubicBezTo>
                  <a:lnTo>
                    <a:pt x="25" y="42"/>
                  </a:lnTo>
                  <a:lnTo>
                    <a:pt x="21" y="42"/>
                  </a:lnTo>
                  <a:cubicBezTo>
                    <a:pt x="4" y="63"/>
                    <a:pt x="0" y="87"/>
                    <a:pt x="4" y="112"/>
                  </a:cubicBezTo>
                  <a:cubicBezTo>
                    <a:pt x="4" y="157"/>
                    <a:pt x="11" y="199"/>
                    <a:pt x="22" y="199"/>
                  </a:cubicBezTo>
                  <a:cubicBezTo>
                    <a:pt x="23" y="199"/>
                    <a:pt x="24" y="199"/>
                    <a:pt x="25" y="198"/>
                  </a:cubicBezTo>
                  <a:cubicBezTo>
                    <a:pt x="29" y="194"/>
                    <a:pt x="32" y="193"/>
                    <a:pt x="36" y="193"/>
                  </a:cubicBezTo>
                  <a:cubicBezTo>
                    <a:pt x="46" y="193"/>
                    <a:pt x="56" y="207"/>
                    <a:pt x="70" y="207"/>
                  </a:cubicBezTo>
                  <a:cubicBezTo>
                    <a:pt x="71" y="207"/>
                    <a:pt x="73" y="206"/>
                    <a:pt x="74" y="206"/>
                  </a:cubicBezTo>
                  <a:cubicBezTo>
                    <a:pt x="76" y="205"/>
                    <a:pt x="79" y="205"/>
                    <a:pt x="81" y="205"/>
                  </a:cubicBezTo>
                  <a:cubicBezTo>
                    <a:pt x="98" y="205"/>
                    <a:pt x="113" y="232"/>
                    <a:pt x="132" y="243"/>
                  </a:cubicBezTo>
                  <a:cubicBezTo>
                    <a:pt x="132" y="243"/>
                    <a:pt x="133" y="243"/>
                    <a:pt x="134" y="243"/>
                  </a:cubicBezTo>
                  <a:cubicBezTo>
                    <a:pt x="142" y="243"/>
                    <a:pt x="151" y="229"/>
                    <a:pt x="159" y="229"/>
                  </a:cubicBezTo>
                  <a:cubicBezTo>
                    <a:pt x="163" y="229"/>
                    <a:pt x="166" y="233"/>
                    <a:pt x="169" y="243"/>
                  </a:cubicBezTo>
                  <a:cubicBezTo>
                    <a:pt x="173" y="247"/>
                    <a:pt x="177" y="247"/>
                    <a:pt x="185" y="247"/>
                  </a:cubicBezTo>
                  <a:lnTo>
                    <a:pt x="181"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2" name="Google Shape;763;p40">
              <a:extLst>
                <a:ext uri="{FF2B5EF4-FFF2-40B4-BE49-F238E27FC236}">
                  <a16:creationId xmlns:a16="http://schemas.microsoft.com/office/drawing/2014/main" xmlns="" id="{D2EAE109-0F22-8747-8F2D-0B22EE22256B}"/>
                </a:ext>
              </a:extLst>
            </p:cNvPr>
            <p:cNvSpPr/>
            <p:nvPr/>
          </p:nvSpPr>
          <p:spPr>
            <a:xfrm>
              <a:off x="4813675" y="5458725"/>
              <a:ext cx="21875" cy="7700"/>
            </a:xfrm>
            <a:custGeom>
              <a:avLst/>
              <a:gdLst/>
              <a:ahLst/>
              <a:cxnLst/>
              <a:rect l="l" t="t" r="r" b="b"/>
              <a:pathLst>
                <a:path w="875" h="308" extrusionOk="0">
                  <a:moveTo>
                    <a:pt x="867" y="1"/>
                  </a:moveTo>
                  <a:cubicBezTo>
                    <a:pt x="864" y="1"/>
                    <a:pt x="861" y="2"/>
                    <a:pt x="858" y="4"/>
                  </a:cubicBezTo>
                  <a:cubicBezTo>
                    <a:pt x="842" y="16"/>
                    <a:pt x="830" y="37"/>
                    <a:pt x="813" y="37"/>
                  </a:cubicBezTo>
                  <a:cubicBezTo>
                    <a:pt x="805" y="36"/>
                    <a:pt x="796" y="35"/>
                    <a:pt x="787" y="35"/>
                  </a:cubicBezTo>
                  <a:cubicBezTo>
                    <a:pt x="763" y="35"/>
                    <a:pt x="740" y="39"/>
                    <a:pt x="719" y="45"/>
                  </a:cubicBezTo>
                  <a:cubicBezTo>
                    <a:pt x="707" y="45"/>
                    <a:pt x="698" y="49"/>
                    <a:pt x="690" y="57"/>
                  </a:cubicBezTo>
                  <a:cubicBezTo>
                    <a:pt x="672" y="72"/>
                    <a:pt x="654" y="77"/>
                    <a:pt x="636" y="77"/>
                  </a:cubicBezTo>
                  <a:cubicBezTo>
                    <a:pt x="605" y="77"/>
                    <a:pt x="575" y="62"/>
                    <a:pt x="547" y="57"/>
                  </a:cubicBezTo>
                  <a:cubicBezTo>
                    <a:pt x="522" y="54"/>
                    <a:pt x="497" y="39"/>
                    <a:pt x="472" y="39"/>
                  </a:cubicBezTo>
                  <a:cubicBezTo>
                    <a:pt x="464" y="39"/>
                    <a:pt x="456" y="41"/>
                    <a:pt x="448" y="45"/>
                  </a:cubicBezTo>
                  <a:cubicBezTo>
                    <a:pt x="443" y="48"/>
                    <a:pt x="439" y="50"/>
                    <a:pt x="434" y="50"/>
                  </a:cubicBezTo>
                  <a:cubicBezTo>
                    <a:pt x="427" y="50"/>
                    <a:pt x="419" y="47"/>
                    <a:pt x="409" y="47"/>
                  </a:cubicBezTo>
                  <a:cubicBezTo>
                    <a:pt x="405" y="47"/>
                    <a:pt x="400" y="47"/>
                    <a:pt x="395" y="49"/>
                  </a:cubicBezTo>
                  <a:cubicBezTo>
                    <a:pt x="374" y="57"/>
                    <a:pt x="346" y="78"/>
                    <a:pt x="321" y="86"/>
                  </a:cubicBezTo>
                  <a:cubicBezTo>
                    <a:pt x="304" y="89"/>
                    <a:pt x="284" y="92"/>
                    <a:pt x="265" y="92"/>
                  </a:cubicBezTo>
                  <a:cubicBezTo>
                    <a:pt x="258" y="92"/>
                    <a:pt x="250" y="91"/>
                    <a:pt x="243" y="90"/>
                  </a:cubicBezTo>
                  <a:cubicBezTo>
                    <a:pt x="227" y="90"/>
                    <a:pt x="202" y="78"/>
                    <a:pt x="186" y="78"/>
                  </a:cubicBezTo>
                  <a:cubicBezTo>
                    <a:pt x="173" y="78"/>
                    <a:pt x="161" y="90"/>
                    <a:pt x="144" y="90"/>
                  </a:cubicBezTo>
                  <a:lnTo>
                    <a:pt x="34" y="90"/>
                  </a:lnTo>
                  <a:cubicBezTo>
                    <a:pt x="31" y="90"/>
                    <a:pt x="28" y="89"/>
                    <a:pt x="25" y="89"/>
                  </a:cubicBezTo>
                  <a:cubicBezTo>
                    <a:pt x="18" y="89"/>
                    <a:pt x="9" y="95"/>
                    <a:pt x="1" y="131"/>
                  </a:cubicBezTo>
                  <a:cubicBezTo>
                    <a:pt x="9" y="184"/>
                    <a:pt x="21" y="205"/>
                    <a:pt x="30" y="205"/>
                  </a:cubicBezTo>
                  <a:cubicBezTo>
                    <a:pt x="35" y="205"/>
                    <a:pt x="41" y="207"/>
                    <a:pt x="46" y="207"/>
                  </a:cubicBezTo>
                  <a:cubicBezTo>
                    <a:pt x="49" y="207"/>
                    <a:pt x="51" y="206"/>
                    <a:pt x="54" y="205"/>
                  </a:cubicBezTo>
                  <a:cubicBezTo>
                    <a:pt x="64" y="201"/>
                    <a:pt x="74" y="199"/>
                    <a:pt x="84" y="199"/>
                  </a:cubicBezTo>
                  <a:cubicBezTo>
                    <a:pt x="113" y="199"/>
                    <a:pt x="141" y="214"/>
                    <a:pt x="169" y="217"/>
                  </a:cubicBezTo>
                  <a:cubicBezTo>
                    <a:pt x="206" y="221"/>
                    <a:pt x="247" y="225"/>
                    <a:pt x="288" y="225"/>
                  </a:cubicBezTo>
                  <a:cubicBezTo>
                    <a:pt x="317" y="225"/>
                    <a:pt x="350" y="217"/>
                    <a:pt x="382" y="205"/>
                  </a:cubicBezTo>
                  <a:cubicBezTo>
                    <a:pt x="410" y="193"/>
                    <a:pt x="439" y="185"/>
                    <a:pt x="470" y="185"/>
                  </a:cubicBezTo>
                  <a:cubicBezTo>
                    <a:pt x="482" y="185"/>
                    <a:pt x="493" y="186"/>
                    <a:pt x="506" y="188"/>
                  </a:cubicBezTo>
                  <a:cubicBezTo>
                    <a:pt x="510" y="193"/>
                    <a:pt x="518" y="197"/>
                    <a:pt x="526" y="205"/>
                  </a:cubicBezTo>
                  <a:cubicBezTo>
                    <a:pt x="534" y="213"/>
                    <a:pt x="543" y="230"/>
                    <a:pt x="555" y="230"/>
                  </a:cubicBezTo>
                  <a:cubicBezTo>
                    <a:pt x="579" y="230"/>
                    <a:pt x="608" y="230"/>
                    <a:pt x="637" y="238"/>
                  </a:cubicBezTo>
                  <a:cubicBezTo>
                    <a:pt x="649" y="242"/>
                    <a:pt x="666" y="234"/>
                    <a:pt x="678" y="250"/>
                  </a:cubicBezTo>
                  <a:cubicBezTo>
                    <a:pt x="684" y="257"/>
                    <a:pt x="691" y="261"/>
                    <a:pt x="698" y="261"/>
                  </a:cubicBezTo>
                  <a:cubicBezTo>
                    <a:pt x="703" y="261"/>
                    <a:pt x="709" y="258"/>
                    <a:pt x="715" y="250"/>
                  </a:cubicBezTo>
                  <a:cubicBezTo>
                    <a:pt x="717" y="245"/>
                    <a:pt x="718" y="243"/>
                    <a:pt x="720" y="243"/>
                  </a:cubicBezTo>
                  <a:cubicBezTo>
                    <a:pt x="723" y="243"/>
                    <a:pt x="727" y="246"/>
                    <a:pt x="731" y="246"/>
                  </a:cubicBezTo>
                  <a:lnTo>
                    <a:pt x="768" y="246"/>
                  </a:lnTo>
                  <a:cubicBezTo>
                    <a:pt x="771" y="245"/>
                    <a:pt x="775" y="245"/>
                    <a:pt x="778" y="245"/>
                  </a:cubicBezTo>
                  <a:cubicBezTo>
                    <a:pt x="804" y="245"/>
                    <a:pt x="834" y="260"/>
                    <a:pt x="863" y="307"/>
                  </a:cubicBezTo>
                  <a:cubicBezTo>
                    <a:pt x="867" y="307"/>
                    <a:pt x="871" y="303"/>
                    <a:pt x="875" y="299"/>
                  </a:cubicBezTo>
                  <a:lnTo>
                    <a:pt x="875" y="4"/>
                  </a:lnTo>
                  <a:cubicBezTo>
                    <a:pt x="873" y="2"/>
                    <a:pt x="870" y="1"/>
                    <a:pt x="86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3" name="Google Shape;764;p40">
              <a:extLst>
                <a:ext uri="{FF2B5EF4-FFF2-40B4-BE49-F238E27FC236}">
                  <a16:creationId xmlns:a16="http://schemas.microsoft.com/office/drawing/2014/main" xmlns="" id="{F4A6A4A0-F794-0A41-B207-18CDC1C1FD17}"/>
                </a:ext>
              </a:extLst>
            </p:cNvPr>
            <p:cNvSpPr/>
            <p:nvPr/>
          </p:nvSpPr>
          <p:spPr>
            <a:xfrm>
              <a:off x="4824350" y="5341500"/>
              <a:ext cx="11200" cy="6850"/>
            </a:xfrm>
            <a:custGeom>
              <a:avLst/>
              <a:gdLst/>
              <a:ahLst/>
              <a:cxnLst/>
              <a:rect l="l" t="t" r="r" b="b"/>
              <a:pathLst>
                <a:path w="448" h="274" extrusionOk="0">
                  <a:moveTo>
                    <a:pt x="421" y="0"/>
                  </a:moveTo>
                  <a:cubicBezTo>
                    <a:pt x="410" y="0"/>
                    <a:pt x="398" y="8"/>
                    <a:pt x="385" y="8"/>
                  </a:cubicBezTo>
                  <a:cubicBezTo>
                    <a:pt x="383" y="8"/>
                    <a:pt x="380" y="7"/>
                    <a:pt x="378" y="7"/>
                  </a:cubicBezTo>
                  <a:cubicBezTo>
                    <a:pt x="375" y="6"/>
                    <a:pt x="373" y="5"/>
                    <a:pt x="370" y="5"/>
                  </a:cubicBezTo>
                  <a:cubicBezTo>
                    <a:pt x="358" y="5"/>
                    <a:pt x="346" y="16"/>
                    <a:pt x="333" y="16"/>
                  </a:cubicBezTo>
                  <a:cubicBezTo>
                    <a:pt x="332" y="16"/>
                    <a:pt x="330" y="15"/>
                    <a:pt x="329" y="15"/>
                  </a:cubicBezTo>
                  <a:cubicBezTo>
                    <a:pt x="325" y="14"/>
                    <a:pt x="322" y="14"/>
                    <a:pt x="318" y="14"/>
                  </a:cubicBezTo>
                  <a:cubicBezTo>
                    <a:pt x="294" y="14"/>
                    <a:pt x="272" y="36"/>
                    <a:pt x="247" y="36"/>
                  </a:cubicBezTo>
                  <a:cubicBezTo>
                    <a:pt x="239" y="36"/>
                    <a:pt x="226" y="27"/>
                    <a:pt x="214" y="27"/>
                  </a:cubicBezTo>
                  <a:cubicBezTo>
                    <a:pt x="185" y="36"/>
                    <a:pt x="157" y="52"/>
                    <a:pt x="140" y="81"/>
                  </a:cubicBezTo>
                  <a:cubicBezTo>
                    <a:pt x="139" y="82"/>
                    <a:pt x="138" y="82"/>
                    <a:pt x="137" y="82"/>
                  </a:cubicBezTo>
                  <a:cubicBezTo>
                    <a:pt x="133" y="82"/>
                    <a:pt x="127" y="77"/>
                    <a:pt x="124" y="77"/>
                  </a:cubicBezTo>
                  <a:cubicBezTo>
                    <a:pt x="103" y="60"/>
                    <a:pt x="74" y="48"/>
                    <a:pt x="50" y="40"/>
                  </a:cubicBezTo>
                  <a:cubicBezTo>
                    <a:pt x="49" y="39"/>
                    <a:pt x="48" y="39"/>
                    <a:pt x="47" y="39"/>
                  </a:cubicBezTo>
                  <a:cubicBezTo>
                    <a:pt x="35" y="39"/>
                    <a:pt x="20" y="60"/>
                    <a:pt x="13" y="60"/>
                  </a:cubicBezTo>
                  <a:cubicBezTo>
                    <a:pt x="13" y="60"/>
                    <a:pt x="12" y="60"/>
                    <a:pt x="12" y="60"/>
                  </a:cubicBezTo>
                  <a:cubicBezTo>
                    <a:pt x="4" y="60"/>
                    <a:pt x="1" y="99"/>
                    <a:pt x="1" y="126"/>
                  </a:cubicBezTo>
                  <a:cubicBezTo>
                    <a:pt x="1" y="163"/>
                    <a:pt x="7" y="180"/>
                    <a:pt x="15" y="180"/>
                  </a:cubicBezTo>
                  <a:cubicBezTo>
                    <a:pt x="15" y="180"/>
                    <a:pt x="16" y="180"/>
                    <a:pt x="17" y="179"/>
                  </a:cubicBezTo>
                  <a:cubicBezTo>
                    <a:pt x="29" y="173"/>
                    <a:pt x="41" y="169"/>
                    <a:pt x="53" y="169"/>
                  </a:cubicBezTo>
                  <a:cubicBezTo>
                    <a:pt x="71" y="169"/>
                    <a:pt x="88" y="177"/>
                    <a:pt x="103" y="192"/>
                  </a:cubicBezTo>
                  <a:cubicBezTo>
                    <a:pt x="105" y="193"/>
                    <a:pt x="108" y="194"/>
                    <a:pt x="110" y="194"/>
                  </a:cubicBezTo>
                  <a:cubicBezTo>
                    <a:pt x="117" y="194"/>
                    <a:pt x="123" y="190"/>
                    <a:pt x="130" y="190"/>
                  </a:cubicBezTo>
                  <a:cubicBezTo>
                    <a:pt x="135" y="190"/>
                    <a:pt x="140" y="192"/>
                    <a:pt x="144" y="200"/>
                  </a:cubicBezTo>
                  <a:cubicBezTo>
                    <a:pt x="149" y="207"/>
                    <a:pt x="154" y="210"/>
                    <a:pt x="159" y="210"/>
                  </a:cubicBezTo>
                  <a:cubicBezTo>
                    <a:pt x="170" y="210"/>
                    <a:pt x="181" y="194"/>
                    <a:pt x="189" y="192"/>
                  </a:cubicBezTo>
                  <a:cubicBezTo>
                    <a:pt x="202" y="183"/>
                    <a:pt x="210" y="179"/>
                    <a:pt x="222" y="179"/>
                  </a:cubicBezTo>
                  <a:cubicBezTo>
                    <a:pt x="263" y="179"/>
                    <a:pt x="300" y="187"/>
                    <a:pt x="341" y="204"/>
                  </a:cubicBezTo>
                  <a:cubicBezTo>
                    <a:pt x="349" y="208"/>
                    <a:pt x="362" y="237"/>
                    <a:pt x="374" y="245"/>
                  </a:cubicBezTo>
                  <a:cubicBezTo>
                    <a:pt x="382" y="253"/>
                    <a:pt x="390" y="249"/>
                    <a:pt x="403" y="261"/>
                  </a:cubicBezTo>
                  <a:cubicBezTo>
                    <a:pt x="405" y="263"/>
                    <a:pt x="407" y="264"/>
                    <a:pt x="409" y="264"/>
                  </a:cubicBezTo>
                  <a:cubicBezTo>
                    <a:pt x="416" y="264"/>
                    <a:pt x="425" y="253"/>
                    <a:pt x="433" y="253"/>
                  </a:cubicBezTo>
                  <a:cubicBezTo>
                    <a:pt x="437" y="253"/>
                    <a:pt x="441" y="255"/>
                    <a:pt x="444" y="261"/>
                  </a:cubicBezTo>
                  <a:cubicBezTo>
                    <a:pt x="444" y="265"/>
                    <a:pt x="448" y="270"/>
                    <a:pt x="448" y="274"/>
                  </a:cubicBezTo>
                  <a:lnTo>
                    <a:pt x="448" y="7"/>
                  </a:lnTo>
                  <a:cubicBezTo>
                    <a:pt x="447" y="8"/>
                    <a:pt x="446" y="8"/>
                    <a:pt x="445" y="8"/>
                  </a:cubicBezTo>
                  <a:cubicBezTo>
                    <a:pt x="441" y="8"/>
                    <a:pt x="435" y="3"/>
                    <a:pt x="431" y="3"/>
                  </a:cubicBezTo>
                  <a:cubicBezTo>
                    <a:pt x="428" y="1"/>
                    <a:pt x="425" y="0"/>
                    <a:pt x="4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4" name="Google Shape;765;p40">
              <a:extLst>
                <a:ext uri="{FF2B5EF4-FFF2-40B4-BE49-F238E27FC236}">
                  <a16:creationId xmlns:a16="http://schemas.microsoft.com/office/drawing/2014/main" xmlns="" id="{7B7FE8EB-6D0F-9142-BFAF-6476FF77D9E6}"/>
                </a:ext>
              </a:extLst>
            </p:cNvPr>
            <p:cNvSpPr/>
            <p:nvPr/>
          </p:nvSpPr>
          <p:spPr>
            <a:xfrm>
              <a:off x="4821800" y="5368025"/>
              <a:ext cx="13750" cy="6275"/>
            </a:xfrm>
            <a:custGeom>
              <a:avLst/>
              <a:gdLst/>
              <a:ahLst/>
              <a:cxnLst/>
              <a:rect l="l" t="t" r="r" b="b"/>
              <a:pathLst>
                <a:path w="550" h="251" extrusionOk="0">
                  <a:moveTo>
                    <a:pt x="550" y="0"/>
                  </a:moveTo>
                  <a:cubicBezTo>
                    <a:pt x="547" y="2"/>
                    <a:pt x="544" y="3"/>
                    <a:pt x="541" y="3"/>
                  </a:cubicBezTo>
                  <a:cubicBezTo>
                    <a:pt x="536" y="3"/>
                    <a:pt x="531" y="1"/>
                    <a:pt x="526" y="1"/>
                  </a:cubicBezTo>
                  <a:cubicBezTo>
                    <a:pt x="520" y="1"/>
                    <a:pt x="515" y="3"/>
                    <a:pt x="509" y="9"/>
                  </a:cubicBezTo>
                  <a:cubicBezTo>
                    <a:pt x="505" y="13"/>
                    <a:pt x="502" y="15"/>
                    <a:pt x="498" y="15"/>
                  </a:cubicBezTo>
                  <a:cubicBezTo>
                    <a:pt x="489" y="15"/>
                    <a:pt x="481" y="5"/>
                    <a:pt x="472" y="5"/>
                  </a:cubicBezTo>
                  <a:cubicBezTo>
                    <a:pt x="467" y="3"/>
                    <a:pt x="462" y="2"/>
                    <a:pt x="457" y="2"/>
                  </a:cubicBezTo>
                  <a:cubicBezTo>
                    <a:pt x="450" y="2"/>
                    <a:pt x="444" y="4"/>
                    <a:pt x="439" y="9"/>
                  </a:cubicBezTo>
                  <a:cubicBezTo>
                    <a:pt x="413" y="25"/>
                    <a:pt x="390" y="41"/>
                    <a:pt x="365" y="41"/>
                  </a:cubicBezTo>
                  <a:cubicBezTo>
                    <a:pt x="358" y="41"/>
                    <a:pt x="352" y="40"/>
                    <a:pt x="345" y="37"/>
                  </a:cubicBezTo>
                  <a:cubicBezTo>
                    <a:pt x="341" y="37"/>
                    <a:pt x="336" y="41"/>
                    <a:pt x="336" y="46"/>
                  </a:cubicBezTo>
                  <a:cubicBezTo>
                    <a:pt x="330" y="52"/>
                    <a:pt x="324" y="54"/>
                    <a:pt x="318" y="54"/>
                  </a:cubicBezTo>
                  <a:cubicBezTo>
                    <a:pt x="308" y="54"/>
                    <a:pt x="299" y="48"/>
                    <a:pt x="291" y="46"/>
                  </a:cubicBezTo>
                  <a:cubicBezTo>
                    <a:pt x="280" y="42"/>
                    <a:pt x="269" y="41"/>
                    <a:pt x="259" y="41"/>
                  </a:cubicBezTo>
                  <a:cubicBezTo>
                    <a:pt x="241" y="41"/>
                    <a:pt x="225" y="45"/>
                    <a:pt x="209" y="50"/>
                  </a:cubicBezTo>
                  <a:cubicBezTo>
                    <a:pt x="198" y="50"/>
                    <a:pt x="186" y="60"/>
                    <a:pt x="171" y="60"/>
                  </a:cubicBezTo>
                  <a:cubicBezTo>
                    <a:pt x="165" y="60"/>
                    <a:pt x="159" y="58"/>
                    <a:pt x="152" y="54"/>
                  </a:cubicBezTo>
                  <a:cubicBezTo>
                    <a:pt x="137" y="46"/>
                    <a:pt x="122" y="45"/>
                    <a:pt x="108" y="45"/>
                  </a:cubicBezTo>
                  <a:cubicBezTo>
                    <a:pt x="98" y="45"/>
                    <a:pt x="88" y="46"/>
                    <a:pt x="78" y="46"/>
                  </a:cubicBezTo>
                  <a:cubicBezTo>
                    <a:pt x="76" y="46"/>
                    <a:pt x="74" y="45"/>
                    <a:pt x="72" y="45"/>
                  </a:cubicBezTo>
                  <a:cubicBezTo>
                    <a:pt x="70" y="45"/>
                    <a:pt x="68" y="46"/>
                    <a:pt x="66" y="50"/>
                  </a:cubicBezTo>
                  <a:cubicBezTo>
                    <a:pt x="60" y="62"/>
                    <a:pt x="53" y="68"/>
                    <a:pt x="46" y="68"/>
                  </a:cubicBezTo>
                  <a:cubicBezTo>
                    <a:pt x="39" y="68"/>
                    <a:pt x="31" y="60"/>
                    <a:pt x="25" y="46"/>
                  </a:cubicBezTo>
                  <a:cubicBezTo>
                    <a:pt x="25" y="41"/>
                    <a:pt x="21" y="41"/>
                    <a:pt x="21" y="41"/>
                  </a:cubicBezTo>
                  <a:cubicBezTo>
                    <a:pt x="8" y="46"/>
                    <a:pt x="0" y="58"/>
                    <a:pt x="0" y="95"/>
                  </a:cubicBezTo>
                  <a:cubicBezTo>
                    <a:pt x="0" y="130"/>
                    <a:pt x="6" y="163"/>
                    <a:pt x="13" y="163"/>
                  </a:cubicBezTo>
                  <a:cubicBezTo>
                    <a:pt x="14" y="163"/>
                    <a:pt x="15" y="162"/>
                    <a:pt x="16" y="160"/>
                  </a:cubicBezTo>
                  <a:cubicBezTo>
                    <a:pt x="25" y="151"/>
                    <a:pt x="32" y="145"/>
                    <a:pt x="39" y="145"/>
                  </a:cubicBezTo>
                  <a:cubicBezTo>
                    <a:pt x="50" y="145"/>
                    <a:pt x="60" y="158"/>
                    <a:pt x="70" y="185"/>
                  </a:cubicBezTo>
                  <a:cubicBezTo>
                    <a:pt x="87" y="190"/>
                    <a:pt x="104" y="207"/>
                    <a:pt x="123" y="207"/>
                  </a:cubicBezTo>
                  <a:cubicBezTo>
                    <a:pt x="135" y="207"/>
                    <a:pt x="147" y="200"/>
                    <a:pt x="160" y="177"/>
                  </a:cubicBezTo>
                  <a:cubicBezTo>
                    <a:pt x="163" y="172"/>
                    <a:pt x="165" y="168"/>
                    <a:pt x="168" y="168"/>
                  </a:cubicBezTo>
                  <a:cubicBezTo>
                    <a:pt x="169" y="168"/>
                    <a:pt x="171" y="170"/>
                    <a:pt x="172" y="173"/>
                  </a:cubicBezTo>
                  <a:cubicBezTo>
                    <a:pt x="185" y="210"/>
                    <a:pt x="197" y="201"/>
                    <a:pt x="218" y="206"/>
                  </a:cubicBezTo>
                  <a:cubicBezTo>
                    <a:pt x="230" y="206"/>
                    <a:pt x="243" y="218"/>
                    <a:pt x="255" y="218"/>
                  </a:cubicBezTo>
                  <a:cubicBezTo>
                    <a:pt x="259" y="218"/>
                    <a:pt x="263" y="217"/>
                    <a:pt x="267" y="214"/>
                  </a:cubicBezTo>
                  <a:cubicBezTo>
                    <a:pt x="271" y="211"/>
                    <a:pt x="275" y="209"/>
                    <a:pt x="280" y="209"/>
                  </a:cubicBezTo>
                  <a:cubicBezTo>
                    <a:pt x="293" y="209"/>
                    <a:pt x="308" y="222"/>
                    <a:pt x="320" y="247"/>
                  </a:cubicBezTo>
                  <a:cubicBezTo>
                    <a:pt x="320" y="247"/>
                    <a:pt x="322" y="250"/>
                    <a:pt x="323" y="250"/>
                  </a:cubicBezTo>
                  <a:cubicBezTo>
                    <a:pt x="324" y="250"/>
                    <a:pt x="324" y="249"/>
                    <a:pt x="324" y="247"/>
                  </a:cubicBezTo>
                  <a:cubicBezTo>
                    <a:pt x="331" y="230"/>
                    <a:pt x="338" y="226"/>
                    <a:pt x="345" y="226"/>
                  </a:cubicBezTo>
                  <a:cubicBezTo>
                    <a:pt x="355" y="226"/>
                    <a:pt x="366" y="235"/>
                    <a:pt x="376" y="235"/>
                  </a:cubicBezTo>
                  <a:cubicBezTo>
                    <a:pt x="381" y="235"/>
                    <a:pt x="385" y="232"/>
                    <a:pt x="390" y="226"/>
                  </a:cubicBezTo>
                  <a:cubicBezTo>
                    <a:pt x="391" y="224"/>
                    <a:pt x="392" y="223"/>
                    <a:pt x="393" y="223"/>
                  </a:cubicBezTo>
                  <a:cubicBezTo>
                    <a:pt x="396" y="223"/>
                    <a:pt x="399" y="230"/>
                    <a:pt x="402" y="230"/>
                  </a:cubicBezTo>
                  <a:cubicBezTo>
                    <a:pt x="427" y="234"/>
                    <a:pt x="447" y="234"/>
                    <a:pt x="472" y="238"/>
                  </a:cubicBezTo>
                  <a:cubicBezTo>
                    <a:pt x="476" y="239"/>
                    <a:pt x="479" y="239"/>
                    <a:pt x="483" y="239"/>
                  </a:cubicBezTo>
                  <a:cubicBezTo>
                    <a:pt x="498" y="239"/>
                    <a:pt x="514" y="236"/>
                    <a:pt x="530" y="236"/>
                  </a:cubicBezTo>
                  <a:cubicBezTo>
                    <a:pt x="537" y="236"/>
                    <a:pt x="543" y="236"/>
                    <a:pt x="550" y="238"/>
                  </a:cubicBezTo>
                  <a:lnTo>
                    <a:pt x="550"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5" name="Google Shape;766;p40">
              <a:extLst>
                <a:ext uri="{FF2B5EF4-FFF2-40B4-BE49-F238E27FC236}">
                  <a16:creationId xmlns:a16="http://schemas.microsoft.com/office/drawing/2014/main" xmlns="" id="{0825E665-9B3D-C24B-90B1-551D43B56BBC}"/>
                </a:ext>
              </a:extLst>
            </p:cNvPr>
            <p:cNvSpPr/>
            <p:nvPr/>
          </p:nvSpPr>
          <p:spPr>
            <a:xfrm>
              <a:off x="4835625" y="5368100"/>
              <a:ext cx="750" cy="6100"/>
            </a:xfrm>
            <a:custGeom>
              <a:avLst/>
              <a:gdLst/>
              <a:ahLst/>
              <a:cxnLst/>
              <a:rect l="l" t="t" r="r" b="b"/>
              <a:pathLst>
                <a:path w="30" h="244" extrusionOk="0">
                  <a:moveTo>
                    <a:pt x="5" y="0"/>
                  </a:moveTo>
                  <a:cubicBezTo>
                    <a:pt x="4" y="0"/>
                    <a:pt x="2" y="1"/>
                    <a:pt x="1" y="2"/>
                  </a:cubicBezTo>
                  <a:lnTo>
                    <a:pt x="1" y="240"/>
                  </a:lnTo>
                  <a:cubicBezTo>
                    <a:pt x="1" y="244"/>
                    <a:pt x="5" y="244"/>
                    <a:pt x="5" y="244"/>
                  </a:cubicBezTo>
                  <a:cubicBezTo>
                    <a:pt x="21" y="240"/>
                    <a:pt x="30" y="203"/>
                    <a:pt x="30" y="137"/>
                  </a:cubicBezTo>
                  <a:cubicBezTo>
                    <a:pt x="30" y="40"/>
                    <a:pt x="19" y="0"/>
                    <a:pt x="5"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6" name="Google Shape;767;p40">
              <a:extLst>
                <a:ext uri="{FF2B5EF4-FFF2-40B4-BE49-F238E27FC236}">
                  <a16:creationId xmlns:a16="http://schemas.microsoft.com/office/drawing/2014/main" xmlns="" id="{DE128EDF-0F06-A14C-8F70-1740545571F9}"/>
                </a:ext>
              </a:extLst>
            </p:cNvPr>
            <p:cNvSpPr/>
            <p:nvPr/>
          </p:nvSpPr>
          <p:spPr>
            <a:xfrm>
              <a:off x="4835625" y="5380850"/>
              <a:ext cx="750" cy="6900"/>
            </a:xfrm>
            <a:custGeom>
              <a:avLst/>
              <a:gdLst/>
              <a:ahLst/>
              <a:cxnLst/>
              <a:rect l="l" t="t" r="r" b="b"/>
              <a:pathLst>
                <a:path w="30" h="276" extrusionOk="0">
                  <a:moveTo>
                    <a:pt x="2" y="0"/>
                  </a:moveTo>
                  <a:cubicBezTo>
                    <a:pt x="2" y="0"/>
                    <a:pt x="1" y="0"/>
                    <a:pt x="1" y="0"/>
                  </a:cubicBezTo>
                  <a:lnTo>
                    <a:pt x="1" y="275"/>
                  </a:lnTo>
                  <a:lnTo>
                    <a:pt x="5" y="275"/>
                  </a:lnTo>
                  <a:cubicBezTo>
                    <a:pt x="6" y="275"/>
                    <a:pt x="6" y="276"/>
                    <a:pt x="7" y="276"/>
                  </a:cubicBezTo>
                  <a:cubicBezTo>
                    <a:pt x="18" y="276"/>
                    <a:pt x="30" y="231"/>
                    <a:pt x="30" y="156"/>
                  </a:cubicBezTo>
                  <a:cubicBezTo>
                    <a:pt x="30" y="72"/>
                    <a:pt x="18" y="0"/>
                    <a:pt x="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7" name="Google Shape;768;p40">
              <a:extLst>
                <a:ext uri="{FF2B5EF4-FFF2-40B4-BE49-F238E27FC236}">
                  <a16:creationId xmlns:a16="http://schemas.microsoft.com/office/drawing/2014/main" xmlns="" id="{765AA09D-D92D-4C44-94F2-0184D0FBCB42}"/>
                </a:ext>
              </a:extLst>
            </p:cNvPr>
            <p:cNvSpPr/>
            <p:nvPr/>
          </p:nvSpPr>
          <p:spPr>
            <a:xfrm>
              <a:off x="4835625" y="5341875"/>
              <a:ext cx="850" cy="6750"/>
            </a:xfrm>
            <a:custGeom>
              <a:avLst/>
              <a:gdLst/>
              <a:ahLst/>
              <a:cxnLst/>
              <a:rect l="l" t="t" r="r" b="b"/>
              <a:pathLst>
                <a:path w="34" h="270" extrusionOk="0">
                  <a:moveTo>
                    <a:pt x="1" y="0"/>
                  </a:moveTo>
                  <a:lnTo>
                    <a:pt x="1" y="263"/>
                  </a:lnTo>
                  <a:cubicBezTo>
                    <a:pt x="3" y="267"/>
                    <a:pt x="6" y="270"/>
                    <a:pt x="8" y="270"/>
                  </a:cubicBezTo>
                  <a:cubicBezTo>
                    <a:pt x="14" y="270"/>
                    <a:pt x="20" y="255"/>
                    <a:pt x="26" y="226"/>
                  </a:cubicBezTo>
                  <a:cubicBezTo>
                    <a:pt x="34" y="177"/>
                    <a:pt x="34" y="123"/>
                    <a:pt x="26" y="74"/>
                  </a:cubicBezTo>
                  <a:cubicBezTo>
                    <a:pt x="17" y="33"/>
                    <a:pt x="9" y="0"/>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8" name="Google Shape;769;p40">
              <a:extLst>
                <a:ext uri="{FF2B5EF4-FFF2-40B4-BE49-F238E27FC236}">
                  <a16:creationId xmlns:a16="http://schemas.microsoft.com/office/drawing/2014/main" xmlns="" id="{7200B1D6-75F7-914E-9909-8BE4A9F5E9B0}"/>
                </a:ext>
              </a:extLst>
            </p:cNvPr>
            <p:cNvSpPr/>
            <p:nvPr/>
          </p:nvSpPr>
          <p:spPr>
            <a:xfrm>
              <a:off x="4835625" y="5328950"/>
              <a:ext cx="850" cy="6175"/>
            </a:xfrm>
            <a:custGeom>
              <a:avLst/>
              <a:gdLst/>
              <a:ahLst/>
              <a:cxnLst/>
              <a:rect l="l" t="t" r="r" b="b"/>
              <a:pathLst>
                <a:path w="34" h="247" extrusionOk="0">
                  <a:moveTo>
                    <a:pt x="1" y="0"/>
                  </a:moveTo>
                  <a:lnTo>
                    <a:pt x="1" y="246"/>
                  </a:lnTo>
                  <a:cubicBezTo>
                    <a:pt x="13" y="242"/>
                    <a:pt x="21" y="213"/>
                    <a:pt x="30" y="177"/>
                  </a:cubicBezTo>
                  <a:cubicBezTo>
                    <a:pt x="34" y="140"/>
                    <a:pt x="34" y="99"/>
                    <a:pt x="30" y="62"/>
                  </a:cubicBezTo>
                  <a:cubicBezTo>
                    <a:pt x="21" y="4"/>
                    <a:pt x="13" y="0"/>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79" name="Google Shape;770;p40">
              <a:extLst>
                <a:ext uri="{FF2B5EF4-FFF2-40B4-BE49-F238E27FC236}">
                  <a16:creationId xmlns:a16="http://schemas.microsoft.com/office/drawing/2014/main" xmlns="" id="{B2D3F830-1605-E644-A03F-DC9E482EC183}"/>
                </a:ext>
              </a:extLst>
            </p:cNvPr>
            <p:cNvSpPr/>
            <p:nvPr/>
          </p:nvSpPr>
          <p:spPr>
            <a:xfrm>
              <a:off x="4835625" y="5354900"/>
              <a:ext cx="850" cy="5975"/>
            </a:xfrm>
            <a:custGeom>
              <a:avLst/>
              <a:gdLst/>
              <a:ahLst/>
              <a:cxnLst/>
              <a:rect l="l" t="t" r="r" b="b"/>
              <a:pathLst>
                <a:path w="34" h="239" extrusionOk="0">
                  <a:moveTo>
                    <a:pt x="13" y="0"/>
                  </a:moveTo>
                  <a:lnTo>
                    <a:pt x="1" y="4"/>
                  </a:lnTo>
                  <a:lnTo>
                    <a:pt x="1" y="238"/>
                  </a:lnTo>
                  <a:cubicBezTo>
                    <a:pt x="2" y="238"/>
                    <a:pt x="2" y="238"/>
                    <a:pt x="3" y="238"/>
                  </a:cubicBezTo>
                  <a:cubicBezTo>
                    <a:pt x="22" y="238"/>
                    <a:pt x="34" y="181"/>
                    <a:pt x="30" y="82"/>
                  </a:cubicBezTo>
                  <a:cubicBezTo>
                    <a:pt x="30" y="54"/>
                    <a:pt x="21" y="29"/>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0" name="Google Shape;771;p40">
              <a:extLst>
                <a:ext uri="{FF2B5EF4-FFF2-40B4-BE49-F238E27FC236}">
                  <a16:creationId xmlns:a16="http://schemas.microsoft.com/office/drawing/2014/main" xmlns="" id="{4D1CCFCA-699D-B641-A8A4-B5BE2A190C6B}"/>
                </a:ext>
              </a:extLst>
            </p:cNvPr>
            <p:cNvSpPr/>
            <p:nvPr/>
          </p:nvSpPr>
          <p:spPr>
            <a:xfrm>
              <a:off x="4835625" y="5433050"/>
              <a:ext cx="850" cy="7000"/>
            </a:xfrm>
            <a:custGeom>
              <a:avLst/>
              <a:gdLst/>
              <a:ahLst/>
              <a:cxnLst/>
              <a:rect l="l" t="t" r="r" b="b"/>
              <a:pathLst>
                <a:path w="34" h="280" extrusionOk="0">
                  <a:moveTo>
                    <a:pt x="1" y="1"/>
                  </a:moveTo>
                  <a:lnTo>
                    <a:pt x="1" y="280"/>
                  </a:lnTo>
                  <a:cubicBezTo>
                    <a:pt x="17" y="280"/>
                    <a:pt x="30" y="264"/>
                    <a:pt x="30" y="210"/>
                  </a:cubicBezTo>
                  <a:cubicBezTo>
                    <a:pt x="34" y="149"/>
                    <a:pt x="30" y="87"/>
                    <a:pt x="13" y="30"/>
                  </a:cubicBezTo>
                  <a:cubicBezTo>
                    <a:pt x="13" y="17"/>
                    <a:pt x="5" y="9"/>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1" name="Google Shape;772;p40">
              <a:extLst>
                <a:ext uri="{FF2B5EF4-FFF2-40B4-BE49-F238E27FC236}">
                  <a16:creationId xmlns:a16="http://schemas.microsoft.com/office/drawing/2014/main" xmlns="" id="{79F0306D-055E-A746-A61B-5C7597E903E1}"/>
                </a:ext>
              </a:extLst>
            </p:cNvPr>
            <p:cNvSpPr/>
            <p:nvPr/>
          </p:nvSpPr>
          <p:spPr>
            <a:xfrm>
              <a:off x="4835525" y="5446100"/>
              <a:ext cx="950" cy="7200"/>
            </a:xfrm>
            <a:custGeom>
              <a:avLst/>
              <a:gdLst/>
              <a:ahLst/>
              <a:cxnLst/>
              <a:rect l="l" t="t" r="r" b="b"/>
              <a:pathLst>
                <a:path w="38" h="288" extrusionOk="0">
                  <a:moveTo>
                    <a:pt x="1" y="0"/>
                  </a:moveTo>
                  <a:lnTo>
                    <a:pt x="1" y="287"/>
                  </a:lnTo>
                  <a:cubicBezTo>
                    <a:pt x="17" y="279"/>
                    <a:pt x="34" y="263"/>
                    <a:pt x="34" y="222"/>
                  </a:cubicBezTo>
                  <a:cubicBezTo>
                    <a:pt x="38" y="107"/>
                    <a:pt x="34" y="25"/>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2" name="Google Shape;773;p40">
              <a:extLst>
                <a:ext uri="{FF2B5EF4-FFF2-40B4-BE49-F238E27FC236}">
                  <a16:creationId xmlns:a16="http://schemas.microsoft.com/office/drawing/2014/main" xmlns="" id="{19AA23EA-B6CF-E748-840C-0F6B5A012525}"/>
                </a:ext>
              </a:extLst>
            </p:cNvPr>
            <p:cNvSpPr/>
            <p:nvPr/>
          </p:nvSpPr>
          <p:spPr>
            <a:xfrm>
              <a:off x="4835625" y="5458800"/>
              <a:ext cx="950" cy="7425"/>
            </a:xfrm>
            <a:custGeom>
              <a:avLst/>
              <a:gdLst/>
              <a:ahLst/>
              <a:cxnLst/>
              <a:rect l="l" t="t" r="r" b="b"/>
              <a:pathLst>
                <a:path w="38" h="297" extrusionOk="0">
                  <a:moveTo>
                    <a:pt x="1" y="1"/>
                  </a:moveTo>
                  <a:lnTo>
                    <a:pt x="1" y="296"/>
                  </a:lnTo>
                  <a:cubicBezTo>
                    <a:pt x="30" y="251"/>
                    <a:pt x="38" y="194"/>
                    <a:pt x="30" y="140"/>
                  </a:cubicBezTo>
                  <a:cubicBezTo>
                    <a:pt x="21" y="54"/>
                    <a:pt x="13" y="13"/>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3" name="Google Shape;774;p40">
              <a:extLst>
                <a:ext uri="{FF2B5EF4-FFF2-40B4-BE49-F238E27FC236}">
                  <a16:creationId xmlns:a16="http://schemas.microsoft.com/office/drawing/2014/main" xmlns="" id="{DD4ADC52-7A66-184D-91D8-320D49DC4C68}"/>
                </a:ext>
              </a:extLst>
            </p:cNvPr>
            <p:cNvSpPr/>
            <p:nvPr/>
          </p:nvSpPr>
          <p:spPr>
            <a:xfrm>
              <a:off x="4835625" y="5407200"/>
              <a:ext cx="750" cy="6400"/>
            </a:xfrm>
            <a:custGeom>
              <a:avLst/>
              <a:gdLst/>
              <a:ahLst/>
              <a:cxnLst/>
              <a:rect l="l" t="t" r="r" b="b"/>
              <a:pathLst>
                <a:path w="30" h="256" extrusionOk="0">
                  <a:moveTo>
                    <a:pt x="1" y="1"/>
                  </a:moveTo>
                  <a:lnTo>
                    <a:pt x="1" y="255"/>
                  </a:lnTo>
                  <a:cubicBezTo>
                    <a:pt x="5" y="251"/>
                    <a:pt x="13" y="247"/>
                    <a:pt x="21" y="227"/>
                  </a:cubicBezTo>
                  <a:cubicBezTo>
                    <a:pt x="30" y="181"/>
                    <a:pt x="30" y="132"/>
                    <a:pt x="30" y="87"/>
                  </a:cubicBezTo>
                  <a:cubicBezTo>
                    <a:pt x="26" y="34"/>
                    <a:pt x="17" y="9"/>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4" name="Google Shape;775;p40">
              <a:extLst>
                <a:ext uri="{FF2B5EF4-FFF2-40B4-BE49-F238E27FC236}">
                  <a16:creationId xmlns:a16="http://schemas.microsoft.com/office/drawing/2014/main" xmlns="" id="{BB25192A-41C6-1B49-9CA8-E3A0DEC65C15}"/>
                </a:ext>
              </a:extLst>
            </p:cNvPr>
            <p:cNvSpPr/>
            <p:nvPr/>
          </p:nvSpPr>
          <p:spPr>
            <a:xfrm>
              <a:off x="4835525" y="5393975"/>
              <a:ext cx="950" cy="6825"/>
            </a:xfrm>
            <a:custGeom>
              <a:avLst/>
              <a:gdLst/>
              <a:ahLst/>
              <a:cxnLst/>
              <a:rect l="l" t="t" r="r" b="b"/>
              <a:pathLst>
                <a:path w="38" h="273" extrusionOk="0">
                  <a:moveTo>
                    <a:pt x="1" y="1"/>
                  </a:moveTo>
                  <a:lnTo>
                    <a:pt x="1" y="271"/>
                  </a:lnTo>
                  <a:lnTo>
                    <a:pt x="5" y="271"/>
                  </a:lnTo>
                  <a:cubicBezTo>
                    <a:pt x="6" y="272"/>
                    <a:pt x="8" y="272"/>
                    <a:pt x="9" y="272"/>
                  </a:cubicBezTo>
                  <a:cubicBezTo>
                    <a:pt x="27" y="272"/>
                    <a:pt x="38" y="223"/>
                    <a:pt x="34" y="128"/>
                  </a:cubicBezTo>
                  <a:cubicBezTo>
                    <a:pt x="25" y="42"/>
                    <a:pt x="21" y="13"/>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5" name="Google Shape;776;p40">
              <a:extLst>
                <a:ext uri="{FF2B5EF4-FFF2-40B4-BE49-F238E27FC236}">
                  <a16:creationId xmlns:a16="http://schemas.microsoft.com/office/drawing/2014/main" xmlns="" id="{383FA606-47B6-A34F-B913-15AD6809E431}"/>
                </a:ext>
              </a:extLst>
            </p:cNvPr>
            <p:cNvSpPr/>
            <p:nvPr/>
          </p:nvSpPr>
          <p:spPr>
            <a:xfrm>
              <a:off x="4835625" y="5420950"/>
              <a:ext cx="750" cy="6075"/>
            </a:xfrm>
            <a:custGeom>
              <a:avLst/>
              <a:gdLst/>
              <a:ahLst/>
              <a:cxnLst/>
              <a:rect l="l" t="t" r="r" b="b"/>
              <a:pathLst>
                <a:path w="30" h="243" extrusionOk="0">
                  <a:moveTo>
                    <a:pt x="1" y="1"/>
                  </a:moveTo>
                  <a:lnTo>
                    <a:pt x="1" y="243"/>
                  </a:lnTo>
                  <a:cubicBezTo>
                    <a:pt x="30" y="231"/>
                    <a:pt x="30" y="157"/>
                    <a:pt x="30" y="124"/>
                  </a:cubicBezTo>
                  <a:cubicBezTo>
                    <a:pt x="30" y="62"/>
                    <a:pt x="26" y="13"/>
                    <a:pt x="13" y="9"/>
                  </a:cubicBezTo>
                  <a:cubicBezTo>
                    <a:pt x="9" y="5"/>
                    <a:pt x="5" y="1"/>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6" name="Google Shape;777;p40">
              <a:extLst>
                <a:ext uri="{FF2B5EF4-FFF2-40B4-BE49-F238E27FC236}">
                  <a16:creationId xmlns:a16="http://schemas.microsoft.com/office/drawing/2014/main" xmlns="" id="{8B10BC70-108D-D048-B3A5-B4CC72892AC6}"/>
                </a:ext>
              </a:extLst>
            </p:cNvPr>
            <p:cNvSpPr/>
            <p:nvPr/>
          </p:nvSpPr>
          <p:spPr>
            <a:xfrm>
              <a:off x="3017475" y="4529075"/>
              <a:ext cx="850" cy="6100"/>
            </a:xfrm>
            <a:custGeom>
              <a:avLst/>
              <a:gdLst/>
              <a:ahLst/>
              <a:cxnLst/>
              <a:rect l="l" t="t" r="r" b="b"/>
              <a:pathLst>
                <a:path w="34" h="244" extrusionOk="0">
                  <a:moveTo>
                    <a:pt x="28" y="1"/>
                  </a:moveTo>
                  <a:cubicBezTo>
                    <a:pt x="12" y="1"/>
                    <a:pt x="4" y="37"/>
                    <a:pt x="1" y="137"/>
                  </a:cubicBezTo>
                  <a:cubicBezTo>
                    <a:pt x="1" y="203"/>
                    <a:pt x="9" y="236"/>
                    <a:pt x="25" y="244"/>
                  </a:cubicBezTo>
                  <a:cubicBezTo>
                    <a:pt x="25" y="244"/>
                    <a:pt x="29" y="244"/>
                    <a:pt x="34" y="240"/>
                  </a:cubicBezTo>
                  <a:lnTo>
                    <a:pt x="34" y="2"/>
                  </a:lnTo>
                  <a:cubicBezTo>
                    <a:pt x="32" y="1"/>
                    <a:pt x="30" y="1"/>
                    <a:pt x="2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7" name="Google Shape;778;p40">
              <a:extLst>
                <a:ext uri="{FF2B5EF4-FFF2-40B4-BE49-F238E27FC236}">
                  <a16:creationId xmlns:a16="http://schemas.microsoft.com/office/drawing/2014/main" xmlns="" id="{83334F56-38AE-DF48-80BB-21C3207C2F52}"/>
                </a:ext>
              </a:extLst>
            </p:cNvPr>
            <p:cNvSpPr/>
            <p:nvPr/>
          </p:nvSpPr>
          <p:spPr>
            <a:xfrm>
              <a:off x="3017475" y="4541825"/>
              <a:ext cx="850" cy="6825"/>
            </a:xfrm>
            <a:custGeom>
              <a:avLst/>
              <a:gdLst/>
              <a:ahLst/>
              <a:cxnLst/>
              <a:rect l="l" t="t" r="r" b="b"/>
              <a:pathLst>
                <a:path w="34" h="273" extrusionOk="0">
                  <a:moveTo>
                    <a:pt x="31" y="0"/>
                  </a:moveTo>
                  <a:cubicBezTo>
                    <a:pt x="12" y="0"/>
                    <a:pt x="1" y="71"/>
                    <a:pt x="1" y="153"/>
                  </a:cubicBezTo>
                  <a:cubicBezTo>
                    <a:pt x="1" y="225"/>
                    <a:pt x="11" y="272"/>
                    <a:pt x="26" y="272"/>
                  </a:cubicBezTo>
                  <a:cubicBezTo>
                    <a:pt x="27" y="272"/>
                    <a:pt x="28" y="272"/>
                    <a:pt x="29" y="271"/>
                  </a:cubicBezTo>
                  <a:lnTo>
                    <a:pt x="34" y="271"/>
                  </a:lnTo>
                  <a:lnTo>
                    <a:pt x="34" y="1"/>
                  </a:lnTo>
                  <a:cubicBezTo>
                    <a:pt x="33" y="0"/>
                    <a:pt x="32" y="0"/>
                    <a:pt x="3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8" name="Google Shape;779;p40">
              <a:extLst>
                <a:ext uri="{FF2B5EF4-FFF2-40B4-BE49-F238E27FC236}">
                  <a16:creationId xmlns:a16="http://schemas.microsoft.com/office/drawing/2014/main" xmlns="" id="{6EA0F7D7-4580-634C-92AB-E24ADA64B501}"/>
                </a:ext>
              </a:extLst>
            </p:cNvPr>
            <p:cNvSpPr/>
            <p:nvPr/>
          </p:nvSpPr>
          <p:spPr>
            <a:xfrm>
              <a:off x="3017375" y="4502750"/>
              <a:ext cx="850" cy="6850"/>
            </a:xfrm>
            <a:custGeom>
              <a:avLst/>
              <a:gdLst/>
              <a:ahLst/>
              <a:cxnLst/>
              <a:rect l="l" t="t" r="r" b="b"/>
              <a:pathLst>
                <a:path w="34" h="274" extrusionOk="0">
                  <a:moveTo>
                    <a:pt x="33" y="0"/>
                  </a:moveTo>
                  <a:cubicBezTo>
                    <a:pt x="29" y="0"/>
                    <a:pt x="17" y="37"/>
                    <a:pt x="13" y="78"/>
                  </a:cubicBezTo>
                  <a:cubicBezTo>
                    <a:pt x="1" y="128"/>
                    <a:pt x="1" y="181"/>
                    <a:pt x="13" y="230"/>
                  </a:cubicBezTo>
                  <a:cubicBezTo>
                    <a:pt x="16" y="257"/>
                    <a:pt x="21" y="273"/>
                    <a:pt x="27" y="273"/>
                  </a:cubicBezTo>
                  <a:cubicBezTo>
                    <a:pt x="29" y="273"/>
                    <a:pt x="31" y="271"/>
                    <a:pt x="33" y="267"/>
                  </a:cubicBezTo>
                  <a:lnTo>
                    <a:pt x="33"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89" name="Google Shape;780;p40">
              <a:extLst>
                <a:ext uri="{FF2B5EF4-FFF2-40B4-BE49-F238E27FC236}">
                  <a16:creationId xmlns:a16="http://schemas.microsoft.com/office/drawing/2014/main" xmlns="" id="{EDB5FBD6-2683-3F4C-A5D9-A0E4AE91BF54}"/>
                </a:ext>
              </a:extLst>
            </p:cNvPr>
            <p:cNvSpPr/>
            <p:nvPr/>
          </p:nvSpPr>
          <p:spPr>
            <a:xfrm>
              <a:off x="3017475" y="4489925"/>
              <a:ext cx="850" cy="6175"/>
            </a:xfrm>
            <a:custGeom>
              <a:avLst/>
              <a:gdLst/>
              <a:ahLst/>
              <a:cxnLst/>
              <a:rect l="l" t="t" r="r" b="b"/>
              <a:pathLst>
                <a:path w="34" h="247" extrusionOk="0">
                  <a:moveTo>
                    <a:pt x="34" y="0"/>
                  </a:moveTo>
                  <a:cubicBezTo>
                    <a:pt x="17" y="0"/>
                    <a:pt x="9" y="0"/>
                    <a:pt x="5" y="62"/>
                  </a:cubicBezTo>
                  <a:cubicBezTo>
                    <a:pt x="1" y="99"/>
                    <a:pt x="1" y="140"/>
                    <a:pt x="5" y="177"/>
                  </a:cubicBezTo>
                  <a:cubicBezTo>
                    <a:pt x="13" y="214"/>
                    <a:pt x="21" y="243"/>
                    <a:pt x="34" y="247"/>
                  </a:cubicBezTo>
                  <a:lnTo>
                    <a:pt x="34"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0" name="Google Shape;781;p40">
              <a:extLst>
                <a:ext uri="{FF2B5EF4-FFF2-40B4-BE49-F238E27FC236}">
                  <a16:creationId xmlns:a16="http://schemas.microsoft.com/office/drawing/2014/main" xmlns="" id="{19EA8E50-4859-A842-8F36-D46B2BC4AD5A}"/>
                </a:ext>
              </a:extLst>
            </p:cNvPr>
            <p:cNvSpPr/>
            <p:nvPr/>
          </p:nvSpPr>
          <p:spPr>
            <a:xfrm>
              <a:off x="3017400" y="4515875"/>
              <a:ext cx="825" cy="6000"/>
            </a:xfrm>
            <a:custGeom>
              <a:avLst/>
              <a:gdLst/>
              <a:ahLst/>
              <a:cxnLst/>
              <a:rect l="l" t="t" r="r" b="b"/>
              <a:pathLst>
                <a:path w="33" h="240" extrusionOk="0">
                  <a:moveTo>
                    <a:pt x="20" y="1"/>
                  </a:moveTo>
                  <a:cubicBezTo>
                    <a:pt x="12" y="29"/>
                    <a:pt x="8" y="54"/>
                    <a:pt x="8" y="83"/>
                  </a:cubicBezTo>
                  <a:cubicBezTo>
                    <a:pt x="0" y="179"/>
                    <a:pt x="11" y="239"/>
                    <a:pt x="29" y="239"/>
                  </a:cubicBezTo>
                  <a:cubicBezTo>
                    <a:pt x="30" y="239"/>
                    <a:pt x="31" y="239"/>
                    <a:pt x="32" y="239"/>
                  </a:cubicBezTo>
                  <a:lnTo>
                    <a:pt x="32" y="5"/>
                  </a:lnTo>
                  <a:lnTo>
                    <a:pt x="20"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1" name="Google Shape;782;p40">
              <a:extLst>
                <a:ext uri="{FF2B5EF4-FFF2-40B4-BE49-F238E27FC236}">
                  <a16:creationId xmlns:a16="http://schemas.microsoft.com/office/drawing/2014/main" xmlns="" id="{0B294F8B-40A5-F145-A675-56FF1F854452}"/>
                </a:ext>
              </a:extLst>
            </p:cNvPr>
            <p:cNvSpPr/>
            <p:nvPr/>
          </p:nvSpPr>
          <p:spPr>
            <a:xfrm>
              <a:off x="3017375" y="4594050"/>
              <a:ext cx="950" cy="7000"/>
            </a:xfrm>
            <a:custGeom>
              <a:avLst/>
              <a:gdLst/>
              <a:ahLst/>
              <a:cxnLst/>
              <a:rect l="l" t="t" r="r" b="b"/>
              <a:pathLst>
                <a:path w="38" h="280" extrusionOk="0">
                  <a:moveTo>
                    <a:pt x="38" y="0"/>
                  </a:moveTo>
                  <a:cubicBezTo>
                    <a:pt x="29" y="4"/>
                    <a:pt x="25" y="17"/>
                    <a:pt x="21" y="25"/>
                  </a:cubicBezTo>
                  <a:cubicBezTo>
                    <a:pt x="9" y="86"/>
                    <a:pt x="1" y="144"/>
                    <a:pt x="5" y="205"/>
                  </a:cubicBezTo>
                  <a:cubicBezTo>
                    <a:pt x="5" y="259"/>
                    <a:pt x="21" y="275"/>
                    <a:pt x="38" y="279"/>
                  </a:cubicBezTo>
                  <a:lnTo>
                    <a:pt x="38"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2" name="Google Shape;783;p40">
              <a:extLst>
                <a:ext uri="{FF2B5EF4-FFF2-40B4-BE49-F238E27FC236}">
                  <a16:creationId xmlns:a16="http://schemas.microsoft.com/office/drawing/2014/main" xmlns="" id="{EB3950BB-EE54-EA4B-BA90-46B72116AFEF}"/>
                </a:ext>
              </a:extLst>
            </p:cNvPr>
            <p:cNvSpPr/>
            <p:nvPr/>
          </p:nvSpPr>
          <p:spPr>
            <a:xfrm>
              <a:off x="3017475" y="4606975"/>
              <a:ext cx="850" cy="7200"/>
            </a:xfrm>
            <a:custGeom>
              <a:avLst/>
              <a:gdLst/>
              <a:ahLst/>
              <a:cxnLst/>
              <a:rect l="l" t="t" r="r" b="b"/>
              <a:pathLst>
                <a:path w="34" h="288" extrusionOk="0">
                  <a:moveTo>
                    <a:pt x="34" y="0"/>
                  </a:moveTo>
                  <a:cubicBezTo>
                    <a:pt x="5" y="29"/>
                    <a:pt x="1" y="107"/>
                    <a:pt x="1" y="222"/>
                  </a:cubicBezTo>
                  <a:cubicBezTo>
                    <a:pt x="1" y="267"/>
                    <a:pt x="17" y="283"/>
                    <a:pt x="34" y="287"/>
                  </a:cubicBezTo>
                  <a:lnTo>
                    <a:pt x="34"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3" name="Google Shape;784;p40">
              <a:extLst>
                <a:ext uri="{FF2B5EF4-FFF2-40B4-BE49-F238E27FC236}">
                  <a16:creationId xmlns:a16="http://schemas.microsoft.com/office/drawing/2014/main" xmlns="" id="{DFB1BC30-AFA0-8C43-A6A5-74AA8C546522}"/>
                </a:ext>
              </a:extLst>
            </p:cNvPr>
            <p:cNvSpPr/>
            <p:nvPr/>
          </p:nvSpPr>
          <p:spPr>
            <a:xfrm>
              <a:off x="3017275" y="4619800"/>
              <a:ext cx="1050" cy="7400"/>
            </a:xfrm>
            <a:custGeom>
              <a:avLst/>
              <a:gdLst/>
              <a:ahLst/>
              <a:cxnLst/>
              <a:rect l="l" t="t" r="r" b="b"/>
              <a:pathLst>
                <a:path w="42" h="296" extrusionOk="0">
                  <a:moveTo>
                    <a:pt x="42" y="0"/>
                  </a:moveTo>
                  <a:cubicBezTo>
                    <a:pt x="25" y="12"/>
                    <a:pt x="17" y="54"/>
                    <a:pt x="13" y="140"/>
                  </a:cubicBezTo>
                  <a:cubicBezTo>
                    <a:pt x="1" y="193"/>
                    <a:pt x="9" y="250"/>
                    <a:pt x="42" y="296"/>
                  </a:cubicBezTo>
                  <a:lnTo>
                    <a:pt x="42"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4" name="Google Shape;785;p40">
              <a:extLst>
                <a:ext uri="{FF2B5EF4-FFF2-40B4-BE49-F238E27FC236}">
                  <a16:creationId xmlns:a16="http://schemas.microsoft.com/office/drawing/2014/main" xmlns="" id="{05586A7D-2A9A-CB48-9E70-60018C9B2D0E}"/>
                </a:ext>
              </a:extLst>
            </p:cNvPr>
            <p:cNvSpPr/>
            <p:nvPr/>
          </p:nvSpPr>
          <p:spPr>
            <a:xfrm>
              <a:off x="3017475" y="4568200"/>
              <a:ext cx="850" cy="6275"/>
            </a:xfrm>
            <a:custGeom>
              <a:avLst/>
              <a:gdLst/>
              <a:ahLst/>
              <a:cxnLst/>
              <a:rect l="l" t="t" r="r" b="b"/>
              <a:pathLst>
                <a:path w="34" h="251" extrusionOk="0">
                  <a:moveTo>
                    <a:pt x="29" y="0"/>
                  </a:moveTo>
                  <a:cubicBezTo>
                    <a:pt x="13" y="8"/>
                    <a:pt x="9" y="33"/>
                    <a:pt x="5" y="82"/>
                  </a:cubicBezTo>
                  <a:cubicBezTo>
                    <a:pt x="1" y="132"/>
                    <a:pt x="1" y="177"/>
                    <a:pt x="9" y="226"/>
                  </a:cubicBezTo>
                  <a:cubicBezTo>
                    <a:pt x="17" y="242"/>
                    <a:pt x="25" y="251"/>
                    <a:pt x="34" y="251"/>
                  </a:cubicBezTo>
                  <a:lnTo>
                    <a:pt x="34" y="0"/>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5" name="Google Shape;786;p40">
              <a:extLst>
                <a:ext uri="{FF2B5EF4-FFF2-40B4-BE49-F238E27FC236}">
                  <a16:creationId xmlns:a16="http://schemas.microsoft.com/office/drawing/2014/main" xmlns="" id="{14195595-6025-3D41-A8BD-D4782F6318BC}"/>
                </a:ext>
              </a:extLst>
            </p:cNvPr>
            <p:cNvSpPr/>
            <p:nvPr/>
          </p:nvSpPr>
          <p:spPr>
            <a:xfrm>
              <a:off x="3017400" y="4554950"/>
              <a:ext cx="925" cy="6750"/>
            </a:xfrm>
            <a:custGeom>
              <a:avLst/>
              <a:gdLst/>
              <a:ahLst/>
              <a:cxnLst/>
              <a:rect l="l" t="t" r="r" b="b"/>
              <a:pathLst>
                <a:path w="37" h="270" extrusionOk="0">
                  <a:moveTo>
                    <a:pt x="37" y="1"/>
                  </a:moveTo>
                  <a:cubicBezTo>
                    <a:pt x="20" y="13"/>
                    <a:pt x="12" y="42"/>
                    <a:pt x="8" y="128"/>
                  </a:cubicBezTo>
                  <a:cubicBezTo>
                    <a:pt x="0" y="220"/>
                    <a:pt x="10" y="269"/>
                    <a:pt x="27" y="269"/>
                  </a:cubicBezTo>
                  <a:cubicBezTo>
                    <a:pt x="28" y="269"/>
                    <a:pt x="30" y="269"/>
                    <a:pt x="32" y="268"/>
                  </a:cubicBezTo>
                  <a:lnTo>
                    <a:pt x="37" y="268"/>
                  </a:lnTo>
                  <a:lnTo>
                    <a:pt x="37"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6" name="Google Shape;787;p40">
              <a:extLst>
                <a:ext uri="{FF2B5EF4-FFF2-40B4-BE49-F238E27FC236}">
                  <a16:creationId xmlns:a16="http://schemas.microsoft.com/office/drawing/2014/main" xmlns="" id="{71EC9DD6-25DF-8443-91DE-DEDF69E64C21}"/>
                </a:ext>
              </a:extLst>
            </p:cNvPr>
            <p:cNvSpPr/>
            <p:nvPr/>
          </p:nvSpPr>
          <p:spPr>
            <a:xfrm>
              <a:off x="3017475" y="4581825"/>
              <a:ext cx="850" cy="6100"/>
            </a:xfrm>
            <a:custGeom>
              <a:avLst/>
              <a:gdLst/>
              <a:ahLst/>
              <a:cxnLst/>
              <a:rect l="l" t="t" r="r" b="b"/>
              <a:pathLst>
                <a:path w="34" h="244" extrusionOk="0">
                  <a:moveTo>
                    <a:pt x="34" y="1"/>
                  </a:moveTo>
                  <a:cubicBezTo>
                    <a:pt x="29" y="5"/>
                    <a:pt x="21" y="9"/>
                    <a:pt x="17" y="9"/>
                  </a:cubicBezTo>
                  <a:cubicBezTo>
                    <a:pt x="9" y="13"/>
                    <a:pt x="1" y="67"/>
                    <a:pt x="1" y="124"/>
                  </a:cubicBezTo>
                  <a:cubicBezTo>
                    <a:pt x="1" y="157"/>
                    <a:pt x="1" y="235"/>
                    <a:pt x="34" y="243"/>
                  </a:cubicBezTo>
                  <a:lnTo>
                    <a:pt x="34" y="1"/>
                  </a:ln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7" name="Google Shape;788;p40">
              <a:extLst>
                <a:ext uri="{FF2B5EF4-FFF2-40B4-BE49-F238E27FC236}">
                  <a16:creationId xmlns:a16="http://schemas.microsoft.com/office/drawing/2014/main" xmlns="" id="{484C65D0-8B00-DE41-B667-A625774FE285}"/>
                </a:ext>
              </a:extLst>
            </p:cNvPr>
            <p:cNvSpPr/>
            <p:nvPr/>
          </p:nvSpPr>
          <p:spPr>
            <a:xfrm>
              <a:off x="3048150" y="4556525"/>
              <a:ext cx="4750" cy="3825"/>
            </a:xfrm>
            <a:custGeom>
              <a:avLst/>
              <a:gdLst/>
              <a:ahLst/>
              <a:cxnLst/>
              <a:rect l="l" t="t" r="r" b="b"/>
              <a:pathLst>
                <a:path w="190" h="153" extrusionOk="0">
                  <a:moveTo>
                    <a:pt x="149" y="1"/>
                  </a:moveTo>
                  <a:cubicBezTo>
                    <a:pt x="145" y="1"/>
                    <a:pt x="140" y="2"/>
                    <a:pt x="136" y="4"/>
                  </a:cubicBezTo>
                  <a:cubicBezTo>
                    <a:pt x="133" y="7"/>
                    <a:pt x="127" y="15"/>
                    <a:pt x="123" y="15"/>
                  </a:cubicBezTo>
                  <a:cubicBezTo>
                    <a:pt x="122" y="15"/>
                    <a:pt x="121" y="14"/>
                    <a:pt x="120" y="12"/>
                  </a:cubicBezTo>
                  <a:cubicBezTo>
                    <a:pt x="112" y="4"/>
                    <a:pt x="104" y="1"/>
                    <a:pt x="96" y="1"/>
                  </a:cubicBezTo>
                  <a:cubicBezTo>
                    <a:pt x="72" y="1"/>
                    <a:pt x="48" y="28"/>
                    <a:pt x="21" y="28"/>
                  </a:cubicBezTo>
                  <a:cubicBezTo>
                    <a:pt x="20" y="28"/>
                    <a:pt x="18" y="28"/>
                    <a:pt x="17" y="28"/>
                  </a:cubicBezTo>
                  <a:cubicBezTo>
                    <a:pt x="13" y="28"/>
                    <a:pt x="9" y="28"/>
                    <a:pt x="9" y="36"/>
                  </a:cubicBezTo>
                  <a:cubicBezTo>
                    <a:pt x="1" y="61"/>
                    <a:pt x="1" y="86"/>
                    <a:pt x="5" y="114"/>
                  </a:cubicBezTo>
                  <a:cubicBezTo>
                    <a:pt x="10" y="136"/>
                    <a:pt x="18" y="147"/>
                    <a:pt x="24" y="147"/>
                  </a:cubicBezTo>
                  <a:cubicBezTo>
                    <a:pt x="28" y="147"/>
                    <a:pt x="31" y="144"/>
                    <a:pt x="33" y="139"/>
                  </a:cubicBezTo>
                  <a:cubicBezTo>
                    <a:pt x="39" y="125"/>
                    <a:pt x="45" y="120"/>
                    <a:pt x="51" y="120"/>
                  </a:cubicBezTo>
                  <a:cubicBezTo>
                    <a:pt x="59" y="120"/>
                    <a:pt x="67" y="129"/>
                    <a:pt x="74" y="139"/>
                  </a:cubicBezTo>
                  <a:cubicBezTo>
                    <a:pt x="81" y="147"/>
                    <a:pt x="86" y="151"/>
                    <a:pt x="90" y="151"/>
                  </a:cubicBezTo>
                  <a:cubicBezTo>
                    <a:pt x="95" y="151"/>
                    <a:pt x="99" y="147"/>
                    <a:pt x="103" y="139"/>
                  </a:cubicBezTo>
                  <a:cubicBezTo>
                    <a:pt x="111" y="121"/>
                    <a:pt x="119" y="113"/>
                    <a:pt x="127" y="113"/>
                  </a:cubicBezTo>
                  <a:cubicBezTo>
                    <a:pt x="135" y="113"/>
                    <a:pt x="142" y="122"/>
                    <a:pt x="148" y="139"/>
                  </a:cubicBezTo>
                  <a:cubicBezTo>
                    <a:pt x="153" y="148"/>
                    <a:pt x="157" y="153"/>
                    <a:pt x="161" y="153"/>
                  </a:cubicBezTo>
                  <a:cubicBezTo>
                    <a:pt x="172" y="153"/>
                    <a:pt x="181" y="124"/>
                    <a:pt x="189" y="73"/>
                  </a:cubicBezTo>
                  <a:cubicBezTo>
                    <a:pt x="185" y="57"/>
                    <a:pt x="181" y="40"/>
                    <a:pt x="177" y="28"/>
                  </a:cubicBezTo>
                  <a:cubicBezTo>
                    <a:pt x="169" y="6"/>
                    <a:pt x="159" y="1"/>
                    <a:pt x="14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8" name="Google Shape;789;p40">
              <a:extLst>
                <a:ext uri="{FF2B5EF4-FFF2-40B4-BE49-F238E27FC236}">
                  <a16:creationId xmlns:a16="http://schemas.microsoft.com/office/drawing/2014/main" xmlns="" id="{0C96BAA3-94EC-CD40-9D7E-CDE8C290492F}"/>
                </a:ext>
              </a:extLst>
            </p:cNvPr>
            <p:cNvSpPr/>
            <p:nvPr/>
          </p:nvSpPr>
          <p:spPr>
            <a:xfrm>
              <a:off x="3040450" y="4556400"/>
              <a:ext cx="3100" cy="3900"/>
            </a:xfrm>
            <a:custGeom>
              <a:avLst/>
              <a:gdLst/>
              <a:ahLst/>
              <a:cxnLst/>
              <a:rect l="l" t="t" r="r" b="b"/>
              <a:pathLst>
                <a:path w="124" h="156" extrusionOk="0">
                  <a:moveTo>
                    <a:pt x="21" y="0"/>
                  </a:moveTo>
                  <a:cubicBezTo>
                    <a:pt x="13" y="0"/>
                    <a:pt x="5" y="9"/>
                    <a:pt x="5" y="50"/>
                  </a:cubicBezTo>
                  <a:cubicBezTo>
                    <a:pt x="1" y="70"/>
                    <a:pt x="5" y="95"/>
                    <a:pt x="17" y="111"/>
                  </a:cubicBezTo>
                  <a:cubicBezTo>
                    <a:pt x="21" y="121"/>
                    <a:pt x="27" y="134"/>
                    <a:pt x="31" y="134"/>
                  </a:cubicBezTo>
                  <a:cubicBezTo>
                    <a:pt x="32" y="134"/>
                    <a:pt x="33" y="133"/>
                    <a:pt x="34" y="132"/>
                  </a:cubicBezTo>
                  <a:cubicBezTo>
                    <a:pt x="38" y="126"/>
                    <a:pt x="41" y="123"/>
                    <a:pt x="45" y="123"/>
                  </a:cubicBezTo>
                  <a:cubicBezTo>
                    <a:pt x="56" y="123"/>
                    <a:pt x="65" y="146"/>
                    <a:pt x="75" y="152"/>
                  </a:cubicBezTo>
                  <a:cubicBezTo>
                    <a:pt x="79" y="155"/>
                    <a:pt x="83" y="156"/>
                    <a:pt x="87" y="156"/>
                  </a:cubicBezTo>
                  <a:cubicBezTo>
                    <a:pt x="96" y="156"/>
                    <a:pt x="106" y="151"/>
                    <a:pt x="112" y="148"/>
                  </a:cubicBezTo>
                  <a:cubicBezTo>
                    <a:pt x="120" y="144"/>
                    <a:pt x="124" y="107"/>
                    <a:pt x="124" y="70"/>
                  </a:cubicBezTo>
                  <a:cubicBezTo>
                    <a:pt x="124" y="33"/>
                    <a:pt x="120" y="21"/>
                    <a:pt x="112" y="13"/>
                  </a:cubicBezTo>
                  <a:lnTo>
                    <a:pt x="108" y="13"/>
                  </a:lnTo>
                  <a:lnTo>
                    <a:pt x="42" y="0"/>
                  </a:lnTo>
                  <a:lnTo>
                    <a:pt x="42" y="4"/>
                  </a:lnTo>
                  <a:cubicBezTo>
                    <a:pt x="34" y="4"/>
                    <a:pt x="26"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299" name="Google Shape;790;p40">
              <a:extLst>
                <a:ext uri="{FF2B5EF4-FFF2-40B4-BE49-F238E27FC236}">
                  <a16:creationId xmlns:a16="http://schemas.microsoft.com/office/drawing/2014/main" xmlns="" id="{96948253-7C55-A840-A146-C56D0528447C}"/>
                </a:ext>
              </a:extLst>
            </p:cNvPr>
            <p:cNvSpPr/>
            <p:nvPr/>
          </p:nvSpPr>
          <p:spPr>
            <a:xfrm>
              <a:off x="3038825" y="4556575"/>
              <a:ext cx="1550" cy="2650"/>
            </a:xfrm>
            <a:custGeom>
              <a:avLst/>
              <a:gdLst/>
              <a:ahLst/>
              <a:cxnLst/>
              <a:rect l="l" t="t" r="r" b="b"/>
              <a:pathLst>
                <a:path w="62" h="106" extrusionOk="0">
                  <a:moveTo>
                    <a:pt x="32" y="1"/>
                  </a:moveTo>
                  <a:cubicBezTo>
                    <a:pt x="23" y="1"/>
                    <a:pt x="16" y="11"/>
                    <a:pt x="8" y="18"/>
                  </a:cubicBezTo>
                  <a:cubicBezTo>
                    <a:pt x="4" y="30"/>
                    <a:pt x="0" y="43"/>
                    <a:pt x="4" y="59"/>
                  </a:cubicBezTo>
                  <a:cubicBezTo>
                    <a:pt x="0" y="71"/>
                    <a:pt x="4" y="84"/>
                    <a:pt x="8" y="96"/>
                  </a:cubicBezTo>
                  <a:cubicBezTo>
                    <a:pt x="14" y="102"/>
                    <a:pt x="20" y="105"/>
                    <a:pt x="26" y="105"/>
                  </a:cubicBezTo>
                  <a:cubicBezTo>
                    <a:pt x="37" y="105"/>
                    <a:pt x="49" y="95"/>
                    <a:pt x="62" y="71"/>
                  </a:cubicBezTo>
                  <a:cubicBezTo>
                    <a:pt x="54" y="5"/>
                    <a:pt x="47" y="2"/>
                    <a:pt x="40" y="2"/>
                  </a:cubicBezTo>
                  <a:cubicBezTo>
                    <a:pt x="39" y="2"/>
                    <a:pt x="38" y="2"/>
                    <a:pt x="37" y="2"/>
                  </a:cubicBezTo>
                  <a:cubicBezTo>
                    <a:pt x="35" y="1"/>
                    <a:pt x="34" y="1"/>
                    <a:pt x="3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0" name="Google Shape;791;p40">
              <a:extLst>
                <a:ext uri="{FF2B5EF4-FFF2-40B4-BE49-F238E27FC236}">
                  <a16:creationId xmlns:a16="http://schemas.microsoft.com/office/drawing/2014/main" xmlns="" id="{AADC2609-C504-A74F-806B-1BBBACA4D63A}"/>
                </a:ext>
              </a:extLst>
            </p:cNvPr>
            <p:cNvSpPr/>
            <p:nvPr/>
          </p:nvSpPr>
          <p:spPr>
            <a:xfrm>
              <a:off x="3037375" y="4556275"/>
              <a:ext cx="1275" cy="3325"/>
            </a:xfrm>
            <a:custGeom>
              <a:avLst/>
              <a:gdLst/>
              <a:ahLst/>
              <a:cxnLst/>
              <a:rect l="l" t="t" r="r" b="b"/>
              <a:pathLst>
                <a:path w="51" h="133" extrusionOk="0">
                  <a:moveTo>
                    <a:pt x="22" y="0"/>
                  </a:moveTo>
                  <a:cubicBezTo>
                    <a:pt x="18" y="0"/>
                    <a:pt x="14" y="4"/>
                    <a:pt x="9" y="9"/>
                  </a:cubicBezTo>
                  <a:cubicBezTo>
                    <a:pt x="5" y="22"/>
                    <a:pt x="1" y="38"/>
                    <a:pt x="1" y="50"/>
                  </a:cubicBezTo>
                  <a:cubicBezTo>
                    <a:pt x="1" y="71"/>
                    <a:pt x="5" y="87"/>
                    <a:pt x="9" y="108"/>
                  </a:cubicBezTo>
                  <a:cubicBezTo>
                    <a:pt x="14" y="125"/>
                    <a:pt x="19" y="132"/>
                    <a:pt x="24" y="132"/>
                  </a:cubicBezTo>
                  <a:cubicBezTo>
                    <a:pt x="33" y="132"/>
                    <a:pt x="42" y="110"/>
                    <a:pt x="50" y="71"/>
                  </a:cubicBezTo>
                  <a:cubicBezTo>
                    <a:pt x="41" y="21"/>
                    <a:pt x="32" y="0"/>
                    <a:pt x="2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1" name="Google Shape;792;p40">
              <a:extLst>
                <a:ext uri="{FF2B5EF4-FFF2-40B4-BE49-F238E27FC236}">
                  <a16:creationId xmlns:a16="http://schemas.microsoft.com/office/drawing/2014/main" xmlns="" id="{393E8E21-0A9A-8A44-85D5-02EE4BEDFBBF}"/>
                </a:ext>
              </a:extLst>
            </p:cNvPr>
            <p:cNvSpPr/>
            <p:nvPr/>
          </p:nvSpPr>
          <p:spPr>
            <a:xfrm>
              <a:off x="3045275" y="4556825"/>
              <a:ext cx="950" cy="3400"/>
            </a:xfrm>
            <a:custGeom>
              <a:avLst/>
              <a:gdLst/>
              <a:ahLst/>
              <a:cxnLst/>
              <a:rect l="l" t="t" r="r" b="b"/>
              <a:pathLst>
                <a:path w="38" h="136" extrusionOk="0">
                  <a:moveTo>
                    <a:pt x="21" y="1"/>
                  </a:moveTo>
                  <a:cubicBezTo>
                    <a:pt x="16" y="1"/>
                    <a:pt x="11" y="18"/>
                    <a:pt x="1" y="53"/>
                  </a:cubicBezTo>
                  <a:cubicBezTo>
                    <a:pt x="5" y="110"/>
                    <a:pt x="12" y="136"/>
                    <a:pt x="20" y="136"/>
                  </a:cubicBezTo>
                  <a:cubicBezTo>
                    <a:pt x="20" y="136"/>
                    <a:pt x="21" y="135"/>
                    <a:pt x="21" y="135"/>
                  </a:cubicBezTo>
                  <a:cubicBezTo>
                    <a:pt x="29" y="127"/>
                    <a:pt x="38" y="98"/>
                    <a:pt x="38" y="53"/>
                  </a:cubicBezTo>
                  <a:cubicBezTo>
                    <a:pt x="29" y="18"/>
                    <a:pt x="25" y="1"/>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2" name="Google Shape;793;p40">
              <a:extLst>
                <a:ext uri="{FF2B5EF4-FFF2-40B4-BE49-F238E27FC236}">
                  <a16:creationId xmlns:a16="http://schemas.microsoft.com/office/drawing/2014/main" xmlns="" id="{B6B4D0C2-854C-6547-8FB4-C6D624B21AE5}"/>
                </a:ext>
              </a:extLst>
            </p:cNvPr>
            <p:cNvSpPr/>
            <p:nvPr/>
          </p:nvSpPr>
          <p:spPr>
            <a:xfrm>
              <a:off x="3043850" y="4556800"/>
              <a:ext cx="1050" cy="3425"/>
            </a:xfrm>
            <a:custGeom>
              <a:avLst/>
              <a:gdLst/>
              <a:ahLst/>
              <a:cxnLst/>
              <a:rect l="l" t="t" r="r" b="b"/>
              <a:pathLst>
                <a:path w="42" h="137" extrusionOk="0">
                  <a:moveTo>
                    <a:pt x="17" y="1"/>
                  </a:moveTo>
                  <a:cubicBezTo>
                    <a:pt x="13" y="9"/>
                    <a:pt x="9" y="21"/>
                    <a:pt x="4" y="29"/>
                  </a:cubicBezTo>
                  <a:cubicBezTo>
                    <a:pt x="0" y="46"/>
                    <a:pt x="0" y="58"/>
                    <a:pt x="4" y="71"/>
                  </a:cubicBezTo>
                  <a:cubicBezTo>
                    <a:pt x="4" y="109"/>
                    <a:pt x="12" y="137"/>
                    <a:pt x="19" y="137"/>
                  </a:cubicBezTo>
                  <a:cubicBezTo>
                    <a:pt x="20" y="137"/>
                    <a:pt x="20" y="136"/>
                    <a:pt x="21" y="136"/>
                  </a:cubicBezTo>
                  <a:cubicBezTo>
                    <a:pt x="37" y="112"/>
                    <a:pt x="41" y="87"/>
                    <a:pt x="41" y="58"/>
                  </a:cubicBezTo>
                  <a:cubicBezTo>
                    <a:pt x="41" y="25"/>
                    <a:pt x="33" y="5"/>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3" name="Google Shape;794;p40">
              <a:extLst>
                <a:ext uri="{FF2B5EF4-FFF2-40B4-BE49-F238E27FC236}">
                  <a16:creationId xmlns:a16="http://schemas.microsoft.com/office/drawing/2014/main" xmlns="" id="{70ABE63A-881A-434F-92D7-9E85DE204192}"/>
                </a:ext>
              </a:extLst>
            </p:cNvPr>
            <p:cNvSpPr/>
            <p:nvPr/>
          </p:nvSpPr>
          <p:spPr>
            <a:xfrm>
              <a:off x="3046500" y="4556600"/>
              <a:ext cx="950" cy="3175"/>
            </a:xfrm>
            <a:custGeom>
              <a:avLst/>
              <a:gdLst/>
              <a:ahLst/>
              <a:cxnLst/>
              <a:rect l="l" t="t" r="r" b="b"/>
              <a:pathLst>
                <a:path w="38" h="127" extrusionOk="0">
                  <a:moveTo>
                    <a:pt x="21" y="1"/>
                  </a:moveTo>
                  <a:cubicBezTo>
                    <a:pt x="17" y="5"/>
                    <a:pt x="13" y="5"/>
                    <a:pt x="9" y="13"/>
                  </a:cubicBezTo>
                  <a:cubicBezTo>
                    <a:pt x="5" y="21"/>
                    <a:pt x="5" y="33"/>
                    <a:pt x="1" y="46"/>
                  </a:cubicBezTo>
                  <a:cubicBezTo>
                    <a:pt x="1" y="66"/>
                    <a:pt x="5" y="87"/>
                    <a:pt x="9" y="107"/>
                  </a:cubicBezTo>
                  <a:cubicBezTo>
                    <a:pt x="11" y="120"/>
                    <a:pt x="14" y="126"/>
                    <a:pt x="18" y="126"/>
                  </a:cubicBezTo>
                  <a:cubicBezTo>
                    <a:pt x="24" y="126"/>
                    <a:pt x="31" y="112"/>
                    <a:pt x="34" y="87"/>
                  </a:cubicBezTo>
                  <a:cubicBezTo>
                    <a:pt x="38" y="70"/>
                    <a:pt x="38" y="54"/>
                    <a:pt x="34" y="33"/>
                  </a:cubicBezTo>
                  <a:cubicBezTo>
                    <a:pt x="34" y="21"/>
                    <a:pt x="26" y="13"/>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4" name="Google Shape;795;p40">
              <a:extLst>
                <a:ext uri="{FF2B5EF4-FFF2-40B4-BE49-F238E27FC236}">
                  <a16:creationId xmlns:a16="http://schemas.microsoft.com/office/drawing/2014/main" xmlns="" id="{722079DA-4FA6-314E-9D93-DA98C5B8C00F}"/>
                </a:ext>
              </a:extLst>
            </p:cNvPr>
            <p:cNvSpPr/>
            <p:nvPr/>
          </p:nvSpPr>
          <p:spPr>
            <a:xfrm>
              <a:off x="3037700" y="4595075"/>
              <a:ext cx="9350" cy="4425"/>
            </a:xfrm>
            <a:custGeom>
              <a:avLst/>
              <a:gdLst/>
              <a:ahLst/>
              <a:cxnLst/>
              <a:rect l="l" t="t" r="r" b="b"/>
              <a:pathLst>
                <a:path w="374" h="177" extrusionOk="0">
                  <a:moveTo>
                    <a:pt x="17" y="0"/>
                  </a:moveTo>
                  <a:cubicBezTo>
                    <a:pt x="12" y="0"/>
                    <a:pt x="8" y="4"/>
                    <a:pt x="8" y="8"/>
                  </a:cubicBezTo>
                  <a:cubicBezTo>
                    <a:pt x="4" y="33"/>
                    <a:pt x="0" y="58"/>
                    <a:pt x="4" y="86"/>
                  </a:cubicBezTo>
                  <a:cubicBezTo>
                    <a:pt x="7" y="131"/>
                    <a:pt x="14" y="165"/>
                    <a:pt x="24" y="165"/>
                  </a:cubicBezTo>
                  <a:cubicBezTo>
                    <a:pt x="28" y="165"/>
                    <a:pt x="32" y="159"/>
                    <a:pt x="37" y="148"/>
                  </a:cubicBezTo>
                  <a:cubicBezTo>
                    <a:pt x="46" y="129"/>
                    <a:pt x="55" y="123"/>
                    <a:pt x="63" y="123"/>
                  </a:cubicBezTo>
                  <a:cubicBezTo>
                    <a:pt x="73" y="123"/>
                    <a:pt x="82" y="131"/>
                    <a:pt x="90" y="136"/>
                  </a:cubicBezTo>
                  <a:cubicBezTo>
                    <a:pt x="94" y="140"/>
                    <a:pt x="103" y="140"/>
                    <a:pt x="111" y="144"/>
                  </a:cubicBezTo>
                  <a:lnTo>
                    <a:pt x="222" y="160"/>
                  </a:lnTo>
                  <a:cubicBezTo>
                    <a:pt x="234" y="160"/>
                    <a:pt x="246" y="167"/>
                    <a:pt x="259" y="167"/>
                  </a:cubicBezTo>
                  <a:cubicBezTo>
                    <a:pt x="263" y="167"/>
                    <a:pt x="267" y="166"/>
                    <a:pt x="271" y="164"/>
                  </a:cubicBezTo>
                  <a:cubicBezTo>
                    <a:pt x="278" y="163"/>
                    <a:pt x="286" y="161"/>
                    <a:pt x="293" y="161"/>
                  </a:cubicBezTo>
                  <a:cubicBezTo>
                    <a:pt x="303" y="161"/>
                    <a:pt x="313" y="164"/>
                    <a:pt x="324" y="173"/>
                  </a:cubicBezTo>
                  <a:cubicBezTo>
                    <a:pt x="327" y="175"/>
                    <a:pt x="329" y="176"/>
                    <a:pt x="331" y="176"/>
                  </a:cubicBezTo>
                  <a:cubicBezTo>
                    <a:pt x="337" y="176"/>
                    <a:pt x="343" y="170"/>
                    <a:pt x="349" y="164"/>
                  </a:cubicBezTo>
                  <a:cubicBezTo>
                    <a:pt x="357" y="156"/>
                    <a:pt x="369" y="156"/>
                    <a:pt x="373" y="91"/>
                  </a:cubicBezTo>
                  <a:cubicBezTo>
                    <a:pt x="361" y="50"/>
                    <a:pt x="349" y="50"/>
                    <a:pt x="337" y="50"/>
                  </a:cubicBezTo>
                  <a:cubicBezTo>
                    <a:pt x="324" y="52"/>
                    <a:pt x="312" y="53"/>
                    <a:pt x="300" y="53"/>
                  </a:cubicBezTo>
                  <a:cubicBezTo>
                    <a:pt x="287" y="53"/>
                    <a:pt x="275" y="52"/>
                    <a:pt x="263" y="50"/>
                  </a:cubicBezTo>
                  <a:cubicBezTo>
                    <a:pt x="209" y="29"/>
                    <a:pt x="156" y="17"/>
                    <a:pt x="103" y="4"/>
                  </a:cubicBezTo>
                  <a:cubicBezTo>
                    <a:pt x="74" y="0"/>
                    <a:pt x="45"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5" name="Google Shape;796;p40">
              <a:extLst>
                <a:ext uri="{FF2B5EF4-FFF2-40B4-BE49-F238E27FC236}">
                  <a16:creationId xmlns:a16="http://schemas.microsoft.com/office/drawing/2014/main" xmlns="" id="{69A6A851-CDAA-4D44-BB38-61D950532DD4}"/>
                </a:ext>
              </a:extLst>
            </p:cNvPr>
            <p:cNvSpPr/>
            <p:nvPr/>
          </p:nvSpPr>
          <p:spPr>
            <a:xfrm>
              <a:off x="3036350" y="4594950"/>
              <a:ext cx="1250" cy="3425"/>
            </a:xfrm>
            <a:custGeom>
              <a:avLst/>
              <a:gdLst/>
              <a:ahLst/>
              <a:cxnLst/>
              <a:rect l="l" t="t" r="r" b="b"/>
              <a:pathLst>
                <a:path w="50" h="137" extrusionOk="0">
                  <a:moveTo>
                    <a:pt x="27" y="0"/>
                  </a:moveTo>
                  <a:cubicBezTo>
                    <a:pt x="19" y="0"/>
                    <a:pt x="11" y="15"/>
                    <a:pt x="5" y="34"/>
                  </a:cubicBezTo>
                  <a:cubicBezTo>
                    <a:pt x="1" y="91"/>
                    <a:pt x="1" y="112"/>
                    <a:pt x="13" y="128"/>
                  </a:cubicBezTo>
                  <a:cubicBezTo>
                    <a:pt x="18" y="132"/>
                    <a:pt x="23" y="136"/>
                    <a:pt x="28" y="136"/>
                  </a:cubicBezTo>
                  <a:cubicBezTo>
                    <a:pt x="37" y="136"/>
                    <a:pt x="44" y="119"/>
                    <a:pt x="50" y="46"/>
                  </a:cubicBezTo>
                  <a:cubicBezTo>
                    <a:pt x="42" y="13"/>
                    <a:pt x="34" y="0"/>
                    <a:pt x="2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6" name="Google Shape;797;p40">
              <a:extLst>
                <a:ext uri="{FF2B5EF4-FFF2-40B4-BE49-F238E27FC236}">
                  <a16:creationId xmlns:a16="http://schemas.microsoft.com/office/drawing/2014/main" xmlns="" id="{39E91B47-6711-AF4D-877E-F617A292F7EC}"/>
                </a:ext>
              </a:extLst>
            </p:cNvPr>
            <p:cNvSpPr/>
            <p:nvPr/>
          </p:nvSpPr>
          <p:spPr>
            <a:xfrm>
              <a:off x="3034725" y="4595450"/>
              <a:ext cx="1150" cy="3375"/>
            </a:xfrm>
            <a:custGeom>
              <a:avLst/>
              <a:gdLst/>
              <a:ahLst/>
              <a:cxnLst/>
              <a:rect l="l" t="t" r="r" b="b"/>
              <a:pathLst>
                <a:path w="46" h="135" extrusionOk="0">
                  <a:moveTo>
                    <a:pt x="19" y="1"/>
                  </a:moveTo>
                  <a:cubicBezTo>
                    <a:pt x="12" y="1"/>
                    <a:pt x="6" y="8"/>
                    <a:pt x="0" y="30"/>
                  </a:cubicBezTo>
                  <a:cubicBezTo>
                    <a:pt x="0" y="88"/>
                    <a:pt x="8" y="125"/>
                    <a:pt x="17" y="133"/>
                  </a:cubicBezTo>
                  <a:cubicBezTo>
                    <a:pt x="18" y="134"/>
                    <a:pt x="20" y="135"/>
                    <a:pt x="21" y="135"/>
                  </a:cubicBezTo>
                  <a:cubicBezTo>
                    <a:pt x="31" y="135"/>
                    <a:pt x="38" y="112"/>
                    <a:pt x="41" y="80"/>
                  </a:cubicBezTo>
                  <a:cubicBezTo>
                    <a:pt x="45" y="59"/>
                    <a:pt x="45" y="35"/>
                    <a:pt x="37" y="14"/>
                  </a:cubicBezTo>
                  <a:cubicBezTo>
                    <a:pt x="31" y="8"/>
                    <a:pt x="25" y="1"/>
                    <a:pt x="1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7" name="Google Shape;798;p40">
              <a:extLst>
                <a:ext uri="{FF2B5EF4-FFF2-40B4-BE49-F238E27FC236}">
                  <a16:creationId xmlns:a16="http://schemas.microsoft.com/office/drawing/2014/main" xmlns="" id="{A90339BF-7CE3-B445-BD51-D45305B2A6D6}"/>
                </a:ext>
              </a:extLst>
            </p:cNvPr>
            <p:cNvSpPr/>
            <p:nvPr/>
          </p:nvSpPr>
          <p:spPr>
            <a:xfrm>
              <a:off x="3050725" y="4596300"/>
              <a:ext cx="725" cy="2600"/>
            </a:xfrm>
            <a:custGeom>
              <a:avLst/>
              <a:gdLst/>
              <a:ahLst/>
              <a:cxnLst/>
              <a:rect l="l" t="t" r="r" b="b"/>
              <a:pathLst>
                <a:path w="29" h="104" extrusionOk="0">
                  <a:moveTo>
                    <a:pt x="17" y="1"/>
                  </a:moveTo>
                  <a:cubicBezTo>
                    <a:pt x="13" y="5"/>
                    <a:pt x="8" y="1"/>
                    <a:pt x="8" y="9"/>
                  </a:cubicBezTo>
                  <a:cubicBezTo>
                    <a:pt x="4" y="21"/>
                    <a:pt x="4" y="37"/>
                    <a:pt x="4" y="54"/>
                  </a:cubicBezTo>
                  <a:cubicBezTo>
                    <a:pt x="0" y="66"/>
                    <a:pt x="4" y="78"/>
                    <a:pt x="8" y="87"/>
                  </a:cubicBezTo>
                  <a:cubicBezTo>
                    <a:pt x="13" y="95"/>
                    <a:pt x="21" y="99"/>
                    <a:pt x="29" y="103"/>
                  </a:cubicBezTo>
                  <a:cubicBezTo>
                    <a:pt x="29" y="74"/>
                    <a:pt x="29" y="50"/>
                    <a:pt x="29" y="33"/>
                  </a:cubicBezTo>
                  <a:cubicBezTo>
                    <a:pt x="29" y="1"/>
                    <a:pt x="21"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8" name="Google Shape;799;p40">
              <a:extLst>
                <a:ext uri="{FF2B5EF4-FFF2-40B4-BE49-F238E27FC236}">
                  <a16:creationId xmlns:a16="http://schemas.microsoft.com/office/drawing/2014/main" xmlns="" id="{10C23001-8797-DC4E-A6D3-6C60C6EACF1B}"/>
                </a:ext>
              </a:extLst>
            </p:cNvPr>
            <p:cNvSpPr/>
            <p:nvPr/>
          </p:nvSpPr>
          <p:spPr>
            <a:xfrm>
              <a:off x="3026000" y="4516750"/>
              <a:ext cx="14900" cy="5650"/>
            </a:xfrm>
            <a:custGeom>
              <a:avLst/>
              <a:gdLst/>
              <a:ahLst/>
              <a:cxnLst/>
              <a:rect l="l" t="t" r="r" b="b"/>
              <a:pathLst>
                <a:path w="596" h="226" extrusionOk="0">
                  <a:moveTo>
                    <a:pt x="82" y="1"/>
                  </a:moveTo>
                  <a:cubicBezTo>
                    <a:pt x="81" y="1"/>
                    <a:pt x="79" y="1"/>
                    <a:pt x="78" y="2"/>
                  </a:cubicBezTo>
                  <a:cubicBezTo>
                    <a:pt x="67" y="13"/>
                    <a:pt x="53" y="19"/>
                    <a:pt x="38" y="19"/>
                  </a:cubicBezTo>
                  <a:cubicBezTo>
                    <a:pt x="31" y="19"/>
                    <a:pt x="24" y="18"/>
                    <a:pt x="17" y="15"/>
                  </a:cubicBezTo>
                  <a:cubicBezTo>
                    <a:pt x="16" y="14"/>
                    <a:pt x="15" y="14"/>
                    <a:pt x="14" y="14"/>
                  </a:cubicBezTo>
                  <a:cubicBezTo>
                    <a:pt x="7" y="14"/>
                    <a:pt x="0" y="32"/>
                    <a:pt x="0" y="72"/>
                  </a:cubicBezTo>
                  <a:cubicBezTo>
                    <a:pt x="0" y="123"/>
                    <a:pt x="7" y="152"/>
                    <a:pt x="17" y="152"/>
                  </a:cubicBezTo>
                  <a:cubicBezTo>
                    <a:pt x="18" y="152"/>
                    <a:pt x="19" y="151"/>
                    <a:pt x="21" y="150"/>
                  </a:cubicBezTo>
                  <a:cubicBezTo>
                    <a:pt x="23" y="149"/>
                    <a:pt x="26" y="149"/>
                    <a:pt x="28" y="149"/>
                  </a:cubicBezTo>
                  <a:cubicBezTo>
                    <a:pt x="43" y="149"/>
                    <a:pt x="60" y="163"/>
                    <a:pt x="71" y="163"/>
                  </a:cubicBezTo>
                  <a:cubicBezTo>
                    <a:pt x="72" y="163"/>
                    <a:pt x="73" y="163"/>
                    <a:pt x="74" y="163"/>
                  </a:cubicBezTo>
                  <a:cubicBezTo>
                    <a:pt x="86" y="158"/>
                    <a:pt x="99" y="154"/>
                    <a:pt x="107" y="121"/>
                  </a:cubicBezTo>
                  <a:lnTo>
                    <a:pt x="181" y="216"/>
                  </a:lnTo>
                  <a:cubicBezTo>
                    <a:pt x="187" y="196"/>
                    <a:pt x="193" y="189"/>
                    <a:pt x="200" y="189"/>
                  </a:cubicBezTo>
                  <a:cubicBezTo>
                    <a:pt x="213" y="189"/>
                    <a:pt x="225" y="212"/>
                    <a:pt x="230" y="212"/>
                  </a:cubicBezTo>
                  <a:cubicBezTo>
                    <a:pt x="231" y="211"/>
                    <a:pt x="232" y="211"/>
                    <a:pt x="233" y="211"/>
                  </a:cubicBezTo>
                  <a:cubicBezTo>
                    <a:pt x="242" y="211"/>
                    <a:pt x="249" y="226"/>
                    <a:pt x="255" y="226"/>
                  </a:cubicBezTo>
                  <a:cubicBezTo>
                    <a:pt x="256" y="226"/>
                    <a:pt x="258" y="225"/>
                    <a:pt x="259" y="224"/>
                  </a:cubicBezTo>
                  <a:cubicBezTo>
                    <a:pt x="288" y="204"/>
                    <a:pt x="312" y="183"/>
                    <a:pt x="345" y="167"/>
                  </a:cubicBezTo>
                  <a:cubicBezTo>
                    <a:pt x="370" y="158"/>
                    <a:pt x="398" y="142"/>
                    <a:pt x="427" y="134"/>
                  </a:cubicBezTo>
                  <a:cubicBezTo>
                    <a:pt x="431" y="132"/>
                    <a:pt x="436" y="131"/>
                    <a:pt x="441" y="131"/>
                  </a:cubicBezTo>
                  <a:cubicBezTo>
                    <a:pt x="454" y="131"/>
                    <a:pt x="466" y="138"/>
                    <a:pt x="472" y="150"/>
                  </a:cubicBezTo>
                  <a:cubicBezTo>
                    <a:pt x="474" y="154"/>
                    <a:pt x="476" y="156"/>
                    <a:pt x="478" y="156"/>
                  </a:cubicBezTo>
                  <a:cubicBezTo>
                    <a:pt x="483" y="156"/>
                    <a:pt x="490" y="149"/>
                    <a:pt x="493" y="146"/>
                  </a:cubicBezTo>
                  <a:cubicBezTo>
                    <a:pt x="497" y="146"/>
                    <a:pt x="501" y="142"/>
                    <a:pt x="505" y="142"/>
                  </a:cubicBezTo>
                  <a:cubicBezTo>
                    <a:pt x="530" y="142"/>
                    <a:pt x="554" y="150"/>
                    <a:pt x="583" y="154"/>
                  </a:cubicBezTo>
                  <a:cubicBezTo>
                    <a:pt x="583" y="154"/>
                    <a:pt x="587" y="150"/>
                    <a:pt x="591" y="146"/>
                  </a:cubicBezTo>
                  <a:cubicBezTo>
                    <a:pt x="595" y="130"/>
                    <a:pt x="595" y="113"/>
                    <a:pt x="595" y="93"/>
                  </a:cubicBezTo>
                  <a:cubicBezTo>
                    <a:pt x="595" y="85"/>
                    <a:pt x="595" y="76"/>
                    <a:pt x="595" y="72"/>
                  </a:cubicBezTo>
                  <a:cubicBezTo>
                    <a:pt x="591" y="60"/>
                    <a:pt x="591" y="48"/>
                    <a:pt x="583" y="35"/>
                  </a:cubicBezTo>
                  <a:cubicBezTo>
                    <a:pt x="579" y="31"/>
                    <a:pt x="571" y="27"/>
                    <a:pt x="558" y="27"/>
                  </a:cubicBezTo>
                  <a:cubicBezTo>
                    <a:pt x="547" y="27"/>
                    <a:pt x="535" y="36"/>
                    <a:pt x="523" y="36"/>
                  </a:cubicBezTo>
                  <a:cubicBezTo>
                    <a:pt x="516" y="36"/>
                    <a:pt x="510" y="34"/>
                    <a:pt x="505" y="27"/>
                  </a:cubicBezTo>
                  <a:cubicBezTo>
                    <a:pt x="494" y="16"/>
                    <a:pt x="483" y="12"/>
                    <a:pt x="472" y="12"/>
                  </a:cubicBezTo>
                  <a:cubicBezTo>
                    <a:pt x="456" y="12"/>
                    <a:pt x="440" y="21"/>
                    <a:pt x="423" y="23"/>
                  </a:cubicBezTo>
                  <a:cubicBezTo>
                    <a:pt x="419" y="23"/>
                    <a:pt x="411" y="27"/>
                    <a:pt x="402" y="27"/>
                  </a:cubicBezTo>
                  <a:cubicBezTo>
                    <a:pt x="391" y="27"/>
                    <a:pt x="379" y="18"/>
                    <a:pt x="367" y="18"/>
                  </a:cubicBezTo>
                  <a:cubicBezTo>
                    <a:pt x="362" y="18"/>
                    <a:pt x="358" y="20"/>
                    <a:pt x="353" y="23"/>
                  </a:cubicBezTo>
                  <a:cubicBezTo>
                    <a:pt x="338" y="31"/>
                    <a:pt x="324" y="34"/>
                    <a:pt x="309" y="34"/>
                  </a:cubicBezTo>
                  <a:cubicBezTo>
                    <a:pt x="280" y="34"/>
                    <a:pt x="252" y="23"/>
                    <a:pt x="222" y="23"/>
                  </a:cubicBezTo>
                  <a:cubicBezTo>
                    <a:pt x="209" y="20"/>
                    <a:pt x="195" y="8"/>
                    <a:pt x="184" y="8"/>
                  </a:cubicBezTo>
                  <a:cubicBezTo>
                    <a:pt x="182" y="8"/>
                    <a:pt x="179" y="9"/>
                    <a:pt x="177" y="11"/>
                  </a:cubicBezTo>
                  <a:cubicBezTo>
                    <a:pt x="174" y="12"/>
                    <a:pt x="172" y="12"/>
                    <a:pt x="169" y="12"/>
                  </a:cubicBezTo>
                  <a:cubicBezTo>
                    <a:pt x="160" y="12"/>
                    <a:pt x="151" y="8"/>
                    <a:pt x="143" y="8"/>
                  </a:cubicBezTo>
                  <a:cubicBezTo>
                    <a:pt x="131" y="8"/>
                    <a:pt x="120" y="16"/>
                    <a:pt x="111" y="60"/>
                  </a:cubicBezTo>
                  <a:cubicBezTo>
                    <a:pt x="97" y="21"/>
                    <a:pt x="89" y="1"/>
                    <a:pt x="8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09" name="Google Shape;800;p40">
              <a:extLst>
                <a:ext uri="{FF2B5EF4-FFF2-40B4-BE49-F238E27FC236}">
                  <a16:creationId xmlns:a16="http://schemas.microsoft.com/office/drawing/2014/main" xmlns="" id="{03B4C23D-C0E3-FC4B-92BB-F71424633BC4}"/>
                </a:ext>
              </a:extLst>
            </p:cNvPr>
            <p:cNvSpPr/>
            <p:nvPr/>
          </p:nvSpPr>
          <p:spPr>
            <a:xfrm>
              <a:off x="3046500" y="4516725"/>
              <a:ext cx="2400" cy="3175"/>
            </a:xfrm>
            <a:custGeom>
              <a:avLst/>
              <a:gdLst/>
              <a:ahLst/>
              <a:cxnLst/>
              <a:rect l="l" t="t" r="r" b="b"/>
              <a:pathLst>
                <a:path w="96" h="127" extrusionOk="0">
                  <a:moveTo>
                    <a:pt x="47" y="0"/>
                  </a:moveTo>
                  <a:cubicBezTo>
                    <a:pt x="38" y="0"/>
                    <a:pt x="30" y="1"/>
                    <a:pt x="21" y="3"/>
                  </a:cubicBezTo>
                  <a:cubicBezTo>
                    <a:pt x="13" y="3"/>
                    <a:pt x="5" y="20"/>
                    <a:pt x="5" y="53"/>
                  </a:cubicBezTo>
                  <a:cubicBezTo>
                    <a:pt x="1" y="77"/>
                    <a:pt x="9" y="102"/>
                    <a:pt x="21" y="122"/>
                  </a:cubicBezTo>
                  <a:cubicBezTo>
                    <a:pt x="21" y="127"/>
                    <a:pt x="26" y="127"/>
                    <a:pt x="26" y="127"/>
                  </a:cubicBezTo>
                  <a:cubicBezTo>
                    <a:pt x="31" y="115"/>
                    <a:pt x="37" y="112"/>
                    <a:pt x="43" y="112"/>
                  </a:cubicBezTo>
                  <a:cubicBezTo>
                    <a:pt x="52" y="112"/>
                    <a:pt x="60" y="120"/>
                    <a:pt x="69" y="120"/>
                  </a:cubicBezTo>
                  <a:cubicBezTo>
                    <a:pt x="71" y="120"/>
                    <a:pt x="73" y="119"/>
                    <a:pt x="75" y="118"/>
                  </a:cubicBezTo>
                  <a:cubicBezTo>
                    <a:pt x="83" y="118"/>
                    <a:pt x="91" y="110"/>
                    <a:pt x="95" y="69"/>
                  </a:cubicBezTo>
                  <a:cubicBezTo>
                    <a:pt x="87" y="12"/>
                    <a:pt x="87" y="8"/>
                    <a:pt x="75" y="3"/>
                  </a:cubicBezTo>
                  <a:cubicBezTo>
                    <a:pt x="65" y="1"/>
                    <a:pt x="55" y="0"/>
                    <a:pt x="4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0" name="Google Shape;801;p40">
              <a:extLst>
                <a:ext uri="{FF2B5EF4-FFF2-40B4-BE49-F238E27FC236}">
                  <a16:creationId xmlns:a16="http://schemas.microsoft.com/office/drawing/2014/main" xmlns="" id="{9102B1CE-BBF7-974F-987A-16084FC3264D}"/>
                </a:ext>
              </a:extLst>
            </p:cNvPr>
            <p:cNvSpPr/>
            <p:nvPr/>
          </p:nvSpPr>
          <p:spPr>
            <a:xfrm>
              <a:off x="3043750" y="4516450"/>
              <a:ext cx="1050" cy="3350"/>
            </a:xfrm>
            <a:custGeom>
              <a:avLst/>
              <a:gdLst/>
              <a:ahLst/>
              <a:cxnLst/>
              <a:rect l="l" t="t" r="r" b="b"/>
              <a:pathLst>
                <a:path w="42" h="134" extrusionOk="0">
                  <a:moveTo>
                    <a:pt x="11" y="1"/>
                  </a:moveTo>
                  <a:cubicBezTo>
                    <a:pt x="7" y="1"/>
                    <a:pt x="4" y="25"/>
                    <a:pt x="0" y="68"/>
                  </a:cubicBezTo>
                  <a:cubicBezTo>
                    <a:pt x="0" y="88"/>
                    <a:pt x="4" y="109"/>
                    <a:pt x="13" y="129"/>
                  </a:cubicBezTo>
                  <a:cubicBezTo>
                    <a:pt x="14" y="132"/>
                    <a:pt x="16" y="134"/>
                    <a:pt x="18" y="134"/>
                  </a:cubicBezTo>
                  <a:cubicBezTo>
                    <a:pt x="22" y="134"/>
                    <a:pt x="28" y="129"/>
                    <a:pt x="33" y="121"/>
                  </a:cubicBezTo>
                  <a:cubicBezTo>
                    <a:pt x="41" y="92"/>
                    <a:pt x="41" y="64"/>
                    <a:pt x="37" y="35"/>
                  </a:cubicBezTo>
                  <a:cubicBezTo>
                    <a:pt x="33" y="23"/>
                    <a:pt x="25" y="10"/>
                    <a:pt x="13" y="2"/>
                  </a:cubicBezTo>
                  <a:cubicBezTo>
                    <a:pt x="12" y="1"/>
                    <a:pt x="11" y="1"/>
                    <a:pt x="1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1" name="Google Shape;802;p40">
              <a:extLst>
                <a:ext uri="{FF2B5EF4-FFF2-40B4-BE49-F238E27FC236}">
                  <a16:creationId xmlns:a16="http://schemas.microsoft.com/office/drawing/2014/main" xmlns="" id="{43DE5460-D467-FC42-ADCF-365D8BCCEBF2}"/>
                </a:ext>
              </a:extLst>
            </p:cNvPr>
            <p:cNvSpPr/>
            <p:nvPr/>
          </p:nvSpPr>
          <p:spPr>
            <a:xfrm>
              <a:off x="3042100" y="4516875"/>
              <a:ext cx="1150" cy="3475"/>
            </a:xfrm>
            <a:custGeom>
              <a:avLst/>
              <a:gdLst/>
              <a:ahLst/>
              <a:cxnLst/>
              <a:rect l="l" t="t" r="r" b="b"/>
              <a:pathLst>
                <a:path w="46" h="139" extrusionOk="0">
                  <a:moveTo>
                    <a:pt x="22" y="0"/>
                  </a:moveTo>
                  <a:cubicBezTo>
                    <a:pt x="15" y="0"/>
                    <a:pt x="9" y="11"/>
                    <a:pt x="5" y="43"/>
                  </a:cubicBezTo>
                  <a:cubicBezTo>
                    <a:pt x="1" y="75"/>
                    <a:pt x="5" y="108"/>
                    <a:pt x="17" y="137"/>
                  </a:cubicBezTo>
                  <a:cubicBezTo>
                    <a:pt x="18" y="138"/>
                    <a:pt x="19" y="138"/>
                    <a:pt x="20" y="138"/>
                  </a:cubicBezTo>
                  <a:cubicBezTo>
                    <a:pt x="28" y="138"/>
                    <a:pt x="38" y="108"/>
                    <a:pt x="42" y="71"/>
                  </a:cubicBezTo>
                  <a:cubicBezTo>
                    <a:pt x="46" y="51"/>
                    <a:pt x="42" y="30"/>
                    <a:pt x="37" y="14"/>
                  </a:cubicBezTo>
                  <a:cubicBezTo>
                    <a:pt x="32" y="7"/>
                    <a:pt x="27" y="0"/>
                    <a:pt x="2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2" name="Google Shape;803;p40">
              <a:extLst>
                <a:ext uri="{FF2B5EF4-FFF2-40B4-BE49-F238E27FC236}">
                  <a16:creationId xmlns:a16="http://schemas.microsoft.com/office/drawing/2014/main" xmlns="" id="{F7C5DB25-5534-F641-8DEF-791A61D23260}"/>
                </a:ext>
              </a:extLst>
            </p:cNvPr>
            <p:cNvSpPr/>
            <p:nvPr/>
          </p:nvSpPr>
          <p:spPr>
            <a:xfrm>
              <a:off x="3041075" y="4516950"/>
              <a:ext cx="950" cy="3575"/>
            </a:xfrm>
            <a:custGeom>
              <a:avLst/>
              <a:gdLst/>
              <a:ahLst/>
              <a:cxnLst/>
              <a:rect l="l" t="t" r="r" b="b"/>
              <a:pathLst>
                <a:path w="38" h="143" extrusionOk="0">
                  <a:moveTo>
                    <a:pt x="16" y="0"/>
                  </a:moveTo>
                  <a:cubicBezTo>
                    <a:pt x="11" y="0"/>
                    <a:pt x="7" y="19"/>
                    <a:pt x="1" y="56"/>
                  </a:cubicBezTo>
                  <a:cubicBezTo>
                    <a:pt x="4" y="107"/>
                    <a:pt x="8" y="143"/>
                    <a:pt x="16" y="143"/>
                  </a:cubicBezTo>
                  <a:cubicBezTo>
                    <a:pt x="16" y="143"/>
                    <a:pt x="17" y="142"/>
                    <a:pt x="17" y="142"/>
                  </a:cubicBezTo>
                  <a:cubicBezTo>
                    <a:pt x="29" y="134"/>
                    <a:pt x="37" y="113"/>
                    <a:pt x="37" y="52"/>
                  </a:cubicBezTo>
                  <a:cubicBezTo>
                    <a:pt x="27" y="18"/>
                    <a:pt x="21"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3" name="Google Shape;804;p40">
              <a:extLst>
                <a:ext uri="{FF2B5EF4-FFF2-40B4-BE49-F238E27FC236}">
                  <a16:creationId xmlns:a16="http://schemas.microsoft.com/office/drawing/2014/main" xmlns="" id="{07D5601D-5377-354B-9C1C-CE6DABBD09CE}"/>
                </a:ext>
              </a:extLst>
            </p:cNvPr>
            <p:cNvSpPr/>
            <p:nvPr/>
          </p:nvSpPr>
          <p:spPr>
            <a:xfrm>
              <a:off x="3045075" y="4516675"/>
              <a:ext cx="850" cy="2800"/>
            </a:xfrm>
            <a:custGeom>
              <a:avLst/>
              <a:gdLst/>
              <a:ahLst/>
              <a:cxnLst/>
              <a:rect l="l" t="t" r="r" b="b"/>
              <a:pathLst>
                <a:path w="34" h="112" extrusionOk="0">
                  <a:moveTo>
                    <a:pt x="16" y="1"/>
                  </a:moveTo>
                  <a:cubicBezTo>
                    <a:pt x="14" y="1"/>
                    <a:pt x="11" y="3"/>
                    <a:pt x="9" y="10"/>
                  </a:cubicBezTo>
                  <a:cubicBezTo>
                    <a:pt x="5" y="22"/>
                    <a:pt x="1" y="34"/>
                    <a:pt x="1" y="47"/>
                  </a:cubicBezTo>
                  <a:cubicBezTo>
                    <a:pt x="1" y="67"/>
                    <a:pt x="5" y="88"/>
                    <a:pt x="9" y="108"/>
                  </a:cubicBezTo>
                  <a:cubicBezTo>
                    <a:pt x="11" y="110"/>
                    <a:pt x="13" y="112"/>
                    <a:pt x="15" y="112"/>
                  </a:cubicBezTo>
                  <a:cubicBezTo>
                    <a:pt x="23" y="112"/>
                    <a:pt x="30" y="98"/>
                    <a:pt x="33" y="42"/>
                  </a:cubicBezTo>
                  <a:cubicBezTo>
                    <a:pt x="28" y="16"/>
                    <a:pt x="22"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4" name="Google Shape;805;p40">
              <a:extLst>
                <a:ext uri="{FF2B5EF4-FFF2-40B4-BE49-F238E27FC236}">
                  <a16:creationId xmlns:a16="http://schemas.microsoft.com/office/drawing/2014/main" xmlns="" id="{E5658A8E-A2AA-E74C-B70E-E15D0803C837}"/>
                </a:ext>
              </a:extLst>
            </p:cNvPr>
            <p:cNvSpPr/>
            <p:nvPr/>
          </p:nvSpPr>
          <p:spPr>
            <a:xfrm>
              <a:off x="3025075" y="4516975"/>
              <a:ext cx="850" cy="2825"/>
            </a:xfrm>
            <a:custGeom>
              <a:avLst/>
              <a:gdLst/>
              <a:ahLst/>
              <a:cxnLst/>
              <a:rect l="l" t="t" r="r" b="b"/>
              <a:pathLst>
                <a:path w="34" h="113" extrusionOk="0">
                  <a:moveTo>
                    <a:pt x="14" y="0"/>
                  </a:moveTo>
                  <a:cubicBezTo>
                    <a:pt x="11" y="0"/>
                    <a:pt x="7" y="4"/>
                    <a:pt x="5" y="14"/>
                  </a:cubicBezTo>
                  <a:cubicBezTo>
                    <a:pt x="0" y="47"/>
                    <a:pt x="0" y="80"/>
                    <a:pt x="9" y="112"/>
                  </a:cubicBezTo>
                  <a:lnTo>
                    <a:pt x="29" y="96"/>
                  </a:lnTo>
                  <a:cubicBezTo>
                    <a:pt x="33" y="67"/>
                    <a:pt x="29" y="35"/>
                    <a:pt x="21" y="6"/>
                  </a:cubicBezTo>
                  <a:cubicBezTo>
                    <a:pt x="19" y="2"/>
                    <a:pt x="17" y="0"/>
                    <a:pt x="1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5" name="Google Shape;806;p40">
              <a:extLst>
                <a:ext uri="{FF2B5EF4-FFF2-40B4-BE49-F238E27FC236}">
                  <a16:creationId xmlns:a16="http://schemas.microsoft.com/office/drawing/2014/main" xmlns="" id="{5DDF94C7-377D-764B-9F49-795C4933BC20}"/>
                </a:ext>
              </a:extLst>
            </p:cNvPr>
            <p:cNvSpPr/>
            <p:nvPr/>
          </p:nvSpPr>
          <p:spPr>
            <a:xfrm>
              <a:off x="3032050" y="4608600"/>
              <a:ext cx="10700" cy="3775"/>
            </a:xfrm>
            <a:custGeom>
              <a:avLst/>
              <a:gdLst/>
              <a:ahLst/>
              <a:cxnLst/>
              <a:rect l="l" t="t" r="r" b="b"/>
              <a:pathLst>
                <a:path w="428" h="151" extrusionOk="0">
                  <a:moveTo>
                    <a:pt x="50" y="9"/>
                  </a:moveTo>
                  <a:cubicBezTo>
                    <a:pt x="33" y="13"/>
                    <a:pt x="17" y="1"/>
                    <a:pt x="0" y="38"/>
                  </a:cubicBezTo>
                  <a:lnTo>
                    <a:pt x="0" y="95"/>
                  </a:lnTo>
                  <a:cubicBezTo>
                    <a:pt x="13" y="136"/>
                    <a:pt x="25" y="140"/>
                    <a:pt x="41" y="140"/>
                  </a:cubicBezTo>
                  <a:cubicBezTo>
                    <a:pt x="119" y="140"/>
                    <a:pt x="193" y="149"/>
                    <a:pt x="271" y="149"/>
                  </a:cubicBezTo>
                  <a:cubicBezTo>
                    <a:pt x="276" y="150"/>
                    <a:pt x="281" y="150"/>
                    <a:pt x="286" y="150"/>
                  </a:cubicBezTo>
                  <a:cubicBezTo>
                    <a:pt x="301" y="150"/>
                    <a:pt x="316" y="145"/>
                    <a:pt x="329" y="132"/>
                  </a:cubicBezTo>
                  <a:cubicBezTo>
                    <a:pt x="339" y="125"/>
                    <a:pt x="347" y="119"/>
                    <a:pt x="356" y="119"/>
                  </a:cubicBezTo>
                  <a:cubicBezTo>
                    <a:pt x="361" y="119"/>
                    <a:pt x="367" y="122"/>
                    <a:pt x="374" y="128"/>
                  </a:cubicBezTo>
                  <a:cubicBezTo>
                    <a:pt x="378" y="133"/>
                    <a:pt x="383" y="135"/>
                    <a:pt x="387" y="135"/>
                  </a:cubicBezTo>
                  <a:cubicBezTo>
                    <a:pt x="399" y="135"/>
                    <a:pt x="412" y="118"/>
                    <a:pt x="427" y="79"/>
                  </a:cubicBezTo>
                  <a:cubicBezTo>
                    <a:pt x="411" y="37"/>
                    <a:pt x="397" y="20"/>
                    <a:pt x="384" y="20"/>
                  </a:cubicBezTo>
                  <a:cubicBezTo>
                    <a:pt x="376" y="20"/>
                    <a:pt x="369" y="25"/>
                    <a:pt x="362" y="34"/>
                  </a:cubicBezTo>
                  <a:cubicBezTo>
                    <a:pt x="358" y="37"/>
                    <a:pt x="354" y="47"/>
                    <a:pt x="351" y="47"/>
                  </a:cubicBezTo>
                  <a:cubicBezTo>
                    <a:pt x="350" y="47"/>
                    <a:pt x="350" y="47"/>
                    <a:pt x="349" y="46"/>
                  </a:cubicBezTo>
                  <a:cubicBezTo>
                    <a:pt x="334" y="26"/>
                    <a:pt x="320" y="20"/>
                    <a:pt x="306" y="20"/>
                  </a:cubicBezTo>
                  <a:cubicBezTo>
                    <a:pt x="292" y="20"/>
                    <a:pt x="277" y="26"/>
                    <a:pt x="262" y="26"/>
                  </a:cubicBezTo>
                  <a:cubicBezTo>
                    <a:pt x="259" y="26"/>
                    <a:pt x="257" y="26"/>
                    <a:pt x="255" y="26"/>
                  </a:cubicBezTo>
                  <a:cubicBezTo>
                    <a:pt x="210" y="17"/>
                    <a:pt x="165" y="21"/>
                    <a:pt x="119" y="17"/>
                  </a:cubicBezTo>
                  <a:cubicBezTo>
                    <a:pt x="95" y="13"/>
                    <a:pt x="74" y="9"/>
                    <a:pt x="50" y="9"/>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6" name="Google Shape;807;p40">
              <a:extLst>
                <a:ext uri="{FF2B5EF4-FFF2-40B4-BE49-F238E27FC236}">
                  <a16:creationId xmlns:a16="http://schemas.microsoft.com/office/drawing/2014/main" xmlns="" id="{51E84D1E-8CFA-774F-801F-CEF96FD0121D}"/>
                </a:ext>
              </a:extLst>
            </p:cNvPr>
            <p:cNvSpPr/>
            <p:nvPr/>
          </p:nvSpPr>
          <p:spPr>
            <a:xfrm>
              <a:off x="3042825" y="4609575"/>
              <a:ext cx="950" cy="2025"/>
            </a:xfrm>
            <a:custGeom>
              <a:avLst/>
              <a:gdLst/>
              <a:ahLst/>
              <a:cxnLst/>
              <a:rect l="l" t="t" r="r" b="b"/>
              <a:pathLst>
                <a:path w="38" h="81" extrusionOk="0">
                  <a:moveTo>
                    <a:pt x="21" y="0"/>
                  </a:moveTo>
                  <a:cubicBezTo>
                    <a:pt x="15" y="0"/>
                    <a:pt x="9" y="11"/>
                    <a:pt x="0" y="23"/>
                  </a:cubicBezTo>
                  <a:cubicBezTo>
                    <a:pt x="7" y="62"/>
                    <a:pt x="12" y="81"/>
                    <a:pt x="18" y="81"/>
                  </a:cubicBezTo>
                  <a:cubicBezTo>
                    <a:pt x="23" y="81"/>
                    <a:pt x="29" y="65"/>
                    <a:pt x="37" y="36"/>
                  </a:cubicBezTo>
                  <a:cubicBezTo>
                    <a:pt x="31" y="10"/>
                    <a:pt x="26"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7" name="Google Shape;808;p40">
              <a:extLst>
                <a:ext uri="{FF2B5EF4-FFF2-40B4-BE49-F238E27FC236}">
                  <a16:creationId xmlns:a16="http://schemas.microsoft.com/office/drawing/2014/main" xmlns="" id="{C4544F73-029C-0E43-BFA5-84C402D5C811}"/>
                </a:ext>
              </a:extLst>
            </p:cNvPr>
            <p:cNvSpPr/>
            <p:nvPr/>
          </p:nvSpPr>
          <p:spPr>
            <a:xfrm>
              <a:off x="3040550" y="4621775"/>
              <a:ext cx="10200" cy="3575"/>
            </a:xfrm>
            <a:custGeom>
              <a:avLst/>
              <a:gdLst/>
              <a:ahLst/>
              <a:cxnLst/>
              <a:rect l="l" t="t" r="r" b="b"/>
              <a:pathLst>
                <a:path w="408" h="143" extrusionOk="0">
                  <a:moveTo>
                    <a:pt x="338" y="1"/>
                  </a:moveTo>
                  <a:cubicBezTo>
                    <a:pt x="310" y="1"/>
                    <a:pt x="282" y="13"/>
                    <a:pt x="251" y="16"/>
                  </a:cubicBezTo>
                  <a:cubicBezTo>
                    <a:pt x="210" y="20"/>
                    <a:pt x="169" y="24"/>
                    <a:pt x="128" y="24"/>
                  </a:cubicBezTo>
                  <a:cubicBezTo>
                    <a:pt x="91" y="24"/>
                    <a:pt x="58" y="11"/>
                    <a:pt x="26" y="7"/>
                  </a:cubicBezTo>
                  <a:cubicBezTo>
                    <a:pt x="22" y="7"/>
                    <a:pt x="13" y="11"/>
                    <a:pt x="9" y="20"/>
                  </a:cubicBezTo>
                  <a:cubicBezTo>
                    <a:pt x="5" y="32"/>
                    <a:pt x="1" y="48"/>
                    <a:pt x="5" y="61"/>
                  </a:cubicBezTo>
                  <a:cubicBezTo>
                    <a:pt x="1" y="77"/>
                    <a:pt x="5" y="94"/>
                    <a:pt x="9" y="106"/>
                  </a:cubicBezTo>
                  <a:cubicBezTo>
                    <a:pt x="17" y="118"/>
                    <a:pt x="26" y="126"/>
                    <a:pt x="30" y="126"/>
                  </a:cubicBezTo>
                  <a:lnTo>
                    <a:pt x="83" y="126"/>
                  </a:lnTo>
                  <a:cubicBezTo>
                    <a:pt x="108" y="135"/>
                    <a:pt x="136" y="139"/>
                    <a:pt x="161" y="143"/>
                  </a:cubicBezTo>
                  <a:cubicBezTo>
                    <a:pt x="218" y="143"/>
                    <a:pt x="272" y="135"/>
                    <a:pt x="329" y="130"/>
                  </a:cubicBezTo>
                  <a:cubicBezTo>
                    <a:pt x="346" y="126"/>
                    <a:pt x="366" y="126"/>
                    <a:pt x="374" y="126"/>
                  </a:cubicBezTo>
                  <a:cubicBezTo>
                    <a:pt x="387" y="122"/>
                    <a:pt x="399" y="114"/>
                    <a:pt x="407" y="40"/>
                  </a:cubicBezTo>
                  <a:cubicBezTo>
                    <a:pt x="399" y="28"/>
                    <a:pt x="387" y="20"/>
                    <a:pt x="378" y="11"/>
                  </a:cubicBezTo>
                  <a:cubicBezTo>
                    <a:pt x="365" y="3"/>
                    <a:pt x="352" y="1"/>
                    <a:pt x="33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8" name="Google Shape;809;p40">
              <a:extLst>
                <a:ext uri="{FF2B5EF4-FFF2-40B4-BE49-F238E27FC236}">
                  <a16:creationId xmlns:a16="http://schemas.microsoft.com/office/drawing/2014/main" xmlns="" id="{84834B51-9960-424A-978C-151866376B6E}"/>
                </a:ext>
              </a:extLst>
            </p:cNvPr>
            <p:cNvSpPr/>
            <p:nvPr/>
          </p:nvSpPr>
          <p:spPr>
            <a:xfrm>
              <a:off x="3050925" y="4621925"/>
              <a:ext cx="1775" cy="2925"/>
            </a:xfrm>
            <a:custGeom>
              <a:avLst/>
              <a:gdLst/>
              <a:ahLst/>
              <a:cxnLst/>
              <a:rect l="l" t="t" r="r" b="b"/>
              <a:pathLst>
                <a:path w="71" h="117" extrusionOk="0">
                  <a:moveTo>
                    <a:pt x="38" y="0"/>
                  </a:moveTo>
                  <a:cubicBezTo>
                    <a:pt x="28" y="0"/>
                    <a:pt x="18" y="8"/>
                    <a:pt x="9" y="14"/>
                  </a:cubicBezTo>
                  <a:cubicBezTo>
                    <a:pt x="5" y="30"/>
                    <a:pt x="0" y="46"/>
                    <a:pt x="5" y="59"/>
                  </a:cubicBezTo>
                  <a:cubicBezTo>
                    <a:pt x="0" y="75"/>
                    <a:pt x="5" y="92"/>
                    <a:pt x="9" y="108"/>
                  </a:cubicBezTo>
                  <a:cubicBezTo>
                    <a:pt x="17" y="111"/>
                    <a:pt x="25" y="117"/>
                    <a:pt x="32" y="117"/>
                  </a:cubicBezTo>
                  <a:cubicBezTo>
                    <a:pt x="45" y="117"/>
                    <a:pt x="58" y="103"/>
                    <a:pt x="70" y="42"/>
                  </a:cubicBezTo>
                  <a:cubicBezTo>
                    <a:pt x="59" y="10"/>
                    <a:pt x="48" y="0"/>
                    <a:pt x="3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19" name="Google Shape;810;p40">
              <a:extLst>
                <a:ext uri="{FF2B5EF4-FFF2-40B4-BE49-F238E27FC236}">
                  <a16:creationId xmlns:a16="http://schemas.microsoft.com/office/drawing/2014/main" xmlns="" id="{354CB94C-A6A9-0243-A38C-1A31DD782381}"/>
                </a:ext>
              </a:extLst>
            </p:cNvPr>
            <p:cNvSpPr/>
            <p:nvPr/>
          </p:nvSpPr>
          <p:spPr>
            <a:xfrm>
              <a:off x="3053500" y="4622150"/>
              <a:ext cx="1750" cy="3000"/>
            </a:xfrm>
            <a:custGeom>
              <a:avLst/>
              <a:gdLst/>
              <a:ahLst/>
              <a:cxnLst/>
              <a:rect l="l" t="t" r="r" b="b"/>
              <a:pathLst>
                <a:path w="70" h="120" extrusionOk="0">
                  <a:moveTo>
                    <a:pt x="21" y="1"/>
                  </a:moveTo>
                  <a:cubicBezTo>
                    <a:pt x="12" y="1"/>
                    <a:pt x="8" y="21"/>
                    <a:pt x="0" y="33"/>
                  </a:cubicBezTo>
                  <a:cubicBezTo>
                    <a:pt x="8" y="111"/>
                    <a:pt x="8" y="111"/>
                    <a:pt x="12" y="111"/>
                  </a:cubicBezTo>
                  <a:cubicBezTo>
                    <a:pt x="29" y="115"/>
                    <a:pt x="41" y="120"/>
                    <a:pt x="57" y="120"/>
                  </a:cubicBezTo>
                  <a:cubicBezTo>
                    <a:pt x="62" y="120"/>
                    <a:pt x="66" y="103"/>
                    <a:pt x="70" y="87"/>
                  </a:cubicBezTo>
                  <a:cubicBezTo>
                    <a:pt x="66" y="66"/>
                    <a:pt x="62" y="46"/>
                    <a:pt x="57" y="25"/>
                  </a:cubicBezTo>
                  <a:cubicBezTo>
                    <a:pt x="49" y="13"/>
                    <a:pt x="33" y="5"/>
                    <a:pt x="2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0" name="Google Shape;811;p40">
              <a:extLst>
                <a:ext uri="{FF2B5EF4-FFF2-40B4-BE49-F238E27FC236}">
                  <a16:creationId xmlns:a16="http://schemas.microsoft.com/office/drawing/2014/main" xmlns="" id="{E8358F04-6372-674D-8124-6001AABFAE5B}"/>
                </a:ext>
              </a:extLst>
            </p:cNvPr>
            <p:cNvSpPr/>
            <p:nvPr/>
          </p:nvSpPr>
          <p:spPr>
            <a:xfrm>
              <a:off x="3056150" y="4622425"/>
              <a:ext cx="850" cy="2100"/>
            </a:xfrm>
            <a:custGeom>
              <a:avLst/>
              <a:gdLst/>
              <a:ahLst/>
              <a:cxnLst/>
              <a:rect l="l" t="t" r="r" b="b"/>
              <a:pathLst>
                <a:path w="34" h="84" extrusionOk="0">
                  <a:moveTo>
                    <a:pt x="16" y="1"/>
                  </a:moveTo>
                  <a:cubicBezTo>
                    <a:pt x="11" y="1"/>
                    <a:pt x="7" y="16"/>
                    <a:pt x="1" y="47"/>
                  </a:cubicBezTo>
                  <a:cubicBezTo>
                    <a:pt x="7" y="72"/>
                    <a:pt x="12" y="84"/>
                    <a:pt x="17" y="84"/>
                  </a:cubicBezTo>
                  <a:cubicBezTo>
                    <a:pt x="22" y="84"/>
                    <a:pt x="27" y="72"/>
                    <a:pt x="34" y="47"/>
                  </a:cubicBezTo>
                  <a:cubicBezTo>
                    <a:pt x="25" y="16"/>
                    <a:pt x="20" y="1"/>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1" name="Google Shape;812;p40">
              <a:extLst>
                <a:ext uri="{FF2B5EF4-FFF2-40B4-BE49-F238E27FC236}">
                  <a16:creationId xmlns:a16="http://schemas.microsoft.com/office/drawing/2014/main" xmlns="" id="{B2B0B3B2-A298-B847-8E01-64B88B683A32}"/>
                </a:ext>
              </a:extLst>
            </p:cNvPr>
            <p:cNvSpPr/>
            <p:nvPr/>
          </p:nvSpPr>
          <p:spPr>
            <a:xfrm>
              <a:off x="3042100" y="4503175"/>
              <a:ext cx="1050" cy="2875"/>
            </a:xfrm>
            <a:custGeom>
              <a:avLst/>
              <a:gdLst/>
              <a:ahLst/>
              <a:cxnLst/>
              <a:rect l="l" t="t" r="r" b="b"/>
              <a:pathLst>
                <a:path w="42" h="115" extrusionOk="0">
                  <a:moveTo>
                    <a:pt x="18" y="1"/>
                  </a:moveTo>
                  <a:cubicBezTo>
                    <a:pt x="12" y="1"/>
                    <a:pt x="6" y="11"/>
                    <a:pt x="1" y="41"/>
                  </a:cubicBezTo>
                  <a:cubicBezTo>
                    <a:pt x="5" y="94"/>
                    <a:pt x="13" y="115"/>
                    <a:pt x="17" y="115"/>
                  </a:cubicBezTo>
                  <a:cubicBezTo>
                    <a:pt x="25" y="115"/>
                    <a:pt x="29" y="111"/>
                    <a:pt x="37" y="98"/>
                  </a:cubicBezTo>
                  <a:cubicBezTo>
                    <a:pt x="42" y="74"/>
                    <a:pt x="42" y="53"/>
                    <a:pt x="37" y="28"/>
                  </a:cubicBezTo>
                  <a:cubicBezTo>
                    <a:pt x="31" y="13"/>
                    <a:pt x="25"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2" name="Google Shape;813;p40">
              <a:extLst>
                <a:ext uri="{FF2B5EF4-FFF2-40B4-BE49-F238E27FC236}">
                  <a16:creationId xmlns:a16="http://schemas.microsoft.com/office/drawing/2014/main" xmlns="" id="{E9024922-94D4-FA42-BBE3-0E59397409BA}"/>
                </a:ext>
              </a:extLst>
            </p:cNvPr>
            <p:cNvSpPr/>
            <p:nvPr/>
          </p:nvSpPr>
          <p:spPr>
            <a:xfrm>
              <a:off x="3035025" y="4503325"/>
              <a:ext cx="850" cy="2775"/>
            </a:xfrm>
            <a:custGeom>
              <a:avLst/>
              <a:gdLst/>
              <a:ahLst/>
              <a:cxnLst/>
              <a:rect l="l" t="t" r="r" b="b"/>
              <a:pathLst>
                <a:path w="34" h="111" extrusionOk="0">
                  <a:moveTo>
                    <a:pt x="21" y="0"/>
                  </a:moveTo>
                  <a:cubicBezTo>
                    <a:pt x="13" y="0"/>
                    <a:pt x="7" y="9"/>
                    <a:pt x="0" y="47"/>
                  </a:cubicBezTo>
                  <a:cubicBezTo>
                    <a:pt x="9" y="89"/>
                    <a:pt x="15" y="110"/>
                    <a:pt x="21" y="110"/>
                  </a:cubicBezTo>
                  <a:cubicBezTo>
                    <a:pt x="24" y="110"/>
                    <a:pt x="27" y="105"/>
                    <a:pt x="29" y="96"/>
                  </a:cubicBezTo>
                  <a:cubicBezTo>
                    <a:pt x="33" y="76"/>
                    <a:pt x="33" y="59"/>
                    <a:pt x="33" y="39"/>
                  </a:cubicBezTo>
                  <a:cubicBezTo>
                    <a:pt x="33" y="27"/>
                    <a:pt x="33" y="14"/>
                    <a:pt x="29" y="2"/>
                  </a:cubicBezTo>
                  <a:cubicBezTo>
                    <a:pt x="26" y="1"/>
                    <a:pt x="24" y="0"/>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3" name="Google Shape;814;p40">
              <a:extLst>
                <a:ext uri="{FF2B5EF4-FFF2-40B4-BE49-F238E27FC236}">
                  <a16:creationId xmlns:a16="http://schemas.microsoft.com/office/drawing/2014/main" xmlns="" id="{ACCB3D3F-F0A2-7D4A-96A3-35856F6F343C}"/>
                </a:ext>
              </a:extLst>
            </p:cNvPr>
            <p:cNvSpPr/>
            <p:nvPr/>
          </p:nvSpPr>
          <p:spPr>
            <a:xfrm>
              <a:off x="3036450" y="4503300"/>
              <a:ext cx="5275" cy="3625"/>
            </a:xfrm>
            <a:custGeom>
              <a:avLst/>
              <a:gdLst/>
              <a:ahLst/>
              <a:cxnLst/>
              <a:rect l="l" t="t" r="r" b="b"/>
              <a:pathLst>
                <a:path w="211" h="145" extrusionOk="0">
                  <a:moveTo>
                    <a:pt x="190" y="1"/>
                  </a:moveTo>
                  <a:cubicBezTo>
                    <a:pt x="188" y="1"/>
                    <a:pt x="187" y="2"/>
                    <a:pt x="186" y="3"/>
                  </a:cubicBezTo>
                  <a:lnTo>
                    <a:pt x="103" y="7"/>
                  </a:lnTo>
                  <a:lnTo>
                    <a:pt x="17" y="7"/>
                  </a:lnTo>
                  <a:cubicBezTo>
                    <a:pt x="13" y="7"/>
                    <a:pt x="13" y="7"/>
                    <a:pt x="9" y="11"/>
                  </a:cubicBezTo>
                  <a:cubicBezTo>
                    <a:pt x="1" y="40"/>
                    <a:pt x="1" y="69"/>
                    <a:pt x="5" y="97"/>
                  </a:cubicBezTo>
                  <a:cubicBezTo>
                    <a:pt x="8" y="131"/>
                    <a:pt x="14" y="140"/>
                    <a:pt x="21" y="140"/>
                  </a:cubicBezTo>
                  <a:cubicBezTo>
                    <a:pt x="22" y="140"/>
                    <a:pt x="24" y="139"/>
                    <a:pt x="25" y="138"/>
                  </a:cubicBezTo>
                  <a:cubicBezTo>
                    <a:pt x="29" y="131"/>
                    <a:pt x="35" y="116"/>
                    <a:pt x="40" y="116"/>
                  </a:cubicBezTo>
                  <a:cubicBezTo>
                    <a:pt x="40" y="116"/>
                    <a:pt x="41" y="117"/>
                    <a:pt x="42" y="118"/>
                  </a:cubicBezTo>
                  <a:cubicBezTo>
                    <a:pt x="52" y="138"/>
                    <a:pt x="61" y="142"/>
                    <a:pt x="71" y="142"/>
                  </a:cubicBezTo>
                  <a:cubicBezTo>
                    <a:pt x="78" y="142"/>
                    <a:pt x="84" y="141"/>
                    <a:pt x="92" y="141"/>
                  </a:cubicBezTo>
                  <a:cubicBezTo>
                    <a:pt x="95" y="141"/>
                    <a:pt x="99" y="141"/>
                    <a:pt x="103" y="142"/>
                  </a:cubicBezTo>
                  <a:cubicBezTo>
                    <a:pt x="105" y="143"/>
                    <a:pt x="107" y="143"/>
                    <a:pt x="109" y="143"/>
                  </a:cubicBezTo>
                  <a:cubicBezTo>
                    <a:pt x="124" y="143"/>
                    <a:pt x="139" y="132"/>
                    <a:pt x="155" y="132"/>
                  </a:cubicBezTo>
                  <a:cubicBezTo>
                    <a:pt x="162" y="132"/>
                    <a:pt x="170" y="135"/>
                    <a:pt x="177" y="142"/>
                  </a:cubicBezTo>
                  <a:cubicBezTo>
                    <a:pt x="179" y="144"/>
                    <a:pt x="181" y="144"/>
                    <a:pt x="183" y="144"/>
                  </a:cubicBezTo>
                  <a:cubicBezTo>
                    <a:pt x="193" y="144"/>
                    <a:pt x="203" y="121"/>
                    <a:pt x="210" y="40"/>
                  </a:cubicBezTo>
                  <a:cubicBezTo>
                    <a:pt x="203" y="16"/>
                    <a:pt x="197" y="1"/>
                    <a:pt x="19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4" name="Google Shape;815;p40">
              <a:extLst>
                <a:ext uri="{FF2B5EF4-FFF2-40B4-BE49-F238E27FC236}">
                  <a16:creationId xmlns:a16="http://schemas.microsoft.com/office/drawing/2014/main" xmlns="" id="{3BD14929-A585-824C-8FDF-9C8C44D30E10}"/>
                </a:ext>
              </a:extLst>
            </p:cNvPr>
            <p:cNvSpPr/>
            <p:nvPr/>
          </p:nvSpPr>
          <p:spPr>
            <a:xfrm>
              <a:off x="3044875" y="4503675"/>
              <a:ext cx="1150" cy="3000"/>
            </a:xfrm>
            <a:custGeom>
              <a:avLst/>
              <a:gdLst/>
              <a:ahLst/>
              <a:cxnLst/>
              <a:rect l="l" t="t" r="r" b="b"/>
              <a:pathLst>
                <a:path w="46" h="120" extrusionOk="0">
                  <a:moveTo>
                    <a:pt x="19" y="0"/>
                  </a:moveTo>
                  <a:cubicBezTo>
                    <a:pt x="12" y="0"/>
                    <a:pt x="7" y="20"/>
                    <a:pt x="0" y="58"/>
                  </a:cubicBezTo>
                  <a:cubicBezTo>
                    <a:pt x="4" y="119"/>
                    <a:pt x="17" y="115"/>
                    <a:pt x="25" y="119"/>
                  </a:cubicBezTo>
                  <a:cubicBezTo>
                    <a:pt x="26" y="120"/>
                    <a:pt x="28" y="120"/>
                    <a:pt x="29" y="120"/>
                  </a:cubicBezTo>
                  <a:cubicBezTo>
                    <a:pt x="38" y="120"/>
                    <a:pt x="42" y="105"/>
                    <a:pt x="45" y="54"/>
                  </a:cubicBezTo>
                  <a:cubicBezTo>
                    <a:pt x="33" y="18"/>
                    <a:pt x="25" y="0"/>
                    <a:pt x="1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5" name="Google Shape;816;p40">
              <a:extLst>
                <a:ext uri="{FF2B5EF4-FFF2-40B4-BE49-F238E27FC236}">
                  <a16:creationId xmlns:a16="http://schemas.microsoft.com/office/drawing/2014/main" xmlns="" id="{23FB3A85-DEC0-2C40-A7E7-C94805E05AC5}"/>
                </a:ext>
              </a:extLst>
            </p:cNvPr>
            <p:cNvSpPr/>
            <p:nvPr/>
          </p:nvSpPr>
          <p:spPr>
            <a:xfrm>
              <a:off x="3030000" y="4503750"/>
              <a:ext cx="850" cy="3050"/>
            </a:xfrm>
            <a:custGeom>
              <a:avLst/>
              <a:gdLst/>
              <a:ahLst/>
              <a:cxnLst/>
              <a:rect l="l" t="t" r="r" b="b"/>
              <a:pathLst>
                <a:path w="34" h="122" extrusionOk="0">
                  <a:moveTo>
                    <a:pt x="26" y="1"/>
                  </a:moveTo>
                  <a:cubicBezTo>
                    <a:pt x="26" y="1"/>
                    <a:pt x="25" y="1"/>
                    <a:pt x="25" y="1"/>
                  </a:cubicBezTo>
                  <a:cubicBezTo>
                    <a:pt x="17" y="5"/>
                    <a:pt x="9" y="14"/>
                    <a:pt x="0" y="26"/>
                  </a:cubicBezTo>
                  <a:cubicBezTo>
                    <a:pt x="6" y="93"/>
                    <a:pt x="10" y="122"/>
                    <a:pt x="17" y="122"/>
                  </a:cubicBezTo>
                  <a:cubicBezTo>
                    <a:pt x="19" y="122"/>
                    <a:pt x="22" y="118"/>
                    <a:pt x="25" y="112"/>
                  </a:cubicBezTo>
                  <a:cubicBezTo>
                    <a:pt x="29" y="92"/>
                    <a:pt x="33" y="71"/>
                    <a:pt x="33" y="51"/>
                  </a:cubicBezTo>
                  <a:cubicBezTo>
                    <a:pt x="33" y="21"/>
                    <a:pt x="30" y="1"/>
                    <a:pt x="2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6" name="Google Shape;817;p40">
              <a:extLst>
                <a:ext uri="{FF2B5EF4-FFF2-40B4-BE49-F238E27FC236}">
                  <a16:creationId xmlns:a16="http://schemas.microsoft.com/office/drawing/2014/main" xmlns="" id="{13B6AA2D-8498-F341-97CF-471908200833}"/>
                </a:ext>
              </a:extLst>
            </p:cNvPr>
            <p:cNvSpPr/>
            <p:nvPr/>
          </p:nvSpPr>
          <p:spPr>
            <a:xfrm>
              <a:off x="3043525" y="4503525"/>
              <a:ext cx="850" cy="3050"/>
            </a:xfrm>
            <a:custGeom>
              <a:avLst/>
              <a:gdLst/>
              <a:ahLst/>
              <a:cxnLst/>
              <a:rect l="l" t="t" r="r" b="b"/>
              <a:pathLst>
                <a:path w="34" h="122" extrusionOk="0">
                  <a:moveTo>
                    <a:pt x="16" y="0"/>
                  </a:moveTo>
                  <a:cubicBezTo>
                    <a:pt x="10" y="0"/>
                    <a:pt x="6" y="11"/>
                    <a:pt x="1" y="39"/>
                  </a:cubicBezTo>
                  <a:cubicBezTo>
                    <a:pt x="9" y="117"/>
                    <a:pt x="5" y="121"/>
                    <a:pt x="13" y="121"/>
                  </a:cubicBezTo>
                  <a:cubicBezTo>
                    <a:pt x="17" y="117"/>
                    <a:pt x="26" y="109"/>
                    <a:pt x="30" y="92"/>
                  </a:cubicBezTo>
                  <a:cubicBezTo>
                    <a:pt x="34" y="68"/>
                    <a:pt x="34" y="39"/>
                    <a:pt x="30" y="14"/>
                  </a:cubicBezTo>
                  <a:cubicBezTo>
                    <a:pt x="24" y="6"/>
                    <a:pt x="20" y="0"/>
                    <a:pt x="1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7" name="Google Shape;818;p40">
              <a:extLst>
                <a:ext uri="{FF2B5EF4-FFF2-40B4-BE49-F238E27FC236}">
                  <a16:creationId xmlns:a16="http://schemas.microsoft.com/office/drawing/2014/main" xmlns="" id="{ADEFA00B-58F2-604B-AAED-9CDC8E3ACCEC}"/>
                </a:ext>
              </a:extLst>
            </p:cNvPr>
            <p:cNvSpPr/>
            <p:nvPr/>
          </p:nvSpPr>
          <p:spPr>
            <a:xfrm>
              <a:off x="3033475" y="4503650"/>
              <a:ext cx="850" cy="3025"/>
            </a:xfrm>
            <a:custGeom>
              <a:avLst/>
              <a:gdLst/>
              <a:ahLst/>
              <a:cxnLst/>
              <a:rect l="l" t="t" r="r" b="b"/>
              <a:pathLst>
                <a:path w="34" h="121" extrusionOk="0">
                  <a:moveTo>
                    <a:pt x="17" y="0"/>
                  </a:moveTo>
                  <a:cubicBezTo>
                    <a:pt x="15" y="0"/>
                    <a:pt x="14" y="2"/>
                    <a:pt x="13" y="5"/>
                  </a:cubicBezTo>
                  <a:cubicBezTo>
                    <a:pt x="9" y="22"/>
                    <a:pt x="5" y="38"/>
                    <a:pt x="5" y="55"/>
                  </a:cubicBezTo>
                  <a:cubicBezTo>
                    <a:pt x="1" y="75"/>
                    <a:pt x="5" y="100"/>
                    <a:pt x="13" y="120"/>
                  </a:cubicBezTo>
                  <a:cubicBezTo>
                    <a:pt x="14" y="121"/>
                    <a:pt x="15" y="121"/>
                    <a:pt x="16" y="121"/>
                  </a:cubicBezTo>
                  <a:cubicBezTo>
                    <a:pt x="26" y="121"/>
                    <a:pt x="30" y="96"/>
                    <a:pt x="34" y="42"/>
                  </a:cubicBezTo>
                  <a:cubicBezTo>
                    <a:pt x="25" y="13"/>
                    <a:pt x="20"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8" name="Google Shape;819;p40">
              <a:extLst>
                <a:ext uri="{FF2B5EF4-FFF2-40B4-BE49-F238E27FC236}">
                  <a16:creationId xmlns:a16="http://schemas.microsoft.com/office/drawing/2014/main" xmlns="" id="{D41BCBB7-2E49-0348-8592-48FA41692DC7}"/>
                </a:ext>
              </a:extLst>
            </p:cNvPr>
            <p:cNvSpPr/>
            <p:nvPr/>
          </p:nvSpPr>
          <p:spPr>
            <a:xfrm>
              <a:off x="3031225" y="4503675"/>
              <a:ext cx="750" cy="3150"/>
            </a:xfrm>
            <a:custGeom>
              <a:avLst/>
              <a:gdLst/>
              <a:ahLst/>
              <a:cxnLst/>
              <a:rect l="l" t="t" r="r" b="b"/>
              <a:pathLst>
                <a:path w="30" h="126" extrusionOk="0">
                  <a:moveTo>
                    <a:pt x="13" y="0"/>
                  </a:moveTo>
                  <a:cubicBezTo>
                    <a:pt x="9" y="0"/>
                    <a:pt x="5" y="17"/>
                    <a:pt x="5" y="33"/>
                  </a:cubicBezTo>
                  <a:cubicBezTo>
                    <a:pt x="1" y="54"/>
                    <a:pt x="5" y="78"/>
                    <a:pt x="5" y="99"/>
                  </a:cubicBezTo>
                  <a:cubicBezTo>
                    <a:pt x="8" y="119"/>
                    <a:pt x="12" y="126"/>
                    <a:pt x="16" y="126"/>
                  </a:cubicBezTo>
                  <a:cubicBezTo>
                    <a:pt x="20" y="126"/>
                    <a:pt x="25" y="114"/>
                    <a:pt x="29" y="103"/>
                  </a:cubicBezTo>
                  <a:cubicBezTo>
                    <a:pt x="25" y="25"/>
                    <a:pt x="17" y="0"/>
                    <a:pt x="1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29" name="Google Shape;820;p40">
              <a:extLst>
                <a:ext uri="{FF2B5EF4-FFF2-40B4-BE49-F238E27FC236}">
                  <a16:creationId xmlns:a16="http://schemas.microsoft.com/office/drawing/2014/main" xmlns="" id="{BFF4F092-EB1C-3D4F-A49B-14AFEB5E265B}"/>
                </a:ext>
              </a:extLst>
            </p:cNvPr>
            <p:cNvSpPr/>
            <p:nvPr/>
          </p:nvSpPr>
          <p:spPr>
            <a:xfrm>
              <a:off x="3046725" y="4504300"/>
              <a:ext cx="850" cy="2375"/>
            </a:xfrm>
            <a:custGeom>
              <a:avLst/>
              <a:gdLst/>
              <a:ahLst/>
              <a:cxnLst/>
              <a:rect l="l" t="t" r="r" b="b"/>
              <a:pathLst>
                <a:path w="34" h="95" extrusionOk="0">
                  <a:moveTo>
                    <a:pt x="17" y="1"/>
                  </a:moveTo>
                  <a:cubicBezTo>
                    <a:pt x="14" y="1"/>
                    <a:pt x="11" y="3"/>
                    <a:pt x="8" y="4"/>
                  </a:cubicBezTo>
                  <a:cubicBezTo>
                    <a:pt x="4" y="16"/>
                    <a:pt x="0" y="29"/>
                    <a:pt x="4" y="41"/>
                  </a:cubicBezTo>
                  <a:cubicBezTo>
                    <a:pt x="0" y="57"/>
                    <a:pt x="4" y="70"/>
                    <a:pt x="8" y="86"/>
                  </a:cubicBezTo>
                  <a:cubicBezTo>
                    <a:pt x="11" y="91"/>
                    <a:pt x="14" y="94"/>
                    <a:pt x="17" y="94"/>
                  </a:cubicBezTo>
                  <a:cubicBezTo>
                    <a:pt x="24" y="94"/>
                    <a:pt x="30" y="80"/>
                    <a:pt x="33" y="41"/>
                  </a:cubicBezTo>
                  <a:cubicBezTo>
                    <a:pt x="28" y="8"/>
                    <a:pt x="22"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0" name="Google Shape;821;p40">
              <a:extLst>
                <a:ext uri="{FF2B5EF4-FFF2-40B4-BE49-F238E27FC236}">
                  <a16:creationId xmlns:a16="http://schemas.microsoft.com/office/drawing/2014/main" xmlns="" id="{DCB442BC-E240-2C48-AAEA-284EFAC9CEAF}"/>
                </a:ext>
              </a:extLst>
            </p:cNvPr>
            <p:cNvSpPr/>
            <p:nvPr/>
          </p:nvSpPr>
          <p:spPr>
            <a:xfrm>
              <a:off x="3032675" y="4503875"/>
              <a:ext cx="525" cy="2700"/>
            </a:xfrm>
            <a:custGeom>
              <a:avLst/>
              <a:gdLst/>
              <a:ahLst/>
              <a:cxnLst/>
              <a:rect l="l" t="t" r="r" b="b"/>
              <a:pathLst>
                <a:path w="21" h="108" extrusionOk="0">
                  <a:moveTo>
                    <a:pt x="8" y="0"/>
                  </a:moveTo>
                  <a:cubicBezTo>
                    <a:pt x="0" y="0"/>
                    <a:pt x="0" y="25"/>
                    <a:pt x="0" y="46"/>
                  </a:cubicBezTo>
                  <a:cubicBezTo>
                    <a:pt x="0" y="87"/>
                    <a:pt x="0" y="107"/>
                    <a:pt x="8" y="107"/>
                  </a:cubicBezTo>
                  <a:cubicBezTo>
                    <a:pt x="12" y="107"/>
                    <a:pt x="21" y="78"/>
                    <a:pt x="21" y="50"/>
                  </a:cubicBezTo>
                  <a:cubicBezTo>
                    <a:pt x="21" y="25"/>
                    <a:pt x="12" y="0"/>
                    <a:pt x="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1" name="Google Shape;822;p40">
              <a:extLst>
                <a:ext uri="{FF2B5EF4-FFF2-40B4-BE49-F238E27FC236}">
                  <a16:creationId xmlns:a16="http://schemas.microsoft.com/office/drawing/2014/main" xmlns="" id="{37662032-CD36-8343-ABAA-153A60A550A8}"/>
                </a:ext>
              </a:extLst>
            </p:cNvPr>
            <p:cNvSpPr/>
            <p:nvPr/>
          </p:nvSpPr>
          <p:spPr>
            <a:xfrm>
              <a:off x="3045475" y="4543150"/>
              <a:ext cx="3825" cy="3450"/>
            </a:xfrm>
            <a:custGeom>
              <a:avLst/>
              <a:gdLst/>
              <a:ahLst/>
              <a:cxnLst/>
              <a:rect l="l" t="t" r="r" b="b"/>
              <a:pathLst>
                <a:path w="153" h="138" extrusionOk="0">
                  <a:moveTo>
                    <a:pt x="106" y="0"/>
                  </a:moveTo>
                  <a:cubicBezTo>
                    <a:pt x="104" y="0"/>
                    <a:pt x="102" y="1"/>
                    <a:pt x="99" y="1"/>
                  </a:cubicBezTo>
                  <a:cubicBezTo>
                    <a:pt x="83" y="5"/>
                    <a:pt x="67" y="9"/>
                    <a:pt x="50" y="9"/>
                  </a:cubicBezTo>
                  <a:cubicBezTo>
                    <a:pt x="38" y="9"/>
                    <a:pt x="26" y="13"/>
                    <a:pt x="17" y="22"/>
                  </a:cubicBezTo>
                  <a:cubicBezTo>
                    <a:pt x="9" y="26"/>
                    <a:pt x="1" y="50"/>
                    <a:pt x="5" y="116"/>
                  </a:cubicBezTo>
                  <a:cubicBezTo>
                    <a:pt x="13" y="120"/>
                    <a:pt x="21" y="132"/>
                    <a:pt x="30" y="132"/>
                  </a:cubicBezTo>
                  <a:cubicBezTo>
                    <a:pt x="49" y="132"/>
                    <a:pt x="68" y="116"/>
                    <a:pt x="87" y="116"/>
                  </a:cubicBezTo>
                  <a:cubicBezTo>
                    <a:pt x="97" y="116"/>
                    <a:pt x="106" y="120"/>
                    <a:pt x="116" y="132"/>
                  </a:cubicBezTo>
                  <a:cubicBezTo>
                    <a:pt x="118" y="136"/>
                    <a:pt x="121" y="138"/>
                    <a:pt x="124" y="138"/>
                  </a:cubicBezTo>
                  <a:cubicBezTo>
                    <a:pt x="133" y="138"/>
                    <a:pt x="143" y="113"/>
                    <a:pt x="153" y="58"/>
                  </a:cubicBezTo>
                  <a:cubicBezTo>
                    <a:pt x="138" y="15"/>
                    <a:pt x="124" y="0"/>
                    <a:pt x="106"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2" name="Google Shape;823;p40">
              <a:extLst>
                <a:ext uri="{FF2B5EF4-FFF2-40B4-BE49-F238E27FC236}">
                  <a16:creationId xmlns:a16="http://schemas.microsoft.com/office/drawing/2014/main" xmlns="" id="{7AD88497-70EA-6E4F-85D8-A7991B31D3EE}"/>
                </a:ext>
              </a:extLst>
            </p:cNvPr>
            <p:cNvSpPr/>
            <p:nvPr/>
          </p:nvSpPr>
          <p:spPr>
            <a:xfrm>
              <a:off x="3050100" y="4544000"/>
              <a:ext cx="1875" cy="2800"/>
            </a:xfrm>
            <a:custGeom>
              <a:avLst/>
              <a:gdLst/>
              <a:ahLst/>
              <a:cxnLst/>
              <a:rect l="l" t="t" r="r" b="b"/>
              <a:pathLst>
                <a:path w="75" h="112" extrusionOk="0">
                  <a:moveTo>
                    <a:pt x="23" y="1"/>
                  </a:moveTo>
                  <a:cubicBezTo>
                    <a:pt x="16" y="1"/>
                    <a:pt x="9" y="8"/>
                    <a:pt x="1" y="33"/>
                  </a:cubicBezTo>
                  <a:cubicBezTo>
                    <a:pt x="1" y="53"/>
                    <a:pt x="5" y="74"/>
                    <a:pt x="9" y="90"/>
                  </a:cubicBezTo>
                  <a:cubicBezTo>
                    <a:pt x="19" y="102"/>
                    <a:pt x="29" y="111"/>
                    <a:pt x="39" y="111"/>
                  </a:cubicBezTo>
                  <a:cubicBezTo>
                    <a:pt x="50" y="111"/>
                    <a:pt x="62" y="101"/>
                    <a:pt x="74" y="74"/>
                  </a:cubicBezTo>
                  <a:cubicBezTo>
                    <a:pt x="66" y="12"/>
                    <a:pt x="58" y="16"/>
                    <a:pt x="42" y="12"/>
                  </a:cubicBezTo>
                  <a:cubicBezTo>
                    <a:pt x="35" y="8"/>
                    <a:pt x="29" y="1"/>
                    <a:pt x="2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3" name="Google Shape;824;p40">
              <a:extLst>
                <a:ext uri="{FF2B5EF4-FFF2-40B4-BE49-F238E27FC236}">
                  <a16:creationId xmlns:a16="http://schemas.microsoft.com/office/drawing/2014/main" xmlns="" id="{7A741ACB-AD49-FE40-AB13-3E370BBA40F5}"/>
                </a:ext>
              </a:extLst>
            </p:cNvPr>
            <p:cNvSpPr/>
            <p:nvPr/>
          </p:nvSpPr>
          <p:spPr>
            <a:xfrm>
              <a:off x="3052875" y="4543850"/>
              <a:ext cx="1550" cy="2925"/>
            </a:xfrm>
            <a:custGeom>
              <a:avLst/>
              <a:gdLst/>
              <a:ahLst/>
              <a:cxnLst/>
              <a:rect l="l" t="t" r="r" b="b"/>
              <a:pathLst>
                <a:path w="62" h="117" extrusionOk="0">
                  <a:moveTo>
                    <a:pt x="31" y="1"/>
                  </a:moveTo>
                  <a:cubicBezTo>
                    <a:pt x="26" y="1"/>
                    <a:pt x="22" y="2"/>
                    <a:pt x="19" y="2"/>
                  </a:cubicBezTo>
                  <a:cubicBezTo>
                    <a:pt x="18" y="2"/>
                    <a:pt x="18" y="2"/>
                    <a:pt x="17" y="2"/>
                  </a:cubicBezTo>
                  <a:cubicBezTo>
                    <a:pt x="16" y="1"/>
                    <a:pt x="15" y="1"/>
                    <a:pt x="14" y="1"/>
                  </a:cubicBezTo>
                  <a:cubicBezTo>
                    <a:pt x="8" y="1"/>
                    <a:pt x="4" y="16"/>
                    <a:pt x="0" y="63"/>
                  </a:cubicBezTo>
                  <a:cubicBezTo>
                    <a:pt x="13" y="117"/>
                    <a:pt x="33" y="117"/>
                    <a:pt x="41" y="117"/>
                  </a:cubicBezTo>
                  <a:cubicBezTo>
                    <a:pt x="50" y="117"/>
                    <a:pt x="58" y="108"/>
                    <a:pt x="62" y="55"/>
                  </a:cubicBezTo>
                  <a:cubicBezTo>
                    <a:pt x="54" y="8"/>
                    <a:pt x="41" y="1"/>
                    <a:pt x="3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4" name="Google Shape;825;p40">
              <a:extLst>
                <a:ext uri="{FF2B5EF4-FFF2-40B4-BE49-F238E27FC236}">
                  <a16:creationId xmlns:a16="http://schemas.microsoft.com/office/drawing/2014/main" xmlns="" id="{660006C0-6B0D-D542-83EA-975D6D4331AE}"/>
                </a:ext>
              </a:extLst>
            </p:cNvPr>
            <p:cNvSpPr/>
            <p:nvPr/>
          </p:nvSpPr>
          <p:spPr>
            <a:xfrm>
              <a:off x="3035525" y="4543450"/>
              <a:ext cx="1175" cy="3650"/>
            </a:xfrm>
            <a:custGeom>
              <a:avLst/>
              <a:gdLst/>
              <a:ahLst/>
              <a:cxnLst/>
              <a:rect l="l" t="t" r="r" b="b"/>
              <a:pathLst>
                <a:path w="47" h="146" extrusionOk="0">
                  <a:moveTo>
                    <a:pt x="18" y="1"/>
                  </a:moveTo>
                  <a:cubicBezTo>
                    <a:pt x="16" y="1"/>
                    <a:pt x="14" y="1"/>
                    <a:pt x="13" y="1"/>
                  </a:cubicBezTo>
                  <a:cubicBezTo>
                    <a:pt x="9" y="5"/>
                    <a:pt x="1" y="14"/>
                    <a:pt x="1" y="51"/>
                  </a:cubicBezTo>
                  <a:cubicBezTo>
                    <a:pt x="5" y="71"/>
                    <a:pt x="5" y="96"/>
                    <a:pt x="9" y="120"/>
                  </a:cubicBezTo>
                  <a:cubicBezTo>
                    <a:pt x="15" y="137"/>
                    <a:pt x="20" y="145"/>
                    <a:pt x="24" y="145"/>
                  </a:cubicBezTo>
                  <a:cubicBezTo>
                    <a:pt x="33" y="145"/>
                    <a:pt x="41" y="113"/>
                    <a:pt x="46" y="51"/>
                  </a:cubicBezTo>
                  <a:cubicBezTo>
                    <a:pt x="40" y="6"/>
                    <a:pt x="26" y="1"/>
                    <a:pt x="18"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5" name="Google Shape;826;p40">
              <a:extLst>
                <a:ext uri="{FF2B5EF4-FFF2-40B4-BE49-F238E27FC236}">
                  <a16:creationId xmlns:a16="http://schemas.microsoft.com/office/drawing/2014/main" xmlns="" id="{390EDAAA-EE4C-BA46-9E03-65753A472C47}"/>
                </a:ext>
              </a:extLst>
            </p:cNvPr>
            <p:cNvSpPr/>
            <p:nvPr/>
          </p:nvSpPr>
          <p:spPr>
            <a:xfrm>
              <a:off x="3037375" y="4543575"/>
              <a:ext cx="950" cy="2825"/>
            </a:xfrm>
            <a:custGeom>
              <a:avLst/>
              <a:gdLst/>
              <a:ahLst/>
              <a:cxnLst/>
              <a:rect l="l" t="t" r="r" b="b"/>
              <a:pathLst>
                <a:path w="38" h="113" extrusionOk="0">
                  <a:moveTo>
                    <a:pt x="21" y="0"/>
                  </a:moveTo>
                  <a:cubicBezTo>
                    <a:pt x="17" y="0"/>
                    <a:pt x="17" y="0"/>
                    <a:pt x="13" y="5"/>
                  </a:cubicBezTo>
                  <a:cubicBezTo>
                    <a:pt x="5" y="21"/>
                    <a:pt x="1" y="41"/>
                    <a:pt x="5" y="58"/>
                  </a:cubicBezTo>
                  <a:cubicBezTo>
                    <a:pt x="5" y="78"/>
                    <a:pt x="9" y="95"/>
                    <a:pt x="13" y="111"/>
                  </a:cubicBezTo>
                  <a:cubicBezTo>
                    <a:pt x="14" y="112"/>
                    <a:pt x="15" y="112"/>
                    <a:pt x="16" y="112"/>
                  </a:cubicBezTo>
                  <a:cubicBezTo>
                    <a:pt x="22" y="112"/>
                    <a:pt x="27" y="101"/>
                    <a:pt x="34" y="91"/>
                  </a:cubicBezTo>
                  <a:cubicBezTo>
                    <a:pt x="38" y="66"/>
                    <a:pt x="38" y="37"/>
                    <a:pt x="34" y="13"/>
                  </a:cubicBezTo>
                  <a:cubicBezTo>
                    <a:pt x="30" y="9"/>
                    <a:pt x="25" y="5"/>
                    <a:pt x="2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6" name="Google Shape;827;p40">
              <a:extLst>
                <a:ext uri="{FF2B5EF4-FFF2-40B4-BE49-F238E27FC236}">
                  <a16:creationId xmlns:a16="http://schemas.microsoft.com/office/drawing/2014/main" xmlns="" id="{E6692279-B2B5-E649-82DC-4D51E4F87407}"/>
                </a:ext>
              </a:extLst>
            </p:cNvPr>
            <p:cNvSpPr/>
            <p:nvPr/>
          </p:nvSpPr>
          <p:spPr>
            <a:xfrm>
              <a:off x="3044350" y="4543850"/>
              <a:ext cx="850" cy="2525"/>
            </a:xfrm>
            <a:custGeom>
              <a:avLst/>
              <a:gdLst/>
              <a:ahLst/>
              <a:cxnLst/>
              <a:rect l="l" t="t" r="r" b="b"/>
              <a:pathLst>
                <a:path w="34" h="101" extrusionOk="0">
                  <a:moveTo>
                    <a:pt x="17" y="1"/>
                  </a:moveTo>
                  <a:cubicBezTo>
                    <a:pt x="13" y="1"/>
                    <a:pt x="9" y="12"/>
                    <a:pt x="1" y="35"/>
                  </a:cubicBezTo>
                  <a:cubicBezTo>
                    <a:pt x="4" y="97"/>
                    <a:pt x="11" y="100"/>
                    <a:pt x="19" y="100"/>
                  </a:cubicBezTo>
                  <a:cubicBezTo>
                    <a:pt x="20" y="100"/>
                    <a:pt x="20" y="100"/>
                    <a:pt x="21" y="100"/>
                  </a:cubicBezTo>
                  <a:cubicBezTo>
                    <a:pt x="30" y="96"/>
                    <a:pt x="34" y="72"/>
                    <a:pt x="34" y="35"/>
                  </a:cubicBezTo>
                  <a:cubicBezTo>
                    <a:pt x="25" y="12"/>
                    <a:pt x="21"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7" name="Google Shape;828;p40">
              <a:extLst>
                <a:ext uri="{FF2B5EF4-FFF2-40B4-BE49-F238E27FC236}">
                  <a16:creationId xmlns:a16="http://schemas.microsoft.com/office/drawing/2014/main" xmlns="" id="{E022F1EF-616C-C549-A874-42FBB6D06BC1}"/>
                </a:ext>
              </a:extLst>
            </p:cNvPr>
            <p:cNvSpPr/>
            <p:nvPr/>
          </p:nvSpPr>
          <p:spPr>
            <a:xfrm>
              <a:off x="3040975" y="4543675"/>
              <a:ext cx="650" cy="2600"/>
            </a:xfrm>
            <a:custGeom>
              <a:avLst/>
              <a:gdLst/>
              <a:ahLst/>
              <a:cxnLst/>
              <a:rect l="l" t="t" r="r" b="b"/>
              <a:pathLst>
                <a:path w="26" h="104" extrusionOk="0">
                  <a:moveTo>
                    <a:pt x="17" y="1"/>
                  </a:moveTo>
                  <a:cubicBezTo>
                    <a:pt x="13" y="1"/>
                    <a:pt x="5" y="13"/>
                    <a:pt x="0" y="21"/>
                  </a:cubicBezTo>
                  <a:cubicBezTo>
                    <a:pt x="4" y="81"/>
                    <a:pt x="8" y="104"/>
                    <a:pt x="15" y="104"/>
                  </a:cubicBezTo>
                  <a:cubicBezTo>
                    <a:pt x="16" y="104"/>
                    <a:pt x="16" y="103"/>
                    <a:pt x="17" y="103"/>
                  </a:cubicBezTo>
                  <a:cubicBezTo>
                    <a:pt x="21" y="95"/>
                    <a:pt x="25" y="79"/>
                    <a:pt x="25" y="46"/>
                  </a:cubicBezTo>
                  <a:cubicBezTo>
                    <a:pt x="25" y="29"/>
                    <a:pt x="21" y="13"/>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8" name="Google Shape;829;p40">
              <a:extLst>
                <a:ext uri="{FF2B5EF4-FFF2-40B4-BE49-F238E27FC236}">
                  <a16:creationId xmlns:a16="http://schemas.microsoft.com/office/drawing/2014/main" xmlns="" id="{49B87511-DE6F-9648-8B4C-60299831C3D0}"/>
                </a:ext>
              </a:extLst>
            </p:cNvPr>
            <p:cNvSpPr/>
            <p:nvPr/>
          </p:nvSpPr>
          <p:spPr>
            <a:xfrm>
              <a:off x="3042625" y="4543750"/>
              <a:ext cx="525" cy="2425"/>
            </a:xfrm>
            <a:custGeom>
              <a:avLst/>
              <a:gdLst/>
              <a:ahLst/>
              <a:cxnLst/>
              <a:rect l="l" t="t" r="r" b="b"/>
              <a:pathLst>
                <a:path w="21" h="97" extrusionOk="0">
                  <a:moveTo>
                    <a:pt x="10" y="1"/>
                  </a:moveTo>
                  <a:cubicBezTo>
                    <a:pt x="9" y="1"/>
                    <a:pt x="9" y="1"/>
                    <a:pt x="8" y="2"/>
                  </a:cubicBezTo>
                  <a:cubicBezTo>
                    <a:pt x="0" y="10"/>
                    <a:pt x="0" y="22"/>
                    <a:pt x="0" y="34"/>
                  </a:cubicBezTo>
                  <a:cubicBezTo>
                    <a:pt x="0" y="51"/>
                    <a:pt x="0" y="71"/>
                    <a:pt x="4" y="92"/>
                  </a:cubicBezTo>
                  <a:cubicBezTo>
                    <a:pt x="6" y="95"/>
                    <a:pt x="9" y="97"/>
                    <a:pt x="11" y="97"/>
                  </a:cubicBezTo>
                  <a:cubicBezTo>
                    <a:pt x="16" y="97"/>
                    <a:pt x="21" y="83"/>
                    <a:pt x="21" y="47"/>
                  </a:cubicBezTo>
                  <a:cubicBezTo>
                    <a:pt x="17" y="12"/>
                    <a:pt x="14" y="1"/>
                    <a:pt x="10"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39" name="Google Shape;830;p40">
              <a:extLst>
                <a:ext uri="{FF2B5EF4-FFF2-40B4-BE49-F238E27FC236}">
                  <a16:creationId xmlns:a16="http://schemas.microsoft.com/office/drawing/2014/main" xmlns="" id="{00070547-87ED-1644-9469-A7BA1ED095FD}"/>
                </a:ext>
              </a:extLst>
            </p:cNvPr>
            <p:cNvSpPr/>
            <p:nvPr/>
          </p:nvSpPr>
          <p:spPr>
            <a:xfrm>
              <a:off x="3039225" y="4543975"/>
              <a:ext cx="650" cy="2700"/>
            </a:xfrm>
            <a:custGeom>
              <a:avLst/>
              <a:gdLst/>
              <a:ahLst/>
              <a:cxnLst/>
              <a:rect l="l" t="t" r="r" b="b"/>
              <a:pathLst>
                <a:path w="26" h="108" extrusionOk="0">
                  <a:moveTo>
                    <a:pt x="13" y="1"/>
                  </a:moveTo>
                  <a:cubicBezTo>
                    <a:pt x="1" y="1"/>
                    <a:pt x="1" y="34"/>
                    <a:pt x="9" y="108"/>
                  </a:cubicBezTo>
                  <a:cubicBezTo>
                    <a:pt x="13" y="103"/>
                    <a:pt x="13" y="99"/>
                    <a:pt x="17" y="95"/>
                  </a:cubicBezTo>
                  <a:cubicBezTo>
                    <a:pt x="21" y="91"/>
                    <a:pt x="21" y="83"/>
                    <a:pt x="21" y="75"/>
                  </a:cubicBezTo>
                  <a:cubicBezTo>
                    <a:pt x="25" y="58"/>
                    <a:pt x="25" y="42"/>
                    <a:pt x="21" y="25"/>
                  </a:cubicBezTo>
                  <a:cubicBezTo>
                    <a:pt x="21" y="13"/>
                    <a:pt x="17"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0" name="Google Shape;831;p40">
              <a:extLst>
                <a:ext uri="{FF2B5EF4-FFF2-40B4-BE49-F238E27FC236}">
                  <a16:creationId xmlns:a16="http://schemas.microsoft.com/office/drawing/2014/main" xmlns="" id="{3172AF29-F46C-0246-93DF-4CBD063906DC}"/>
                </a:ext>
              </a:extLst>
            </p:cNvPr>
            <p:cNvSpPr/>
            <p:nvPr/>
          </p:nvSpPr>
          <p:spPr>
            <a:xfrm>
              <a:off x="3046400" y="4530775"/>
              <a:ext cx="1275" cy="2775"/>
            </a:xfrm>
            <a:custGeom>
              <a:avLst/>
              <a:gdLst/>
              <a:ahLst/>
              <a:cxnLst/>
              <a:rect l="l" t="t" r="r" b="b"/>
              <a:pathLst>
                <a:path w="51" h="111" extrusionOk="0">
                  <a:moveTo>
                    <a:pt x="24" y="1"/>
                  </a:moveTo>
                  <a:cubicBezTo>
                    <a:pt x="18" y="1"/>
                    <a:pt x="12" y="8"/>
                    <a:pt x="5" y="20"/>
                  </a:cubicBezTo>
                  <a:cubicBezTo>
                    <a:pt x="1" y="45"/>
                    <a:pt x="5" y="73"/>
                    <a:pt x="9" y="98"/>
                  </a:cubicBezTo>
                  <a:cubicBezTo>
                    <a:pt x="14" y="106"/>
                    <a:pt x="19" y="111"/>
                    <a:pt x="24" y="111"/>
                  </a:cubicBezTo>
                  <a:cubicBezTo>
                    <a:pt x="34" y="111"/>
                    <a:pt x="42" y="92"/>
                    <a:pt x="50" y="45"/>
                  </a:cubicBezTo>
                  <a:cubicBezTo>
                    <a:pt x="41" y="14"/>
                    <a:pt x="33" y="1"/>
                    <a:pt x="2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1" name="Google Shape;832;p40">
              <a:extLst>
                <a:ext uri="{FF2B5EF4-FFF2-40B4-BE49-F238E27FC236}">
                  <a16:creationId xmlns:a16="http://schemas.microsoft.com/office/drawing/2014/main" xmlns="" id="{BA193F4A-DEC8-C442-99A6-6B1572EE572E}"/>
                </a:ext>
              </a:extLst>
            </p:cNvPr>
            <p:cNvSpPr/>
            <p:nvPr/>
          </p:nvSpPr>
          <p:spPr>
            <a:xfrm>
              <a:off x="3044575" y="4530875"/>
              <a:ext cx="825" cy="2450"/>
            </a:xfrm>
            <a:custGeom>
              <a:avLst/>
              <a:gdLst/>
              <a:ahLst/>
              <a:cxnLst/>
              <a:rect l="l" t="t" r="r" b="b"/>
              <a:pathLst>
                <a:path w="33" h="98" extrusionOk="0">
                  <a:moveTo>
                    <a:pt x="17" y="1"/>
                  </a:moveTo>
                  <a:cubicBezTo>
                    <a:pt x="13" y="1"/>
                    <a:pt x="9" y="15"/>
                    <a:pt x="0" y="45"/>
                  </a:cubicBezTo>
                  <a:cubicBezTo>
                    <a:pt x="3" y="89"/>
                    <a:pt x="9" y="98"/>
                    <a:pt x="16" y="98"/>
                  </a:cubicBezTo>
                  <a:cubicBezTo>
                    <a:pt x="19" y="98"/>
                    <a:pt x="22" y="95"/>
                    <a:pt x="25" y="94"/>
                  </a:cubicBezTo>
                  <a:cubicBezTo>
                    <a:pt x="29" y="94"/>
                    <a:pt x="33" y="78"/>
                    <a:pt x="33" y="37"/>
                  </a:cubicBezTo>
                  <a:cubicBezTo>
                    <a:pt x="25" y="13"/>
                    <a:pt x="21" y="1"/>
                    <a:pt x="1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2" name="Google Shape;833;p40">
              <a:extLst>
                <a:ext uri="{FF2B5EF4-FFF2-40B4-BE49-F238E27FC236}">
                  <a16:creationId xmlns:a16="http://schemas.microsoft.com/office/drawing/2014/main" xmlns="" id="{97C9157F-0218-934F-9BA0-BBF6C74C54D4}"/>
                </a:ext>
              </a:extLst>
            </p:cNvPr>
            <p:cNvSpPr/>
            <p:nvPr/>
          </p:nvSpPr>
          <p:spPr>
            <a:xfrm>
              <a:off x="3036975" y="4531000"/>
              <a:ext cx="625" cy="2525"/>
            </a:xfrm>
            <a:custGeom>
              <a:avLst/>
              <a:gdLst/>
              <a:ahLst/>
              <a:cxnLst/>
              <a:rect l="l" t="t" r="r" b="b"/>
              <a:pathLst>
                <a:path w="25" h="101" extrusionOk="0">
                  <a:moveTo>
                    <a:pt x="9" y="1"/>
                  </a:moveTo>
                  <a:cubicBezTo>
                    <a:pt x="3" y="1"/>
                    <a:pt x="0" y="23"/>
                    <a:pt x="0" y="93"/>
                  </a:cubicBezTo>
                  <a:cubicBezTo>
                    <a:pt x="5" y="98"/>
                    <a:pt x="9" y="100"/>
                    <a:pt x="12" y="100"/>
                  </a:cubicBezTo>
                  <a:cubicBezTo>
                    <a:pt x="19" y="100"/>
                    <a:pt x="21" y="86"/>
                    <a:pt x="21" y="60"/>
                  </a:cubicBezTo>
                  <a:cubicBezTo>
                    <a:pt x="25" y="40"/>
                    <a:pt x="21" y="23"/>
                    <a:pt x="13" y="3"/>
                  </a:cubicBezTo>
                  <a:cubicBezTo>
                    <a:pt x="11" y="2"/>
                    <a:pt x="10" y="1"/>
                    <a:pt x="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3" name="Google Shape;834;p40">
              <a:extLst>
                <a:ext uri="{FF2B5EF4-FFF2-40B4-BE49-F238E27FC236}">
                  <a16:creationId xmlns:a16="http://schemas.microsoft.com/office/drawing/2014/main" xmlns="" id="{EBC91A6C-258F-3F4F-AED7-07C31658FB41}"/>
                </a:ext>
              </a:extLst>
            </p:cNvPr>
            <p:cNvSpPr/>
            <p:nvPr/>
          </p:nvSpPr>
          <p:spPr>
            <a:xfrm>
              <a:off x="3034500" y="4582750"/>
              <a:ext cx="1275" cy="2725"/>
            </a:xfrm>
            <a:custGeom>
              <a:avLst/>
              <a:gdLst/>
              <a:ahLst/>
              <a:cxnLst/>
              <a:rect l="l" t="t" r="r" b="b"/>
              <a:pathLst>
                <a:path w="51" h="109" extrusionOk="0">
                  <a:moveTo>
                    <a:pt x="23" y="0"/>
                  </a:moveTo>
                  <a:cubicBezTo>
                    <a:pt x="16" y="0"/>
                    <a:pt x="8" y="11"/>
                    <a:pt x="1" y="34"/>
                  </a:cubicBezTo>
                  <a:cubicBezTo>
                    <a:pt x="5" y="84"/>
                    <a:pt x="11" y="108"/>
                    <a:pt x="19" y="108"/>
                  </a:cubicBezTo>
                  <a:cubicBezTo>
                    <a:pt x="27" y="108"/>
                    <a:pt x="37" y="89"/>
                    <a:pt x="50" y="50"/>
                  </a:cubicBezTo>
                  <a:cubicBezTo>
                    <a:pt x="41" y="16"/>
                    <a:pt x="32" y="0"/>
                    <a:pt x="2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4" name="Google Shape;835;p40">
              <a:extLst>
                <a:ext uri="{FF2B5EF4-FFF2-40B4-BE49-F238E27FC236}">
                  <a16:creationId xmlns:a16="http://schemas.microsoft.com/office/drawing/2014/main" xmlns="" id="{FC1FAB67-8BCD-4247-94BF-2F29E4B1DDB0}"/>
                </a:ext>
              </a:extLst>
            </p:cNvPr>
            <p:cNvSpPr/>
            <p:nvPr/>
          </p:nvSpPr>
          <p:spPr>
            <a:xfrm>
              <a:off x="3038925" y="4583125"/>
              <a:ext cx="950" cy="2500"/>
            </a:xfrm>
            <a:custGeom>
              <a:avLst/>
              <a:gdLst/>
              <a:ahLst/>
              <a:cxnLst/>
              <a:rect l="l" t="t" r="r" b="b"/>
              <a:pathLst>
                <a:path w="38" h="100" extrusionOk="0">
                  <a:moveTo>
                    <a:pt x="18" y="0"/>
                  </a:moveTo>
                  <a:cubicBezTo>
                    <a:pt x="12" y="0"/>
                    <a:pt x="7" y="16"/>
                    <a:pt x="0" y="47"/>
                  </a:cubicBezTo>
                  <a:cubicBezTo>
                    <a:pt x="7" y="86"/>
                    <a:pt x="13" y="99"/>
                    <a:pt x="20" y="99"/>
                  </a:cubicBezTo>
                  <a:cubicBezTo>
                    <a:pt x="21" y="99"/>
                    <a:pt x="23" y="98"/>
                    <a:pt x="25" y="97"/>
                  </a:cubicBezTo>
                  <a:cubicBezTo>
                    <a:pt x="29" y="93"/>
                    <a:pt x="37" y="80"/>
                    <a:pt x="37" y="39"/>
                  </a:cubicBezTo>
                  <a:cubicBezTo>
                    <a:pt x="29" y="14"/>
                    <a:pt x="23" y="0"/>
                    <a:pt x="18"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5" name="Google Shape;836;p40">
              <a:extLst>
                <a:ext uri="{FF2B5EF4-FFF2-40B4-BE49-F238E27FC236}">
                  <a16:creationId xmlns:a16="http://schemas.microsoft.com/office/drawing/2014/main" xmlns="" id="{3ED225B1-E7D1-5545-83E7-59AD381A84E0}"/>
                </a:ext>
              </a:extLst>
            </p:cNvPr>
            <p:cNvSpPr/>
            <p:nvPr/>
          </p:nvSpPr>
          <p:spPr>
            <a:xfrm>
              <a:off x="3051850" y="4582800"/>
              <a:ext cx="750" cy="2350"/>
            </a:xfrm>
            <a:custGeom>
              <a:avLst/>
              <a:gdLst/>
              <a:ahLst/>
              <a:cxnLst/>
              <a:rect l="l" t="t" r="r" b="b"/>
              <a:pathLst>
                <a:path w="30" h="94" extrusionOk="0">
                  <a:moveTo>
                    <a:pt x="13" y="1"/>
                  </a:moveTo>
                  <a:cubicBezTo>
                    <a:pt x="11" y="1"/>
                    <a:pt x="10" y="1"/>
                    <a:pt x="9" y="3"/>
                  </a:cubicBezTo>
                  <a:cubicBezTo>
                    <a:pt x="4" y="15"/>
                    <a:pt x="0" y="40"/>
                    <a:pt x="4" y="93"/>
                  </a:cubicBezTo>
                  <a:lnTo>
                    <a:pt x="29" y="93"/>
                  </a:lnTo>
                  <a:cubicBezTo>
                    <a:pt x="22" y="20"/>
                    <a:pt x="18"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6" name="Google Shape;837;p40">
              <a:extLst>
                <a:ext uri="{FF2B5EF4-FFF2-40B4-BE49-F238E27FC236}">
                  <a16:creationId xmlns:a16="http://schemas.microsoft.com/office/drawing/2014/main" xmlns="" id="{510BF246-D4C5-754B-9A0A-C5D7842131B1}"/>
                </a:ext>
              </a:extLst>
            </p:cNvPr>
            <p:cNvSpPr/>
            <p:nvPr/>
          </p:nvSpPr>
          <p:spPr>
            <a:xfrm>
              <a:off x="3050100" y="4583100"/>
              <a:ext cx="650" cy="2350"/>
            </a:xfrm>
            <a:custGeom>
              <a:avLst/>
              <a:gdLst/>
              <a:ahLst/>
              <a:cxnLst/>
              <a:rect l="l" t="t" r="r" b="b"/>
              <a:pathLst>
                <a:path w="26" h="94" extrusionOk="0">
                  <a:moveTo>
                    <a:pt x="12" y="0"/>
                  </a:moveTo>
                  <a:cubicBezTo>
                    <a:pt x="11" y="0"/>
                    <a:pt x="10" y="1"/>
                    <a:pt x="9" y="3"/>
                  </a:cubicBezTo>
                  <a:cubicBezTo>
                    <a:pt x="5" y="20"/>
                    <a:pt x="1" y="32"/>
                    <a:pt x="5" y="48"/>
                  </a:cubicBezTo>
                  <a:cubicBezTo>
                    <a:pt x="1" y="61"/>
                    <a:pt x="5" y="73"/>
                    <a:pt x="9" y="85"/>
                  </a:cubicBezTo>
                  <a:cubicBezTo>
                    <a:pt x="11" y="91"/>
                    <a:pt x="14" y="94"/>
                    <a:pt x="16" y="94"/>
                  </a:cubicBezTo>
                  <a:cubicBezTo>
                    <a:pt x="20" y="94"/>
                    <a:pt x="22" y="79"/>
                    <a:pt x="25" y="40"/>
                  </a:cubicBezTo>
                  <a:cubicBezTo>
                    <a:pt x="22" y="12"/>
                    <a:pt x="16" y="0"/>
                    <a:pt x="12"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7" name="Google Shape;838;p40">
              <a:extLst>
                <a:ext uri="{FF2B5EF4-FFF2-40B4-BE49-F238E27FC236}">
                  <a16:creationId xmlns:a16="http://schemas.microsoft.com/office/drawing/2014/main" xmlns="" id="{F3960CC1-86D5-FD4D-A986-AF887AB16C72}"/>
                </a:ext>
              </a:extLst>
            </p:cNvPr>
            <p:cNvSpPr/>
            <p:nvPr/>
          </p:nvSpPr>
          <p:spPr>
            <a:xfrm>
              <a:off x="3048450" y="4582850"/>
              <a:ext cx="650" cy="2350"/>
            </a:xfrm>
            <a:custGeom>
              <a:avLst/>
              <a:gdLst/>
              <a:ahLst/>
              <a:cxnLst/>
              <a:rect l="l" t="t" r="r" b="b"/>
              <a:pathLst>
                <a:path w="26" h="94" extrusionOk="0">
                  <a:moveTo>
                    <a:pt x="13" y="1"/>
                  </a:moveTo>
                  <a:cubicBezTo>
                    <a:pt x="5" y="1"/>
                    <a:pt x="1" y="26"/>
                    <a:pt x="1" y="79"/>
                  </a:cubicBezTo>
                  <a:cubicBezTo>
                    <a:pt x="7" y="89"/>
                    <a:pt x="11" y="94"/>
                    <a:pt x="14" y="94"/>
                  </a:cubicBezTo>
                  <a:cubicBezTo>
                    <a:pt x="18" y="94"/>
                    <a:pt x="21" y="88"/>
                    <a:pt x="26" y="75"/>
                  </a:cubicBezTo>
                  <a:cubicBezTo>
                    <a:pt x="26" y="26"/>
                    <a:pt x="21"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8" name="Google Shape;839;p40">
              <a:extLst>
                <a:ext uri="{FF2B5EF4-FFF2-40B4-BE49-F238E27FC236}">
                  <a16:creationId xmlns:a16="http://schemas.microsoft.com/office/drawing/2014/main" xmlns="" id="{980C7102-8539-FC4A-9FDC-85023C39EE0C}"/>
                </a:ext>
              </a:extLst>
            </p:cNvPr>
            <p:cNvSpPr/>
            <p:nvPr/>
          </p:nvSpPr>
          <p:spPr>
            <a:xfrm>
              <a:off x="3049700" y="4569325"/>
              <a:ext cx="3300" cy="3525"/>
            </a:xfrm>
            <a:custGeom>
              <a:avLst/>
              <a:gdLst/>
              <a:ahLst/>
              <a:cxnLst/>
              <a:rect l="l" t="t" r="r" b="b"/>
              <a:pathLst>
                <a:path w="132" h="141" extrusionOk="0">
                  <a:moveTo>
                    <a:pt x="67" y="1"/>
                  </a:moveTo>
                  <a:cubicBezTo>
                    <a:pt x="47" y="1"/>
                    <a:pt x="27" y="11"/>
                    <a:pt x="8" y="13"/>
                  </a:cubicBezTo>
                  <a:cubicBezTo>
                    <a:pt x="4" y="13"/>
                    <a:pt x="0" y="37"/>
                    <a:pt x="0" y="91"/>
                  </a:cubicBezTo>
                  <a:cubicBezTo>
                    <a:pt x="6" y="125"/>
                    <a:pt x="17" y="140"/>
                    <a:pt x="28" y="140"/>
                  </a:cubicBezTo>
                  <a:cubicBezTo>
                    <a:pt x="31" y="140"/>
                    <a:pt x="34" y="139"/>
                    <a:pt x="37" y="136"/>
                  </a:cubicBezTo>
                  <a:cubicBezTo>
                    <a:pt x="45" y="132"/>
                    <a:pt x="56" y="130"/>
                    <a:pt x="66" y="130"/>
                  </a:cubicBezTo>
                  <a:cubicBezTo>
                    <a:pt x="77" y="130"/>
                    <a:pt x="88" y="132"/>
                    <a:pt x="99" y="136"/>
                  </a:cubicBezTo>
                  <a:cubicBezTo>
                    <a:pt x="100" y="136"/>
                    <a:pt x="102" y="137"/>
                    <a:pt x="103" y="137"/>
                  </a:cubicBezTo>
                  <a:cubicBezTo>
                    <a:pt x="111" y="137"/>
                    <a:pt x="121" y="126"/>
                    <a:pt x="131" y="74"/>
                  </a:cubicBezTo>
                  <a:cubicBezTo>
                    <a:pt x="127" y="62"/>
                    <a:pt x="123" y="50"/>
                    <a:pt x="119" y="41"/>
                  </a:cubicBezTo>
                  <a:cubicBezTo>
                    <a:pt x="103" y="10"/>
                    <a:pt x="85" y="1"/>
                    <a:pt x="67"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49" name="Google Shape;840;p40">
              <a:extLst>
                <a:ext uri="{FF2B5EF4-FFF2-40B4-BE49-F238E27FC236}">
                  <a16:creationId xmlns:a16="http://schemas.microsoft.com/office/drawing/2014/main" xmlns="" id="{467C28D2-3B11-0147-BBFF-64055FB5BDC9}"/>
                </a:ext>
              </a:extLst>
            </p:cNvPr>
            <p:cNvSpPr/>
            <p:nvPr/>
          </p:nvSpPr>
          <p:spPr>
            <a:xfrm>
              <a:off x="3038725" y="4569500"/>
              <a:ext cx="2475" cy="3550"/>
            </a:xfrm>
            <a:custGeom>
              <a:avLst/>
              <a:gdLst/>
              <a:ahLst/>
              <a:cxnLst/>
              <a:rect l="l" t="t" r="r" b="b"/>
              <a:pathLst>
                <a:path w="99" h="142" extrusionOk="0">
                  <a:moveTo>
                    <a:pt x="75" y="1"/>
                  </a:moveTo>
                  <a:cubicBezTo>
                    <a:pt x="61" y="1"/>
                    <a:pt x="46" y="6"/>
                    <a:pt x="30" y="6"/>
                  </a:cubicBezTo>
                  <a:cubicBezTo>
                    <a:pt x="23" y="6"/>
                    <a:pt x="15" y="5"/>
                    <a:pt x="8" y="2"/>
                  </a:cubicBezTo>
                  <a:cubicBezTo>
                    <a:pt x="8" y="1"/>
                    <a:pt x="7" y="1"/>
                    <a:pt x="7" y="1"/>
                  </a:cubicBezTo>
                  <a:cubicBezTo>
                    <a:pt x="0" y="1"/>
                    <a:pt x="0" y="24"/>
                    <a:pt x="0" y="92"/>
                  </a:cubicBezTo>
                  <a:cubicBezTo>
                    <a:pt x="7" y="120"/>
                    <a:pt x="16" y="136"/>
                    <a:pt x="24" y="136"/>
                  </a:cubicBezTo>
                  <a:cubicBezTo>
                    <a:pt x="30" y="136"/>
                    <a:pt x="36" y="127"/>
                    <a:pt x="41" y="108"/>
                  </a:cubicBezTo>
                  <a:cubicBezTo>
                    <a:pt x="42" y="107"/>
                    <a:pt x="43" y="106"/>
                    <a:pt x="44" y="106"/>
                  </a:cubicBezTo>
                  <a:cubicBezTo>
                    <a:pt x="47" y="106"/>
                    <a:pt x="50" y="117"/>
                    <a:pt x="53" y="121"/>
                  </a:cubicBezTo>
                  <a:cubicBezTo>
                    <a:pt x="60" y="134"/>
                    <a:pt x="66" y="141"/>
                    <a:pt x="71" y="141"/>
                  </a:cubicBezTo>
                  <a:cubicBezTo>
                    <a:pt x="82" y="141"/>
                    <a:pt x="90" y="111"/>
                    <a:pt x="99" y="43"/>
                  </a:cubicBezTo>
                  <a:cubicBezTo>
                    <a:pt x="90" y="30"/>
                    <a:pt x="86" y="6"/>
                    <a:pt x="82" y="2"/>
                  </a:cubicBezTo>
                  <a:cubicBezTo>
                    <a:pt x="80" y="1"/>
                    <a:pt x="77" y="1"/>
                    <a:pt x="7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0" name="Google Shape;841;p40">
              <a:extLst>
                <a:ext uri="{FF2B5EF4-FFF2-40B4-BE49-F238E27FC236}">
                  <a16:creationId xmlns:a16="http://schemas.microsoft.com/office/drawing/2014/main" xmlns="" id="{162CBFB1-59C2-414C-9629-682FAD90AFAB}"/>
                </a:ext>
              </a:extLst>
            </p:cNvPr>
            <p:cNvSpPr/>
            <p:nvPr/>
          </p:nvSpPr>
          <p:spPr>
            <a:xfrm>
              <a:off x="3043325" y="4569125"/>
              <a:ext cx="1675" cy="3575"/>
            </a:xfrm>
            <a:custGeom>
              <a:avLst/>
              <a:gdLst/>
              <a:ahLst/>
              <a:cxnLst/>
              <a:rect l="l" t="t" r="r" b="b"/>
              <a:pathLst>
                <a:path w="67" h="143" extrusionOk="0">
                  <a:moveTo>
                    <a:pt x="14" y="4"/>
                  </a:moveTo>
                  <a:cubicBezTo>
                    <a:pt x="8" y="4"/>
                    <a:pt x="4" y="17"/>
                    <a:pt x="1" y="53"/>
                  </a:cubicBezTo>
                  <a:cubicBezTo>
                    <a:pt x="5" y="111"/>
                    <a:pt x="5" y="136"/>
                    <a:pt x="21" y="140"/>
                  </a:cubicBezTo>
                  <a:cubicBezTo>
                    <a:pt x="27" y="140"/>
                    <a:pt x="33" y="143"/>
                    <a:pt x="39" y="143"/>
                  </a:cubicBezTo>
                  <a:cubicBezTo>
                    <a:pt x="49" y="143"/>
                    <a:pt x="59" y="133"/>
                    <a:pt x="66" y="78"/>
                  </a:cubicBezTo>
                  <a:cubicBezTo>
                    <a:pt x="50" y="0"/>
                    <a:pt x="30" y="21"/>
                    <a:pt x="17" y="4"/>
                  </a:cubicBezTo>
                  <a:cubicBezTo>
                    <a:pt x="16" y="4"/>
                    <a:pt x="15" y="4"/>
                    <a:pt x="14" y="4"/>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1" name="Google Shape;842;p40">
              <a:extLst>
                <a:ext uri="{FF2B5EF4-FFF2-40B4-BE49-F238E27FC236}">
                  <a16:creationId xmlns:a16="http://schemas.microsoft.com/office/drawing/2014/main" xmlns="" id="{4E60EBC2-E776-EA4C-9D90-452D06B9ED37}"/>
                </a:ext>
              </a:extLst>
            </p:cNvPr>
            <p:cNvSpPr/>
            <p:nvPr/>
          </p:nvSpPr>
          <p:spPr>
            <a:xfrm>
              <a:off x="3045600" y="4569475"/>
              <a:ext cx="1450" cy="3075"/>
            </a:xfrm>
            <a:custGeom>
              <a:avLst/>
              <a:gdLst/>
              <a:ahLst/>
              <a:cxnLst/>
              <a:rect l="l" t="t" r="r" b="b"/>
              <a:pathLst>
                <a:path w="58" h="123" extrusionOk="0">
                  <a:moveTo>
                    <a:pt x="22" y="1"/>
                  </a:moveTo>
                  <a:cubicBezTo>
                    <a:pt x="18" y="1"/>
                    <a:pt x="13" y="2"/>
                    <a:pt x="8" y="3"/>
                  </a:cubicBezTo>
                  <a:cubicBezTo>
                    <a:pt x="4" y="15"/>
                    <a:pt x="4" y="27"/>
                    <a:pt x="4" y="39"/>
                  </a:cubicBezTo>
                  <a:cubicBezTo>
                    <a:pt x="0" y="60"/>
                    <a:pt x="4" y="76"/>
                    <a:pt x="8" y="93"/>
                  </a:cubicBezTo>
                  <a:cubicBezTo>
                    <a:pt x="13" y="113"/>
                    <a:pt x="20" y="123"/>
                    <a:pt x="26" y="123"/>
                  </a:cubicBezTo>
                  <a:cubicBezTo>
                    <a:pt x="37" y="123"/>
                    <a:pt x="48" y="101"/>
                    <a:pt x="57" y="60"/>
                  </a:cubicBezTo>
                  <a:cubicBezTo>
                    <a:pt x="45" y="10"/>
                    <a:pt x="35" y="1"/>
                    <a:pt x="2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2" name="Google Shape;843;p40">
              <a:extLst>
                <a:ext uri="{FF2B5EF4-FFF2-40B4-BE49-F238E27FC236}">
                  <a16:creationId xmlns:a16="http://schemas.microsoft.com/office/drawing/2014/main" xmlns="" id="{BA503090-B095-3649-B675-2C94DE18912F}"/>
                </a:ext>
              </a:extLst>
            </p:cNvPr>
            <p:cNvSpPr/>
            <p:nvPr/>
          </p:nvSpPr>
          <p:spPr>
            <a:xfrm>
              <a:off x="3047750" y="4569625"/>
              <a:ext cx="1250" cy="3300"/>
            </a:xfrm>
            <a:custGeom>
              <a:avLst/>
              <a:gdLst/>
              <a:ahLst/>
              <a:cxnLst/>
              <a:rect l="l" t="t" r="r" b="b"/>
              <a:pathLst>
                <a:path w="50" h="132" extrusionOk="0">
                  <a:moveTo>
                    <a:pt x="29" y="1"/>
                  </a:moveTo>
                  <a:cubicBezTo>
                    <a:pt x="21" y="1"/>
                    <a:pt x="8" y="9"/>
                    <a:pt x="4" y="21"/>
                  </a:cubicBezTo>
                  <a:cubicBezTo>
                    <a:pt x="0" y="38"/>
                    <a:pt x="0" y="58"/>
                    <a:pt x="4" y="79"/>
                  </a:cubicBezTo>
                  <a:cubicBezTo>
                    <a:pt x="10" y="112"/>
                    <a:pt x="16" y="132"/>
                    <a:pt x="22" y="132"/>
                  </a:cubicBezTo>
                  <a:cubicBezTo>
                    <a:pt x="25" y="132"/>
                    <a:pt x="27" y="129"/>
                    <a:pt x="29" y="124"/>
                  </a:cubicBezTo>
                  <a:lnTo>
                    <a:pt x="49" y="79"/>
                  </a:lnTo>
                  <a:cubicBezTo>
                    <a:pt x="45" y="17"/>
                    <a:pt x="41" y="1"/>
                    <a:pt x="2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3" name="Google Shape;844;p40">
              <a:extLst>
                <a:ext uri="{FF2B5EF4-FFF2-40B4-BE49-F238E27FC236}">
                  <a16:creationId xmlns:a16="http://schemas.microsoft.com/office/drawing/2014/main" xmlns="" id="{915F631C-E3AA-824B-979F-EBF5CEBFE4F2}"/>
                </a:ext>
              </a:extLst>
            </p:cNvPr>
            <p:cNvSpPr/>
            <p:nvPr/>
          </p:nvSpPr>
          <p:spPr>
            <a:xfrm>
              <a:off x="3041475" y="4569450"/>
              <a:ext cx="1175" cy="3275"/>
            </a:xfrm>
            <a:custGeom>
              <a:avLst/>
              <a:gdLst/>
              <a:ahLst/>
              <a:cxnLst/>
              <a:rect l="l" t="t" r="r" b="b"/>
              <a:pathLst>
                <a:path w="47" h="131" extrusionOk="0">
                  <a:moveTo>
                    <a:pt x="22" y="1"/>
                  </a:moveTo>
                  <a:cubicBezTo>
                    <a:pt x="18" y="1"/>
                    <a:pt x="16" y="2"/>
                    <a:pt x="13" y="4"/>
                  </a:cubicBezTo>
                  <a:cubicBezTo>
                    <a:pt x="9" y="4"/>
                    <a:pt x="5" y="12"/>
                    <a:pt x="5" y="49"/>
                  </a:cubicBezTo>
                  <a:cubicBezTo>
                    <a:pt x="1" y="73"/>
                    <a:pt x="5" y="98"/>
                    <a:pt x="13" y="123"/>
                  </a:cubicBezTo>
                  <a:cubicBezTo>
                    <a:pt x="17" y="128"/>
                    <a:pt x="20" y="131"/>
                    <a:pt x="23" y="131"/>
                  </a:cubicBezTo>
                  <a:cubicBezTo>
                    <a:pt x="32" y="131"/>
                    <a:pt x="40" y="109"/>
                    <a:pt x="46" y="61"/>
                  </a:cubicBezTo>
                  <a:cubicBezTo>
                    <a:pt x="40" y="11"/>
                    <a:pt x="30" y="1"/>
                    <a:pt x="22"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4" name="Google Shape;845;p40">
              <a:extLst>
                <a:ext uri="{FF2B5EF4-FFF2-40B4-BE49-F238E27FC236}">
                  <a16:creationId xmlns:a16="http://schemas.microsoft.com/office/drawing/2014/main" xmlns="" id="{DFE846D6-2DED-6947-B05F-B2733154C434}"/>
                </a:ext>
              </a:extLst>
            </p:cNvPr>
            <p:cNvSpPr/>
            <p:nvPr/>
          </p:nvSpPr>
          <p:spPr>
            <a:xfrm>
              <a:off x="3035525" y="4569425"/>
              <a:ext cx="850" cy="3050"/>
            </a:xfrm>
            <a:custGeom>
              <a:avLst/>
              <a:gdLst/>
              <a:ahLst/>
              <a:cxnLst/>
              <a:rect l="l" t="t" r="r" b="b"/>
              <a:pathLst>
                <a:path w="34" h="122" extrusionOk="0">
                  <a:moveTo>
                    <a:pt x="17" y="0"/>
                  </a:moveTo>
                  <a:cubicBezTo>
                    <a:pt x="12" y="0"/>
                    <a:pt x="6" y="13"/>
                    <a:pt x="1" y="46"/>
                  </a:cubicBezTo>
                  <a:cubicBezTo>
                    <a:pt x="7" y="97"/>
                    <a:pt x="13" y="121"/>
                    <a:pt x="19" y="121"/>
                  </a:cubicBezTo>
                  <a:cubicBezTo>
                    <a:pt x="21" y="121"/>
                    <a:pt x="23" y="118"/>
                    <a:pt x="26" y="111"/>
                  </a:cubicBezTo>
                  <a:cubicBezTo>
                    <a:pt x="30" y="95"/>
                    <a:pt x="34" y="78"/>
                    <a:pt x="34" y="58"/>
                  </a:cubicBezTo>
                  <a:cubicBezTo>
                    <a:pt x="34" y="41"/>
                    <a:pt x="30" y="25"/>
                    <a:pt x="26" y="9"/>
                  </a:cubicBezTo>
                  <a:cubicBezTo>
                    <a:pt x="23" y="3"/>
                    <a:pt x="20" y="0"/>
                    <a:pt x="1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5" name="Google Shape;846;p40">
              <a:extLst>
                <a:ext uri="{FF2B5EF4-FFF2-40B4-BE49-F238E27FC236}">
                  <a16:creationId xmlns:a16="http://schemas.microsoft.com/office/drawing/2014/main" xmlns="" id="{4DC9B045-57AE-224B-8DA9-37FBB31DDC64}"/>
                </a:ext>
              </a:extLst>
            </p:cNvPr>
            <p:cNvSpPr/>
            <p:nvPr/>
          </p:nvSpPr>
          <p:spPr>
            <a:xfrm>
              <a:off x="3034625" y="4569525"/>
              <a:ext cx="625" cy="2800"/>
            </a:xfrm>
            <a:custGeom>
              <a:avLst/>
              <a:gdLst/>
              <a:ahLst/>
              <a:cxnLst/>
              <a:rect l="l" t="t" r="r" b="b"/>
              <a:pathLst>
                <a:path w="25" h="112" extrusionOk="0">
                  <a:moveTo>
                    <a:pt x="16" y="1"/>
                  </a:moveTo>
                  <a:cubicBezTo>
                    <a:pt x="4" y="1"/>
                    <a:pt x="0" y="21"/>
                    <a:pt x="0" y="50"/>
                  </a:cubicBezTo>
                  <a:cubicBezTo>
                    <a:pt x="0" y="79"/>
                    <a:pt x="4" y="111"/>
                    <a:pt x="8" y="111"/>
                  </a:cubicBezTo>
                  <a:cubicBezTo>
                    <a:pt x="21" y="91"/>
                    <a:pt x="25" y="66"/>
                    <a:pt x="25" y="42"/>
                  </a:cubicBezTo>
                  <a:cubicBezTo>
                    <a:pt x="21" y="25"/>
                    <a:pt x="16" y="13"/>
                    <a:pt x="16"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6" name="Google Shape;847;p40">
              <a:extLst>
                <a:ext uri="{FF2B5EF4-FFF2-40B4-BE49-F238E27FC236}">
                  <a16:creationId xmlns:a16="http://schemas.microsoft.com/office/drawing/2014/main" xmlns="" id="{EB91F753-77EB-0149-8D5D-87506165F40E}"/>
                </a:ext>
              </a:extLst>
            </p:cNvPr>
            <p:cNvSpPr/>
            <p:nvPr/>
          </p:nvSpPr>
          <p:spPr>
            <a:xfrm>
              <a:off x="3037075" y="4569800"/>
              <a:ext cx="650" cy="1950"/>
            </a:xfrm>
            <a:custGeom>
              <a:avLst/>
              <a:gdLst/>
              <a:ahLst/>
              <a:cxnLst/>
              <a:rect l="l" t="t" r="r" b="b"/>
              <a:pathLst>
                <a:path w="26" h="78" extrusionOk="0">
                  <a:moveTo>
                    <a:pt x="13" y="1"/>
                  </a:moveTo>
                  <a:cubicBezTo>
                    <a:pt x="10" y="1"/>
                    <a:pt x="7" y="12"/>
                    <a:pt x="0" y="35"/>
                  </a:cubicBezTo>
                  <a:cubicBezTo>
                    <a:pt x="9" y="63"/>
                    <a:pt x="13" y="78"/>
                    <a:pt x="16" y="78"/>
                  </a:cubicBezTo>
                  <a:cubicBezTo>
                    <a:pt x="19" y="78"/>
                    <a:pt x="21" y="63"/>
                    <a:pt x="25" y="35"/>
                  </a:cubicBezTo>
                  <a:cubicBezTo>
                    <a:pt x="19" y="12"/>
                    <a:pt x="16" y="1"/>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7" name="Google Shape;848;p40">
              <a:extLst>
                <a:ext uri="{FF2B5EF4-FFF2-40B4-BE49-F238E27FC236}">
                  <a16:creationId xmlns:a16="http://schemas.microsoft.com/office/drawing/2014/main" xmlns="" id="{FFBA0788-9CD6-374F-AC75-3C106EEB7925}"/>
                </a:ext>
              </a:extLst>
            </p:cNvPr>
            <p:cNvSpPr/>
            <p:nvPr/>
          </p:nvSpPr>
          <p:spPr>
            <a:xfrm>
              <a:off x="3022925" y="4490425"/>
              <a:ext cx="19000" cy="4750"/>
            </a:xfrm>
            <a:custGeom>
              <a:avLst/>
              <a:gdLst/>
              <a:ahLst/>
              <a:cxnLst/>
              <a:rect l="l" t="t" r="r" b="b"/>
              <a:pathLst>
                <a:path w="760" h="190" extrusionOk="0">
                  <a:moveTo>
                    <a:pt x="554" y="1"/>
                  </a:moveTo>
                  <a:cubicBezTo>
                    <a:pt x="517" y="5"/>
                    <a:pt x="480" y="17"/>
                    <a:pt x="443" y="21"/>
                  </a:cubicBezTo>
                  <a:cubicBezTo>
                    <a:pt x="390" y="30"/>
                    <a:pt x="333" y="42"/>
                    <a:pt x="283" y="46"/>
                  </a:cubicBezTo>
                  <a:cubicBezTo>
                    <a:pt x="271" y="48"/>
                    <a:pt x="259" y="49"/>
                    <a:pt x="246" y="49"/>
                  </a:cubicBezTo>
                  <a:cubicBezTo>
                    <a:pt x="234" y="49"/>
                    <a:pt x="222" y="48"/>
                    <a:pt x="209" y="46"/>
                  </a:cubicBezTo>
                  <a:cubicBezTo>
                    <a:pt x="201" y="46"/>
                    <a:pt x="189" y="34"/>
                    <a:pt x="181" y="34"/>
                  </a:cubicBezTo>
                  <a:cubicBezTo>
                    <a:pt x="156" y="30"/>
                    <a:pt x="132" y="26"/>
                    <a:pt x="111" y="13"/>
                  </a:cubicBezTo>
                  <a:cubicBezTo>
                    <a:pt x="103" y="7"/>
                    <a:pt x="95" y="5"/>
                    <a:pt x="87" y="5"/>
                  </a:cubicBezTo>
                  <a:cubicBezTo>
                    <a:pt x="73" y="5"/>
                    <a:pt x="58" y="13"/>
                    <a:pt x="45" y="26"/>
                  </a:cubicBezTo>
                  <a:cubicBezTo>
                    <a:pt x="40" y="31"/>
                    <a:pt x="34" y="37"/>
                    <a:pt x="28" y="37"/>
                  </a:cubicBezTo>
                  <a:cubicBezTo>
                    <a:pt x="26" y="37"/>
                    <a:pt x="23" y="36"/>
                    <a:pt x="21" y="34"/>
                  </a:cubicBezTo>
                  <a:cubicBezTo>
                    <a:pt x="19" y="32"/>
                    <a:pt x="18" y="31"/>
                    <a:pt x="16" y="31"/>
                  </a:cubicBezTo>
                  <a:cubicBezTo>
                    <a:pt x="9" y="31"/>
                    <a:pt x="1" y="53"/>
                    <a:pt x="4" y="87"/>
                  </a:cubicBezTo>
                  <a:cubicBezTo>
                    <a:pt x="8" y="124"/>
                    <a:pt x="17" y="136"/>
                    <a:pt x="21" y="136"/>
                  </a:cubicBezTo>
                  <a:cubicBezTo>
                    <a:pt x="23" y="136"/>
                    <a:pt x="26" y="133"/>
                    <a:pt x="28" y="133"/>
                  </a:cubicBezTo>
                  <a:cubicBezTo>
                    <a:pt x="28" y="133"/>
                    <a:pt x="29" y="134"/>
                    <a:pt x="29" y="136"/>
                  </a:cubicBezTo>
                  <a:cubicBezTo>
                    <a:pt x="35" y="161"/>
                    <a:pt x="41" y="167"/>
                    <a:pt x="47" y="167"/>
                  </a:cubicBezTo>
                  <a:cubicBezTo>
                    <a:pt x="53" y="167"/>
                    <a:pt x="58" y="160"/>
                    <a:pt x="63" y="160"/>
                  </a:cubicBezTo>
                  <a:cubicBezTo>
                    <a:pt x="66" y="160"/>
                    <a:pt x="68" y="161"/>
                    <a:pt x="70" y="165"/>
                  </a:cubicBezTo>
                  <a:cubicBezTo>
                    <a:pt x="80" y="148"/>
                    <a:pt x="90" y="142"/>
                    <a:pt x="99" y="142"/>
                  </a:cubicBezTo>
                  <a:cubicBezTo>
                    <a:pt x="112" y="142"/>
                    <a:pt x="125" y="154"/>
                    <a:pt x="140" y="161"/>
                  </a:cubicBezTo>
                  <a:cubicBezTo>
                    <a:pt x="160" y="173"/>
                    <a:pt x="181" y="186"/>
                    <a:pt x="205" y="190"/>
                  </a:cubicBezTo>
                  <a:cubicBezTo>
                    <a:pt x="246" y="190"/>
                    <a:pt x="283" y="186"/>
                    <a:pt x="320" y="173"/>
                  </a:cubicBezTo>
                  <a:cubicBezTo>
                    <a:pt x="361" y="169"/>
                    <a:pt x="402" y="161"/>
                    <a:pt x="443" y="153"/>
                  </a:cubicBezTo>
                  <a:cubicBezTo>
                    <a:pt x="455" y="152"/>
                    <a:pt x="468" y="151"/>
                    <a:pt x="480" y="151"/>
                  </a:cubicBezTo>
                  <a:cubicBezTo>
                    <a:pt x="513" y="151"/>
                    <a:pt x="546" y="155"/>
                    <a:pt x="579" y="161"/>
                  </a:cubicBezTo>
                  <a:cubicBezTo>
                    <a:pt x="583" y="161"/>
                    <a:pt x="591" y="149"/>
                    <a:pt x="595" y="149"/>
                  </a:cubicBezTo>
                  <a:cubicBezTo>
                    <a:pt x="624" y="157"/>
                    <a:pt x="649" y="165"/>
                    <a:pt x="677" y="169"/>
                  </a:cubicBezTo>
                  <a:cubicBezTo>
                    <a:pt x="698" y="165"/>
                    <a:pt x="722" y="157"/>
                    <a:pt x="743" y="145"/>
                  </a:cubicBezTo>
                  <a:cubicBezTo>
                    <a:pt x="751" y="140"/>
                    <a:pt x="759" y="108"/>
                    <a:pt x="759" y="46"/>
                  </a:cubicBezTo>
                  <a:cubicBezTo>
                    <a:pt x="751" y="42"/>
                    <a:pt x="747" y="26"/>
                    <a:pt x="743" y="21"/>
                  </a:cubicBezTo>
                  <a:cubicBezTo>
                    <a:pt x="735" y="21"/>
                    <a:pt x="722" y="26"/>
                    <a:pt x="718" y="30"/>
                  </a:cubicBezTo>
                  <a:cubicBezTo>
                    <a:pt x="704" y="41"/>
                    <a:pt x="690" y="45"/>
                    <a:pt x="676" y="45"/>
                  </a:cubicBezTo>
                  <a:cubicBezTo>
                    <a:pt x="649" y="45"/>
                    <a:pt x="622" y="30"/>
                    <a:pt x="595" y="21"/>
                  </a:cubicBezTo>
                  <a:cubicBezTo>
                    <a:pt x="583" y="17"/>
                    <a:pt x="571" y="1"/>
                    <a:pt x="554"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8" name="Google Shape;849;p40">
              <a:extLst>
                <a:ext uri="{FF2B5EF4-FFF2-40B4-BE49-F238E27FC236}">
                  <a16:creationId xmlns:a16="http://schemas.microsoft.com/office/drawing/2014/main" xmlns="" id="{374C45C5-84FC-A441-941E-B9CC31B1DB9D}"/>
                </a:ext>
              </a:extLst>
            </p:cNvPr>
            <p:cNvSpPr/>
            <p:nvPr/>
          </p:nvSpPr>
          <p:spPr>
            <a:xfrm>
              <a:off x="3042200" y="4490500"/>
              <a:ext cx="10275" cy="4000"/>
            </a:xfrm>
            <a:custGeom>
              <a:avLst/>
              <a:gdLst/>
              <a:ahLst/>
              <a:cxnLst/>
              <a:rect l="l" t="t" r="r" b="b"/>
              <a:pathLst>
                <a:path w="411" h="160" extrusionOk="0">
                  <a:moveTo>
                    <a:pt x="181" y="0"/>
                  </a:moveTo>
                  <a:cubicBezTo>
                    <a:pt x="157" y="0"/>
                    <a:pt x="132" y="18"/>
                    <a:pt x="107" y="18"/>
                  </a:cubicBezTo>
                  <a:cubicBezTo>
                    <a:pt x="92" y="18"/>
                    <a:pt x="75" y="28"/>
                    <a:pt x="57" y="28"/>
                  </a:cubicBezTo>
                  <a:cubicBezTo>
                    <a:pt x="46" y="28"/>
                    <a:pt x="36" y="25"/>
                    <a:pt x="25" y="14"/>
                  </a:cubicBezTo>
                  <a:cubicBezTo>
                    <a:pt x="24" y="13"/>
                    <a:pt x="23" y="13"/>
                    <a:pt x="21" y="13"/>
                  </a:cubicBezTo>
                  <a:cubicBezTo>
                    <a:pt x="18" y="13"/>
                    <a:pt x="16" y="14"/>
                    <a:pt x="13" y="14"/>
                  </a:cubicBezTo>
                  <a:cubicBezTo>
                    <a:pt x="5" y="14"/>
                    <a:pt x="1" y="31"/>
                    <a:pt x="1" y="68"/>
                  </a:cubicBezTo>
                  <a:cubicBezTo>
                    <a:pt x="10" y="121"/>
                    <a:pt x="14" y="146"/>
                    <a:pt x="21" y="146"/>
                  </a:cubicBezTo>
                  <a:cubicBezTo>
                    <a:pt x="28" y="146"/>
                    <a:pt x="37" y="128"/>
                    <a:pt x="54" y="96"/>
                  </a:cubicBezTo>
                  <a:cubicBezTo>
                    <a:pt x="58" y="113"/>
                    <a:pt x="62" y="129"/>
                    <a:pt x="66" y="150"/>
                  </a:cubicBezTo>
                  <a:cubicBezTo>
                    <a:pt x="69" y="156"/>
                    <a:pt x="75" y="160"/>
                    <a:pt x="79" y="160"/>
                  </a:cubicBezTo>
                  <a:cubicBezTo>
                    <a:pt x="80" y="160"/>
                    <a:pt x="82" y="159"/>
                    <a:pt x="83" y="158"/>
                  </a:cubicBezTo>
                  <a:cubicBezTo>
                    <a:pt x="93" y="138"/>
                    <a:pt x="103" y="132"/>
                    <a:pt x="113" y="132"/>
                  </a:cubicBezTo>
                  <a:cubicBezTo>
                    <a:pt x="119" y="132"/>
                    <a:pt x="126" y="134"/>
                    <a:pt x="132" y="137"/>
                  </a:cubicBezTo>
                  <a:cubicBezTo>
                    <a:pt x="134" y="139"/>
                    <a:pt x="137" y="139"/>
                    <a:pt x="139" y="139"/>
                  </a:cubicBezTo>
                  <a:cubicBezTo>
                    <a:pt x="144" y="139"/>
                    <a:pt x="148" y="136"/>
                    <a:pt x="148" y="133"/>
                  </a:cubicBezTo>
                  <a:cubicBezTo>
                    <a:pt x="157" y="121"/>
                    <a:pt x="165" y="116"/>
                    <a:pt x="173" y="116"/>
                  </a:cubicBezTo>
                  <a:cubicBezTo>
                    <a:pt x="181" y="116"/>
                    <a:pt x="189" y="121"/>
                    <a:pt x="198" y="129"/>
                  </a:cubicBezTo>
                  <a:cubicBezTo>
                    <a:pt x="202" y="133"/>
                    <a:pt x="206" y="142"/>
                    <a:pt x="210" y="142"/>
                  </a:cubicBezTo>
                  <a:cubicBezTo>
                    <a:pt x="224" y="139"/>
                    <a:pt x="240" y="132"/>
                    <a:pt x="256" y="132"/>
                  </a:cubicBezTo>
                  <a:cubicBezTo>
                    <a:pt x="267" y="132"/>
                    <a:pt x="278" y="136"/>
                    <a:pt x="288" y="146"/>
                  </a:cubicBezTo>
                  <a:cubicBezTo>
                    <a:pt x="289" y="148"/>
                    <a:pt x="291" y="149"/>
                    <a:pt x="292" y="149"/>
                  </a:cubicBezTo>
                  <a:cubicBezTo>
                    <a:pt x="295" y="149"/>
                    <a:pt x="297" y="146"/>
                    <a:pt x="300" y="146"/>
                  </a:cubicBezTo>
                  <a:lnTo>
                    <a:pt x="329" y="142"/>
                  </a:lnTo>
                  <a:lnTo>
                    <a:pt x="354" y="137"/>
                  </a:lnTo>
                  <a:cubicBezTo>
                    <a:pt x="359" y="137"/>
                    <a:pt x="363" y="132"/>
                    <a:pt x="368" y="132"/>
                  </a:cubicBezTo>
                  <a:cubicBezTo>
                    <a:pt x="371" y="132"/>
                    <a:pt x="374" y="133"/>
                    <a:pt x="378" y="137"/>
                  </a:cubicBezTo>
                  <a:cubicBezTo>
                    <a:pt x="380" y="139"/>
                    <a:pt x="383" y="140"/>
                    <a:pt x="385" y="140"/>
                  </a:cubicBezTo>
                  <a:cubicBezTo>
                    <a:pt x="394" y="140"/>
                    <a:pt x="401" y="124"/>
                    <a:pt x="411" y="80"/>
                  </a:cubicBezTo>
                  <a:cubicBezTo>
                    <a:pt x="399" y="47"/>
                    <a:pt x="399" y="31"/>
                    <a:pt x="382" y="31"/>
                  </a:cubicBezTo>
                  <a:cubicBezTo>
                    <a:pt x="374" y="31"/>
                    <a:pt x="364" y="25"/>
                    <a:pt x="355" y="25"/>
                  </a:cubicBezTo>
                  <a:cubicBezTo>
                    <a:pt x="350" y="25"/>
                    <a:pt x="345" y="27"/>
                    <a:pt x="341" y="31"/>
                  </a:cubicBezTo>
                  <a:cubicBezTo>
                    <a:pt x="334" y="36"/>
                    <a:pt x="327" y="38"/>
                    <a:pt x="320" y="38"/>
                  </a:cubicBezTo>
                  <a:cubicBezTo>
                    <a:pt x="294" y="38"/>
                    <a:pt x="268" y="10"/>
                    <a:pt x="241" y="10"/>
                  </a:cubicBezTo>
                  <a:cubicBezTo>
                    <a:pt x="234" y="10"/>
                    <a:pt x="226" y="12"/>
                    <a:pt x="218" y="18"/>
                  </a:cubicBezTo>
                  <a:cubicBezTo>
                    <a:pt x="206" y="5"/>
                    <a:pt x="193" y="0"/>
                    <a:pt x="18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59" name="Google Shape;850;p40">
              <a:extLst>
                <a:ext uri="{FF2B5EF4-FFF2-40B4-BE49-F238E27FC236}">
                  <a16:creationId xmlns:a16="http://schemas.microsoft.com/office/drawing/2014/main" xmlns="" id="{D9E69511-7EF7-A74A-9144-5D421F03EBC6}"/>
                </a:ext>
              </a:extLst>
            </p:cNvPr>
            <p:cNvSpPr/>
            <p:nvPr/>
          </p:nvSpPr>
          <p:spPr>
            <a:xfrm>
              <a:off x="3054400" y="4491050"/>
              <a:ext cx="7825" cy="3225"/>
            </a:xfrm>
            <a:custGeom>
              <a:avLst/>
              <a:gdLst/>
              <a:ahLst/>
              <a:cxnLst/>
              <a:rect l="l" t="t" r="r" b="b"/>
              <a:pathLst>
                <a:path w="313" h="129" extrusionOk="0">
                  <a:moveTo>
                    <a:pt x="26" y="1"/>
                  </a:moveTo>
                  <a:cubicBezTo>
                    <a:pt x="5" y="1"/>
                    <a:pt x="1" y="13"/>
                    <a:pt x="1" y="50"/>
                  </a:cubicBezTo>
                  <a:cubicBezTo>
                    <a:pt x="3" y="88"/>
                    <a:pt x="8" y="97"/>
                    <a:pt x="13" y="97"/>
                  </a:cubicBezTo>
                  <a:cubicBezTo>
                    <a:pt x="17" y="97"/>
                    <a:pt x="22" y="91"/>
                    <a:pt x="26" y="91"/>
                  </a:cubicBezTo>
                  <a:lnTo>
                    <a:pt x="62" y="107"/>
                  </a:lnTo>
                  <a:cubicBezTo>
                    <a:pt x="71" y="107"/>
                    <a:pt x="75" y="115"/>
                    <a:pt x="83" y="115"/>
                  </a:cubicBezTo>
                  <a:cubicBezTo>
                    <a:pt x="97" y="115"/>
                    <a:pt x="112" y="110"/>
                    <a:pt x="127" y="110"/>
                  </a:cubicBezTo>
                  <a:cubicBezTo>
                    <a:pt x="135" y="110"/>
                    <a:pt x="142" y="111"/>
                    <a:pt x="149" y="115"/>
                  </a:cubicBezTo>
                  <a:cubicBezTo>
                    <a:pt x="151" y="116"/>
                    <a:pt x="154" y="117"/>
                    <a:pt x="156" y="117"/>
                  </a:cubicBezTo>
                  <a:cubicBezTo>
                    <a:pt x="169" y="117"/>
                    <a:pt x="181" y="107"/>
                    <a:pt x="194" y="107"/>
                  </a:cubicBezTo>
                  <a:cubicBezTo>
                    <a:pt x="202" y="107"/>
                    <a:pt x="210" y="111"/>
                    <a:pt x="218" y="124"/>
                  </a:cubicBezTo>
                  <a:cubicBezTo>
                    <a:pt x="220" y="127"/>
                    <a:pt x="221" y="129"/>
                    <a:pt x="222" y="129"/>
                  </a:cubicBezTo>
                  <a:cubicBezTo>
                    <a:pt x="225" y="129"/>
                    <a:pt x="229" y="121"/>
                    <a:pt x="235" y="115"/>
                  </a:cubicBezTo>
                  <a:cubicBezTo>
                    <a:pt x="237" y="106"/>
                    <a:pt x="240" y="103"/>
                    <a:pt x="243" y="103"/>
                  </a:cubicBezTo>
                  <a:cubicBezTo>
                    <a:pt x="247" y="103"/>
                    <a:pt x="251" y="107"/>
                    <a:pt x="255" y="111"/>
                  </a:cubicBezTo>
                  <a:cubicBezTo>
                    <a:pt x="263" y="119"/>
                    <a:pt x="271" y="126"/>
                    <a:pt x="279" y="126"/>
                  </a:cubicBezTo>
                  <a:cubicBezTo>
                    <a:pt x="291" y="126"/>
                    <a:pt x="303" y="109"/>
                    <a:pt x="313" y="54"/>
                  </a:cubicBezTo>
                  <a:cubicBezTo>
                    <a:pt x="305" y="25"/>
                    <a:pt x="296" y="25"/>
                    <a:pt x="288" y="21"/>
                  </a:cubicBezTo>
                  <a:cubicBezTo>
                    <a:pt x="272" y="21"/>
                    <a:pt x="255" y="23"/>
                    <a:pt x="239" y="23"/>
                  </a:cubicBezTo>
                  <a:cubicBezTo>
                    <a:pt x="231" y="23"/>
                    <a:pt x="223" y="22"/>
                    <a:pt x="214" y="21"/>
                  </a:cubicBezTo>
                  <a:cubicBezTo>
                    <a:pt x="198" y="21"/>
                    <a:pt x="181" y="5"/>
                    <a:pt x="169" y="5"/>
                  </a:cubicBezTo>
                  <a:cubicBezTo>
                    <a:pt x="140" y="1"/>
                    <a:pt x="112" y="1"/>
                    <a:pt x="8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0" name="Google Shape;851;p40">
              <a:extLst>
                <a:ext uri="{FF2B5EF4-FFF2-40B4-BE49-F238E27FC236}">
                  <a16:creationId xmlns:a16="http://schemas.microsoft.com/office/drawing/2014/main" xmlns="" id="{0B7465A6-64EC-A148-A36E-77189D62DF32}"/>
                </a:ext>
              </a:extLst>
            </p:cNvPr>
            <p:cNvSpPr/>
            <p:nvPr/>
          </p:nvSpPr>
          <p:spPr>
            <a:xfrm>
              <a:off x="3063750" y="4491600"/>
              <a:ext cx="3100" cy="2525"/>
            </a:xfrm>
            <a:custGeom>
              <a:avLst/>
              <a:gdLst/>
              <a:ahLst/>
              <a:cxnLst/>
              <a:rect l="l" t="t" r="r" b="b"/>
              <a:pathLst>
                <a:path w="124" h="101" extrusionOk="0">
                  <a:moveTo>
                    <a:pt x="54" y="0"/>
                  </a:moveTo>
                  <a:cubicBezTo>
                    <a:pt x="36" y="0"/>
                    <a:pt x="19" y="1"/>
                    <a:pt x="0" y="3"/>
                  </a:cubicBezTo>
                  <a:cubicBezTo>
                    <a:pt x="4" y="61"/>
                    <a:pt x="4" y="94"/>
                    <a:pt x="14" y="94"/>
                  </a:cubicBezTo>
                  <a:cubicBezTo>
                    <a:pt x="16" y="94"/>
                    <a:pt x="18" y="92"/>
                    <a:pt x="21" y="89"/>
                  </a:cubicBezTo>
                  <a:cubicBezTo>
                    <a:pt x="24" y="85"/>
                    <a:pt x="28" y="83"/>
                    <a:pt x="32" y="83"/>
                  </a:cubicBezTo>
                  <a:cubicBezTo>
                    <a:pt x="42" y="83"/>
                    <a:pt x="53" y="95"/>
                    <a:pt x="62" y="98"/>
                  </a:cubicBezTo>
                  <a:cubicBezTo>
                    <a:pt x="68" y="100"/>
                    <a:pt x="75" y="101"/>
                    <a:pt x="82" y="101"/>
                  </a:cubicBezTo>
                  <a:cubicBezTo>
                    <a:pt x="90" y="101"/>
                    <a:pt x="97" y="100"/>
                    <a:pt x="103" y="98"/>
                  </a:cubicBezTo>
                  <a:cubicBezTo>
                    <a:pt x="111" y="93"/>
                    <a:pt x="119" y="81"/>
                    <a:pt x="123" y="28"/>
                  </a:cubicBezTo>
                  <a:cubicBezTo>
                    <a:pt x="115" y="20"/>
                    <a:pt x="111" y="3"/>
                    <a:pt x="107" y="3"/>
                  </a:cubicBezTo>
                  <a:cubicBezTo>
                    <a:pt x="89" y="1"/>
                    <a:pt x="71" y="0"/>
                    <a:pt x="54"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1" name="Google Shape;852;p40">
              <a:extLst>
                <a:ext uri="{FF2B5EF4-FFF2-40B4-BE49-F238E27FC236}">
                  <a16:creationId xmlns:a16="http://schemas.microsoft.com/office/drawing/2014/main" xmlns="" id="{BE4606BB-12BC-EE47-A33B-655C2D213084}"/>
                </a:ext>
              </a:extLst>
            </p:cNvPr>
            <p:cNvSpPr/>
            <p:nvPr/>
          </p:nvSpPr>
          <p:spPr>
            <a:xfrm>
              <a:off x="3062825" y="4491650"/>
              <a:ext cx="525" cy="2200"/>
            </a:xfrm>
            <a:custGeom>
              <a:avLst/>
              <a:gdLst/>
              <a:ahLst/>
              <a:cxnLst/>
              <a:rect l="l" t="t" r="r" b="b"/>
              <a:pathLst>
                <a:path w="21" h="88" extrusionOk="0">
                  <a:moveTo>
                    <a:pt x="7" y="0"/>
                  </a:moveTo>
                  <a:cubicBezTo>
                    <a:pt x="3" y="0"/>
                    <a:pt x="0" y="11"/>
                    <a:pt x="0" y="46"/>
                  </a:cubicBezTo>
                  <a:cubicBezTo>
                    <a:pt x="0" y="59"/>
                    <a:pt x="0" y="75"/>
                    <a:pt x="5" y="87"/>
                  </a:cubicBezTo>
                  <a:cubicBezTo>
                    <a:pt x="5" y="88"/>
                    <a:pt x="5" y="88"/>
                    <a:pt x="6" y="88"/>
                  </a:cubicBezTo>
                  <a:cubicBezTo>
                    <a:pt x="14" y="88"/>
                    <a:pt x="21" y="57"/>
                    <a:pt x="17" y="34"/>
                  </a:cubicBezTo>
                  <a:cubicBezTo>
                    <a:pt x="17" y="22"/>
                    <a:pt x="13" y="9"/>
                    <a:pt x="9" y="1"/>
                  </a:cubicBezTo>
                  <a:cubicBezTo>
                    <a:pt x="8" y="1"/>
                    <a:pt x="7" y="0"/>
                    <a:pt x="7"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2" name="Google Shape;853;p40">
              <a:extLst>
                <a:ext uri="{FF2B5EF4-FFF2-40B4-BE49-F238E27FC236}">
                  <a16:creationId xmlns:a16="http://schemas.microsoft.com/office/drawing/2014/main" xmlns="" id="{0A994EF6-40C0-0444-9FED-2F8856A276E3}"/>
                </a:ext>
              </a:extLst>
            </p:cNvPr>
            <p:cNvSpPr/>
            <p:nvPr/>
          </p:nvSpPr>
          <p:spPr>
            <a:xfrm>
              <a:off x="3052975" y="4491350"/>
              <a:ext cx="650" cy="1875"/>
            </a:xfrm>
            <a:custGeom>
              <a:avLst/>
              <a:gdLst/>
              <a:ahLst/>
              <a:cxnLst/>
              <a:rect l="l" t="t" r="r" b="b"/>
              <a:pathLst>
                <a:path w="26" h="75" extrusionOk="0">
                  <a:moveTo>
                    <a:pt x="5" y="1"/>
                  </a:moveTo>
                  <a:cubicBezTo>
                    <a:pt x="0" y="1"/>
                    <a:pt x="0" y="9"/>
                    <a:pt x="0" y="13"/>
                  </a:cubicBezTo>
                  <a:cubicBezTo>
                    <a:pt x="0" y="30"/>
                    <a:pt x="0" y="46"/>
                    <a:pt x="0" y="67"/>
                  </a:cubicBezTo>
                  <a:cubicBezTo>
                    <a:pt x="4" y="71"/>
                    <a:pt x="7" y="74"/>
                    <a:pt x="10" y="74"/>
                  </a:cubicBezTo>
                  <a:cubicBezTo>
                    <a:pt x="15" y="74"/>
                    <a:pt x="20" y="66"/>
                    <a:pt x="25" y="46"/>
                  </a:cubicBezTo>
                  <a:cubicBezTo>
                    <a:pt x="25" y="34"/>
                    <a:pt x="21" y="21"/>
                    <a:pt x="21" y="13"/>
                  </a:cubicBezTo>
                  <a:cubicBezTo>
                    <a:pt x="17" y="5"/>
                    <a:pt x="13" y="5"/>
                    <a:pt x="5"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3" name="Google Shape;854;p40">
              <a:extLst>
                <a:ext uri="{FF2B5EF4-FFF2-40B4-BE49-F238E27FC236}">
                  <a16:creationId xmlns:a16="http://schemas.microsoft.com/office/drawing/2014/main" xmlns="" id="{B6843269-8521-C04F-82AC-39A68B796D7F}"/>
                </a:ext>
              </a:extLst>
            </p:cNvPr>
            <p:cNvSpPr/>
            <p:nvPr/>
          </p:nvSpPr>
          <p:spPr>
            <a:xfrm>
              <a:off x="3018300" y="4593725"/>
              <a:ext cx="16025" cy="7125"/>
            </a:xfrm>
            <a:custGeom>
              <a:avLst/>
              <a:gdLst/>
              <a:ahLst/>
              <a:cxnLst/>
              <a:rect l="l" t="t" r="r" b="b"/>
              <a:pathLst>
                <a:path w="641" h="285" extrusionOk="0">
                  <a:moveTo>
                    <a:pt x="9" y="1"/>
                  </a:moveTo>
                  <a:cubicBezTo>
                    <a:pt x="9" y="1"/>
                    <a:pt x="5" y="1"/>
                    <a:pt x="1" y="5"/>
                  </a:cubicBezTo>
                  <a:lnTo>
                    <a:pt x="1" y="284"/>
                  </a:lnTo>
                  <a:cubicBezTo>
                    <a:pt x="17" y="284"/>
                    <a:pt x="38" y="272"/>
                    <a:pt x="42" y="268"/>
                  </a:cubicBezTo>
                  <a:cubicBezTo>
                    <a:pt x="48" y="267"/>
                    <a:pt x="55" y="266"/>
                    <a:pt x="61" y="266"/>
                  </a:cubicBezTo>
                  <a:cubicBezTo>
                    <a:pt x="78" y="266"/>
                    <a:pt x="93" y="270"/>
                    <a:pt x="111" y="276"/>
                  </a:cubicBezTo>
                  <a:cubicBezTo>
                    <a:pt x="119" y="276"/>
                    <a:pt x="128" y="285"/>
                    <a:pt x="137" y="285"/>
                  </a:cubicBezTo>
                  <a:cubicBezTo>
                    <a:pt x="143" y="285"/>
                    <a:pt x="150" y="281"/>
                    <a:pt x="157" y="268"/>
                  </a:cubicBezTo>
                  <a:cubicBezTo>
                    <a:pt x="161" y="251"/>
                    <a:pt x="173" y="243"/>
                    <a:pt x="189" y="243"/>
                  </a:cubicBezTo>
                  <a:cubicBezTo>
                    <a:pt x="218" y="235"/>
                    <a:pt x="251" y="227"/>
                    <a:pt x="280" y="223"/>
                  </a:cubicBezTo>
                  <a:cubicBezTo>
                    <a:pt x="285" y="223"/>
                    <a:pt x="290" y="223"/>
                    <a:pt x="296" y="223"/>
                  </a:cubicBezTo>
                  <a:cubicBezTo>
                    <a:pt x="304" y="223"/>
                    <a:pt x="313" y="222"/>
                    <a:pt x="321" y="214"/>
                  </a:cubicBezTo>
                  <a:cubicBezTo>
                    <a:pt x="328" y="208"/>
                    <a:pt x="336" y="205"/>
                    <a:pt x="343" y="205"/>
                  </a:cubicBezTo>
                  <a:cubicBezTo>
                    <a:pt x="363" y="205"/>
                    <a:pt x="383" y="222"/>
                    <a:pt x="404" y="222"/>
                  </a:cubicBezTo>
                  <a:cubicBezTo>
                    <a:pt x="414" y="222"/>
                    <a:pt x="425" y="218"/>
                    <a:pt x="436" y="206"/>
                  </a:cubicBezTo>
                  <a:cubicBezTo>
                    <a:pt x="436" y="206"/>
                    <a:pt x="436" y="205"/>
                    <a:pt x="437" y="205"/>
                  </a:cubicBezTo>
                  <a:cubicBezTo>
                    <a:pt x="441" y="205"/>
                    <a:pt x="445" y="218"/>
                    <a:pt x="452" y="218"/>
                  </a:cubicBezTo>
                  <a:cubicBezTo>
                    <a:pt x="454" y="221"/>
                    <a:pt x="458" y="223"/>
                    <a:pt x="462" y="223"/>
                  </a:cubicBezTo>
                  <a:cubicBezTo>
                    <a:pt x="466" y="223"/>
                    <a:pt x="469" y="222"/>
                    <a:pt x="472" y="218"/>
                  </a:cubicBezTo>
                  <a:cubicBezTo>
                    <a:pt x="482" y="209"/>
                    <a:pt x="490" y="204"/>
                    <a:pt x="498" y="204"/>
                  </a:cubicBezTo>
                  <a:cubicBezTo>
                    <a:pt x="504" y="204"/>
                    <a:pt x="510" y="207"/>
                    <a:pt x="518" y="214"/>
                  </a:cubicBezTo>
                  <a:cubicBezTo>
                    <a:pt x="523" y="220"/>
                    <a:pt x="528" y="222"/>
                    <a:pt x="534" y="222"/>
                  </a:cubicBezTo>
                  <a:cubicBezTo>
                    <a:pt x="547" y="222"/>
                    <a:pt x="560" y="210"/>
                    <a:pt x="571" y="181"/>
                  </a:cubicBezTo>
                  <a:cubicBezTo>
                    <a:pt x="571" y="179"/>
                    <a:pt x="573" y="172"/>
                    <a:pt x="575" y="172"/>
                  </a:cubicBezTo>
                  <a:cubicBezTo>
                    <a:pt x="577" y="172"/>
                    <a:pt x="578" y="173"/>
                    <a:pt x="579" y="177"/>
                  </a:cubicBezTo>
                  <a:cubicBezTo>
                    <a:pt x="588" y="205"/>
                    <a:pt x="597" y="209"/>
                    <a:pt x="607" y="209"/>
                  </a:cubicBezTo>
                  <a:cubicBezTo>
                    <a:pt x="612" y="209"/>
                    <a:pt x="617" y="208"/>
                    <a:pt x="622" y="208"/>
                  </a:cubicBezTo>
                  <a:cubicBezTo>
                    <a:pt x="625" y="208"/>
                    <a:pt x="629" y="209"/>
                    <a:pt x="632" y="210"/>
                  </a:cubicBezTo>
                  <a:cubicBezTo>
                    <a:pt x="632" y="210"/>
                    <a:pt x="632" y="206"/>
                    <a:pt x="637" y="206"/>
                  </a:cubicBezTo>
                  <a:cubicBezTo>
                    <a:pt x="637" y="177"/>
                    <a:pt x="641" y="149"/>
                    <a:pt x="641" y="120"/>
                  </a:cubicBezTo>
                  <a:cubicBezTo>
                    <a:pt x="637" y="79"/>
                    <a:pt x="628" y="79"/>
                    <a:pt x="620" y="79"/>
                  </a:cubicBezTo>
                  <a:cubicBezTo>
                    <a:pt x="613" y="77"/>
                    <a:pt x="605" y="76"/>
                    <a:pt x="598" y="76"/>
                  </a:cubicBezTo>
                  <a:cubicBezTo>
                    <a:pt x="585" y="76"/>
                    <a:pt x="571" y="78"/>
                    <a:pt x="558" y="78"/>
                  </a:cubicBezTo>
                  <a:cubicBezTo>
                    <a:pt x="546" y="78"/>
                    <a:pt x="534" y="77"/>
                    <a:pt x="522" y="71"/>
                  </a:cubicBezTo>
                  <a:cubicBezTo>
                    <a:pt x="485" y="58"/>
                    <a:pt x="452" y="50"/>
                    <a:pt x="415" y="50"/>
                  </a:cubicBezTo>
                  <a:cubicBezTo>
                    <a:pt x="411" y="50"/>
                    <a:pt x="407" y="46"/>
                    <a:pt x="407" y="46"/>
                  </a:cubicBezTo>
                  <a:cubicBezTo>
                    <a:pt x="397" y="30"/>
                    <a:pt x="388" y="25"/>
                    <a:pt x="379" y="25"/>
                  </a:cubicBezTo>
                  <a:cubicBezTo>
                    <a:pt x="372" y="25"/>
                    <a:pt x="365" y="28"/>
                    <a:pt x="358" y="30"/>
                  </a:cubicBezTo>
                  <a:cubicBezTo>
                    <a:pt x="351" y="30"/>
                    <a:pt x="347" y="35"/>
                    <a:pt x="342" y="35"/>
                  </a:cubicBezTo>
                  <a:cubicBezTo>
                    <a:pt x="340" y="35"/>
                    <a:pt x="339" y="35"/>
                    <a:pt x="337" y="34"/>
                  </a:cubicBezTo>
                  <a:cubicBezTo>
                    <a:pt x="292" y="26"/>
                    <a:pt x="247" y="17"/>
                    <a:pt x="202" y="9"/>
                  </a:cubicBezTo>
                  <a:cubicBezTo>
                    <a:pt x="193" y="9"/>
                    <a:pt x="181" y="17"/>
                    <a:pt x="169" y="21"/>
                  </a:cubicBezTo>
                  <a:lnTo>
                    <a:pt x="120" y="21"/>
                  </a:lnTo>
                  <a:cubicBezTo>
                    <a:pt x="115" y="21"/>
                    <a:pt x="111" y="17"/>
                    <a:pt x="103" y="17"/>
                  </a:cubicBezTo>
                  <a:cubicBezTo>
                    <a:pt x="99" y="17"/>
                    <a:pt x="87" y="21"/>
                    <a:pt x="74" y="21"/>
                  </a:cubicBezTo>
                  <a:cubicBezTo>
                    <a:pt x="54" y="13"/>
                    <a:pt x="33" y="5"/>
                    <a:pt x="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4" name="Google Shape;855;p40">
              <a:extLst>
                <a:ext uri="{FF2B5EF4-FFF2-40B4-BE49-F238E27FC236}">
                  <a16:creationId xmlns:a16="http://schemas.microsoft.com/office/drawing/2014/main" xmlns="" id="{FC1CF6E7-E5E1-A243-8A64-5BDE9AFC23D9}"/>
                </a:ext>
              </a:extLst>
            </p:cNvPr>
            <p:cNvSpPr/>
            <p:nvPr/>
          </p:nvSpPr>
          <p:spPr>
            <a:xfrm>
              <a:off x="3018200" y="4580675"/>
              <a:ext cx="16125" cy="7125"/>
            </a:xfrm>
            <a:custGeom>
              <a:avLst/>
              <a:gdLst/>
              <a:ahLst/>
              <a:cxnLst/>
              <a:rect l="l" t="t" r="r" b="b"/>
              <a:pathLst>
                <a:path w="645" h="285" extrusionOk="0">
                  <a:moveTo>
                    <a:pt x="59" y="1"/>
                  </a:moveTo>
                  <a:cubicBezTo>
                    <a:pt x="40" y="1"/>
                    <a:pt x="19" y="28"/>
                    <a:pt x="0" y="43"/>
                  </a:cubicBezTo>
                  <a:lnTo>
                    <a:pt x="0" y="285"/>
                  </a:lnTo>
                  <a:lnTo>
                    <a:pt x="13" y="285"/>
                  </a:lnTo>
                  <a:cubicBezTo>
                    <a:pt x="25" y="269"/>
                    <a:pt x="50" y="269"/>
                    <a:pt x="70" y="269"/>
                  </a:cubicBezTo>
                  <a:cubicBezTo>
                    <a:pt x="91" y="269"/>
                    <a:pt x="111" y="264"/>
                    <a:pt x="136" y="260"/>
                  </a:cubicBezTo>
                  <a:cubicBezTo>
                    <a:pt x="151" y="251"/>
                    <a:pt x="169" y="246"/>
                    <a:pt x="187" y="246"/>
                  </a:cubicBezTo>
                  <a:cubicBezTo>
                    <a:pt x="193" y="246"/>
                    <a:pt x="199" y="247"/>
                    <a:pt x="206" y="248"/>
                  </a:cubicBezTo>
                  <a:cubicBezTo>
                    <a:pt x="224" y="253"/>
                    <a:pt x="241" y="260"/>
                    <a:pt x="258" y="260"/>
                  </a:cubicBezTo>
                  <a:cubicBezTo>
                    <a:pt x="268" y="260"/>
                    <a:pt x="277" y="258"/>
                    <a:pt x="288" y="252"/>
                  </a:cubicBezTo>
                  <a:cubicBezTo>
                    <a:pt x="297" y="249"/>
                    <a:pt x="304" y="241"/>
                    <a:pt x="312" y="241"/>
                  </a:cubicBezTo>
                  <a:cubicBezTo>
                    <a:pt x="315" y="241"/>
                    <a:pt x="318" y="242"/>
                    <a:pt x="321" y="244"/>
                  </a:cubicBezTo>
                  <a:cubicBezTo>
                    <a:pt x="326" y="247"/>
                    <a:pt x="331" y="248"/>
                    <a:pt x="337" y="248"/>
                  </a:cubicBezTo>
                  <a:cubicBezTo>
                    <a:pt x="360" y="248"/>
                    <a:pt x="385" y="227"/>
                    <a:pt x="410" y="227"/>
                  </a:cubicBezTo>
                  <a:cubicBezTo>
                    <a:pt x="411" y="227"/>
                    <a:pt x="413" y="227"/>
                    <a:pt x="415" y="228"/>
                  </a:cubicBezTo>
                  <a:cubicBezTo>
                    <a:pt x="431" y="228"/>
                    <a:pt x="447" y="210"/>
                    <a:pt x="465" y="210"/>
                  </a:cubicBezTo>
                  <a:cubicBezTo>
                    <a:pt x="470" y="210"/>
                    <a:pt x="475" y="212"/>
                    <a:pt x="481" y="215"/>
                  </a:cubicBezTo>
                  <a:cubicBezTo>
                    <a:pt x="489" y="222"/>
                    <a:pt x="497" y="224"/>
                    <a:pt x="503" y="224"/>
                  </a:cubicBezTo>
                  <a:cubicBezTo>
                    <a:pt x="509" y="224"/>
                    <a:pt x="515" y="223"/>
                    <a:pt x="520" y="223"/>
                  </a:cubicBezTo>
                  <a:cubicBezTo>
                    <a:pt x="522" y="223"/>
                    <a:pt x="524" y="223"/>
                    <a:pt x="526" y="223"/>
                  </a:cubicBezTo>
                  <a:cubicBezTo>
                    <a:pt x="532" y="226"/>
                    <a:pt x="538" y="227"/>
                    <a:pt x="544" y="227"/>
                  </a:cubicBezTo>
                  <a:cubicBezTo>
                    <a:pt x="560" y="227"/>
                    <a:pt x="574" y="218"/>
                    <a:pt x="583" y="203"/>
                  </a:cubicBezTo>
                  <a:cubicBezTo>
                    <a:pt x="587" y="197"/>
                    <a:pt x="592" y="192"/>
                    <a:pt x="598" y="192"/>
                  </a:cubicBezTo>
                  <a:cubicBezTo>
                    <a:pt x="603" y="192"/>
                    <a:pt x="608" y="197"/>
                    <a:pt x="612" y="211"/>
                  </a:cubicBezTo>
                  <a:cubicBezTo>
                    <a:pt x="616" y="228"/>
                    <a:pt x="628" y="223"/>
                    <a:pt x="636" y="232"/>
                  </a:cubicBezTo>
                  <a:cubicBezTo>
                    <a:pt x="641" y="195"/>
                    <a:pt x="641" y="166"/>
                    <a:pt x="645" y="137"/>
                  </a:cubicBezTo>
                  <a:cubicBezTo>
                    <a:pt x="638" y="94"/>
                    <a:pt x="631" y="77"/>
                    <a:pt x="625" y="77"/>
                  </a:cubicBezTo>
                  <a:cubicBezTo>
                    <a:pt x="623" y="77"/>
                    <a:pt x="622" y="78"/>
                    <a:pt x="620" y="80"/>
                  </a:cubicBezTo>
                  <a:cubicBezTo>
                    <a:pt x="612" y="88"/>
                    <a:pt x="604" y="96"/>
                    <a:pt x="595" y="96"/>
                  </a:cubicBezTo>
                  <a:cubicBezTo>
                    <a:pt x="554" y="92"/>
                    <a:pt x="517" y="80"/>
                    <a:pt x="481" y="67"/>
                  </a:cubicBezTo>
                  <a:cubicBezTo>
                    <a:pt x="468" y="59"/>
                    <a:pt x="453" y="55"/>
                    <a:pt x="437" y="55"/>
                  </a:cubicBezTo>
                  <a:cubicBezTo>
                    <a:pt x="422" y="55"/>
                    <a:pt x="407" y="59"/>
                    <a:pt x="394" y="67"/>
                  </a:cubicBezTo>
                  <a:cubicBezTo>
                    <a:pt x="393" y="68"/>
                    <a:pt x="391" y="69"/>
                    <a:pt x="390" y="69"/>
                  </a:cubicBezTo>
                  <a:cubicBezTo>
                    <a:pt x="383" y="69"/>
                    <a:pt x="376" y="63"/>
                    <a:pt x="370" y="59"/>
                  </a:cubicBezTo>
                  <a:cubicBezTo>
                    <a:pt x="364" y="59"/>
                    <a:pt x="348" y="52"/>
                    <a:pt x="336" y="52"/>
                  </a:cubicBezTo>
                  <a:cubicBezTo>
                    <a:pt x="332" y="52"/>
                    <a:pt x="328" y="53"/>
                    <a:pt x="325" y="55"/>
                  </a:cubicBezTo>
                  <a:cubicBezTo>
                    <a:pt x="318" y="59"/>
                    <a:pt x="310" y="61"/>
                    <a:pt x="302" y="61"/>
                  </a:cubicBezTo>
                  <a:cubicBezTo>
                    <a:pt x="294" y="61"/>
                    <a:pt x="286" y="59"/>
                    <a:pt x="280" y="55"/>
                  </a:cubicBezTo>
                  <a:cubicBezTo>
                    <a:pt x="263" y="47"/>
                    <a:pt x="247" y="43"/>
                    <a:pt x="230" y="43"/>
                  </a:cubicBezTo>
                  <a:cubicBezTo>
                    <a:pt x="217" y="43"/>
                    <a:pt x="207" y="48"/>
                    <a:pt x="195" y="48"/>
                  </a:cubicBezTo>
                  <a:cubicBezTo>
                    <a:pt x="192" y="48"/>
                    <a:pt x="188" y="48"/>
                    <a:pt x="185" y="47"/>
                  </a:cubicBezTo>
                  <a:cubicBezTo>
                    <a:pt x="148" y="35"/>
                    <a:pt x="107" y="18"/>
                    <a:pt x="66" y="2"/>
                  </a:cubicBezTo>
                  <a:cubicBezTo>
                    <a:pt x="64" y="1"/>
                    <a:pt x="62" y="1"/>
                    <a:pt x="5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5" name="Google Shape;856;p40">
              <a:extLst>
                <a:ext uri="{FF2B5EF4-FFF2-40B4-BE49-F238E27FC236}">
                  <a16:creationId xmlns:a16="http://schemas.microsoft.com/office/drawing/2014/main" xmlns="" id="{B849CFBC-D223-0340-9B54-07ED2DBC48EE}"/>
                </a:ext>
              </a:extLst>
            </p:cNvPr>
            <p:cNvSpPr/>
            <p:nvPr/>
          </p:nvSpPr>
          <p:spPr>
            <a:xfrm>
              <a:off x="3018300" y="4606550"/>
              <a:ext cx="13475" cy="7450"/>
            </a:xfrm>
            <a:custGeom>
              <a:avLst/>
              <a:gdLst/>
              <a:ahLst/>
              <a:cxnLst/>
              <a:rect l="l" t="t" r="r" b="b"/>
              <a:pathLst>
                <a:path w="539" h="298" extrusionOk="0">
                  <a:moveTo>
                    <a:pt x="13" y="1"/>
                  </a:moveTo>
                  <a:cubicBezTo>
                    <a:pt x="5" y="5"/>
                    <a:pt x="1" y="5"/>
                    <a:pt x="1" y="9"/>
                  </a:cubicBezTo>
                  <a:lnTo>
                    <a:pt x="1" y="296"/>
                  </a:lnTo>
                  <a:cubicBezTo>
                    <a:pt x="5" y="297"/>
                    <a:pt x="9" y="297"/>
                    <a:pt x="13" y="297"/>
                  </a:cubicBezTo>
                  <a:cubicBezTo>
                    <a:pt x="33" y="297"/>
                    <a:pt x="53" y="289"/>
                    <a:pt x="66" y="272"/>
                  </a:cubicBezTo>
                  <a:cubicBezTo>
                    <a:pt x="74" y="263"/>
                    <a:pt x="83" y="268"/>
                    <a:pt x="91" y="263"/>
                  </a:cubicBezTo>
                  <a:cubicBezTo>
                    <a:pt x="120" y="263"/>
                    <a:pt x="148" y="255"/>
                    <a:pt x="177" y="251"/>
                  </a:cubicBezTo>
                  <a:cubicBezTo>
                    <a:pt x="206" y="239"/>
                    <a:pt x="239" y="227"/>
                    <a:pt x="267" y="222"/>
                  </a:cubicBezTo>
                  <a:cubicBezTo>
                    <a:pt x="288" y="222"/>
                    <a:pt x="308" y="227"/>
                    <a:pt x="328" y="227"/>
                  </a:cubicBezTo>
                  <a:cubicBezTo>
                    <a:pt x="348" y="227"/>
                    <a:pt x="368" y="222"/>
                    <a:pt x="386" y="206"/>
                  </a:cubicBezTo>
                  <a:cubicBezTo>
                    <a:pt x="388" y="204"/>
                    <a:pt x="390" y="203"/>
                    <a:pt x="393" y="203"/>
                  </a:cubicBezTo>
                  <a:cubicBezTo>
                    <a:pt x="396" y="203"/>
                    <a:pt x="400" y="205"/>
                    <a:pt x="403" y="210"/>
                  </a:cubicBezTo>
                  <a:cubicBezTo>
                    <a:pt x="409" y="222"/>
                    <a:pt x="415" y="227"/>
                    <a:pt x="422" y="227"/>
                  </a:cubicBezTo>
                  <a:cubicBezTo>
                    <a:pt x="430" y="227"/>
                    <a:pt x="437" y="221"/>
                    <a:pt x="444" y="210"/>
                  </a:cubicBezTo>
                  <a:cubicBezTo>
                    <a:pt x="449" y="203"/>
                    <a:pt x="456" y="200"/>
                    <a:pt x="463" y="200"/>
                  </a:cubicBezTo>
                  <a:cubicBezTo>
                    <a:pt x="471" y="200"/>
                    <a:pt x="480" y="204"/>
                    <a:pt x="489" y="206"/>
                  </a:cubicBezTo>
                  <a:cubicBezTo>
                    <a:pt x="505" y="206"/>
                    <a:pt x="518" y="198"/>
                    <a:pt x="530" y="185"/>
                  </a:cubicBezTo>
                  <a:cubicBezTo>
                    <a:pt x="534" y="169"/>
                    <a:pt x="538" y="153"/>
                    <a:pt x="538" y="136"/>
                  </a:cubicBezTo>
                  <a:lnTo>
                    <a:pt x="538" y="108"/>
                  </a:lnTo>
                  <a:cubicBezTo>
                    <a:pt x="530" y="95"/>
                    <a:pt x="522" y="83"/>
                    <a:pt x="513" y="75"/>
                  </a:cubicBezTo>
                  <a:cubicBezTo>
                    <a:pt x="509" y="73"/>
                    <a:pt x="505" y="73"/>
                    <a:pt x="501" y="73"/>
                  </a:cubicBezTo>
                  <a:cubicBezTo>
                    <a:pt x="497" y="73"/>
                    <a:pt x="493" y="73"/>
                    <a:pt x="489" y="71"/>
                  </a:cubicBezTo>
                  <a:cubicBezTo>
                    <a:pt x="444" y="67"/>
                    <a:pt x="403" y="54"/>
                    <a:pt x="358" y="42"/>
                  </a:cubicBezTo>
                  <a:cubicBezTo>
                    <a:pt x="329" y="29"/>
                    <a:pt x="299" y="24"/>
                    <a:pt x="268" y="24"/>
                  </a:cubicBezTo>
                  <a:cubicBezTo>
                    <a:pt x="258" y="24"/>
                    <a:pt x="248" y="24"/>
                    <a:pt x="239" y="25"/>
                  </a:cubicBezTo>
                  <a:cubicBezTo>
                    <a:pt x="232" y="27"/>
                    <a:pt x="224" y="28"/>
                    <a:pt x="217" y="28"/>
                  </a:cubicBezTo>
                  <a:cubicBezTo>
                    <a:pt x="207" y="28"/>
                    <a:pt x="197" y="26"/>
                    <a:pt x="189" y="21"/>
                  </a:cubicBezTo>
                  <a:cubicBezTo>
                    <a:pt x="179" y="13"/>
                    <a:pt x="166" y="9"/>
                    <a:pt x="155" y="9"/>
                  </a:cubicBezTo>
                  <a:cubicBezTo>
                    <a:pt x="148" y="9"/>
                    <a:pt x="142" y="10"/>
                    <a:pt x="136" y="13"/>
                  </a:cubicBezTo>
                  <a:cubicBezTo>
                    <a:pt x="130" y="15"/>
                    <a:pt x="124" y="16"/>
                    <a:pt x="118" y="16"/>
                  </a:cubicBezTo>
                  <a:cubicBezTo>
                    <a:pt x="111" y="16"/>
                    <a:pt x="105" y="15"/>
                    <a:pt x="99" y="13"/>
                  </a:cubicBezTo>
                  <a:cubicBezTo>
                    <a:pt x="96" y="13"/>
                    <a:pt x="92" y="4"/>
                    <a:pt x="86" y="4"/>
                  </a:cubicBezTo>
                  <a:cubicBezTo>
                    <a:pt x="85" y="4"/>
                    <a:pt x="84" y="4"/>
                    <a:pt x="83" y="5"/>
                  </a:cubicBezTo>
                  <a:cubicBezTo>
                    <a:pt x="75" y="17"/>
                    <a:pt x="67" y="21"/>
                    <a:pt x="59" y="21"/>
                  </a:cubicBezTo>
                  <a:cubicBezTo>
                    <a:pt x="44" y="21"/>
                    <a:pt x="28" y="9"/>
                    <a:pt x="13"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6" name="Google Shape;857;p40">
              <a:extLst>
                <a:ext uri="{FF2B5EF4-FFF2-40B4-BE49-F238E27FC236}">
                  <a16:creationId xmlns:a16="http://schemas.microsoft.com/office/drawing/2014/main" xmlns="" id="{E572703B-AFCE-2149-9335-66B2CD78F813}"/>
                </a:ext>
              </a:extLst>
            </p:cNvPr>
            <p:cNvSpPr/>
            <p:nvPr/>
          </p:nvSpPr>
          <p:spPr>
            <a:xfrm>
              <a:off x="3018300" y="4515700"/>
              <a:ext cx="6600" cy="6275"/>
            </a:xfrm>
            <a:custGeom>
              <a:avLst/>
              <a:gdLst/>
              <a:ahLst/>
              <a:cxnLst/>
              <a:rect l="l" t="t" r="r" b="b"/>
              <a:pathLst>
                <a:path w="264" h="251" extrusionOk="0">
                  <a:moveTo>
                    <a:pt x="80" y="0"/>
                  </a:moveTo>
                  <a:cubicBezTo>
                    <a:pt x="70" y="0"/>
                    <a:pt x="60" y="5"/>
                    <a:pt x="50" y="16"/>
                  </a:cubicBezTo>
                  <a:lnTo>
                    <a:pt x="42" y="16"/>
                  </a:lnTo>
                  <a:cubicBezTo>
                    <a:pt x="29" y="12"/>
                    <a:pt x="13" y="8"/>
                    <a:pt x="1" y="8"/>
                  </a:cubicBezTo>
                  <a:lnTo>
                    <a:pt x="1" y="241"/>
                  </a:lnTo>
                  <a:cubicBezTo>
                    <a:pt x="2" y="240"/>
                    <a:pt x="4" y="240"/>
                    <a:pt x="6" y="240"/>
                  </a:cubicBezTo>
                  <a:cubicBezTo>
                    <a:pt x="14" y="240"/>
                    <a:pt x="24" y="251"/>
                    <a:pt x="34" y="251"/>
                  </a:cubicBezTo>
                  <a:cubicBezTo>
                    <a:pt x="38" y="251"/>
                    <a:pt x="42" y="249"/>
                    <a:pt x="46" y="246"/>
                  </a:cubicBezTo>
                  <a:cubicBezTo>
                    <a:pt x="50" y="235"/>
                    <a:pt x="55" y="233"/>
                    <a:pt x="60" y="233"/>
                  </a:cubicBezTo>
                  <a:cubicBezTo>
                    <a:pt x="63" y="233"/>
                    <a:pt x="67" y="234"/>
                    <a:pt x="70" y="234"/>
                  </a:cubicBezTo>
                  <a:cubicBezTo>
                    <a:pt x="72" y="234"/>
                    <a:pt x="73" y="234"/>
                    <a:pt x="74" y="233"/>
                  </a:cubicBezTo>
                  <a:cubicBezTo>
                    <a:pt x="81" y="231"/>
                    <a:pt x="87" y="231"/>
                    <a:pt x="93" y="231"/>
                  </a:cubicBezTo>
                  <a:cubicBezTo>
                    <a:pt x="99" y="231"/>
                    <a:pt x="105" y="231"/>
                    <a:pt x="111" y="229"/>
                  </a:cubicBezTo>
                  <a:cubicBezTo>
                    <a:pt x="128" y="226"/>
                    <a:pt x="144" y="194"/>
                    <a:pt x="161" y="194"/>
                  </a:cubicBezTo>
                  <a:cubicBezTo>
                    <a:pt x="165" y="194"/>
                    <a:pt x="169" y="196"/>
                    <a:pt x="173" y="200"/>
                  </a:cubicBezTo>
                  <a:cubicBezTo>
                    <a:pt x="174" y="202"/>
                    <a:pt x="175" y="202"/>
                    <a:pt x="177" y="202"/>
                  </a:cubicBezTo>
                  <a:cubicBezTo>
                    <a:pt x="179" y="202"/>
                    <a:pt x="182" y="199"/>
                    <a:pt x="185" y="196"/>
                  </a:cubicBezTo>
                  <a:cubicBezTo>
                    <a:pt x="199" y="183"/>
                    <a:pt x="212" y="175"/>
                    <a:pt x="226" y="175"/>
                  </a:cubicBezTo>
                  <a:cubicBezTo>
                    <a:pt x="229" y="175"/>
                    <a:pt x="232" y="175"/>
                    <a:pt x="234" y="176"/>
                  </a:cubicBezTo>
                  <a:cubicBezTo>
                    <a:pt x="235" y="176"/>
                    <a:pt x="236" y="176"/>
                    <a:pt x="236" y="176"/>
                  </a:cubicBezTo>
                  <a:cubicBezTo>
                    <a:pt x="244" y="176"/>
                    <a:pt x="251" y="150"/>
                    <a:pt x="255" y="127"/>
                  </a:cubicBezTo>
                  <a:cubicBezTo>
                    <a:pt x="259" y="102"/>
                    <a:pt x="263" y="77"/>
                    <a:pt x="263" y="53"/>
                  </a:cubicBezTo>
                  <a:cubicBezTo>
                    <a:pt x="251" y="49"/>
                    <a:pt x="243" y="44"/>
                    <a:pt x="234" y="44"/>
                  </a:cubicBezTo>
                  <a:cubicBezTo>
                    <a:pt x="214" y="40"/>
                    <a:pt x="193" y="32"/>
                    <a:pt x="173" y="28"/>
                  </a:cubicBezTo>
                  <a:cubicBezTo>
                    <a:pt x="169" y="28"/>
                    <a:pt x="161" y="32"/>
                    <a:pt x="157" y="32"/>
                  </a:cubicBezTo>
                  <a:cubicBezTo>
                    <a:pt x="153" y="32"/>
                    <a:pt x="150" y="37"/>
                    <a:pt x="147" y="37"/>
                  </a:cubicBezTo>
                  <a:cubicBezTo>
                    <a:pt x="146" y="37"/>
                    <a:pt x="145" y="37"/>
                    <a:pt x="144" y="36"/>
                  </a:cubicBezTo>
                  <a:cubicBezTo>
                    <a:pt x="123" y="17"/>
                    <a:pt x="101" y="0"/>
                    <a:pt x="80"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7" name="Google Shape;858;p40">
              <a:extLst>
                <a:ext uri="{FF2B5EF4-FFF2-40B4-BE49-F238E27FC236}">
                  <a16:creationId xmlns:a16="http://schemas.microsoft.com/office/drawing/2014/main" xmlns="" id="{6A6DC57C-C7EA-7E48-A6FF-DCBD408AD1B2}"/>
                </a:ext>
              </a:extLst>
            </p:cNvPr>
            <p:cNvSpPr/>
            <p:nvPr/>
          </p:nvSpPr>
          <p:spPr>
            <a:xfrm>
              <a:off x="3018300" y="4567850"/>
              <a:ext cx="15525" cy="6725"/>
            </a:xfrm>
            <a:custGeom>
              <a:avLst/>
              <a:gdLst/>
              <a:ahLst/>
              <a:cxnLst/>
              <a:rect l="l" t="t" r="r" b="b"/>
              <a:pathLst>
                <a:path w="621" h="269" extrusionOk="0">
                  <a:moveTo>
                    <a:pt x="29" y="1"/>
                  </a:moveTo>
                  <a:cubicBezTo>
                    <a:pt x="19" y="1"/>
                    <a:pt x="9" y="3"/>
                    <a:pt x="1" y="6"/>
                  </a:cubicBezTo>
                  <a:lnTo>
                    <a:pt x="1" y="260"/>
                  </a:lnTo>
                  <a:cubicBezTo>
                    <a:pt x="9" y="260"/>
                    <a:pt x="17" y="256"/>
                    <a:pt x="25" y="248"/>
                  </a:cubicBezTo>
                  <a:cubicBezTo>
                    <a:pt x="33" y="230"/>
                    <a:pt x="41" y="224"/>
                    <a:pt x="48" y="224"/>
                  </a:cubicBezTo>
                  <a:cubicBezTo>
                    <a:pt x="65" y="224"/>
                    <a:pt x="81" y="257"/>
                    <a:pt x="102" y="257"/>
                  </a:cubicBezTo>
                  <a:cubicBezTo>
                    <a:pt x="104" y="257"/>
                    <a:pt x="106" y="257"/>
                    <a:pt x="107" y="256"/>
                  </a:cubicBezTo>
                  <a:cubicBezTo>
                    <a:pt x="109" y="256"/>
                    <a:pt x="111" y="256"/>
                    <a:pt x="113" y="256"/>
                  </a:cubicBezTo>
                  <a:cubicBezTo>
                    <a:pt x="134" y="256"/>
                    <a:pt x="152" y="268"/>
                    <a:pt x="171" y="268"/>
                  </a:cubicBezTo>
                  <a:cubicBezTo>
                    <a:pt x="180" y="268"/>
                    <a:pt x="189" y="265"/>
                    <a:pt x="198" y="256"/>
                  </a:cubicBezTo>
                  <a:cubicBezTo>
                    <a:pt x="214" y="244"/>
                    <a:pt x="234" y="236"/>
                    <a:pt x="255" y="228"/>
                  </a:cubicBezTo>
                  <a:cubicBezTo>
                    <a:pt x="256" y="227"/>
                    <a:pt x="257" y="227"/>
                    <a:pt x="258" y="227"/>
                  </a:cubicBezTo>
                  <a:cubicBezTo>
                    <a:pt x="271" y="227"/>
                    <a:pt x="284" y="241"/>
                    <a:pt x="297" y="241"/>
                  </a:cubicBezTo>
                  <a:cubicBezTo>
                    <a:pt x="304" y="241"/>
                    <a:pt x="310" y="238"/>
                    <a:pt x="317" y="228"/>
                  </a:cubicBezTo>
                  <a:cubicBezTo>
                    <a:pt x="317" y="228"/>
                    <a:pt x="321" y="236"/>
                    <a:pt x="321" y="240"/>
                  </a:cubicBezTo>
                  <a:cubicBezTo>
                    <a:pt x="332" y="258"/>
                    <a:pt x="345" y="264"/>
                    <a:pt x="357" y="264"/>
                  </a:cubicBezTo>
                  <a:cubicBezTo>
                    <a:pt x="367" y="264"/>
                    <a:pt x="377" y="260"/>
                    <a:pt x="386" y="256"/>
                  </a:cubicBezTo>
                  <a:cubicBezTo>
                    <a:pt x="399" y="248"/>
                    <a:pt x="411" y="236"/>
                    <a:pt x="423" y="232"/>
                  </a:cubicBezTo>
                  <a:cubicBezTo>
                    <a:pt x="436" y="223"/>
                    <a:pt x="440" y="232"/>
                    <a:pt x="448" y="219"/>
                  </a:cubicBezTo>
                  <a:cubicBezTo>
                    <a:pt x="453" y="212"/>
                    <a:pt x="462" y="200"/>
                    <a:pt x="472" y="200"/>
                  </a:cubicBezTo>
                  <a:cubicBezTo>
                    <a:pt x="478" y="200"/>
                    <a:pt x="484" y="205"/>
                    <a:pt x="489" y="219"/>
                  </a:cubicBezTo>
                  <a:cubicBezTo>
                    <a:pt x="503" y="205"/>
                    <a:pt x="519" y="199"/>
                    <a:pt x="535" y="199"/>
                  </a:cubicBezTo>
                  <a:cubicBezTo>
                    <a:pt x="543" y="199"/>
                    <a:pt x="551" y="200"/>
                    <a:pt x="559" y="203"/>
                  </a:cubicBezTo>
                  <a:cubicBezTo>
                    <a:pt x="560" y="203"/>
                    <a:pt x="561" y="204"/>
                    <a:pt x="563" y="204"/>
                  </a:cubicBezTo>
                  <a:cubicBezTo>
                    <a:pt x="573" y="204"/>
                    <a:pt x="581" y="191"/>
                    <a:pt x="591" y="191"/>
                  </a:cubicBezTo>
                  <a:cubicBezTo>
                    <a:pt x="600" y="191"/>
                    <a:pt x="612" y="174"/>
                    <a:pt x="620" y="109"/>
                  </a:cubicBezTo>
                  <a:cubicBezTo>
                    <a:pt x="612" y="35"/>
                    <a:pt x="600" y="35"/>
                    <a:pt x="587" y="35"/>
                  </a:cubicBezTo>
                  <a:cubicBezTo>
                    <a:pt x="563" y="35"/>
                    <a:pt x="534" y="35"/>
                    <a:pt x="505" y="55"/>
                  </a:cubicBezTo>
                  <a:cubicBezTo>
                    <a:pt x="499" y="61"/>
                    <a:pt x="491" y="65"/>
                    <a:pt x="484" y="65"/>
                  </a:cubicBezTo>
                  <a:cubicBezTo>
                    <a:pt x="481" y="65"/>
                    <a:pt x="479" y="65"/>
                    <a:pt x="477" y="63"/>
                  </a:cubicBezTo>
                  <a:cubicBezTo>
                    <a:pt x="472" y="64"/>
                    <a:pt x="467" y="64"/>
                    <a:pt x="463" y="64"/>
                  </a:cubicBezTo>
                  <a:cubicBezTo>
                    <a:pt x="432" y="64"/>
                    <a:pt x="402" y="51"/>
                    <a:pt x="372" y="51"/>
                  </a:cubicBezTo>
                  <a:cubicBezTo>
                    <a:pt x="353" y="51"/>
                    <a:pt x="335" y="56"/>
                    <a:pt x="317" y="72"/>
                  </a:cubicBezTo>
                  <a:cubicBezTo>
                    <a:pt x="315" y="73"/>
                    <a:pt x="314" y="73"/>
                    <a:pt x="312" y="73"/>
                  </a:cubicBezTo>
                  <a:cubicBezTo>
                    <a:pt x="309" y="73"/>
                    <a:pt x="306" y="72"/>
                    <a:pt x="300" y="72"/>
                  </a:cubicBezTo>
                  <a:cubicBezTo>
                    <a:pt x="276" y="59"/>
                    <a:pt x="251" y="68"/>
                    <a:pt x="226" y="55"/>
                  </a:cubicBezTo>
                  <a:cubicBezTo>
                    <a:pt x="202" y="43"/>
                    <a:pt x="173" y="35"/>
                    <a:pt x="148" y="27"/>
                  </a:cubicBezTo>
                  <a:cubicBezTo>
                    <a:pt x="140" y="24"/>
                    <a:pt x="131" y="23"/>
                    <a:pt x="123" y="23"/>
                  </a:cubicBezTo>
                  <a:cubicBezTo>
                    <a:pt x="118" y="23"/>
                    <a:pt x="114" y="23"/>
                    <a:pt x="109" y="23"/>
                  </a:cubicBezTo>
                  <a:cubicBezTo>
                    <a:pt x="96" y="23"/>
                    <a:pt x="83" y="22"/>
                    <a:pt x="70" y="14"/>
                  </a:cubicBezTo>
                  <a:cubicBezTo>
                    <a:pt x="58" y="5"/>
                    <a:pt x="43" y="1"/>
                    <a:pt x="29"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8" name="Google Shape;859;p40">
              <a:extLst>
                <a:ext uri="{FF2B5EF4-FFF2-40B4-BE49-F238E27FC236}">
                  <a16:creationId xmlns:a16="http://schemas.microsoft.com/office/drawing/2014/main" xmlns="" id="{2088C4CC-57C2-9442-9BF8-8EAAA6F2C562}"/>
                </a:ext>
              </a:extLst>
            </p:cNvPr>
            <p:cNvSpPr/>
            <p:nvPr/>
          </p:nvSpPr>
          <p:spPr>
            <a:xfrm>
              <a:off x="3018300" y="4554625"/>
              <a:ext cx="18900" cy="7150"/>
            </a:xfrm>
            <a:custGeom>
              <a:avLst/>
              <a:gdLst/>
              <a:ahLst/>
              <a:cxnLst/>
              <a:rect l="l" t="t" r="r" b="b"/>
              <a:pathLst>
                <a:path w="756" h="286" extrusionOk="0">
                  <a:moveTo>
                    <a:pt x="33" y="0"/>
                  </a:moveTo>
                  <a:cubicBezTo>
                    <a:pt x="25" y="0"/>
                    <a:pt x="17" y="2"/>
                    <a:pt x="9" y="6"/>
                  </a:cubicBezTo>
                  <a:cubicBezTo>
                    <a:pt x="5" y="6"/>
                    <a:pt x="1" y="6"/>
                    <a:pt x="1" y="10"/>
                  </a:cubicBezTo>
                  <a:lnTo>
                    <a:pt x="1" y="277"/>
                  </a:lnTo>
                  <a:cubicBezTo>
                    <a:pt x="9" y="277"/>
                    <a:pt x="17" y="281"/>
                    <a:pt x="25" y="285"/>
                  </a:cubicBezTo>
                  <a:cubicBezTo>
                    <a:pt x="26" y="285"/>
                    <a:pt x="27" y="285"/>
                    <a:pt x="28" y="285"/>
                  </a:cubicBezTo>
                  <a:cubicBezTo>
                    <a:pt x="34" y="285"/>
                    <a:pt x="38" y="272"/>
                    <a:pt x="46" y="272"/>
                  </a:cubicBezTo>
                  <a:cubicBezTo>
                    <a:pt x="55" y="268"/>
                    <a:pt x="65" y="266"/>
                    <a:pt x="75" y="266"/>
                  </a:cubicBezTo>
                  <a:cubicBezTo>
                    <a:pt x="83" y="266"/>
                    <a:pt x="91" y="267"/>
                    <a:pt x="99" y="268"/>
                  </a:cubicBezTo>
                  <a:cubicBezTo>
                    <a:pt x="124" y="277"/>
                    <a:pt x="148" y="281"/>
                    <a:pt x="173" y="281"/>
                  </a:cubicBezTo>
                  <a:cubicBezTo>
                    <a:pt x="222" y="277"/>
                    <a:pt x="271" y="264"/>
                    <a:pt x="321" y="256"/>
                  </a:cubicBezTo>
                  <a:cubicBezTo>
                    <a:pt x="345" y="252"/>
                    <a:pt x="370" y="252"/>
                    <a:pt x="394" y="248"/>
                  </a:cubicBezTo>
                  <a:cubicBezTo>
                    <a:pt x="411" y="248"/>
                    <a:pt x="423" y="240"/>
                    <a:pt x="431" y="227"/>
                  </a:cubicBezTo>
                  <a:cubicBezTo>
                    <a:pt x="443" y="206"/>
                    <a:pt x="453" y="201"/>
                    <a:pt x="464" y="201"/>
                  </a:cubicBezTo>
                  <a:cubicBezTo>
                    <a:pt x="468" y="201"/>
                    <a:pt x="472" y="202"/>
                    <a:pt x="477" y="203"/>
                  </a:cubicBezTo>
                  <a:cubicBezTo>
                    <a:pt x="493" y="207"/>
                    <a:pt x="497" y="207"/>
                    <a:pt x="509" y="207"/>
                  </a:cubicBezTo>
                  <a:cubicBezTo>
                    <a:pt x="518" y="211"/>
                    <a:pt x="530" y="207"/>
                    <a:pt x="542" y="219"/>
                  </a:cubicBezTo>
                  <a:cubicBezTo>
                    <a:pt x="548" y="225"/>
                    <a:pt x="553" y="229"/>
                    <a:pt x="557" y="229"/>
                  </a:cubicBezTo>
                  <a:cubicBezTo>
                    <a:pt x="562" y="229"/>
                    <a:pt x="567" y="224"/>
                    <a:pt x="571" y="211"/>
                  </a:cubicBezTo>
                  <a:cubicBezTo>
                    <a:pt x="571" y="208"/>
                    <a:pt x="576" y="202"/>
                    <a:pt x="578" y="202"/>
                  </a:cubicBezTo>
                  <a:cubicBezTo>
                    <a:pt x="579" y="202"/>
                    <a:pt x="579" y="202"/>
                    <a:pt x="579" y="203"/>
                  </a:cubicBezTo>
                  <a:cubicBezTo>
                    <a:pt x="588" y="211"/>
                    <a:pt x="597" y="214"/>
                    <a:pt x="607" y="214"/>
                  </a:cubicBezTo>
                  <a:cubicBezTo>
                    <a:pt x="620" y="214"/>
                    <a:pt x="633" y="209"/>
                    <a:pt x="645" y="207"/>
                  </a:cubicBezTo>
                  <a:cubicBezTo>
                    <a:pt x="657" y="203"/>
                    <a:pt x="665" y="199"/>
                    <a:pt x="678" y="190"/>
                  </a:cubicBezTo>
                  <a:cubicBezTo>
                    <a:pt x="686" y="185"/>
                    <a:pt x="693" y="178"/>
                    <a:pt x="702" y="178"/>
                  </a:cubicBezTo>
                  <a:cubicBezTo>
                    <a:pt x="707" y="178"/>
                    <a:pt x="713" y="180"/>
                    <a:pt x="719" y="186"/>
                  </a:cubicBezTo>
                  <a:cubicBezTo>
                    <a:pt x="723" y="193"/>
                    <a:pt x="726" y="196"/>
                    <a:pt x="730" y="196"/>
                  </a:cubicBezTo>
                  <a:cubicBezTo>
                    <a:pt x="739" y="196"/>
                    <a:pt x="747" y="179"/>
                    <a:pt x="756" y="137"/>
                  </a:cubicBezTo>
                  <a:cubicBezTo>
                    <a:pt x="743" y="80"/>
                    <a:pt x="731" y="67"/>
                    <a:pt x="719" y="67"/>
                  </a:cubicBezTo>
                  <a:cubicBezTo>
                    <a:pt x="714" y="68"/>
                    <a:pt x="710" y="68"/>
                    <a:pt x="705" y="68"/>
                  </a:cubicBezTo>
                  <a:cubicBezTo>
                    <a:pt x="686" y="68"/>
                    <a:pt x="666" y="65"/>
                    <a:pt x="647" y="65"/>
                  </a:cubicBezTo>
                  <a:cubicBezTo>
                    <a:pt x="625" y="65"/>
                    <a:pt x="604" y="68"/>
                    <a:pt x="583" y="84"/>
                  </a:cubicBezTo>
                  <a:cubicBezTo>
                    <a:pt x="575" y="90"/>
                    <a:pt x="567" y="92"/>
                    <a:pt x="558" y="92"/>
                  </a:cubicBezTo>
                  <a:cubicBezTo>
                    <a:pt x="538" y="92"/>
                    <a:pt x="518" y="78"/>
                    <a:pt x="497" y="75"/>
                  </a:cubicBezTo>
                  <a:cubicBezTo>
                    <a:pt x="485" y="71"/>
                    <a:pt x="472" y="67"/>
                    <a:pt x="456" y="67"/>
                  </a:cubicBezTo>
                  <a:cubicBezTo>
                    <a:pt x="423" y="67"/>
                    <a:pt x="386" y="75"/>
                    <a:pt x="353" y="75"/>
                  </a:cubicBezTo>
                  <a:cubicBezTo>
                    <a:pt x="340" y="74"/>
                    <a:pt x="326" y="73"/>
                    <a:pt x="312" y="73"/>
                  </a:cubicBezTo>
                  <a:cubicBezTo>
                    <a:pt x="293" y="73"/>
                    <a:pt x="273" y="75"/>
                    <a:pt x="251" y="80"/>
                  </a:cubicBezTo>
                  <a:cubicBezTo>
                    <a:pt x="234" y="80"/>
                    <a:pt x="222" y="80"/>
                    <a:pt x="206" y="75"/>
                  </a:cubicBezTo>
                  <a:cubicBezTo>
                    <a:pt x="198" y="71"/>
                    <a:pt x="193" y="71"/>
                    <a:pt x="185" y="67"/>
                  </a:cubicBezTo>
                  <a:cubicBezTo>
                    <a:pt x="161" y="67"/>
                    <a:pt x="140" y="55"/>
                    <a:pt x="120" y="43"/>
                  </a:cubicBezTo>
                  <a:cubicBezTo>
                    <a:pt x="91" y="20"/>
                    <a:pt x="62" y="0"/>
                    <a:pt x="3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69" name="Google Shape;860;p40">
              <a:extLst>
                <a:ext uri="{FF2B5EF4-FFF2-40B4-BE49-F238E27FC236}">
                  <a16:creationId xmlns:a16="http://schemas.microsoft.com/office/drawing/2014/main" xmlns="" id="{C6C490A2-6453-F94D-8D03-DA895B32CF9F}"/>
                </a:ext>
              </a:extLst>
            </p:cNvPr>
            <p:cNvSpPr/>
            <p:nvPr/>
          </p:nvSpPr>
          <p:spPr>
            <a:xfrm>
              <a:off x="3018300" y="4541625"/>
              <a:ext cx="17050" cy="6800"/>
            </a:xfrm>
            <a:custGeom>
              <a:avLst/>
              <a:gdLst/>
              <a:ahLst/>
              <a:cxnLst/>
              <a:rect l="l" t="t" r="r" b="b"/>
              <a:pathLst>
                <a:path w="682" h="272" extrusionOk="0">
                  <a:moveTo>
                    <a:pt x="1" y="0"/>
                  </a:moveTo>
                  <a:lnTo>
                    <a:pt x="1" y="271"/>
                  </a:lnTo>
                  <a:cubicBezTo>
                    <a:pt x="17" y="271"/>
                    <a:pt x="33" y="263"/>
                    <a:pt x="42" y="247"/>
                  </a:cubicBezTo>
                  <a:cubicBezTo>
                    <a:pt x="54" y="222"/>
                    <a:pt x="62" y="214"/>
                    <a:pt x="74" y="214"/>
                  </a:cubicBezTo>
                  <a:cubicBezTo>
                    <a:pt x="87" y="218"/>
                    <a:pt x="111" y="234"/>
                    <a:pt x="128" y="238"/>
                  </a:cubicBezTo>
                  <a:cubicBezTo>
                    <a:pt x="144" y="247"/>
                    <a:pt x="173" y="255"/>
                    <a:pt x="193" y="263"/>
                  </a:cubicBezTo>
                  <a:cubicBezTo>
                    <a:pt x="198" y="265"/>
                    <a:pt x="203" y="267"/>
                    <a:pt x="208" y="267"/>
                  </a:cubicBezTo>
                  <a:cubicBezTo>
                    <a:pt x="216" y="267"/>
                    <a:pt x="224" y="261"/>
                    <a:pt x="234" y="238"/>
                  </a:cubicBezTo>
                  <a:cubicBezTo>
                    <a:pt x="234" y="231"/>
                    <a:pt x="238" y="228"/>
                    <a:pt x="241" y="228"/>
                  </a:cubicBezTo>
                  <a:cubicBezTo>
                    <a:pt x="243" y="228"/>
                    <a:pt x="245" y="229"/>
                    <a:pt x="247" y="230"/>
                  </a:cubicBezTo>
                  <a:cubicBezTo>
                    <a:pt x="250" y="235"/>
                    <a:pt x="254" y="238"/>
                    <a:pt x="259" y="238"/>
                  </a:cubicBezTo>
                  <a:cubicBezTo>
                    <a:pt x="265" y="238"/>
                    <a:pt x="272" y="233"/>
                    <a:pt x="280" y="226"/>
                  </a:cubicBezTo>
                  <a:cubicBezTo>
                    <a:pt x="284" y="220"/>
                    <a:pt x="288" y="219"/>
                    <a:pt x="292" y="219"/>
                  </a:cubicBezTo>
                  <a:cubicBezTo>
                    <a:pt x="294" y="219"/>
                    <a:pt x="296" y="219"/>
                    <a:pt x="298" y="219"/>
                  </a:cubicBezTo>
                  <a:cubicBezTo>
                    <a:pt x="300" y="219"/>
                    <a:pt x="302" y="219"/>
                    <a:pt x="304" y="218"/>
                  </a:cubicBezTo>
                  <a:cubicBezTo>
                    <a:pt x="325" y="218"/>
                    <a:pt x="353" y="218"/>
                    <a:pt x="374" y="214"/>
                  </a:cubicBezTo>
                  <a:cubicBezTo>
                    <a:pt x="394" y="210"/>
                    <a:pt x="415" y="206"/>
                    <a:pt x="436" y="206"/>
                  </a:cubicBezTo>
                  <a:cubicBezTo>
                    <a:pt x="438" y="206"/>
                    <a:pt x="441" y="207"/>
                    <a:pt x="444" y="207"/>
                  </a:cubicBezTo>
                  <a:cubicBezTo>
                    <a:pt x="456" y="207"/>
                    <a:pt x="466" y="197"/>
                    <a:pt x="477" y="156"/>
                  </a:cubicBezTo>
                  <a:cubicBezTo>
                    <a:pt x="482" y="192"/>
                    <a:pt x="490" y="204"/>
                    <a:pt x="498" y="204"/>
                  </a:cubicBezTo>
                  <a:cubicBezTo>
                    <a:pt x="501" y="204"/>
                    <a:pt x="505" y="201"/>
                    <a:pt x="509" y="197"/>
                  </a:cubicBezTo>
                  <a:cubicBezTo>
                    <a:pt x="518" y="189"/>
                    <a:pt x="521" y="182"/>
                    <a:pt x="523" y="182"/>
                  </a:cubicBezTo>
                  <a:cubicBezTo>
                    <a:pt x="524" y="182"/>
                    <a:pt x="525" y="183"/>
                    <a:pt x="526" y="185"/>
                  </a:cubicBezTo>
                  <a:cubicBezTo>
                    <a:pt x="531" y="203"/>
                    <a:pt x="538" y="209"/>
                    <a:pt x="544" y="209"/>
                  </a:cubicBezTo>
                  <a:cubicBezTo>
                    <a:pt x="552" y="209"/>
                    <a:pt x="560" y="200"/>
                    <a:pt x="567" y="193"/>
                  </a:cubicBezTo>
                  <a:cubicBezTo>
                    <a:pt x="572" y="188"/>
                    <a:pt x="576" y="187"/>
                    <a:pt x="579" y="187"/>
                  </a:cubicBezTo>
                  <a:cubicBezTo>
                    <a:pt x="584" y="187"/>
                    <a:pt x="588" y="191"/>
                    <a:pt x="591" y="191"/>
                  </a:cubicBezTo>
                  <a:cubicBezTo>
                    <a:pt x="593" y="191"/>
                    <a:pt x="594" y="191"/>
                    <a:pt x="596" y="189"/>
                  </a:cubicBezTo>
                  <a:cubicBezTo>
                    <a:pt x="602" y="183"/>
                    <a:pt x="610" y="180"/>
                    <a:pt x="619" y="180"/>
                  </a:cubicBezTo>
                  <a:cubicBezTo>
                    <a:pt x="627" y="180"/>
                    <a:pt x="637" y="183"/>
                    <a:pt x="645" y="189"/>
                  </a:cubicBezTo>
                  <a:cubicBezTo>
                    <a:pt x="647" y="191"/>
                    <a:pt x="650" y="192"/>
                    <a:pt x="654" y="192"/>
                  </a:cubicBezTo>
                  <a:cubicBezTo>
                    <a:pt x="657" y="192"/>
                    <a:pt x="661" y="191"/>
                    <a:pt x="665" y="189"/>
                  </a:cubicBezTo>
                  <a:cubicBezTo>
                    <a:pt x="669" y="189"/>
                    <a:pt x="674" y="185"/>
                    <a:pt x="678" y="173"/>
                  </a:cubicBezTo>
                  <a:cubicBezTo>
                    <a:pt x="682" y="156"/>
                    <a:pt x="682" y="140"/>
                    <a:pt x="682" y="124"/>
                  </a:cubicBezTo>
                  <a:cubicBezTo>
                    <a:pt x="682" y="107"/>
                    <a:pt x="682" y="91"/>
                    <a:pt x="678" y="78"/>
                  </a:cubicBezTo>
                  <a:cubicBezTo>
                    <a:pt x="669" y="62"/>
                    <a:pt x="661" y="54"/>
                    <a:pt x="653" y="54"/>
                  </a:cubicBezTo>
                  <a:cubicBezTo>
                    <a:pt x="604" y="54"/>
                    <a:pt x="559" y="54"/>
                    <a:pt x="513" y="58"/>
                  </a:cubicBezTo>
                  <a:cubicBezTo>
                    <a:pt x="511" y="57"/>
                    <a:pt x="509" y="57"/>
                    <a:pt x="507" y="57"/>
                  </a:cubicBezTo>
                  <a:cubicBezTo>
                    <a:pt x="493" y="57"/>
                    <a:pt x="481" y="68"/>
                    <a:pt x="481" y="83"/>
                  </a:cubicBezTo>
                  <a:cubicBezTo>
                    <a:pt x="478" y="88"/>
                    <a:pt x="476" y="91"/>
                    <a:pt x="474" y="91"/>
                  </a:cubicBezTo>
                  <a:cubicBezTo>
                    <a:pt x="466" y="91"/>
                    <a:pt x="460" y="52"/>
                    <a:pt x="451" y="52"/>
                  </a:cubicBezTo>
                  <a:cubicBezTo>
                    <a:pt x="450" y="52"/>
                    <a:pt x="449" y="52"/>
                    <a:pt x="448" y="54"/>
                  </a:cubicBezTo>
                  <a:lnTo>
                    <a:pt x="386" y="54"/>
                  </a:lnTo>
                  <a:lnTo>
                    <a:pt x="247" y="50"/>
                  </a:lnTo>
                  <a:cubicBezTo>
                    <a:pt x="237" y="48"/>
                    <a:pt x="225" y="47"/>
                    <a:pt x="213" y="47"/>
                  </a:cubicBezTo>
                  <a:cubicBezTo>
                    <a:pt x="202" y="47"/>
                    <a:pt x="189" y="48"/>
                    <a:pt x="177" y="50"/>
                  </a:cubicBezTo>
                  <a:cubicBezTo>
                    <a:pt x="174" y="50"/>
                    <a:pt x="171" y="51"/>
                    <a:pt x="168" y="51"/>
                  </a:cubicBezTo>
                  <a:cubicBezTo>
                    <a:pt x="154" y="51"/>
                    <a:pt x="138" y="43"/>
                    <a:pt x="128" y="33"/>
                  </a:cubicBezTo>
                  <a:cubicBezTo>
                    <a:pt x="120" y="21"/>
                    <a:pt x="107" y="13"/>
                    <a:pt x="91" y="9"/>
                  </a:cubicBezTo>
                  <a:cubicBezTo>
                    <a:pt x="80" y="3"/>
                    <a:pt x="70" y="1"/>
                    <a:pt x="59" y="1"/>
                  </a:cubicBezTo>
                  <a:cubicBezTo>
                    <a:pt x="47" y="1"/>
                    <a:pt x="35" y="3"/>
                    <a:pt x="22" y="3"/>
                  </a:cubicBezTo>
                  <a:cubicBezTo>
                    <a:pt x="15" y="3"/>
                    <a:pt x="8" y="2"/>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70" name="Google Shape;861;p40">
              <a:extLst>
                <a:ext uri="{FF2B5EF4-FFF2-40B4-BE49-F238E27FC236}">
                  <a16:creationId xmlns:a16="http://schemas.microsoft.com/office/drawing/2014/main" xmlns="" id="{DF702705-5926-9445-9D67-597B7C161AA1}"/>
                </a:ext>
              </a:extLst>
            </p:cNvPr>
            <p:cNvSpPr/>
            <p:nvPr/>
          </p:nvSpPr>
          <p:spPr>
            <a:xfrm>
              <a:off x="3018300" y="4489825"/>
              <a:ext cx="4550" cy="6175"/>
            </a:xfrm>
            <a:custGeom>
              <a:avLst/>
              <a:gdLst/>
              <a:ahLst/>
              <a:cxnLst/>
              <a:rect l="l" t="t" r="r" b="b"/>
              <a:pathLst>
                <a:path w="182" h="247" extrusionOk="0">
                  <a:moveTo>
                    <a:pt x="1" y="0"/>
                  </a:moveTo>
                  <a:lnTo>
                    <a:pt x="1" y="247"/>
                  </a:lnTo>
                  <a:cubicBezTo>
                    <a:pt x="5" y="247"/>
                    <a:pt x="9" y="242"/>
                    <a:pt x="13" y="238"/>
                  </a:cubicBezTo>
                  <a:cubicBezTo>
                    <a:pt x="15" y="229"/>
                    <a:pt x="19" y="226"/>
                    <a:pt x="23" y="226"/>
                  </a:cubicBezTo>
                  <a:cubicBezTo>
                    <a:pt x="32" y="226"/>
                    <a:pt x="42" y="239"/>
                    <a:pt x="48" y="239"/>
                  </a:cubicBezTo>
                  <a:cubicBezTo>
                    <a:pt x="49" y="239"/>
                    <a:pt x="49" y="239"/>
                    <a:pt x="50" y="238"/>
                  </a:cubicBezTo>
                  <a:cubicBezTo>
                    <a:pt x="69" y="231"/>
                    <a:pt x="85" y="201"/>
                    <a:pt x="104" y="201"/>
                  </a:cubicBezTo>
                  <a:cubicBezTo>
                    <a:pt x="105" y="201"/>
                    <a:pt x="106" y="201"/>
                    <a:pt x="107" y="201"/>
                  </a:cubicBezTo>
                  <a:cubicBezTo>
                    <a:pt x="110" y="202"/>
                    <a:pt x="112" y="203"/>
                    <a:pt x="115" y="203"/>
                  </a:cubicBezTo>
                  <a:cubicBezTo>
                    <a:pt x="127" y="203"/>
                    <a:pt x="136" y="192"/>
                    <a:pt x="148" y="192"/>
                  </a:cubicBezTo>
                  <a:cubicBezTo>
                    <a:pt x="152" y="192"/>
                    <a:pt x="156" y="194"/>
                    <a:pt x="161" y="197"/>
                  </a:cubicBezTo>
                  <a:cubicBezTo>
                    <a:pt x="161" y="198"/>
                    <a:pt x="162" y="198"/>
                    <a:pt x="163" y="198"/>
                  </a:cubicBezTo>
                  <a:cubicBezTo>
                    <a:pt x="170" y="198"/>
                    <a:pt x="177" y="156"/>
                    <a:pt x="177" y="111"/>
                  </a:cubicBezTo>
                  <a:cubicBezTo>
                    <a:pt x="181" y="86"/>
                    <a:pt x="177" y="58"/>
                    <a:pt x="161" y="37"/>
                  </a:cubicBezTo>
                  <a:lnTo>
                    <a:pt x="157" y="37"/>
                  </a:lnTo>
                  <a:lnTo>
                    <a:pt x="103" y="13"/>
                  </a:lnTo>
                  <a:cubicBezTo>
                    <a:pt x="99" y="13"/>
                    <a:pt x="95" y="4"/>
                    <a:pt x="91" y="4"/>
                  </a:cubicBezTo>
                  <a:lnTo>
                    <a:pt x="13" y="4"/>
                  </a:lnTo>
                  <a:cubicBezTo>
                    <a:pt x="13" y="0"/>
                    <a:pt x="5" y="0"/>
                    <a:pt x="1"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71" name="Google Shape;862;p40">
              <a:extLst>
                <a:ext uri="{FF2B5EF4-FFF2-40B4-BE49-F238E27FC236}">
                  <a16:creationId xmlns:a16="http://schemas.microsoft.com/office/drawing/2014/main" xmlns="" id="{ADD517EB-32D6-DD46-9C04-22AA313D16E3}"/>
                </a:ext>
              </a:extLst>
            </p:cNvPr>
            <p:cNvSpPr/>
            <p:nvPr/>
          </p:nvSpPr>
          <p:spPr>
            <a:xfrm>
              <a:off x="3018300" y="4619650"/>
              <a:ext cx="21875" cy="7750"/>
            </a:xfrm>
            <a:custGeom>
              <a:avLst/>
              <a:gdLst/>
              <a:ahLst/>
              <a:cxnLst/>
              <a:rect l="l" t="t" r="r" b="b"/>
              <a:pathLst>
                <a:path w="875" h="310" extrusionOk="0">
                  <a:moveTo>
                    <a:pt x="9" y="0"/>
                  </a:moveTo>
                  <a:cubicBezTo>
                    <a:pt x="6" y="0"/>
                    <a:pt x="3" y="2"/>
                    <a:pt x="1" y="6"/>
                  </a:cubicBezTo>
                  <a:lnTo>
                    <a:pt x="1" y="302"/>
                  </a:lnTo>
                  <a:cubicBezTo>
                    <a:pt x="5" y="306"/>
                    <a:pt x="9" y="306"/>
                    <a:pt x="13" y="310"/>
                  </a:cubicBezTo>
                  <a:cubicBezTo>
                    <a:pt x="42" y="263"/>
                    <a:pt x="71" y="248"/>
                    <a:pt x="97" y="248"/>
                  </a:cubicBezTo>
                  <a:cubicBezTo>
                    <a:pt x="101" y="248"/>
                    <a:pt x="104" y="248"/>
                    <a:pt x="107" y="248"/>
                  </a:cubicBezTo>
                  <a:lnTo>
                    <a:pt x="144" y="248"/>
                  </a:lnTo>
                  <a:cubicBezTo>
                    <a:pt x="147" y="248"/>
                    <a:pt x="151" y="245"/>
                    <a:pt x="155" y="245"/>
                  </a:cubicBezTo>
                  <a:cubicBezTo>
                    <a:pt x="157" y="245"/>
                    <a:pt x="159" y="246"/>
                    <a:pt x="161" y="248"/>
                  </a:cubicBezTo>
                  <a:cubicBezTo>
                    <a:pt x="166" y="256"/>
                    <a:pt x="172" y="259"/>
                    <a:pt x="178" y="259"/>
                  </a:cubicBezTo>
                  <a:cubicBezTo>
                    <a:pt x="184" y="259"/>
                    <a:pt x="191" y="255"/>
                    <a:pt x="198" y="248"/>
                  </a:cubicBezTo>
                  <a:cubicBezTo>
                    <a:pt x="210" y="232"/>
                    <a:pt x="226" y="240"/>
                    <a:pt x="239" y="236"/>
                  </a:cubicBezTo>
                  <a:cubicBezTo>
                    <a:pt x="267" y="228"/>
                    <a:pt x="296" y="228"/>
                    <a:pt x="321" y="228"/>
                  </a:cubicBezTo>
                  <a:cubicBezTo>
                    <a:pt x="333" y="228"/>
                    <a:pt x="341" y="211"/>
                    <a:pt x="349" y="203"/>
                  </a:cubicBezTo>
                  <a:cubicBezTo>
                    <a:pt x="358" y="195"/>
                    <a:pt x="362" y="191"/>
                    <a:pt x="370" y="187"/>
                  </a:cubicBezTo>
                  <a:cubicBezTo>
                    <a:pt x="380" y="185"/>
                    <a:pt x="391" y="184"/>
                    <a:pt x="402" y="184"/>
                  </a:cubicBezTo>
                  <a:cubicBezTo>
                    <a:pt x="434" y="184"/>
                    <a:pt x="466" y="192"/>
                    <a:pt x="493" y="207"/>
                  </a:cubicBezTo>
                  <a:cubicBezTo>
                    <a:pt x="522" y="215"/>
                    <a:pt x="555" y="224"/>
                    <a:pt x="587" y="224"/>
                  </a:cubicBezTo>
                  <a:cubicBezTo>
                    <a:pt x="628" y="224"/>
                    <a:pt x="665" y="220"/>
                    <a:pt x="706" y="215"/>
                  </a:cubicBezTo>
                  <a:cubicBezTo>
                    <a:pt x="733" y="213"/>
                    <a:pt x="759" y="199"/>
                    <a:pt x="787" y="199"/>
                  </a:cubicBezTo>
                  <a:cubicBezTo>
                    <a:pt x="798" y="199"/>
                    <a:pt x="809" y="201"/>
                    <a:pt x="821" y="207"/>
                  </a:cubicBezTo>
                  <a:lnTo>
                    <a:pt x="846" y="207"/>
                  </a:lnTo>
                  <a:cubicBezTo>
                    <a:pt x="854" y="207"/>
                    <a:pt x="866" y="183"/>
                    <a:pt x="875" y="133"/>
                  </a:cubicBezTo>
                  <a:cubicBezTo>
                    <a:pt x="866" y="97"/>
                    <a:pt x="858" y="91"/>
                    <a:pt x="851" y="91"/>
                  </a:cubicBezTo>
                  <a:cubicBezTo>
                    <a:pt x="847" y="91"/>
                    <a:pt x="844" y="92"/>
                    <a:pt x="842" y="92"/>
                  </a:cubicBezTo>
                  <a:lnTo>
                    <a:pt x="731" y="92"/>
                  </a:lnTo>
                  <a:cubicBezTo>
                    <a:pt x="715" y="92"/>
                    <a:pt x="702" y="80"/>
                    <a:pt x="690" y="80"/>
                  </a:cubicBezTo>
                  <a:cubicBezTo>
                    <a:pt x="674" y="80"/>
                    <a:pt x="649" y="92"/>
                    <a:pt x="632" y="92"/>
                  </a:cubicBezTo>
                  <a:cubicBezTo>
                    <a:pt x="604" y="92"/>
                    <a:pt x="579" y="92"/>
                    <a:pt x="555" y="84"/>
                  </a:cubicBezTo>
                  <a:cubicBezTo>
                    <a:pt x="530" y="80"/>
                    <a:pt x="501" y="60"/>
                    <a:pt x="481" y="51"/>
                  </a:cubicBezTo>
                  <a:cubicBezTo>
                    <a:pt x="477" y="51"/>
                    <a:pt x="474" y="50"/>
                    <a:pt x="471" y="50"/>
                  </a:cubicBezTo>
                  <a:cubicBezTo>
                    <a:pt x="462" y="50"/>
                    <a:pt x="453" y="53"/>
                    <a:pt x="445" y="53"/>
                  </a:cubicBezTo>
                  <a:cubicBezTo>
                    <a:pt x="439" y="53"/>
                    <a:pt x="433" y="52"/>
                    <a:pt x="427" y="47"/>
                  </a:cubicBezTo>
                  <a:cubicBezTo>
                    <a:pt x="419" y="43"/>
                    <a:pt x="411" y="42"/>
                    <a:pt x="403" y="42"/>
                  </a:cubicBezTo>
                  <a:cubicBezTo>
                    <a:pt x="378" y="42"/>
                    <a:pt x="354" y="56"/>
                    <a:pt x="329" y="60"/>
                  </a:cubicBezTo>
                  <a:cubicBezTo>
                    <a:pt x="297" y="62"/>
                    <a:pt x="267" y="79"/>
                    <a:pt x="236" y="79"/>
                  </a:cubicBezTo>
                  <a:cubicBezTo>
                    <a:pt x="219" y="79"/>
                    <a:pt x="202" y="74"/>
                    <a:pt x="185" y="60"/>
                  </a:cubicBezTo>
                  <a:cubicBezTo>
                    <a:pt x="177" y="51"/>
                    <a:pt x="169" y="47"/>
                    <a:pt x="157" y="43"/>
                  </a:cubicBezTo>
                  <a:cubicBezTo>
                    <a:pt x="136" y="40"/>
                    <a:pt x="114" y="37"/>
                    <a:pt x="91" y="37"/>
                  </a:cubicBezTo>
                  <a:cubicBezTo>
                    <a:pt x="81" y="37"/>
                    <a:pt x="72" y="38"/>
                    <a:pt x="62" y="39"/>
                  </a:cubicBezTo>
                  <a:cubicBezTo>
                    <a:pt x="46" y="39"/>
                    <a:pt x="33" y="14"/>
                    <a:pt x="17" y="6"/>
                  </a:cubicBezTo>
                  <a:cubicBezTo>
                    <a:pt x="15" y="2"/>
                    <a:pt x="12" y="0"/>
                    <a:pt x="9"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72" name="Google Shape;863;p40">
              <a:extLst>
                <a:ext uri="{FF2B5EF4-FFF2-40B4-BE49-F238E27FC236}">
                  <a16:creationId xmlns:a16="http://schemas.microsoft.com/office/drawing/2014/main" xmlns="" id="{A5F16B4D-66B1-C244-AE6C-B77915B954CF}"/>
                </a:ext>
              </a:extLst>
            </p:cNvPr>
            <p:cNvSpPr/>
            <p:nvPr/>
          </p:nvSpPr>
          <p:spPr>
            <a:xfrm>
              <a:off x="3018200" y="4502450"/>
              <a:ext cx="11300" cy="6775"/>
            </a:xfrm>
            <a:custGeom>
              <a:avLst/>
              <a:gdLst/>
              <a:ahLst/>
              <a:cxnLst/>
              <a:rect l="l" t="t" r="r" b="b"/>
              <a:pathLst>
                <a:path w="452" h="271" extrusionOk="0">
                  <a:moveTo>
                    <a:pt x="33" y="0"/>
                  </a:moveTo>
                  <a:cubicBezTo>
                    <a:pt x="29" y="0"/>
                    <a:pt x="25" y="1"/>
                    <a:pt x="21" y="4"/>
                  </a:cubicBezTo>
                  <a:cubicBezTo>
                    <a:pt x="17" y="4"/>
                    <a:pt x="9" y="8"/>
                    <a:pt x="5" y="8"/>
                  </a:cubicBezTo>
                  <a:lnTo>
                    <a:pt x="0" y="8"/>
                  </a:lnTo>
                  <a:lnTo>
                    <a:pt x="0" y="271"/>
                  </a:lnTo>
                  <a:cubicBezTo>
                    <a:pt x="5" y="267"/>
                    <a:pt x="5" y="267"/>
                    <a:pt x="9" y="263"/>
                  </a:cubicBezTo>
                  <a:cubicBezTo>
                    <a:pt x="12" y="256"/>
                    <a:pt x="15" y="254"/>
                    <a:pt x="18" y="254"/>
                  </a:cubicBezTo>
                  <a:cubicBezTo>
                    <a:pt x="26" y="254"/>
                    <a:pt x="33" y="265"/>
                    <a:pt x="40" y="265"/>
                  </a:cubicBezTo>
                  <a:cubicBezTo>
                    <a:pt x="42" y="265"/>
                    <a:pt x="44" y="264"/>
                    <a:pt x="46" y="263"/>
                  </a:cubicBezTo>
                  <a:cubicBezTo>
                    <a:pt x="58" y="246"/>
                    <a:pt x="70" y="254"/>
                    <a:pt x="78" y="246"/>
                  </a:cubicBezTo>
                  <a:cubicBezTo>
                    <a:pt x="91" y="234"/>
                    <a:pt x="99" y="209"/>
                    <a:pt x="111" y="201"/>
                  </a:cubicBezTo>
                  <a:cubicBezTo>
                    <a:pt x="148" y="189"/>
                    <a:pt x="189" y="181"/>
                    <a:pt x="226" y="181"/>
                  </a:cubicBezTo>
                  <a:cubicBezTo>
                    <a:pt x="238" y="181"/>
                    <a:pt x="251" y="185"/>
                    <a:pt x="263" y="189"/>
                  </a:cubicBezTo>
                  <a:cubicBezTo>
                    <a:pt x="269" y="192"/>
                    <a:pt x="282" y="210"/>
                    <a:pt x="293" y="210"/>
                  </a:cubicBezTo>
                  <a:cubicBezTo>
                    <a:pt x="297" y="210"/>
                    <a:pt x="301" y="208"/>
                    <a:pt x="304" y="201"/>
                  </a:cubicBezTo>
                  <a:cubicBezTo>
                    <a:pt x="310" y="192"/>
                    <a:pt x="316" y="190"/>
                    <a:pt x="321" y="190"/>
                  </a:cubicBezTo>
                  <a:cubicBezTo>
                    <a:pt x="327" y="190"/>
                    <a:pt x="333" y="192"/>
                    <a:pt x="339" y="192"/>
                  </a:cubicBezTo>
                  <a:cubicBezTo>
                    <a:pt x="342" y="192"/>
                    <a:pt x="346" y="192"/>
                    <a:pt x="349" y="189"/>
                  </a:cubicBezTo>
                  <a:cubicBezTo>
                    <a:pt x="361" y="177"/>
                    <a:pt x="379" y="170"/>
                    <a:pt x="396" y="170"/>
                  </a:cubicBezTo>
                  <a:cubicBezTo>
                    <a:pt x="409" y="170"/>
                    <a:pt x="421" y="174"/>
                    <a:pt x="431" y="181"/>
                  </a:cubicBezTo>
                  <a:cubicBezTo>
                    <a:pt x="432" y="181"/>
                    <a:pt x="433" y="181"/>
                    <a:pt x="434" y="181"/>
                  </a:cubicBezTo>
                  <a:cubicBezTo>
                    <a:pt x="444" y="181"/>
                    <a:pt x="448" y="161"/>
                    <a:pt x="452" y="127"/>
                  </a:cubicBezTo>
                  <a:cubicBezTo>
                    <a:pt x="452" y="94"/>
                    <a:pt x="448" y="57"/>
                    <a:pt x="440" y="57"/>
                  </a:cubicBezTo>
                  <a:cubicBezTo>
                    <a:pt x="439" y="58"/>
                    <a:pt x="438" y="58"/>
                    <a:pt x="437" y="58"/>
                  </a:cubicBezTo>
                  <a:cubicBezTo>
                    <a:pt x="426" y="58"/>
                    <a:pt x="416" y="41"/>
                    <a:pt x="405" y="41"/>
                  </a:cubicBezTo>
                  <a:cubicBezTo>
                    <a:pt x="405" y="41"/>
                    <a:pt x="404" y="41"/>
                    <a:pt x="403" y="41"/>
                  </a:cubicBezTo>
                  <a:cubicBezTo>
                    <a:pt x="374" y="49"/>
                    <a:pt x="349" y="62"/>
                    <a:pt x="325" y="78"/>
                  </a:cubicBezTo>
                  <a:cubicBezTo>
                    <a:pt x="322" y="78"/>
                    <a:pt x="319" y="82"/>
                    <a:pt x="316" y="82"/>
                  </a:cubicBezTo>
                  <a:cubicBezTo>
                    <a:pt x="315" y="82"/>
                    <a:pt x="314" y="81"/>
                    <a:pt x="312" y="78"/>
                  </a:cubicBezTo>
                  <a:cubicBezTo>
                    <a:pt x="296" y="53"/>
                    <a:pt x="267" y="33"/>
                    <a:pt x="234" y="29"/>
                  </a:cubicBezTo>
                  <a:cubicBezTo>
                    <a:pt x="226" y="29"/>
                    <a:pt x="214" y="37"/>
                    <a:pt x="202" y="37"/>
                  </a:cubicBezTo>
                  <a:cubicBezTo>
                    <a:pt x="180" y="33"/>
                    <a:pt x="158" y="11"/>
                    <a:pt x="134" y="11"/>
                  </a:cubicBezTo>
                  <a:cubicBezTo>
                    <a:pt x="131" y="11"/>
                    <a:pt x="127" y="11"/>
                    <a:pt x="124" y="12"/>
                  </a:cubicBezTo>
                  <a:cubicBezTo>
                    <a:pt x="121" y="14"/>
                    <a:pt x="118" y="14"/>
                    <a:pt x="115" y="14"/>
                  </a:cubicBezTo>
                  <a:cubicBezTo>
                    <a:pt x="104" y="14"/>
                    <a:pt x="94" y="6"/>
                    <a:pt x="83" y="6"/>
                  </a:cubicBezTo>
                  <a:cubicBezTo>
                    <a:pt x="80" y="6"/>
                    <a:pt x="77" y="7"/>
                    <a:pt x="74" y="8"/>
                  </a:cubicBezTo>
                  <a:cubicBezTo>
                    <a:pt x="72" y="9"/>
                    <a:pt x="71" y="9"/>
                    <a:pt x="69" y="9"/>
                  </a:cubicBezTo>
                  <a:cubicBezTo>
                    <a:pt x="55" y="9"/>
                    <a:pt x="44" y="0"/>
                    <a:pt x="33" y="0"/>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sp>
          <p:nvSpPr>
            <p:cNvPr id="373" name="Google Shape;864;p40">
              <a:extLst>
                <a:ext uri="{FF2B5EF4-FFF2-40B4-BE49-F238E27FC236}">
                  <a16:creationId xmlns:a16="http://schemas.microsoft.com/office/drawing/2014/main" xmlns="" id="{7A2ABF59-373E-C34B-933E-CB80FA4772E4}"/>
                </a:ext>
              </a:extLst>
            </p:cNvPr>
            <p:cNvSpPr/>
            <p:nvPr/>
          </p:nvSpPr>
          <p:spPr>
            <a:xfrm>
              <a:off x="3018300" y="4529000"/>
              <a:ext cx="13875" cy="6225"/>
            </a:xfrm>
            <a:custGeom>
              <a:avLst/>
              <a:gdLst/>
              <a:ahLst/>
              <a:cxnLst/>
              <a:rect l="l" t="t" r="r" b="b"/>
              <a:pathLst>
                <a:path w="555" h="249" extrusionOk="0">
                  <a:moveTo>
                    <a:pt x="1" y="1"/>
                  </a:moveTo>
                  <a:lnTo>
                    <a:pt x="1" y="235"/>
                  </a:lnTo>
                  <a:lnTo>
                    <a:pt x="5" y="235"/>
                  </a:lnTo>
                  <a:cubicBezTo>
                    <a:pt x="11" y="233"/>
                    <a:pt x="18" y="232"/>
                    <a:pt x="24" y="232"/>
                  </a:cubicBezTo>
                  <a:cubicBezTo>
                    <a:pt x="38" y="232"/>
                    <a:pt x="53" y="236"/>
                    <a:pt x="67" y="236"/>
                  </a:cubicBezTo>
                  <a:cubicBezTo>
                    <a:pt x="71" y="236"/>
                    <a:pt x="75" y="235"/>
                    <a:pt x="79" y="235"/>
                  </a:cubicBezTo>
                  <a:cubicBezTo>
                    <a:pt x="103" y="231"/>
                    <a:pt x="128" y="231"/>
                    <a:pt x="148" y="226"/>
                  </a:cubicBezTo>
                  <a:cubicBezTo>
                    <a:pt x="151" y="226"/>
                    <a:pt x="154" y="220"/>
                    <a:pt x="158" y="220"/>
                  </a:cubicBezTo>
                  <a:cubicBezTo>
                    <a:pt x="159" y="220"/>
                    <a:pt x="160" y="220"/>
                    <a:pt x="161" y="222"/>
                  </a:cubicBezTo>
                  <a:cubicBezTo>
                    <a:pt x="165" y="230"/>
                    <a:pt x="170" y="233"/>
                    <a:pt x="176" y="233"/>
                  </a:cubicBezTo>
                  <a:cubicBezTo>
                    <a:pt x="185" y="233"/>
                    <a:pt x="195" y="224"/>
                    <a:pt x="205" y="224"/>
                  </a:cubicBezTo>
                  <a:cubicBezTo>
                    <a:pt x="212" y="224"/>
                    <a:pt x="219" y="229"/>
                    <a:pt x="226" y="247"/>
                  </a:cubicBezTo>
                  <a:cubicBezTo>
                    <a:pt x="226" y="248"/>
                    <a:pt x="227" y="249"/>
                    <a:pt x="227" y="249"/>
                  </a:cubicBezTo>
                  <a:cubicBezTo>
                    <a:pt x="229" y="249"/>
                    <a:pt x="232" y="247"/>
                    <a:pt x="234" y="247"/>
                  </a:cubicBezTo>
                  <a:cubicBezTo>
                    <a:pt x="246" y="221"/>
                    <a:pt x="258" y="209"/>
                    <a:pt x="270" y="209"/>
                  </a:cubicBezTo>
                  <a:cubicBezTo>
                    <a:pt x="274" y="209"/>
                    <a:pt x="279" y="211"/>
                    <a:pt x="284" y="214"/>
                  </a:cubicBezTo>
                  <a:cubicBezTo>
                    <a:pt x="287" y="216"/>
                    <a:pt x="290" y="216"/>
                    <a:pt x="293" y="216"/>
                  </a:cubicBezTo>
                  <a:cubicBezTo>
                    <a:pt x="307" y="216"/>
                    <a:pt x="321" y="205"/>
                    <a:pt x="337" y="202"/>
                  </a:cubicBezTo>
                  <a:cubicBezTo>
                    <a:pt x="340" y="202"/>
                    <a:pt x="343" y="202"/>
                    <a:pt x="346" y="202"/>
                  </a:cubicBezTo>
                  <a:cubicBezTo>
                    <a:pt x="359" y="202"/>
                    <a:pt x="369" y="199"/>
                    <a:pt x="382" y="173"/>
                  </a:cubicBezTo>
                  <a:cubicBezTo>
                    <a:pt x="382" y="170"/>
                    <a:pt x="383" y="169"/>
                    <a:pt x="385" y="169"/>
                  </a:cubicBezTo>
                  <a:cubicBezTo>
                    <a:pt x="388" y="169"/>
                    <a:pt x="392" y="172"/>
                    <a:pt x="394" y="177"/>
                  </a:cubicBezTo>
                  <a:cubicBezTo>
                    <a:pt x="405" y="199"/>
                    <a:pt x="416" y="206"/>
                    <a:pt x="428" y="206"/>
                  </a:cubicBezTo>
                  <a:cubicBezTo>
                    <a:pt x="446" y="206"/>
                    <a:pt x="464" y="188"/>
                    <a:pt x="485" y="185"/>
                  </a:cubicBezTo>
                  <a:cubicBezTo>
                    <a:pt x="492" y="155"/>
                    <a:pt x="501" y="142"/>
                    <a:pt x="512" y="142"/>
                  </a:cubicBezTo>
                  <a:cubicBezTo>
                    <a:pt x="519" y="142"/>
                    <a:pt x="526" y="147"/>
                    <a:pt x="534" y="157"/>
                  </a:cubicBezTo>
                  <a:cubicBezTo>
                    <a:pt x="536" y="158"/>
                    <a:pt x="537" y="159"/>
                    <a:pt x="539" y="159"/>
                  </a:cubicBezTo>
                  <a:cubicBezTo>
                    <a:pt x="548" y="159"/>
                    <a:pt x="555" y="127"/>
                    <a:pt x="555" y="95"/>
                  </a:cubicBezTo>
                  <a:cubicBezTo>
                    <a:pt x="550" y="54"/>
                    <a:pt x="546" y="42"/>
                    <a:pt x="534" y="38"/>
                  </a:cubicBezTo>
                  <a:cubicBezTo>
                    <a:pt x="534" y="38"/>
                    <a:pt x="530" y="38"/>
                    <a:pt x="526" y="46"/>
                  </a:cubicBezTo>
                  <a:cubicBezTo>
                    <a:pt x="520" y="58"/>
                    <a:pt x="513" y="64"/>
                    <a:pt x="507" y="64"/>
                  </a:cubicBezTo>
                  <a:cubicBezTo>
                    <a:pt x="501" y="64"/>
                    <a:pt x="495" y="58"/>
                    <a:pt x="489" y="46"/>
                  </a:cubicBezTo>
                  <a:cubicBezTo>
                    <a:pt x="487" y="42"/>
                    <a:pt x="484" y="41"/>
                    <a:pt x="481" y="41"/>
                  </a:cubicBezTo>
                  <a:cubicBezTo>
                    <a:pt x="478" y="41"/>
                    <a:pt x="475" y="42"/>
                    <a:pt x="472" y="42"/>
                  </a:cubicBezTo>
                  <a:cubicBezTo>
                    <a:pt x="466" y="41"/>
                    <a:pt x="460" y="40"/>
                    <a:pt x="454" y="40"/>
                  </a:cubicBezTo>
                  <a:cubicBezTo>
                    <a:pt x="436" y="40"/>
                    <a:pt x="417" y="45"/>
                    <a:pt x="399" y="54"/>
                  </a:cubicBezTo>
                  <a:cubicBezTo>
                    <a:pt x="394" y="56"/>
                    <a:pt x="389" y="57"/>
                    <a:pt x="384" y="57"/>
                  </a:cubicBezTo>
                  <a:cubicBezTo>
                    <a:pt x="370" y="57"/>
                    <a:pt x="357" y="49"/>
                    <a:pt x="341" y="46"/>
                  </a:cubicBezTo>
                  <a:cubicBezTo>
                    <a:pt x="329" y="42"/>
                    <a:pt x="316" y="40"/>
                    <a:pt x="302" y="40"/>
                  </a:cubicBezTo>
                  <a:cubicBezTo>
                    <a:pt x="289" y="40"/>
                    <a:pt x="276" y="42"/>
                    <a:pt x="263" y="46"/>
                  </a:cubicBezTo>
                  <a:cubicBezTo>
                    <a:pt x="253" y="48"/>
                    <a:pt x="243" y="54"/>
                    <a:pt x="234" y="54"/>
                  </a:cubicBezTo>
                  <a:cubicBezTo>
                    <a:pt x="228" y="54"/>
                    <a:pt x="223" y="52"/>
                    <a:pt x="218" y="46"/>
                  </a:cubicBezTo>
                  <a:cubicBezTo>
                    <a:pt x="214" y="42"/>
                    <a:pt x="210" y="38"/>
                    <a:pt x="206" y="38"/>
                  </a:cubicBezTo>
                  <a:cubicBezTo>
                    <a:pt x="201" y="39"/>
                    <a:pt x="196" y="40"/>
                    <a:pt x="191" y="40"/>
                  </a:cubicBezTo>
                  <a:cubicBezTo>
                    <a:pt x="164" y="40"/>
                    <a:pt x="139" y="22"/>
                    <a:pt x="111" y="5"/>
                  </a:cubicBezTo>
                  <a:cubicBezTo>
                    <a:pt x="103" y="1"/>
                    <a:pt x="91" y="1"/>
                    <a:pt x="79" y="1"/>
                  </a:cubicBezTo>
                  <a:cubicBezTo>
                    <a:pt x="69" y="1"/>
                    <a:pt x="60" y="15"/>
                    <a:pt x="51" y="15"/>
                  </a:cubicBezTo>
                  <a:cubicBezTo>
                    <a:pt x="48" y="15"/>
                    <a:pt x="45" y="13"/>
                    <a:pt x="42" y="9"/>
                  </a:cubicBezTo>
                  <a:cubicBezTo>
                    <a:pt x="37" y="3"/>
                    <a:pt x="32" y="1"/>
                    <a:pt x="27" y="1"/>
                  </a:cubicBezTo>
                  <a:cubicBezTo>
                    <a:pt x="21" y="1"/>
                    <a:pt x="15" y="3"/>
                    <a:pt x="9" y="3"/>
                  </a:cubicBezTo>
                  <a:cubicBezTo>
                    <a:pt x="6" y="3"/>
                    <a:pt x="3" y="3"/>
                    <a:pt x="1" y="1"/>
                  </a:cubicBezTo>
                  <a:close/>
                </a:path>
              </a:pathLst>
            </a:custGeom>
            <a:solidFill>
              <a:srgbClr val="482400"/>
            </a:solidFill>
            <a:ln>
              <a:noFill/>
            </a:ln>
          </p:spPr>
          <p:txBody>
            <a:bodyPr spcFirstLastPara="1" wrap="square" lIns="121900" tIns="121900" rIns="121900" bIns="121900" anchor="ctr" anchorCtr="0">
              <a:noAutofit/>
            </a:bodyPr>
            <a:lstStyle/>
            <a:p>
              <a:endParaRPr sz="2400"/>
            </a:p>
          </p:txBody>
        </p:sp>
      </p:grpSp>
      <p:sp>
        <p:nvSpPr>
          <p:cNvPr id="374" name="Google Shape;420;p34">
            <a:extLst>
              <a:ext uri="{FF2B5EF4-FFF2-40B4-BE49-F238E27FC236}">
                <a16:creationId xmlns:a16="http://schemas.microsoft.com/office/drawing/2014/main" xmlns="" id="{4CCB68BB-8C82-CA40-8FCB-A26673670A6F}"/>
              </a:ext>
            </a:extLst>
          </p:cNvPr>
          <p:cNvSpPr txBox="1">
            <a:spLocks/>
          </p:cNvSpPr>
          <p:nvPr/>
        </p:nvSpPr>
        <p:spPr>
          <a:xfrm>
            <a:off x="914400" y="300892"/>
            <a:ext cx="5892800" cy="79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edressed"/>
              <a:buNone/>
              <a:defRPr sz="2800" b="0" i="0" u="none" strike="noStrike" cap="none">
                <a:solidFill>
                  <a:schemeClr val="dk1"/>
                </a:solidFill>
                <a:latin typeface="Redressed"/>
                <a:ea typeface="Redressed"/>
                <a:cs typeface="Redressed"/>
                <a:sym typeface="Redressed"/>
              </a:defRPr>
            </a:lvl1pPr>
            <a:lvl2pPr marR="0" lvl="1"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2pPr>
            <a:lvl3pPr marR="0" lvl="2"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3pPr>
            <a:lvl4pPr marR="0" lvl="3"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4pPr>
            <a:lvl5pPr marR="0" lvl="4"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5pPr>
            <a:lvl6pPr marR="0" lvl="5"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6pPr>
            <a:lvl7pPr marR="0" lvl="6"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7pPr>
            <a:lvl8pPr marR="0" lvl="7"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8pPr>
            <a:lvl9pPr marR="0" lvl="8"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9pPr>
          </a:lstStyle>
          <a:p>
            <a:r>
              <a:rPr lang="en-US" sz="3733" dirty="0" err="1">
                <a:solidFill>
                  <a:srgbClr val="7030A0"/>
                </a:solidFill>
                <a:latin typeface="SVN-Anastasia" panose="020B0606040200020203" pitchFamily="34" charset="0"/>
              </a:rPr>
              <a:t>Khởi</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động</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Từ</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khóa</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bí</a:t>
            </a:r>
            <a:r>
              <a:rPr lang="en-US" sz="3733" dirty="0">
                <a:solidFill>
                  <a:srgbClr val="7030A0"/>
                </a:solidFill>
                <a:latin typeface="SVN-Anastasia" panose="020B0606040200020203" pitchFamily="34" charset="0"/>
              </a:rPr>
              <a:t> </a:t>
            </a:r>
            <a:r>
              <a:rPr lang="en-US" sz="3733" dirty="0" err="1">
                <a:solidFill>
                  <a:srgbClr val="7030A0"/>
                </a:solidFill>
                <a:latin typeface="SVN-Anastasia" panose="020B0606040200020203" pitchFamily="34" charset="0"/>
              </a:rPr>
              <a:t>ẩn</a:t>
            </a:r>
            <a:endParaRPr lang="en-US" sz="3733" dirty="0">
              <a:solidFill>
                <a:srgbClr val="7030A0"/>
              </a:solidFill>
              <a:latin typeface="SVN-Anastasia" panose="020B0606040200020203" pitchFamily="34" charset="0"/>
            </a:endParaRPr>
          </a:p>
        </p:txBody>
      </p:sp>
      <p:pic>
        <p:nvPicPr>
          <p:cNvPr id="375" name="Picture 374">
            <a:extLst>
              <a:ext uri="{FF2B5EF4-FFF2-40B4-BE49-F238E27FC236}">
                <a16:creationId xmlns:a16="http://schemas.microsoft.com/office/drawing/2014/main" xmlns="" id="{CC2D32C5-01B6-4D46-B919-B992E526F6A8}"/>
              </a:ext>
            </a:extLst>
          </p:cNvPr>
          <p:cNvPicPr>
            <a:picLocks noChangeAspect="1"/>
          </p:cNvPicPr>
          <p:nvPr/>
        </p:nvPicPr>
        <p:blipFill>
          <a:blip r:embed="rId2"/>
          <a:stretch>
            <a:fillRect/>
          </a:stretch>
        </p:blipFill>
        <p:spPr>
          <a:xfrm>
            <a:off x="11092823" y="93783"/>
            <a:ext cx="895773" cy="895773"/>
          </a:xfrm>
          <a:prstGeom prst="rect">
            <a:avLst/>
          </a:prstGeom>
        </p:spPr>
      </p:pic>
      <p:pic>
        <p:nvPicPr>
          <p:cNvPr id="376" name="Picture 375">
            <a:extLst>
              <a:ext uri="{FF2B5EF4-FFF2-40B4-BE49-F238E27FC236}">
                <a16:creationId xmlns:a16="http://schemas.microsoft.com/office/drawing/2014/main" xmlns="" id="{5D334AEF-22DD-7149-A8C0-FA013003C0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29" b="97235" l="9684" r="89921">
                        <a14:foregroundMark x1="29842" y1="9677" x2="19763" y2="12135"/>
                        <a14:foregroundMark x1="19763" y1="12135" x2="15020" y2="17972"/>
                        <a14:foregroundMark x1="15020" y1="17972" x2="9684" y2="32104"/>
                        <a14:foregroundMark x1="9684" y1="32104" x2="17391" y2="37481"/>
                        <a14:foregroundMark x1="17391" y1="37481" x2="20553" y2="45469"/>
                        <a14:foregroundMark x1="20553" y1="45469" x2="39328" y2="47773"/>
                        <a14:foregroundMark x1="39328" y1="47773" x2="48221" y2="47619"/>
                        <a14:foregroundMark x1="48221" y1="47619" x2="59289" y2="48694"/>
                        <a14:foregroundMark x1="59289" y1="48694" x2="77668" y2="43472"/>
                        <a14:foregroundMark x1="77668" y1="43472" x2="78854" y2="36252"/>
                        <a14:foregroundMark x1="78854" y1="36252" x2="85573" y2="30722"/>
                        <a14:foregroundMark x1="85573" y1="30722" x2="87352" y2="23502"/>
                        <a14:foregroundMark x1="87352" y1="23502" x2="79249" y2="10292"/>
                        <a14:foregroundMark x1="79249" y1="10292" x2="69763" y2="11367"/>
                        <a14:foregroundMark x1="69763" y1="11367" x2="52569" y2="5991"/>
                        <a14:foregroundMark x1="52569" y1="5991" x2="30435" y2="8756"/>
                        <a14:foregroundMark x1="30435" y1="8756" x2="28854" y2="12596"/>
                        <a14:foregroundMark x1="31621" y1="8449" x2="40909" y2="7066"/>
                        <a14:foregroundMark x1="40909" y1="7066" x2="47431" y2="1843"/>
                        <a14:foregroundMark x1="47431" y1="1843" x2="55929" y2="4762"/>
                        <a14:foregroundMark x1="55929" y1="4762" x2="58498" y2="7680"/>
                        <a14:foregroundMark x1="50593" y1="1382" x2="49605" y2="1997"/>
                        <a14:foregroundMark x1="78063" y1="52381" x2="76680" y2="52227"/>
                        <a14:foregroundMark x1="76482" y1="62058" x2="77668" y2="59754"/>
                        <a14:foregroundMark x1="67984" y1="64670" x2="67589" y2="65284"/>
                        <a14:foregroundMark x1="62253" y1="67435" x2="62648" y2="66974"/>
                        <a14:foregroundMark x1="49407" y1="71121" x2="47431" y2="73272"/>
                        <a14:foregroundMark x1="31423" y1="93088" x2="51186" y2="92166"/>
                        <a14:foregroundMark x1="51186" y1="92166" x2="57115" y2="97235"/>
                        <a14:foregroundMark x1="57115" y1="97235" x2="39723" y2="94009"/>
                        <a14:foregroundMark x1="39130" y1="70814" x2="44269" y2="71582"/>
                        <a14:foregroundMark x1="23518" y1="71121" x2="30632" y2="72043"/>
                        <a14:foregroundMark x1="79644" y1="53917" x2="79249" y2="51152"/>
                        <a14:foregroundMark x1="63439" y1="30261" x2="51383" y2="30108"/>
                        <a14:foregroundMark x1="51383" y1="30108" x2="40514" y2="23041"/>
                        <a14:foregroundMark x1="40514" y1="23041" x2="37549" y2="11367"/>
                        <a14:foregroundMark x1="37549" y1="11367" x2="42688" y2="3072"/>
                        <a14:foregroundMark x1="42688" y1="3072" x2="54545" y2="1382"/>
                        <a14:foregroundMark x1="54545" y1="1382" x2="66206" y2="12135"/>
                        <a14:foregroundMark x1="66206" y1="12135" x2="67589" y2="29339"/>
                        <a14:foregroundMark x1="67589" y1="29339" x2="63439" y2="36098"/>
                        <a14:foregroundMark x1="63439" y1="36098" x2="51976" y2="37481"/>
                        <a14:foregroundMark x1="51976" y1="37481" x2="52174" y2="28879"/>
                        <a14:foregroundMark x1="52174" y1="28879" x2="58893" y2="22734"/>
                        <a14:foregroundMark x1="58893" y1="22734" x2="62253" y2="36098"/>
                        <a14:foregroundMark x1="62253" y1="36098" x2="60079" y2="41628"/>
                      </a14:backgroundRemoval>
                    </a14:imgEffect>
                  </a14:imgLayer>
                </a14:imgProps>
              </a:ext>
              <a:ext uri="{28A0092B-C50C-407E-A947-70E740481C1C}">
                <a14:useLocalDpi xmlns:a14="http://schemas.microsoft.com/office/drawing/2010/main" val="0"/>
              </a:ext>
            </a:extLst>
          </a:blip>
          <a:stretch>
            <a:fillRect/>
          </a:stretch>
        </p:blipFill>
        <p:spPr>
          <a:xfrm>
            <a:off x="-108324" y="804780"/>
            <a:ext cx="5341223" cy="6053220"/>
          </a:xfrm>
          <a:prstGeom prst="rect">
            <a:avLst/>
          </a:prstGeom>
        </p:spPr>
      </p:pic>
      <p:sp>
        <p:nvSpPr>
          <p:cNvPr id="377" name="Rectangle 376">
            <a:extLst>
              <a:ext uri="{FF2B5EF4-FFF2-40B4-BE49-F238E27FC236}">
                <a16:creationId xmlns:a16="http://schemas.microsoft.com/office/drawing/2014/main" xmlns="" id="{691C9F0A-BABB-FC48-8C18-FD1136DC08EC}"/>
              </a:ext>
            </a:extLst>
          </p:cNvPr>
          <p:cNvSpPr/>
          <p:nvPr/>
        </p:nvSpPr>
        <p:spPr>
          <a:xfrm>
            <a:off x="758782" y="1725071"/>
            <a:ext cx="3370636" cy="1384995"/>
          </a:xfrm>
          <a:prstGeom prst="rect">
            <a:avLst/>
          </a:prstGeom>
        </p:spPr>
        <p:txBody>
          <a:bodyPr wrap="square">
            <a:spAutoFit/>
          </a:bodyPr>
          <a:lstStyle/>
          <a:p>
            <a:pPr algn="ctr"/>
            <a:r>
              <a:rPr lang="en-US" sz="2800" dirty="0">
                <a:solidFill>
                  <a:srgbClr val="7030A0"/>
                </a:solidFill>
                <a:latin typeface="SVN-KG Ten Thousand Reasons" panose="02040603050506020204" pitchFamily="18" charset="0"/>
                <a:cs typeface="Times New Roman" panose="02020603050405020304" pitchFamily="18" charset="0"/>
              </a:rPr>
              <a:t>Hs </a:t>
            </a:r>
            <a:r>
              <a:rPr lang="en-US" sz="2800" dirty="0" err="1">
                <a:solidFill>
                  <a:srgbClr val="7030A0"/>
                </a:solidFill>
                <a:latin typeface="SVN-KG Ten Thousand Reasons" panose="02040603050506020204" pitchFamily="18" charset="0"/>
                <a:cs typeface="Times New Roman" panose="02020603050405020304" pitchFamily="18" charset="0"/>
              </a:rPr>
              <a:t>tìm</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từ</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khoá</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liên</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quan</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đến</a:t>
            </a:r>
            <a:r>
              <a:rPr lang="en-US" sz="2800" dirty="0">
                <a:solidFill>
                  <a:srgbClr val="7030A0"/>
                </a:solidFill>
                <a:latin typeface="SVN-KG Ten Thousand Reasons" panose="02040603050506020204" pitchFamily="18" charset="0"/>
                <a:cs typeface="Times New Roman" panose="02020603050405020304" pitchFamily="18" charset="0"/>
              </a:rPr>
              <a:t> Tri </a:t>
            </a:r>
            <a:r>
              <a:rPr lang="en-US" sz="2800" dirty="0" err="1">
                <a:solidFill>
                  <a:srgbClr val="7030A0"/>
                </a:solidFill>
                <a:latin typeface="SVN-KG Ten Thousand Reasons" panose="02040603050506020204" pitchFamily="18" charset="0"/>
                <a:cs typeface="Times New Roman" panose="02020603050405020304" pitchFamily="18" charset="0"/>
              </a:rPr>
              <a:t>thức</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ngữ</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văn</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thuộc</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chủ</a:t>
            </a:r>
            <a:r>
              <a:rPr lang="en-US" sz="2800" dirty="0">
                <a:solidFill>
                  <a:srgbClr val="7030A0"/>
                </a:solidFill>
                <a:latin typeface="SVN-KG Ten Thousand Reasons" panose="02040603050506020204" pitchFamily="18" charset="0"/>
                <a:cs typeface="Times New Roman" panose="02020603050405020304" pitchFamily="18" charset="0"/>
              </a:rPr>
              <a:t> </a:t>
            </a:r>
            <a:r>
              <a:rPr lang="en-US" sz="2800" dirty="0" err="1">
                <a:solidFill>
                  <a:srgbClr val="7030A0"/>
                </a:solidFill>
                <a:latin typeface="SVN-KG Ten Thousand Reasons" panose="02040603050506020204" pitchFamily="18" charset="0"/>
                <a:cs typeface="Times New Roman" panose="02020603050405020304" pitchFamily="18" charset="0"/>
              </a:rPr>
              <a:t>điểm</a:t>
            </a:r>
            <a:r>
              <a:rPr lang="en-US" sz="2800" dirty="0">
                <a:solidFill>
                  <a:srgbClr val="7030A0"/>
                </a:solidFill>
                <a:latin typeface="SVN-KG Ten Thousand Reasons" panose="02040603050506020204" pitchFamily="18" charset="0"/>
                <a:cs typeface="Times New Roman" panose="02020603050405020304" pitchFamily="18" charset="0"/>
              </a:rPr>
              <a:t>.</a:t>
            </a:r>
          </a:p>
        </p:txBody>
      </p:sp>
      <p:pic>
        <p:nvPicPr>
          <p:cNvPr id="759" name="Picture 758">
            <a:extLst>
              <a:ext uri="{FF2B5EF4-FFF2-40B4-BE49-F238E27FC236}">
                <a16:creationId xmlns:a16="http://schemas.microsoft.com/office/drawing/2014/main" xmlns="" id="{D758B235-25A5-0340-8295-BD1757EB0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145" y="1203971"/>
            <a:ext cx="5417079" cy="5254837"/>
          </a:xfrm>
          <a:prstGeom prst="rect">
            <a:avLst/>
          </a:prstGeom>
        </p:spPr>
      </p:pic>
      <p:pic>
        <p:nvPicPr>
          <p:cNvPr id="761" name="Picture 760">
            <a:extLst>
              <a:ext uri="{FF2B5EF4-FFF2-40B4-BE49-F238E27FC236}">
                <a16:creationId xmlns:a16="http://schemas.microsoft.com/office/drawing/2014/main" xmlns="" id="{E5E61518-92FF-984E-B498-7437C992D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016" y="1203971"/>
            <a:ext cx="5228208" cy="5254837"/>
          </a:xfrm>
          <a:prstGeom prst="rect">
            <a:avLst/>
          </a:prstGeom>
        </p:spPr>
      </p:pic>
    </p:spTree>
    <p:extLst>
      <p:ext uri="{BB962C8B-B14F-4D97-AF65-F5344CB8AC3E}">
        <p14:creationId xmlns:p14="http://schemas.microsoft.com/office/powerpoint/2010/main" val="256575035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down)">
                                      <p:cBhvr>
                                        <p:cTn id="7" dur="500"/>
                                        <p:tgtEl>
                                          <p:spTgt spid="185"/>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Effect transition="in" filter="fade">
                                      <p:cBhvr>
                                        <p:cTn id="12" dur="1000"/>
                                        <p:tgtEl>
                                          <p:spTgt spid="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87"/>
                                        </p:tgtEl>
                                        <p:attrNameLst>
                                          <p:attrName>style.visibility</p:attrName>
                                        </p:attrNameLst>
                                      </p:cBhvr>
                                      <p:to>
                                        <p:strVal val="visible"/>
                                      </p:to>
                                    </p:set>
                                    <p:animEffect transition="in" filter="fade">
                                      <p:cBhvr>
                                        <p:cTn id="16" dur="1000"/>
                                        <p:tgtEl>
                                          <p:spTgt spid="187"/>
                                        </p:tgtEl>
                                      </p:cBhvr>
                                    </p:animEffect>
                                    <p:anim calcmode="lin" valueType="num">
                                      <p:cBhvr>
                                        <p:cTn id="17" dur="1000" fill="hold"/>
                                        <p:tgtEl>
                                          <p:spTgt spid="187"/>
                                        </p:tgtEl>
                                        <p:attrNameLst>
                                          <p:attrName>ppt_x</p:attrName>
                                        </p:attrNameLst>
                                      </p:cBhvr>
                                      <p:tavLst>
                                        <p:tav tm="0">
                                          <p:val>
                                            <p:strVal val="#ppt_x"/>
                                          </p:val>
                                        </p:tav>
                                        <p:tav tm="100000">
                                          <p:val>
                                            <p:strVal val="#ppt_x"/>
                                          </p:val>
                                        </p:tav>
                                      </p:tavLst>
                                    </p:anim>
                                    <p:anim calcmode="lin" valueType="num">
                                      <p:cBhvr>
                                        <p:cTn id="18" dur="1000" fill="hold"/>
                                        <p:tgtEl>
                                          <p:spTgt spid="18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anim calcmode="lin" valueType="num">
                                      <p:cBhvr>
                                        <p:cTn id="23" dur="1000" fill="hold"/>
                                        <p:tgtEl>
                                          <p:spTgt spid="188"/>
                                        </p:tgtEl>
                                        <p:attrNameLst>
                                          <p:attrName>ppt_x</p:attrName>
                                        </p:attrNameLst>
                                      </p:cBhvr>
                                      <p:tavLst>
                                        <p:tav tm="0">
                                          <p:val>
                                            <p:strVal val="#ppt_x"/>
                                          </p:val>
                                        </p:tav>
                                        <p:tav tm="100000">
                                          <p:val>
                                            <p:strVal val="#ppt_x"/>
                                          </p:val>
                                        </p:tav>
                                      </p:tavLst>
                                    </p:anim>
                                    <p:anim calcmode="lin" valueType="num">
                                      <p:cBhvr>
                                        <p:cTn id="24" dur="1000" fill="hold"/>
                                        <p:tgtEl>
                                          <p:spTgt spid="188"/>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374"/>
                                        </p:tgtEl>
                                        <p:attrNameLst>
                                          <p:attrName>style.visibility</p:attrName>
                                        </p:attrNameLst>
                                      </p:cBhvr>
                                      <p:to>
                                        <p:strVal val="visible"/>
                                      </p:to>
                                    </p:set>
                                    <p:animEffect transition="in" filter="wipe(down)">
                                      <p:cBhvr>
                                        <p:cTn id="27" dur="500"/>
                                        <p:tgtEl>
                                          <p:spTgt spid="374"/>
                                        </p:tgtEl>
                                      </p:cBhvr>
                                    </p:animEffect>
                                  </p:childTnLst>
                                </p:cTn>
                              </p:par>
                              <p:par>
                                <p:cTn id="28" presetID="53" presetClass="entr" presetSubtype="16" fill="hold" nodeType="withEffect">
                                  <p:stCondLst>
                                    <p:cond delay="0"/>
                                  </p:stCondLst>
                                  <p:childTnLst>
                                    <p:set>
                                      <p:cBhvr>
                                        <p:cTn id="29" dur="1" fill="hold">
                                          <p:stCondLst>
                                            <p:cond delay="0"/>
                                          </p:stCondLst>
                                        </p:cTn>
                                        <p:tgtEl>
                                          <p:spTgt spid="195"/>
                                        </p:tgtEl>
                                        <p:attrNameLst>
                                          <p:attrName>style.visibility</p:attrName>
                                        </p:attrNameLst>
                                      </p:cBhvr>
                                      <p:to>
                                        <p:strVal val="visible"/>
                                      </p:to>
                                    </p:set>
                                    <p:anim calcmode="lin" valueType="num">
                                      <p:cBhvr>
                                        <p:cTn id="30" dur="1000" fill="hold"/>
                                        <p:tgtEl>
                                          <p:spTgt spid="195"/>
                                        </p:tgtEl>
                                        <p:attrNameLst>
                                          <p:attrName>ppt_w</p:attrName>
                                        </p:attrNameLst>
                                      </p:cBhvr>
                                      <p:tavLst>
                                        <p:tav tm="0">
                                          <p:val>
                                            <p:fltVal val="0"/>
                                          </p:val>
                                        </p:tav>
                                        <p:tav tm="100000">
                                          <p:val>
                                            <p:strVal val="#ppt_w"/>
                                          </p:val>
                                        </p:tav>
                                      </p:tavLst>
                                    </p:anim>
                                    <p:anim calcmode="lin" valueType="num">
                                      <p:cBhvr>
                                        <p:cTn id="31" dur="1000" fill="hold"/>
                                        <p:tgtEl>
                                          <p:spTgt spid="195"/>
                                        </p:tgtEl>
                                        <p:attrNameLst>
                                          <p:attrName>ppt_h</p:attrName>
                                        </p:attrNameLst>
                                      </p:cBhvr>
                                      <p:tavLst>
                                        <p:tav tm="0">
                                          <p:val>
                                            <p:fltVal val="0"/>
                                          </p:val>
                                        </p:tav>
                                        <p:tav tm="100000">
                                          <p:val>
                                            <p:strVal val="#ppt_h"/>
                                          </p:val>
                                        </p:tav>
                                      </p:tavLst>
                                    </p:anim>
                                    <p:animEffect transition="in" filter="fade">
                                      <p:cBhvr>
                                        <p:cTn id="32" dur="1000"/>
                                        <p:tgtEl>
                                          <p:spTgt spid="195"/>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376"/>
                                        </p:tgtEl>
                                        <p:attrNameLst>
                                          <p:attrName>style.visibility</p:attrName>
                                        </p:attrNameLst>
                                      </p:cBhvr>
                                      <p:to>
                                        <p:strVal val="visible"/>
                                      </p:to>
                                    </p:set>
                                    <p:animEffect transition="in" filter="fade">
                                      <p:cBhvr>
                                        <p:cTn id="36" dur="1000"/>
                                        <p:tgtEl>
                                          <p:spTgt spid="376"/>
                                        </p:tgtEl>
                                      </p:cBhvr>
                                    </p:animEffect>
                                    <p:anim calcmode="lin" valueType="num">
                                      <p:cBhvr>
                                        <p:cTn id="37" dur="1000" fill="hold"/>
                                        <p:tgtEl>
                                          <p:spTgt spid="376"/>
                                        </p:tgtEl>
                                        <p:attrNameLst>
                                          <p:attrName>ppt_x</p:attrName>
                                        </p:attrNameLst>
                                      </p:cBhvr>
                                      <p:tavLst>
                                        <p:tav tm="0">
                                          <p:val>
                                            <p:strVal val="#ppt_x"/>
                                          </p:val>
                                        </p:tav>
                                        <p:tav tm="100000">
                                          <p:val>
                                            <p:strVal val="#ppt_x"/>
                                          </p:val>
                                        </p:tav>
                                      </p:tavLst>
                                    </p:anim>
                                    <p:anim calcmode="lin" valueType="num">
                                      <p:cBhvr>
                                        <p:cTn id="38" dur="1000" fill="hold"/>
                                        <p:tgtEl>
                                          <p:spTgt spid="376"/>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377"/>
                                        </p:tgtEl>
                                        <p:attrNameLst>
                                          <p:attrName>style.visibility</p:attrName>
                                        </p:attrNameLst>
                                      </p:cBhvr>
                                      <p:to>
                                        <p:strVal val="visible"/>
                                      </p:to>
                                    </p:set>
                                    <p:animEffect transition="in" filter="fade">
                                      <p:cBhvr>
                                        <p:cTn id="42" dur="1000"/>
                                        <p:tgtEl>
                                          <p:spTgt spid="377"/>
                                        </p:tgtEl>
                                      </p:cBhvr>
                                    </p:animEffect>
                                    <p:anim calcmode="lin" valueType="num">
                                      <p:cBhvr>
                                        <p:cTn id="43" dur="1000" fill="hold"/>
                                        <p:tgtEl>
                                          <p:spTgt spid="377"/>
                                        </p:tgtEl>
                                        <p:attrNameLst>
                                          <p:attrName>ppt_x</p:attrName>
                                        </p:attrNameLst>
                                      </p:cBhvr>
                                      <p:tavLst>
                                        <p:tav tm="0">
                                          <p:val>
                                            <p:strVal val="#ppt_x"/>
                                          </p:val>
                                        </p:tav>
                                        <p:tav tm="100000">
                                          <p:val>
                                            <p:strVal val="#ppt_x"/>
                                          </p:val>
                                        </p:tav>
                                      </p:tavLst>
                                    </p:anim>
                                    <p:anim calcmode="lin" valueType="num">
                                      <p:cBhvr>
                                        <p:cTn id="44" dur="1000" fill="hold"/>
                                        <p:tgtEl>
                                          <p:spTgt spid="377"/>
                                        </p:tgtEl>
                                        <p:attrNameLst>
                                          <p:attrName>ppt_y</p:attrName>
                                        </p:attrNameLst>
                                      </p:cBhvr>
                                      <p:tavLst>
                                        <p:tav tm="0">
                                          <p:val>
                                            <p:strVal val="#ppt_y+.1"/>
                                          </p:val>
                                        </p:tav>
                                        <p:tav tm="100000">
                                          <p:val>
                                            <p:strVal val="#ppt_y"/>
                                          </p:val>
                                        </p:tav>
                                      </p:tavLst>
                                    </p:anim>
                                  </p:childTnLst>
                                </p:cTn>
                              </p:par>
                              <p:par>
                                <p:cTn id="45" presetID="5" presetClass="entr" presetSubtype="10" fill="hold" nodeType="withEffect">
                                  <p:stCondLst>
                                    <p:cond delay="0"/>
                                  </p:stCondLst>
                                  <p:childTnLst>
                                    <p:set>
                                      <p:cBhvr>
                                        <p:cTn id="46" dur="1" fill="hold">
                                          <p:stCondLst>
                                            <p:cond delay="0"/>
                                          </p:stCondLst>
                                        </p:cTn>
                                        <p:tgtEl>
                                          <p:spTgt spid="759"/>
                                        </p:tgtEl>
                                        <p:attrNameLst>
                                          <p:attrName>style.visibility</p:attrName>
                                        </p:attrNameLst>
                                      </p:cBhvr>
                                      <p:to>
                                        <p:strVal val="visible"/>
                                      </p:to>
                                    </p:set>
                                    <p:animEffect transition="in" filter="checkerboard(across)">
                                      <p:cBhvr>
                                        <p:cTn id="47" dur="500"/>
                                        <p:tgtEl>
                                          <p:spTgt spid="75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761"/>
                                        </p:tgtEl>
                                        <p:attrNameLst>
                                          <p:attrName>style.visibility</p:attrName>
                                        </p:attrNameLst>
                                      </p:cBhvr>
                                      <p:to>
                                        <p:strVal val="visible"/>
                                      </p:to>
                                    </p:set>
                                    <p:animEffect transition="in" filter="checkerboard(across)">
                                      <p:cBhvr>
                                        <p:cTn id="52" dur="500"/>
                                        <p:tgtEl>
                                          <p:spTgt spid="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8" grpId="0"/>
      <p:bldP spid="374" grpId="0"/>
      <p:bldP spid="3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F13CA2F-2F90-8242-A50C-C927D5D44B9A}"/>
              </a:ext>
            </a:extLst>
          </p:cNvPr>
          <p:cNvGrpSpPr/>
          <p:nvPr/>
        </p:nvGrpSpPr>
        <p:grpSpPr>
          <a:xfrm>
            <a:off x="3428429" y="281943"/>
            <a:ext cx="5510000" cy="1306678"/>
            <a:chOff x="3809999" y="142376"/>
            <a:chExt cx="4572000" cy="1306678"/>
          </a:xfrm>
        </p:grpSpPr>
        <p:sp>
          <p:nvSpPr>
            <p:cNvPr id="4" name="Rectangle: Rounded Corners 57">
              <a:extLst>
                <a:ext uri="{FF2B5EF4-FFF2-40B4-BE49-F238E27FC236}">
                  <a16:creationId xmlns:a16="http://schemas.microsoft.com/office/drawing/2014/main" xmlns="" id="{D44D059A-7A9C-0C49-9135-0AAF920ED07E}"/>
                </a:ext>
              </a:extLst>
            </p:cNvPr>
            <p:cNvSpPr/>
            <p:nvPr/>
          </p:nvSpPr>
          <p:spPr>
            <a:xfrm>
              <a:off x="3809999" y="142376"/>
              <a:ext cx="4572000" cy="727069"/>
            </a:xfrm>
            <a:prstGeom prst="roundRect">
              <a:avLst>
                <a:gd name="adj" fmla="val 38626"/>
              </a:avLst>
            </a:prstGeom>
            <a:solidFill>
              <a:schemeClr val="bg1"/>
            </a:solidFill>
            <a:ln w="28575">
              <a:solidFill>
                <a:srgbClr val="8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A47E1A2-E395-5F4D-8282-DA0E17AE7EE0}"/>
                </a:ext>
              </a:extLst>
            </p:cNvPr>
            <p:cNvSpPr/>
            <p:nvPr/>
          </p:nvSpPr>
          <p:spPr>
            <a:xfrm>
              <a:off x="3809999" y="248725"/>
              <a:ext cx="4572000" cy="1200329"/>
            </a:xfrm>
            <a:prstGeom prst="rect">
              <a:avLst/>
            </a:prstGeom>
            <a:noFill/>
          </p:spPr>
          <p:txBody>
            <a:bodyPr wrap="square">
              <a:spAutoFit/>
            </a:bodyPr>
            <a:lstStyle/>
            <a:p>
              <a:pPr lvl="0" algn="ctr" fontAlgn="base">
                <a:spcBef>
                  <a:spcPct val="0"/>
                </a:spcBef>
                <a:spcAft>
                  <a:spcPct val="0"/>
                </a:spcAft>
                <a:defRPr/>
              </a:pPr>
              <a:r>
                <a:rPr lang="en-US" altLang="zh-CN" sz="3600" kern="0">
                  <a:solidFill>
                    <a:schemeClr val="accent1"/>
                  </a:solidFill>
                  <a:latin typeface="SVN-Dessert Menu Script" panose="00000500000000000000" pitchFamily="2" charset="0"/>
                  <a:cs typeface="+mn-ea"/>
                  <a:sym typeface="+mn-lt"/>
                </a:rPr>
                <a:t>TIẾN TRÌNH BÀI HỌC</a:t>
              </a:r>
              <a:endParaRPr lang="en-US" altLang="zh-CN" sz="3600" kern="0" dirty="0">
                <a:solidFill>
                  <a:schemeClr val="accent1"/>
                </a:solidFill>
                <a:latin typeface="SVN-Dessert Menu Script" panose="00000500000000000000" pitchFamily="2" charset="0"/>
                <a:cs typeface="+mn-ea"/>
                <a:sym typeface="+mn-lt"/>
              </a:endParaRPr>
            </a:p>
          </p:txBody>
        </p:sp>
      </p:grpSp>
      <p:grpSp>
        <p:nvGrpSpPr>
          <p:cNvPr id="6" name="Group 5">
            <a:extLst>
              <a:ext uri="{FF2B5EF4-FFF2-40B4-BE49-F238E27FC236}">
                <a16:creationId xmlns:a16="http://schemas.microsoft.com/office/drawing/2014/main" xmlns="" id="{72005B6B-DBCC-8D42-98B5-0192BD8D95B9}"/>
              </a:ext>
            </a:extLst>
          </p:cNvPr>
          <p:cNvGrpSpPr/>
          <p:nvPr/>
        </p:nvGrpSpPr>
        <p:grpSpPr>
          <a:xfrm>
            <a:off x="2872001" y="1816234"/>
            <a:ext cx="6447998" cy="846161"/>
            <a:chOff x="2872001" y="1118404"/>
            <a:chExt cx="6447998" cy="846161"/>
          </a:xfrm>
        </p:grpSpPr>
        <p:grpSp>
          <p:nvGrpSpPr>
            <p:cNvPr id="7" name="Group 6">
              <a:extLst>
                <a:ext uri="{FF2B5EF4-FFF2-40B4-BE49-F238E27FC236}">
                  <a16:creationId xmlns:a16="http://schemas.microsoft.com/office/drawing/2014/main" xmlns="" id="{8AEF6F7E-9F7B-0849-82BF-941DC2A1493F}"/>
                </a:ext>
              </a:extLst>
            </p:cNvPr>
            <p:cNvGrpSpPr/>
            <p:nvPr/>
          </p:nvGrpSpPr>
          <p:grpSpPr>
            <a:xfrm>
              <a:off x="2872001" y="1118404"/>
              <a:ext cx="6447998" cy="846161"/>
              <a:chOff x="1047750" y="805217"/>
              <a:chExt cx="6447998" cy="846161"/>
            </a:xfrm>
          </p:grpSpPr>
          <p:sp>
            <p:nvSpPr>
              <p:cNvPr id="10" name="Rectangle: Rounded Corners 95">
                <a:extLst>
                  <a:ext uri="{FF2B5EF4-FFF2-40B4-BE49-F238E27FC236}">
                    <a16:creationId xmlns:a16="http://schemas.microsoft.com/office/drawing/2014/main" xmlns="" id="{43B46301-1B5A-214F-8554-52CE98F011FB}"/>
                  </a:ext>
                </a:extLst>
              </p:cNvPr>
              <p:cNvSpPr/>
              <p:nvPr/>
            </p:nvSpPr>
            <p:spPr>
              <a:xfrm>
                <a:off x="1047750" y="805217"/>
                <a:ext cx="6447998" cy="846161"/>
              </a:xfrm>
              <a:prstGeom prst="roundRect">
                <a:avLst>
                  <a:gd name="adj" fmla="val 50000"/>
                </a:avLst>
              </a:prstGeom>
              <a:solidFill>
                <a:srgbClr val="FE3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0A6A0F58-4D80-ED46-9E50-D3333F31CC35}"/>
                  </a:ext>
                </a:extLst>
              </p:cNvPr>
              <p:cNvSpPr/>
              <p:nvPr/>
            </p:nvSpPr>
            <p:spPr>
              <a:xfrm>
                <a:off x="1047750" y="805217"/>
                <a:ext cx="846161" cy="846161"/>
              </a:xfrm>
              <a:prstGeom prst="ellipse">
                <a:avLst/>
              </a:prstGeom>
              <a:solidFill>
                <a:srgbClr val="FE3B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597DA123-99CE-6046-A3AA-026B63F536CA}"/>
                </a:ext>
              </a:extLst>
            </p:cNvPr>
            <p:cNvSpPr txBox="1"/>
            <p:nvPr/>
          </p:nvSpPr>
          <p:spPr>
            <a:xfrm>
              <a:off x="2978765" y="1276350"/>
              <a:ext cx="621685"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a:t>
              </a:r>
            </a:p>
          </p:txBody>
        </p:sp>
        <p:sp>
          <p:nvSpPr>
            <p:cNvPr id="9" name="TextBox 8">
              <a:extLst>
                <a:ext uri="{FF2B5EF4-FFF2-40B4-BE49-F238E27FC236}">
                  <a16:creationId xmlns:a16="http://schemas.microsoft.com/office/drawing/2014/main" xmlns="" id="{9F7027E5-62E7-E447-9AD1-F423BE5E540B}"/>
                </a:ext>
              </a:extLst>
            </p:cNvPr>
            <p:cNvSpPr txBox="1"/>
            <p:nvPr/>
          </p:nvSpPr>
          <p:spPr>
            <a:xfrm>
              <a:off x="3537185" y="1257087"/>
              <a:ext cx="5292488" cy="584775"/>
            </a:xfrm>
            <a:prstGeom prst="rect">
              <a:avLst/>
            </a:prstGeom>
            <a:noFill/>
          </p:spPr>
          <p:txBody>
            <a:bodyPr wrap="square">
              <a:spAutoFit/>
            </a:bodyPr>
            <a:lstStyle/>
            <a:p>
              <a:pPr algn="ctr"/>
              <a:r>
                <a:rPr lang="en-US" sz="3200">
                  <a:solidFill>
                    <a:schemeClr val="bg1"/>
                  </a:solidFill>
                  <a:latin typeface="SVN-Dessert Menu Script" panose="00000500000000000000" pitchFamily="2" charset="0"/>
                </a:rPr>
                <a:t>Chuẩn bị đọc</a:t>
              </a:r>
            </a:p>
          </p:txBody>
        </p:sp>
      </p:grpSp>
      <p:grpSp>
        <p:nvGrpSpPr>
          <p:cNvPr id="12" name="Group 11">
            <a:extLst>
              <a:ext uri="{FF2B5EF4-FFF2-40B4-BE49-F238E27FC236}">
                <a16:creationId xmlns:a16="http://schemas.microsoft.com/office/drawing/2014/main" xmlns="" id="{BAD90E5D-7192-6742-B192-AAADA11A3F6C}"/>
              </a:ext>
            </a:extLst>
          </p:cNvPr>
          <p:cNvGrpSpPr/>
          <p:nvPr/>
        </p:nvGrpSpPr>
        <p:grpSpPr>
          <a:xfrm>
            <a:off x="2872001" y="2835409"/>
            <a:ext cx="6447998" cy="846161"/>
            <a:chOff x="2872001" y="2835409"/>
            <a:chExt cx="6447998" cy="846161"/>
          </a:xfrm>
        </p:grpSpPr>
        <p:grpSp>
          <p:nvGrpSpPr>
            <p:cNvPr id="13" name="Group 12">
              <a:extLst>
                <a:ext uri="{FF2B5EF4-FFF2-40B4-BE49-F238E27FC236}">
                  <a16:creationId xmlns:a16="http://schemas.microsoft.com/office/drawing/2014/main" xmlns="" id="{FE0CDF6A-1FEE-4745-9812-2A1E0154C19D}"/>
                </a:ext>
              </a:extLst>
            </p:cNvPr>
            <p:cNvGrpSpPr/>
            <p:nvPr/>
          </p:nvGrpSpPr>
          <p:grpSpPr>
            <a:xfrm>
              <a:off x="2872001" y="2835409"/>
              <a:ext cx="6447998" cy="846161"/>
              <a:chOff x="1047750" y="805217"/>
              <a:chExt cx="6447998" cy="846161"/>
            </a:xfrm>
            <a:solidFill>
              <a:srgbClr val="07629D"/>
            </a:solidFill>
          </p:grpSpPr>
          <p:sp>
            <p:nvSpPr>
              <p:cNvPr id="16" name="Rectangle: Rounded Corners 83">
                <a:extLst>
                  <a:ext uri="{FF2B5EF4-FFF2-40B4-BE49-F238E27FC236}">
                    <a16:creationId xmlns:a16="http://schemas.microsoft.com/office/drawing/2014/main" xmlns="" id="{855D0A72-3803-8745-AA4A-891257C5D288}"/>
                  </a:ext>
                </a:extLst>
              </p:cNvPr>
              <p:cNvSpPr/>
              <p:nvPr/>
            </p:nvSpPr>
            <p:spPr>
              <a:xfrm>
                <a:off x="1047750" y="805217"/>
                <a:ext cx="6447998" cy="8461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87EBE5FE-EA95-E74C-B284-5D32081D61A2}"/>
                  </a:ext>
                </a:extLst>
              </p:cNvPr>
              <p:cNvSpPr/>
              <p:nvPr/>
            </p:nvSpPr>
            <p:spPr>
              <a:xfrm>
                <a:off x="1047750" y="805217"/>
                <a:ext cx="846161" cy="8461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xmlns="" id="{D6EAB622-614C-E94C-AC86-21B6AA8E91AE}"/>
                </a:ext>
              </a:extLst>
            </p:cNvPr>
            <p:cNvSpPr txBox="1"/>
            <p:nvPr/>
          </p:nvSpPr>
          <p:spPr>
            <a:xfrm>
              <a:off x="2978765" y="3011823"/>
              <a:ext cx="621685"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II</a:t>
              </a:r>
            </a:p>
          </p:txBody>
        </p:sp>
        <p:sp>
          <p:nvSpPr>
            <p:cNvPr id="15" name="TextBox 14">
              <a:extLst>
                <a:ext uri="{FF2B5EF4-FFF2-40B4-BE49-F238E27FC236}">
                  <a16:creationId xmlns:a16="http://schemas.microsoft.com/office/drawing/2014/main" xmlns="" id="{02922E2B-A3AF-0B46-896F-F1EEB7909AF8}"/>
                </a:ext>
              </a:extLst>
            </p:cNvPr>
            <p:cNvSpPr txBox="1"/>
            <p:nvPr/>
          </p:nvSpPr>
          <p:spPr>
            <a:xfrm>
              <a:off x="3718162" y="2990134"/>
              <a:ext cx="5476023"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Trải</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nghiệm</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cùng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văn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bản</a:t>
              </a:r>
              <a:endParaRPr lang="en-US" sz="3200" dirty="0">
                <a:solidFill>
                  <a:schemeClr val="bg1"/>
                </a:solidFill>
                <a:latin typeface="SVN-Dessert Menu Script" panose="00000500000000000000" pitchFamily="2" charset="0"/>
              </a:endParaRPr>
            </a:p>
          </p:txBody>
        </p:sp>
      </p:grpSp>
      <p:grpSp>
        <p:nvGrpSpPr>
          <p:cNvPr id="18" name="Group 17">
            <a:extLst>
              <a:ext uri="{FF2B5EF4-FFF2-40B4-BE49-F238E27FC236}">
                <a16:creationId xmlns:a16="http://schemas.microsoft.com/office/drawing/2014/main" xmlns="" id="{46A41B83-E299-4748-9A6C-0E64A0713685}"/>
              </a:ext>
            </a:extLst>
          </p:cNvPr>
          <p:cNvGrpSpPr/>
          <p:nvPr/>
        </p:nvGrpSpPr>
        <p:grpSpPr>
          <a:xfrm>
            <a:off x="2872001" y="3854584"/>
            <a:ext cx="6447998" cy="846161"/>
            <a:chOff x="2872001" y="3854584"/>
            <a:chExt cx="6447998" cy="846161"/>
          </a:xfrm>
        </p:grpSpPr>
        <p:grpSp>
          <p:nvGrpSpPr>
            <p:cNvPr id="19" name="Group 18">
              <a:extLst>
                <a:ext uri="{FF2B5EF4-FFF2-40B4-BE49-F238E27FC236}">
                  <a16:creationId xmlns:a16="http://schemas.microsoft.com/office/drawing/2014/main" xmlns="" id="{BA1BBC91-3911-0E47-9A85-0421420E0CF6}"/>
                </a:ext>
              </a:extLst>
            </p:cNvPr>
            <p:cNvGrpSpPr/>
            <p:nvPr/>
          </p:nvGrpSpPr>
          <p:grpSpPr>
            <a:xfrm>
              <a:off x="2872001" y="3854584"/>
              <a:ext cx="6447998" cy="846161"/>
              <a:chOff x="1047750" y="805217"/>
              <a:chExt cx="6447998" cy="846161"/>
            </a:xfrm>
            <a:solidFill>
              <a:srgbClr val="FF6C00"/>
            </a:solidFill>
          </p:grpSpPr>
          <p:sp>
            <p:nvSpPr>
              <p:cNvPr id="22" name="Rectangle: Rounded Corners 86">
                <a:extLst>
                  <a:ext uri="{FF2B5EF4-FFF2-40B4-BE49-F238E27FC236}">
                    <a16:creationId xmlns:a16="http://schemas.microsoft.com/office/drawing/2014/main" xmlns="" id="{190407E9-236F-354B-BDC3-DE4D273F11C2}"/>
                  </a:ext>
                </a:extLst>
              </p:cNvPr>
              <p:cNvSpPr/>
              <p:nvPr/>
            </p:nvSpPr>
            <p:spPr>
              <a:xfrm>
                <a:off x="1047750" y="805217"/>
                <a:ext cx="6447998" cy="8461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5CB8D421-F423-AB42-8BA4-F1CFAFF6BBF6}"/>
                  </a:ext>
                </a:extLst>
              </p:cNvPr>
              <p:cNvSpPr/>
              <p:nvPr/>
            </p:nvSpPr>
            <p:spPr>
              <a:xfrm>
                <a:off x="1047750" y="805217"/>
                <a:ext cx="846161" cy="8461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xmlns="" id="{2518F7AC-4E96-8944-A7CA-F23CF60130D8}"/>
                </a:ext>
              </a:extLst>
            </p:cNvPr>
            <p:cNvSpPr txBox="1"/>
            <p:nvPr/>
          </p:nvSpPr>
          <p:spPr>
            <a:xfrm>
              <a:off x="2959715" y="4030998"/>
              <a:ext cx="678834"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III</a:t>
              </a:r>
            </a:p>
          </p:txBody>
        </p:sp>
        <p:sp>
          <p:nvSpPr>
            <p:cNvPr id="21" name="TextBox 20">
              <a:extLst>
                <a:ext uri="{FF2B5EF4-FFF2-40B4-BE49-F238E27FC236}">
                  <a16:creationId xmlns:a16="http://schemas.microsoft.com/office/drawing/2014/main" xmlns="" id="{5001AEA1-AFC1-DB44-9198-FBFBFADE1F31}"/>
                </a:ext>
              </a:extLst>
            </p:cNvPr>
            <p:cNvSpPr txBox="1"/>
            <p:nvPr/>
          </p:nvSpPr>
          <p:spPr>
            <a:xfrm>
              <a:off x="3676649" y="4012160"/>
              <a:ext cx="5292488"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Suy</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ngẫm</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và</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phản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hồi</a:t>
              </a:r>
              <a:endParaRPr lang="en-US" sz="3200" dirty="0">
                <a:solidFill>
                  <a:schemeClr val="bg1"/>
                </a:solidFill>
                <a:latin typeface="SVN-Dessert Menu Script" panose="00000500000000000000" pitchFamily="2" charset="0"/>
              </a:endParaRPr>
            </a:p>
          </p:txBody>
        </p:sp>
      </p:grpSp>
      <p:grpSp>
        <p:nvGrpSpPr>
          <p:cNvPr id="24" name="Group 23">
            <a:extLst>
              <a:ext uri="{FF2B5EF4-FFF2-40B4-BE49-F238E27FC236}">
                <a16:creationId xmlns:a16="http://schemas.microsoft.com/office/drawing/2014/main" xmlns="" id="{AD5C2788-1373-E649-99D7-12D3A9DD0F21}"/>
              </a:ext>
            </a:extLst>
          </p:cNvPr>
          <p:cNvGrpSpPr/>
          <p:nvPr/>
        </p:nvGrpSpPr>
        <p:grpSpPr>
          <a:xfrm>
            <a:off x="2872001" y="4873759"/>
            <a:ext cx="6447998" cy="846161"/>
            <a:chOff x="2872001" y="4873759"/>
            <a:chExt cx="6447998" cy="846161"/>
          </a:xfrm>
        </p:grpSpPr>
        <p:grpSp>
          <p:nvGrpSpPr>
            <p:cNvPr id="25" name="Group 24">
              <a:extLst>
                <a:ext uri="{FF2B5EF4-FFF2-40B4-BE49-F238E27FC236}">
                  <a16:creationId xmlns:a16="http://schemas.microsoft.com/office/drawing/2014/main" xmlns="" id="{3CD62B4C-FD9A-7345-8275-D604896F5073}"/>
                </a:ext>
              </a:extLst>
            </p:cNvPr>
            <p:cNvGrpSpPr/>
            <p:nvPr/>
          </p:nvGrpSpPr>
          <p:grpSpPr>
            <a:xfrm>
              <a:off x="2872001" y="4873759"/>
              <a:ext cx="6447998" cy="846161"/>
              <a:chOff x="1047750" y="805217"/>
              <a:chExt cx="6447998" cy="846161"/>
            </a:xfrm>
            <a:solidFill>
              <a:srgbClr val="3AAC80"/>
            </a:solidFill>
          </p:grpSpPr>
          <p:sp>
            <p:nvSpPr>
              <p:cNvPr id="28" name="Rectangle: Rounded Corners 89">
                <a:extLst>
                  <a:ext uri="{FF2B5EF4-FFF2-40B4-BE49-F238E27FC236}">
                    <a16:creationId xmlns:a16="http://schemas.microsoft.com/office/drawing/2014/main" xmlns="" id="{593AFE71-FC9F-F744-AB79-AE7FD808D3DA}"/>
                  </a:ext>
                </a:extLst>
              </p:cNvPr>
              <p:cNvSpPr/>
              <p:nvPr/>
            </p:nvSpPr>
            <p:spPr>
              <a:xfrm>
                <a:off x="1047750" y="805217"/>
                <a:ext cx="6447998" cy="8461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B41965A4-691F-014A-A2D5-FF3F525E4792}"/>
                  </a:ext>
                </a:extLst>
              </p:cNvPr>
              <p:cNvSpPr/>
              <p:nvPr/>
            </p:nvSpPr>
            <p:spPr>
              <a:xfrm>
                <a:off x="1047750" y="805217"/>
                <a:ext cx="846161" cy="8461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5A8F5AB-CAAA-5B47-B165-6FF59BB80DF7}"/>
                </a:ext>
              </a:extLst>
            </p:cNvPr>
            <p:cNvSpPr txBox="1"/>
            <p:nvPr/>
          </p:nvSpPr>
          <p:spPr>
            <a:xfrm>
              <a:off x="2978765" y="5060280"/>
              <a:ext cx="621685"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IV</a:t>
              </a:r>
            </a:p>
          </p:txBody>
        </p:sp>
        <p:sp>
          <p:nvSpPr>
            <p:cNvPr id="27" name="TextBox 26">
              <a:extLst>
                <a:ext uri="{FF2B5EF4-FFF2-40B4-BE49-F238E27FC236}">
                  <a16:creationId xmlns:a16="http://schemas.microsoft.com/office/drawing/2014/main" xmlns="" id="{3A2B9C75-0A35-C84C-B128-509900340C15}"/>
                </a:ext>
              </a:extLst>
            </p:cNvPr>
            <p:cNvSpPr txBox="1"/>
            <p:nvPr/>
          </p:nvSpPr>
          <p:spPr>
            <a:xfrm>
              <a:off x="3745314" y="5003129"/>
              <a:ext cx="5292488"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Tổng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kết</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và</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củng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cố</a:t>
              </a:r>
              <a:endParaRPr lang="en-US" sz="3200" dirty="0">
                <a:solidFill>
                  <a:schemeClr val="bg1"/>
                </a:solidFill>
                <a:latin typeface="SVN-Dessert Menu Script" panose="00000500000000000000" pitchFamily="2" charset="0"/>
              </a:endParaRPr>
            </a:p>
          </p:txBody>
        </p:sp>
      </p:grpSp>
    </p:spTree>
    <p:extLst>
      <p:ext uri="{BB962C8B-B14F-4D97-AF65-F5344CB8AC3E}">
        <p14:creationId xmlns:p14="http://schemas.microsoft.com/office/powerpoint/2010/main" val="106773249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3"/>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strVal val="#ppt_w+.3"/>
                                          </p:val>
                                        </p:tav>
                                        <p:tav tm="100000">
                                          <p:val>
                                            <p:strVal val="#ppt_w"/>
                                          </p:val>
                                        </p:tav>
                                      </p:tavLst>
                                    </p:anim>
                                    <p:anim calcmode="lin" valueType="num">
                                      <p:cBhvr>
                                        <p:cTn id="34" dur="1000" fill="hold"/>
                                        <p:tgtEl>
                                          <p:spTgt spid="24"/>
                                        </p:tgtEl>
                                        <p:attrNameLst>
                                          <p:attrName>ppt_h</p:attrName>
                                        </p:attrNameLst>
                                      </p:cBhvr>
                                      <p:tavLst>
                                        <p:tav tm="0">
                                          <p:val>
                                            <p:strVal val="#ppt_h"/>
                                          </p:val>
                                        </p:tav>
                                        <p:tav tm="100000">
                                          <p:val>
                                            <p:strVal val="#ppt_h"/>
                                          </p:val>
                                        </p:tav>
                                      </p:tavLst>
                                    </p:anim>
                                    <p:animEffect transition="in" filter="fade">
                                      <p:cBhvr>
                                        <p:cTn id="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07BD730-6D29-534E-BFB9-567F02E87A61}"/>
              </a:ext>
            </a:extLst>
          </p:cNvPr>
          <p:cNvSpPr/>
          <p:nvPr/>
        </p:nvSpPr>
        <p:spPr>
          <a:xfrm>
            <a:off x="1194140" y="2655315"/>
            <a:ext cx="5682910" cy="400110"/>
          </a:xfrm>
          <a:prstGeom prst="rect">
            <a:avLst/>
          </a:prstGeom>
        </p:spPr>
        <p:txBody>
          <a:bodyPr wrap="square">
            <a:spAutoFit/>
          </a:bodyPr>
          <a:lstStyle/>
          <a:p>
            <a:pPr algn="ctr"/>
            <a:endParaRPr lang="zh-CN" altLang="en-US" sz="2000" dirty="0">
              <a:latin typeface="SVN-Segoe Print" panose="020B0606040200020203" pitchFamily="34" charset="0"/>
              <a:cs typeface="+mn-ea"/>
              <a:sym typeface="+mn-lt"/>
            </a:endParaRPr>
          </a:p>
        </p:txBody>
      </p:sp>
      <p:sp>
        <p:nvSpPr>
          <p:cNvPr id="6" name="Rectangle 5">
            <a:extLst>
              <a:ext uri="{FF2B5EF4-FFF2-40B4-BE49-F238E27FC236}">
                <a16:creationId xmlns:a16="http://schemas.microsoft.com/office/drawing/2014/main" xmlns="" id="{DFBFE0BA-DDC0-4349-B64A-47BAC890E89A}"/>
              </a:ext>
            </a:extLst>
          </p:cNvPr>
          <p:cNvSpPr/>
          <p:nvPr/>
        </p:nvSpPr>
        <p:spPr>
          <a:xfrm>
            <a:off x="1194140" y="4067715"/>
            <a:ext cx="4901860" cy="523220"/>
          </a:xfrm>
          <a:prstGeom prst="rect">
            <a:avLst/>
          </a:prstGeom>
        </p:spPr>
        <p:txBody>
          <a:bodyPr wrap="square">
            <a:spAutoFit/>
          </a:bodyPr>
          <a:lstStyle/>
          <a:p>
            <a:pPr algn="just"/>
            <a:endParaRPr lang="en-US" sz="2800" b="1" dirty="0">
              <a:effectLst/>
              <a:latin typeface="SVN-Segoe Print" panose="020B0606040200020203" pitchFamily="34" charset="0"/>
              <a:ea typeface="Times New Roman" panose="02020603050405020304" pitchFamily="18" charset="0"/>
            </a:endParaRPr>
          </a:p>
        </p:txBody>
      </p:sp>
      <p:grpSp>
        <p:nvGrpSpPr>
          <p:cNvPr id="7" name="Group 6">
            <a:extLst>
              <a:ext uri="{FF2B5EF4-FFF2-40B4-BE49-F238E27FC236}">
                <a16:creationId xmlns:a16="http://schemas.microsoft.com/office/drawing/2014/main" xmlns="" id="{020D3906-05C0-3843-BA83-02FC51B12F88}"/>
              </a:ext>
            </a:extLst>
          </p:cNvPr>
          <p:cNvGrpSpPr/>
          <p:nvPr/>
        </p:nvGrpSpPr>
        <p:grpSpPr>
          <a:xfrm>
            <a:off x="478221" y="330334"/>
            <a:ext cx="3998529" cy="846161"/>
            <a:chOff x="2872001" y="1118404"/>
            <a:chExt cx="3998529" cy="846161"/>
          </a:xfrm>
        </p:grpSpPr>
        <p:grpSp>
          <p:nvGrpSpPr>
            <p:cNvPr id="8" name="Group 7">
              <a:extLst>
                <a:ext uri="{FF2B5EF4-FFF2-40B4-BE49-F238E27FC236}">
                  <a16:creationId xmlns:a16="http://schemas.microsoft.com/office/drawing/2014/main" xmlns="" id="{525B5E32-03A2-C54B-BC3F-C388EA92B444}"/>
                </a:ext>
              </a:extLst>
            </p:cNvPr>
            <p:cNvGrpSpPr/>
            <p:nvPr/>
          </p:nvGrpSpPr>
          <p:grpSpPr>
            <a:xfrm>
              <a:off x="2872001" y="1118404"/>
              <a:ext cx="3998529" cy="846161"/>
              <a:chOff x="1047750" y="805217"/>
              <a:chExt cx="3998529" cy="846161"/>
            </a:xfrm>
          </p:grpSpPr>
          <p:sp>
            <p:nvSpPr>
              <p:cNvPr id="11" name="Rectangle: Rounded Corners 12">
                <a:extLst>
                  <a:ext uri="{FF2B5EF4-FFF2-40B4-BE49-F238E27FC236}">
                    <a16:creationId xmlns:a16="http://schemas.microsoft.com/office/drawing/2014/main" xmlns="" id="{DC20A8DB-53C4-534A-969B-2915C5EFF3D0}"/>
                  </a:ext>
                </a:extLst>
              </p:cNvPr>
              <p:cNvSpPr/>
              <p:nvPr/>
            </p:nvSpPr>
            <p:spPr>
              <a:xfrm>
                <a:off x="1047750" y="805217"/>
                <a:ext cx="3998529" cy="846161"/>
              </a:xfrm>
              <a:prstGeom prst="roundRect">
                <a:avLst>
                  <a:gd name="adj" fmla="val 50000"/>
                </a:avLst>
              </a:prstGeom>
              <a:solidFill>
                <a:srgbClr val="FE3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2233846E-A86B-894D-93E9-FABF1704AA51}"/>
                  </a:ext>
                </a:extLst>
              </p:cNvPr>
              <p:cNvSpPr/>
              <p:nvPr/>
            </p:nvSpPr>
            <p:spPr>
              <a:xfrm>
                <a:off x="1047750" y="805217"/>
                <a:ext cx="846161" cy="846161"/>
              </a:xfrm>
              <a:prstGeom prst="ellipse">
                <a:avLst/>
              </a:prstGeom>
              <a:solidFill>
                <a:srgbClr val="FE3B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xmlns="" id="{8D1122FA-1732-BC48-BA60-D162B1F5045D}"/>
                </a:ext>
              </a:extLst>
            </p:cNvPr>
            <p:cNvSpPr txBox="1"/>
            <p:nvPr/>
          </p:nvSpPr>
          <p:spPr>
            <a:xfrm>
              <a:off x="2978765" y="1276350"/>
              <a:ext cx="621685"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a:t>
              </a:r>
            </a:p>
          </p:txBody>
        </p:sp>
        <p:sp>
          <p:nvSpPr>
            <p:cNvPr id="10" name="TextBox 9">
              <a:extLst>
                <a:ext uri="{FF2B5EF4-FFF2-40B4-BE49-F238E27FC236}">
                  <a16:creationId xmlns:a16="http://schemas.microsoft.com/office/drawing/2014/main" xmlns="" id="{36D8A0A2-1761-6145-96AA-B0E8F47CA643}"/>
                </a:ext>
              </a:extLst>
            </p:cNvPr>
            <p:cNvSpPr txBox="1"/>
            <p:nvPr/>
          </p:nvSpPr>
          <p:spPr>
            <a:xfrm>
              <a:off x="3613385" y="1257087"/>
              <a:ext cx="3066645"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Chuẩn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bị</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đọc</a:t>
              </a:r>
              <a:endParaRPr lang="en-US" sz="3200" dirty="0">
                <a:solidFill>
                  <a:schemeClr val="bg1"/>
                </a:solidFill>
                <a:latin typeface="SVN-Dessert Menu Script" panose="00000500000000000000" pitchFamily="2" charset="0"/>
              </a:endParaRPr>
            </a:p>
          </p:txBody>
        </p:sp>
      </p:grpSp>
      <p:grpSp>
        <p:nvGrpSpPr>
          <p:cNvPr id="13" name="Group 12">
            <a:extLst>
              <a:ext uri="{FF2B5EF4-FFF2-40B4-BE49-F238E27FC236}">
                <a16:creationId xmlns:a16="http://schemas.microsoft.com/office/drawing/2014/main" xmlns="" id="{B529398D-4DB7-9948-BAB6-DE4F9B35EFBE}"/>
              </a:ext>
            </a:extLst>
          </p:cNvPr>
          <p:cNvGrpSpPr/>
          <p:nvPr/>
        </p:nvGrpSpPr>
        <p:grpSpPr>
          <a:xfrm>
            <a:off x="336615" y="1542472"/>
            <a:ext cx="4296347" cy="5483167"/>
            <a:chOff x="8283414" y="1315085"/>
            <a:chExt cx="3604117" cy="3790978"/>
          </a:xfrm>
        </p:grpSpPr>
        <p:pic>
          <p:nvPicPr>
            <p:cNvPr id="14" name="Picture 13">
              <a:extLst>
                <a:ext uri="{FF2B5EF4-FFF2-40B4-BE49-F238E27FC236}">
                  <a16:creationId xmlns:a16="http://schemas.microsoft.com/office/drawing/2014/main" xmlns="" id="{4FA7B105-6232-FC49-9D65-C4BCBB293923}"/>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614" r="5939"/>
            <a:stretch/>
          </p:blipFill>
          <p:spPr>
            <a:xfrm>
              <a:off x="8283414" y="1315085"/>
              <a:ext cx="3604117" cy="3790978"/>
            </a:xfrm>
            <a:prstGeom prst="rect">
              <a:avLst/>
            </a:prstGeom>
          </p:spPr>
        </p:pic>
        <p:sp>
          <p:nvSpPr>
            <p:cNvPr id="15" name="Rectangle 14">
              <a:extLst>
                <a:ext uri="{FF2B5EF4-FFF2-40B4-BE49-F238E27FC236}">
                  <a16:creationId xmlns:a16="http://schemas.microsoft.com/office/drawing/2014/main" xmlns="" id="{C210911B-15C4-D641-AE0C-53D97F7D9F97}"/>
                </a:ext>
              </a:extLst>
            </p:cNvPr>
            <p:cNvSpPr/>
            <p:nvPr/>
          </p:nvSpPr>
          <p:spPr>
            <a:xfrm>
              <a:off x="8790606" y="1817077"/>
              <a:ext cx="2692123" cy="2361992"/>
            </a:xfrm>
            <a:prstGeom prst="rect">
              <a:avLst/>
            </a:prstGeom>
          </p:spPr>
          <p:txBody>
            <a:bodyPr wrap="square">
              <a:spAutoFit/>
            </a:bodyPr>
            <a:lstStyle/>
            <a:p>
              <a:pPr algn="ctr"/>
              <a:r>
                <a:rPr lang="vi-VN" altLang="zh-CN" sz="2400" dirty="0">
                  <a:latin typeface="SVN-Segoe Print" panose="020B0606040200020203" pitchFamily="34" charset="0"/>
                  <a:cs typeface="+mn-ea"/>
                  <a:sym typeface="+mn-lt"/>
                </a:rPr>
                <a:t>Các</a:t>
              </a:r>
            </a:p>
            <a:p>
              <a:pPr algn="ctr"/>
              <a:r>
                <a:rPr lang="vi-VN" altLang="zh-CN" sz="2400" dirty="0">
                  <a:latin typeface="SVN-Segoe Print" panose="020B0606040200020203" pitchFamily="34" charset="0"/>
                  <a:cs typeface="+mn-ea"/>
                  <a:sym typeface="+mn-lt"/>
                </a:rPr>
                <a:t> bản chúc thư thường có nội dung, mục đích như thế nào và thường </a:t>
              </a:r>
            </a:p>
            <a:p>
              <a:pPr algn="ctr"/>
              <a:r>
                <a:rPr lang="vi-VN" altLang="zh-CN" sz="2400" dirty="0">
                  <a:latin typeface="SVN-Segoe Print" panose="020B0606040200020203" pitchFamily="34" charset="0"/>
                  <a:cs typeface="+mn-ea"/>
                  <a:sym typeface="+mn-lt"/>
                </a:rPr>
                <a:t>do ai lập? Điều gì </a:t>
              </a:r>
            </a:p>
            <a:p>
              <a:pPr algn="ctr"/>
              <a:r>
                <a:rPr lang="vi-VN" altLang="zh-CN" sz="2400" dirty="0">
                  <a:latin typeface="SVN-Segoe Print" panose="020B0606040200020203" pitchFamily="34" charset="0"/>
                  <a:cs typeface="+mn-ea"/>
                  <a:sym typeface="+mn-lt"/>
                </a:rPr>
                <a:t>đảm bảo cho một </a:t>
              </a:r>
            </a:p>
            <a:p>
              <a:pPr algn="ctr"/>
              <a:r>
                <a:rPr lang="vi-VN" altLang="zh-CN" sz="2400" dirty="0">
                  <a:latin typeface="SVN-Segoe Print" panose="020B0606040200020203" pitchFamily="34" charset="0"/>
                  <a:cs typeface="+mn-ea"/>
                  <a:sym typeface="+mn-lt"/>
                </a:rPr>
                <a:t>bản chúc thư </a:t>
              </a:r>
            </a:p>
            <a:p>
              <a:pPr algn="ctr"/>
              <a:r>
                <a:rPr lang="vi-VN" altLang="zh-CN" sz="2400" dirty="0">
                  <a:latin typeface="SVN-Segoe Print" panose="020B0606040200020203" pitchFamily="34" charset="0"/>
                  <a:cs typeface="+mn-ea"/>
                  <a:sym typeface="+mn-lt"/>
                </a:rPr>
                <a:t>có giá trị?</a:t>
              </a:r>
              <a:endParaRPr lang="zh-CN" altLang="en-US" sz="2400" dirty="0">
                <a:latin typeface="SVN-Segoe Print" panose="020B0606040200020203" pitchFamily="34" charset="0"/>
                <a:cs typeface="+mn-ea"/>
                <a:sym typeface="+mn-lt"/>
              </a:endParaRPr>
            </a:p>
          </p:txBody>
        </p:sp>
      </p:grpSp>
      <p:grpSp>
        <p:nvGrpSpPr>
          <p:cNvPr id="3" name="Group 2">
            <a:extLst>
              <a:ext uri="{FF2B5EF4-FFF2-40B4-BE49-F238E27FC236}">
                <a16:creationId xmlns:a16="http://schemas.microsoft.com/office/drawing/2014/main" xmlns="" id="{F4947347-0268-48EE-A82D-8A33663A947D}"/>
              </a:ext>
            </a:extLst>
          </p:cNvPr>
          <p:cNvGrpSpPr/>
          <p:nvPr/>
        </p:nvGrpSpPr>
        <p:grpSpPr>
          <a:xfrm>
            <a:off x="4476750" y="1542472"/>
            <a:ext cx="6997610" cy="4665073"/>
            <a:chOff x="4476750" y="1542472"/>
            <a:chExt cx="6997610" cy="4665073"/>
          </a:xfrm>
        </p:grpSpPr>
        <p:pic>
          <p:nvPicPr>
            <p:cNvPr id="2" name="Picture 1">
              <a:extLst>
                <a:ext uri="{FF2B5EF4-FFF2-40B4-BE49-F238E27FC236}">
                  <a16:creationId xmlns:a16="http://schemas.microsoft.com/office/drawing/2014/main" xmlns="" id="{896764D9-1639-A843-A1D4-D1B416AE0DFC}"/>
                </a:ext>
              </a:extLst>
            </p:cNvPr>
            <p:cNvPicPr>
              <a:picLocks noChangeAspect="1"/>
            </p:cNvPicPr>
            <p:nvPr/>
          </p:nvPicPr>
          <p:blipFill>
            <a:blip r:embed="rId3"/>
            <a:stretch>
              <a:fillRect/>
            </a:stretch>
          </p:blipFill>
          <p:spPr>
            <a:xfrm>
              <a:off x="4476750" y="1542472"/>
              <a:ext cx="6997610" cy="4665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xmlns="" id="{3B39B96B-0C31-4E0A-B925-B9764D81FA75}"/>
                </a:ext>
              </a:extLst>
            </p:cNvPr>
            <p:cNvSpPr txBox="1"/>
            <p:nvPr/>
          </p:nvSpPr>
          <p:spPr>
            <a:xfrm rot="19448356">
              <a:off x="5470761" y="3594497"/>
              <a:ext cx="403350" cy="138499"/>
            </a:xfrm>
            <a:prstGeom prst="rect">
              <a:avLst/>
            </a:prstGeom>
            <a:noFill/>
          </p:spPr>
          <p:txBody>
            <a:bodyPr wrap="square" rtlCol="0">
              <a:spAutoFit/>
            </a:bodyPr>
            <a:lstStyle/>
            <a:p>
              <a:r>
                <a:rPr lang="en-US" sz="300">
                  <a:solidFill>
                    <a:srgbClr val="58443D"/>
                  </a:solidFill>
                </a:rPr>
                <a:t>Ngoc Phan</a:t>
              </a:r>
            </a:p>
          </p:txBody>
        </p:sp>
      </p:grpSp>
    </p:spTree>
    <p:extLst>
      <p:ext uri="{BB962C8B-B14F-4D97-AF65-F5344CB8AC3E}">
        <p14:creationId xmlns:p14="http://schemas.microsoft.com/office/powerpoint/2010/main" val="94813789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68395100-D6CD-4004-B862-AF12F28E8B1C}"/>
              </a:ext>
            </a:extLst>
          </p:cNvPr>
          <p:cNvGrpSpPr/>
          <p:nvPr/>
        </p:nvGrpSpPr>
        <p:grpSpPr>
          <a:xfrm>
            <a:off x="606799" y="355583"/>
            <a:ext cx="6495296" cy="846161"/>
            <a:chOff x="2872001" y="2835409"/>
            <a:chExt cx="6495296" cy="846161"/>
          </a:xfrm>
        </p:grpSpPr>
        <p:grpSp>
          <p:nvGrpSpPr>
            <p:cNvPr id="33" name="Group 32">
              <a:extLst>
                <a:ext uri="{FF2B5EF4-FFF2-40B4-BE49-F238E27FC236}">
                  <a16:creationId xmlns:a16="http://schemas.microsoft.com/office/drawing/2014/main" xmlns="" id="{31156475-781E-42D9-A503-57C9BF12E625}"/>
                </a:ext>
              </a:extLst>
            </p:cNvPr>
            <p:cNvGrpSpPr/>
            <p:nvPr/>
          </p:nvGrpSpPr>
          <p:grpSpPr>
            <a:xfrm>
              <a:off x="2872001" y="2835409"/>
              <a:ext cx="6495296" cy="846161"/>
              <a:chOff x="1047750" y="805217"/>
              <a:chExt cx="6495296" cy="846161"/>
            </a:xfrm>
            <a:solidFill>
              <a:srgbClr val="07629D"/>
            </a:solidFill>
          </p:grpSpPr>
          <p:sp>
            <p:nvSpPr>
              <p:cNvPr id="36" name="Rectangle: Rounded Corners 35">
                <a:extLst>
                  <a:ext uri="{FF2B5EF4-FFF2-40B4-BE49-F238E27FC236}">
                    <a16:creationId xmlns:a16="http://schemas.microsoft.com/office/drawing/2014/main" xmlns="" id="{CC48BFEF-3FFC-4A61-B167-B8027AFB02C5}"/>
                  </a:ext>
                </a:extLst>
              </p:cNvPr>
              <p:cNvSpPr/>
              <p:nvPr/>
            </p:nvSpPr>
            <p:spPr>
              <a:xfrm>
                <a:off x="1095048" y="805217"/>
                <a:ext cx="6447998" cy="8461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B31385FF-E318-4D26-8B38-108EA3B81556}"/>
                  </a:ext>
                </a:extLst>
              </p:cNvPr>
              <p:cNvSpPr/>
              <p:nvPr/>
            </p:nvSpPr>
            <p:spPr>
              <a:xfrm>
                <a:off x="1047750" y="805217"/>
                <a:ext cx="846161" cy="8461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xmlns="" id="{BC0D4264-347B-4A9F-B1AF-321870D3B3FA}"/>
                </a:ext>
              </a:extLst>
            </p:cNvPr>
            <p:cNvSpPr txBox="1"/>
            <p:nvPr/>
          </p:nvSpPr>
          <p:spPr>
            <a:xfrm>
              <a:off x="2978765" y="3011823"/>
              <a:ext cx="621685"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II</a:t>
              </a:r>
            </a:p>
          </p:txBody>
        </p:sp>
        <p:sp>
          <p:nvSpPr>
            <p:cNvPr id="35" name="TextBox 34">
              <a:extLst>
                <a:ext uri="{FF2B5EF4-FFF2-40B4-BE49-F238E27FC236}">
                  <a16:creationId xmlns:a16="http://schemas.microsoft.com/office/drawing/2014/main" xmlns="" id="{59C24179-AB06-4D4B-9982-F672F9147582}"/>
                </a:ext>
              </a:extLst>
            </p:cNvPr>
            <p:cNvSpPr txBox="1"/>
            <p:nvPr/>
          </p:nvSpPr>
          <p:spPr>
            <a:xfrm>
              <a:off x="3718162" y="2990134"/>
              <a:ext cx="5476023"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Trải</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nghiệm</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cùng</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văn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bản</a:t>
              </a:r>
              <a:endParaRPr lang="en-US" sz="3200" dirty="0">
                <a:solidFill>
                  <a:schemeClr val="bg1"/>
                </a:solidFill>
                <a:latin typeface="SVN-Dessert Menu Script" panose="00000500000000000000" pitchFamily="2" charset="0"/>
              </a:endParaRPr>
            </a:p>
          </p:txBody>
        </p:sp>
      </p:grpSp>
      <p:grpSp>
        <p:nvGrpSpPr>
          <p:cNvPr id="38" name="Group 37">
            <a:extLst>
              <a:ext uri="{FF2B5EF4-FFF2-40B4-BE49-F238E27FC236}">
                <a16:creationId xmlns:a16="http://schemas.microsoft.com/office/drawing/2014/main" xmlns="" id="{A5B22545-5DB9-0546-9595-EE18FE318C99}"/>
              </a:ext>
            </a:extLst>
          </p:cNvPr>
          <p:cNvGrpSpPr/>
          <p:nvPr/>
        </p:nvGrpSpPr>
        <p:grpSpPr>
          <a:xfrm>
            <a:off x="4341432" y="1596317"/>
            <a:ext cx="7378127" cy="1823143"/>
            <a:chOff x="1771300" y="-586628"/>
            <a:chExt cx="7378127" cy="1823143"/>
          </a:xfrm>
        </p:grpSpPr>
        <p:grpSp>
          <p:nvGrpSpPr>
            <p:cNvPr id="39" name="Group 38">
              <a:extLst>
                <a:ext uri="{FF2B5EF4-FFF2-40B4-BE49-F238E27FC236}">
                  <a16:creationId xmlns:a16="http://schemas.microsoft.com/office/drawing/2014/main" xmlns="" id="{13D7BF7D-271A-9A46-A8E5-4BFC95116764}"/>
                </a:ext>
              </a:extLst>
            </p:cNvPr>
            <p:cNvGrpSpPr/>
            <p:nvPr/>
          </p:nvGrpSpPr>
          <p:grpSpPr>
            <a:xfrm>
              <a:off x="1771300" y="-586628"/>
              <a:ext cx="7378127" cy="1823143"/>
              <a:chOff x="1733229" y="-959272"/>
              <a:chExt cx="7378127" cy="1823143"/>
            </a:xfrm>
          </p:grpSpPr>
          <p:pic>
            <p:nvPicPr>
              <p:cNvPr id="41" name="Picture 40">
                <a:extLst>
                  <a:ext uri="{FF2B5EF4-FFF2-40B4-BE49-F238E27FC236}">
                    <a16:creationId xmlns:a16="http://schemas.microsoft.com/office/drawing/2014/main" xmlns="" id="{E81D7D99-F2B9-3843-9DB6-0246F666C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229" y="-959272"/>
                <a:ext cx="7378127" cy="1823143"/>
              </a:xfrm>
              <a:prstGeom prst="rect">
                <a:avLst/>
              </a:prstGeom>
            </p:spPr>
          </p:pic>
          <p:sp>
            <p:nvSpPr>
              <p:cNvPr id="42" name="Rectangle 41">
                <a:extLst>
                  <a:ext uri="{FF2B5EF4-FFF2-40B4-BE49-F238E27FC236}">
                    <a16:creationId xmlns:a16="http://schemas.microsoft.com/office/drawing/2014/main" xmlns="" id="{4529A746-EC37-B64F-8357-F8BC294FDDFB}"/>
                  </a:ext>
                </a:extLst>
              </p:cNvPr>
              <p:cNvSpPr/>
              <p:nvPr/>
            </p:nvSpPr>
            <p:spPr>
              <a:xfrm>
                <a:off x="1962665" y="-708883"/>
                <a:ext cx="1787953" cy="1362354"/>
              </a:xfrm>
              <a:prstGeom prst="rect">
                <a:avLst/>
              </a:prstGeom>
              <a:solidFill>
                <a:schemeClr val="bg1"/>
              </a:solidFill>
              <a:ln w="57150">
                <a:solidFill>
                  <a:srgbClr val="6A9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A92B9"/>
                    </a:solidFill>
                    <a:latin typeface="SVN-Dessert Menu Script" panose="00000500000000000000" pitchFamily="2" charset="0"/>
                  </a:rPr>
                  <a:t>1.</a:t>
                </a:r>
              </a:p>
              <a:p>
                <a:pPr algn="ctr"/>
                <a:r>
                  <a:rPr lang="en-US" sz="2400" b="1" dirty="0" err="1">
                    <a:solidFill>
                      <a:srgbClr val="6A92B9"/>
                    </a:solidFill>
                    <a:latin typeface="SVN-Dessert Menu Script" panose="00000500000000000000" pitchFamily="2" charset="0"/>
                  </a:rPr>
                  <a:t>Giới</a:t>
                </a:r>
                <a:r>
                  <a:rPr lang="en-US" sz="2400" b="1" dirty="0">
                    <a:solidFill>
                      <a:srgbClr val="6A92B9"/>
                    </a:solidFill>
                    <a:latin typeface="SVN-Dessert Menu Script" panose="00000500000000000000" pitchFamily="2" charset="0"/>
                  </a:rPr>
                  <a:t> </a:t>
                </a:r>
                <a:r>
                  <a:rPr lang="en-US" sz="2400" b="1" dirty="0" err="1">
                    <a:solidFill>
                      <a:srgbClr val="6A92B9"/>
                    </a:solidFill>
                    <a:latin typeface="SVN-Dessert Menu Script" panose="00000500000000000000" pitchFamily="2" charset="0"/>
                  </a:rPr>
                  <a:t>thiệu</a:t>
                </a:r>
                <a:endParaRPr lang="en-US" sz="2400" b="1" dirty="0">
                  <a:solidFill>
                    <a:srgbClr val="6A92B9"/>
                  </a:solidFill>
                  <a:latin typeface="SVN-Dessert Menu Script" panose="00000500000000000000" pitchFamily="2" charset="0"/>
                </a:endParaRPr>
              </a:p>
              <a:p>
                <a:pPr algn="ctr"/>
                <a:r>
                  <a:rPr lang="en-US" sz="2400" b="1" dirty="0">
                    <a:solidFill>
                      <a:srgbClr val="6A92B9"/>
                    </a:solidFill>
                    <a:latin typeface="SVN-Dessert Menu Script" panose="00000500000000000000" pitchFamily="2" charset="0"/>
                  </a:rPr>
                  <a:t> </a:t>
                </a:r>
                <a:r>
                  <a:rPr lang="en-US" sz="2400" b="1" dirty="0" err="1">
                    <a:solidFill>
                      <a:srgbClr val="6A92B9"/>
                    </a:solidFill>
                    <a:latin typeface="SVN-Dessert Menu Script" panose="00000500000000000000" pitchFamily="2" charset="0"/>
                  </a:rPr>
                  <a:t>văn</a:t>
                </a:r>
                <a:r>
                  <a:rPr lang="en-US" sz="2400" b="1" dirty="0">
                    <a:solidFill>
                      <a:srgbClr val="6A92B9"/>
                    </a:solidFill>
                    <a:latin typeface="SVN-Dessert Menu Script" panose="00000500000000000000" pitchFamily="2" charset="0"/>
                  </a:rPr>
                  <a:t> </a:t>
                </a:r>
                <a:r>
                  <a:rPr lang="en-US" sz="2400" b="1" dirty="0" err="1">
                    <a:solidFill>
                      <a:srgbClr val="6A92B9"/>
                    </a:solidFill>
                    <a:latin typeface="SVN-Dessert Menu Script" panose="00000500000000000000" pitchFamily="2" charset="0"/>
                  </a:rPr>
                  <a:t>bản</a:t>
                </a:r>
                <a:endParaRPr lang="en-US" sz="2400" b="1" dirty="0">
                  <a:solidFill>
                    <a:srgbClr val="6A92B9"/>
                  </a:solidFill>
                  <a:latin typeface="SVN-Dessert Menu Script" panose="00000500000000000000" pitchFamily="2" charset="0"/>
                </a:endParaRPr>
              </a:p>
            </p:txBody>
          </p:sp>
        </p:grpSp>
        <p:sp>
          <p:nvSpPr>
            <p:cNvPr id="40" name="TextBox 40">
              <a:extLst>
                <a:ext uri="{FF2B5EF4-FFF2-40B4-BE49-F238E27FC236}">
                  <a16:creationId xmlns:a16="http://schemas.microsoft.com/office/drawing/2014/main" xmlns="" id="{55E7E364-FCE8-FF4A-888C-5563C91146DE}"/>
                </a:ext>
              </a:extLst>
            </p:cNvPr>
            <p:cNvSpPr txBox="1"/>
            <p:nvPr/>
          </p:nvSpPr>
          <p:spPr>
            <a:xfrm>
              <a:off x="3815651" y="-274683"/>
              <a:ext cx="4995013" cy="1300798"/>
            </a:xfrm>
            <a:prstGeom prst="rect">
              <a:avLst/>
            </a:prstGeom>
            <a:noFill/>
          </p:spPr>
          <p:txBody>
            <a:bodyPr wrap="square" lIns="69019" tIns="34509" rIns="69019" bIns="34509" rtlCol="0">
              <a:spAutoFit/>
            </a:bodyPr>
            <a:lstStyle/>
            <a:p>
              <a:pPr algn="just"/>
              <a:r>
                <a:rPr lang="en-US" sz="2000" dirty="0">
                  <a:solidFill>
                    <a:schemeClr val="bg1"/>
                  </a:solidFill>
                  <a:latin typeface="SVN-Segoe Print" panose="020B0606040200020203" pitchFamily="34" charset="0"/>
                </a:rPr>
                <a:t>“Gia </a:t>
              </a:r>
              <a:r>
                <a:rPr lang="en-US" sz="2000" dirty="0" err="1">
                  <a:solidFill>
                    <a:schemeClr val="bg1"/>
                  </a:solidFill>
                  <a:latin typeface="SVN-Segoe Print" panose="020B0606040200020203" pitchFamily="34" charset="0"/>
                </a:rPr>
                <a:t>tài</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Vũ</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Đình</a:t>
              </a:r>
              <a:r>
                <a:rPr lang="en-US" sz="2000" dirty="0">
                  <a:solidFill>
                    <a:schemeClr val="bg1"/>
                  </a:solidFill>
                  <a:latin typeface="SVN-Segoe Print" panose="020B0606040200020203" pitchFamily="34" charset="0"/>
                </a:rPr>
                <a:t> Long) </a:t>
              </a:r>
              <a:r>
                <a:rPr lang="en-US" sz="2000" dirty="0" err="1">
                  <a:solidFill>
                    <a:schemeClr val="bg1"/>
                  </a:solidFill>
                  <a:latin typeface="SVN-Segoe Print" panose="020B0606040200020203" pitchFamily="34" charset="0"/>
                </a:rPr>
                <a:t>phóng</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tác</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Nội</a:t>
              </a:r>
              <a:r>
                <a:rPr lang="en-US" sz="2000" dirty="0">
                  <a:solidFill>
                    <a:schemeClr val="bg1"/>
                  </a:solidFill>
                  <a:latin typeface="SVN-Segoe Print" panose="020B0606040200020203" pitchFamily="34" charset="0"/>
                </a:rPr>
                <a:t> dung </a:t>
              </a:r>
              <a:r>
                <a:rPr lang="en-US" sz="2000" dirty="0" err="1">
                  <a:solidFill>
                    <a:schemeClr val="bg1"/>
                  </a:solidFill>
                  <a:latin typeface="SVN-Segoe Print" panose="020B0606040200020203" pitchFamily="34" charset="0"/>
                </a:rPr>
                <a:t>xoay</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quanh</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việc</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ông</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già</a:t>
              </a:r>
              <a:r>
                <a:rPr lang="en-US" sz="2000" dirty="0">
                  <a:solidFill>
                    <a:schemeClr val="bg1"/>
                  </a:solidFill>
                  <a:latin typeface="SVN-Segoe Print" panose="020B0606040200020203" pitchFamily="34" charset="0"/>
                </a:rPr>
                <a:t> Di Lung </a:t>
              </a:r>
              <a:r>
                <a:rPr lang="en-US" sz="2000" dirty="0" err="1">
                  <a:solidFill>
                    <a:schemeClr val="bg1"/>
                  </a:solidFill>
                  <a:latin typeface="SVN-Segoe Print" panose="020B0606040200020203" pitchFamily="34" charset="0"/>
                </a:rPr>
                <a:t>tìm</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người</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thừa</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kế</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gia</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tài</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của</a:t>
              </a:r>
              <a:r>
                <a:rPr lang="en-US" sz="2000" dirty="0">
                  <a:solidFill>
                    <a:schemeClr val="bg1"/>
                  </a:solidFill>
                  <a:latin typeface="SVN-Segoe Print" panose="020B0606040200020203" pitchFamily="34" charset="0"/>
                </a:rPr>
                <a:t> </a:t>
              </a:r>
              <a:r>
                <a:rPr lang="en-US" sz="2000" dirty="0" err="1">
                  <a:solidFill>
                    <a:schemeClr val="bg1"/>
                  </a:solidFill>
                  <a:latin typeface="SVN-Segoe Print" panose="020B0606040200020203" pitchFamily="34" charset="0"/>
                </a:rPr>
                <a:t>mình</a:t>
              </a:r>
              <a:r>
                <a:rPr lang="en-US" sz="2000" dirty="0">
                  <a:solidFill>
                    <a:schemeClr val="bg1"/>
                  </a:solidFill>
                  <a:latin typeface="SVN-Segoe Print" panose="020B0606040200020203" pitchFamily="34" charset="0"/>
                </a:rPr>
                <a:t>.</a:t>
              </a:r>
              <a:endParaRPr lang="zh-CN" altLang="en-US" sz="2800" dirty="0">
                <a:solidFill>
                  <a:schemeClr val="bg1"/>
                </a:solidFill>
                <a:latin typeface="SVN-Segoe Print" panose="020B0606040200020203" pitchFamily="34" charset="0"/>
                <a:cs typeface="+mn-ea"/>
                <a:sym typeface="+mn-lt"/>
              </a:endParaRPr>
            </a:p>
          </p:txBody>
        </p:sp>
      </p:grpSp>
      <p:grpSp>
        <p:nvGrpSpPr>
          <p:cNvPr id="43" name="Group 42">
            <a:extLst>
              <a:ext uri="{FF2B5EF4-FFF2-40B4-BE49-F238E27FC236}">
                <a16:creationId xmlns:a16="http://schemas.microsoft.com/office/drawing/2014/main" xmlns="" id="{B7D34CF9-FECE-C443-B023-CF17BF7439B3}"/>
              </a:ext>
            </a:extLst>
          </p:cNvPr>
          <p:cNvGrpSpPr/>
          <p:nvPr/>
        </p:nvGrpSpPr>
        <p:grpSpPr>
          <a:xfrm>
            <a:off x="4351943" y="3377936"/>
            <a:ext cx="7367616" cy="1446683"/>
            <a:chOff x="1771301" y="-533611"/>
            <a:chExt cx="7367616" cy="1153961"/>
          </a:xfrm>
        </p:grpSpPr>
        <p:grpSp>
          <p:nvGrpSpPr>
            <p:cNvPr id="44" name="Group 43">
              <a:extLst>
                <a:ext uri="{FF2B5EF4-FFF2-40B4-BE49-F238E27FC236}">
                  <a16:creationId xmlns:a16="http://schemas.microsoft.com/office/drawing/2014/main" xmlns="" id="{ECE08020-9E09-6E49-B8B9-AE006ADD80BD}"/>
                </a:ext>
              </a:extLst>
            </p:cNvPr>
            <p:cNvGrpSpPr/>
            <p:nvPr/>
          </p:nvGrpSpPr>
          <p:grpSpPr>
            <a:xfrm>
              <a:off x="1771301" y="-533611"/>
              <a:ext cx="7367616" cy="1153961"/>
              <a:chOff x="1733230" y="-906255"/>
              <a:chExt cx="7367616" cy="1153961"/>
            </a:xfrm>
          </p:grpSpPr>
          <p:pic>
            <p:nvPicPr>
              <p:cNvPr id="46" name="Picture 45">
                <a:extLst>
                  <a:ext uri="{FF2B5EF4-FFF2-40B4-BE49-F238E27FC236}">
                    <a16:creationId xmlns:a16="http://schemas.microsoft.com/office/drawing/2014/main" xmlns="" id="{65BB6843-194E-5B42-A859-A58DA7869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230" y="-906255"/>
                <a:ext cx="7367616" cy="1153961"/>
              </a:xfrm>
              <a:prstGeom prst="rect">
                <a:avLst/>
              </a:prstGeom>
            </p:spPr>
          </p:pic>
          <p:sp>
            <p:nvSpPr>
              <p:cNvPr id="47" name="Rectangle 46">
                <a:extLst>
                  <a:ext uri="{FF2B5EF4-FFF2-40B4-BE49-F238E27FC236}">
                    <a16:creationId xmlns:a16="http://schemas.microsoft.com/office/drawing/2014/main" xmlns="" id="{A5BC445C-D291-B140-B576-783F3BDC6D94}"/>
                  </a:ext>
                </a:extLst>
              </p:cNvPr>
              <p:cNvSpPr/>
              <p:nvPr/>
            </p:nvSpPr>
            <p:spPr>
              <a:xfrm>
                <a:off x="1946899" y="-746611"/>
                <a:ext cx="1787953" cy="841194"/>
              </a:xfrm>
              <a:prstGeom prst="rect">
                <a:avLst/>
              </a:prstGeom>
              <a:solidFill>
                <a:schemeClr val="bg1"/>
              </a:solidFill>
              <a:ln w="57150">
                <a:solidFill>
                  <a:srgbClr val="6A9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A92B9"/>
                    </a:solidFill>
                    <a:latin typeface="SVN-Dessert Menu Script" panose="00000500000000000000" pitchFamily="2" charset="0"/>
                  </a:rPr>
                  <a:t>2.</a:t>
                </a:r>
              </a:p>
              <a:p>
                <a:pPr algn="ctr"/>
                <a:r>
                  <a:rPr lang="en-US" sz="2400" b="1" dirty="0" err="1">
                    <a:solidFill>
                      <a:srgbClr val="6A92B9"/>
                    </a:solidFill>
                    <a:latin typeface="SVN-Dessert Menu Script" panose="00000500000000000000" pitchFamily="2" charset="0"/>
                  </a:rPr>
                  <a:t>Đọc</a:t>
                </a:r>
                <a:r>
                  <a:rPr lang="en-US" sz="2400" b="1" dirty="0">
                    <a:solidFill>
                      <a:srgbClr val="6A92B9"/>
                    </a:solidFill>
                    <a:latin typeface="SVN-Dessert Menu Script" panose="00000500000000000000" pitchFamily="2" charset="0"/>
                  </a:rPr>
                  <a:t> </a:t>
                </a:r>
              </a:p>
              <a:p>
                <a:pPr algn="ctr"/>
                <a:r>
                  <a:rPr lang="en-US" sz="2400" b="1" dirty="0" err="1">
                    <a:solidFill>
                      <a:srgbClr val="6A92B9"/>
                    </a:solidFill>
                    <a:latin typeface="SVN-Dessert Menu Script" panose="00000500000000000000" pitchFamily="2" charset="0"/>
                  </a:rPr>
                  <a:t>chú</a:t>
                </a:r>
                <a:r>
                  <a:rPr lang="en-US" sz="2400" b="1" dirty="0">
                    <a:solidFill>
                      <a:srgbClr val="6A92B9"/>
                    </a:solidFill>
                    <a:latin typeface="SVN-Dessert Menu Script" panose="00000500000000000000" pitchFamily="2" charset="0"/>
                  </a:rPr>
                  <a:t> </a:t>
                </a:r>
                <a:r>
                  <a:rPr lang="en-US" sz="2400" b="1" dirty="0" err="1">
                    <a:solidFill>
                      <a:srgbClr val="6A92B9"/>
                    </a:solidFill>
                    <a:latin typeface="SVN-Dessert Menu Script" panose="00000500000000000000" pitchFamily="2" charset="0"/>
                  </a:rPr>
                  <a:t>thích</a:t>
                </a:r>
                <a:endParaRPr lang="en-US" sz="2400" b="1" dirty="0">
                  <a:solidFill>
                    <a:srgbClr val="6A92B9"/>
                  </a:solidFill>
                  <a:latin typeface="SVN-Dessert Menu Script" panose="00000500000000000000" pitchFamily="2" charset="0"/>
                </a:endParaRPr>
              </a:p>
            </p:txBody>
          </p:sp>
        </p:grpSp>
        <p:sp>
          <p:nvSpPr>
            <p:cNvPr id="45" name="TextBox 40">
              <a:extLst>
                <a:ext uri="{FF2B5EF4-FFF2-40B4-BE49-F238E27FC236}">
                  <a16:creationId xmlns:a16="http://schemas.microsoft.com/office/drawing/2014/main" xmlns="" id="{FF339B8E-214F-ED40-80C8-A39A81BDC0F9}"/>
                </a:ext>
              </a:extLst>
            </p:cNvPr>
            <p:cNvSpPr txBox="1"/>
            <p:nvPr/>
          </p:nvSpPr>
          <p:spPr>
            <a:xfrm>
              <a:off x="4059510" y="-128622"/>
              <a:ext cx="3683859" cy="276542"/>
            </a:xfrm>
            <a:prstGeom prst="rect">
              <a:avLst/>
            </a:prstGeom>
            <a:noFill/>
          </p:spPr>
          <p:txBody>
            <a:bodyPr wrap="square" lIns="69019" tIns="34509" rIns="69019" bIns="34509" rtlCol="0">
              <a:spAutoFit/>
            </a:bodyPr>
            <a:lstStyle/>
            <a:p>
              <a:pPr algn="just"/>
              <a:r>
                <a:rPr lang="vi-VN" dirty="0">
                  <a:solidFill>
                    <a:schemeClr val="bg1"/>
                  </a:solidFill>
                  <a:latin typeface="SVN-Segoe Print" panose="020B0606040200020203" pitchFamily="34" charset="0"/>
                </a:rPr>
                <a:t>Chúc thư, đoản thọ, giao thác.</a:t>
              </a:r>
            </a:p>
          </p:txBody>
        </p:sp>
      </p:grpSp>
      <p:grpSp>
        <p:nvGrpSpPr>
          <p:cNvPr id="54" name="Group 53">
            <a:extLst>
              <a:ext uri="{FF2B5EF4-FFF2-40B4-BE49-F238E27FC236}">
                <a16:creationId xmlns:a16="http://schemas.microsoft.com/office/drawing/2014/main" xmlns="" id="{7BE900CD-5408-D145-A4E8-EA51DC255D60}"/>
              </a:ext>
            </a:extLst>
          </p:cNvPr>
          <p:cNvGrpSpPr/>
          <p:nvPr/>
        </p:nvGrpSpPr>
        <p:grpSpPr>
          <a:xfrm>
            <a:off x="4415007" y="4824619"/>
            <a:ext cx="2752240" cy="1446683"/>
            <a:chOff x="1796294" y="-906255"/>
            <a:chExt cx="2752240" cy="1153961"/>
          </a:xfrm>
        </p:grpSpPr>
        <p:pic>
          <p:nvPicPr>
            <p:cNvPr id="56" name="Picture 55">
              <a:extLst>
                <a:ext uri="{FF2B5EF4-FFF2-40B4-BE49-F238E27FC236}">
                  <a16:creationId xmlns:a16="http://schemas.microsoft.com/office/drawing/2014/main" xmlns="" id="{340F5045-D1C9-A342-9956-D7289A645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294" y="-906255"/>
              <a:ext cx="2752240" cy="1153961"/>
            </a:xfrm>
            <a:prstGeom prst="rect">
              <a:avLst/>
            </a:prstGeom>
          </p:spPr>
        </p:pic>
        <p:sp>
          <p:nvSpPr>
            <p:cNvPr id="57" name="Rectangle 56">
              <a:extLst>
                <a:ext uri="{FF2B5EF4-FFF2-40B4-BE49-F238E27FC236}">
                  <a16:creationId xmlns:a16="http://schemas.microsoft.com/office/drawing/2014/main" xmlns="" id="{9DFF4B13-53E9-054D-B618-36D8BD748860}"/>
                </a:ext>
              </a:extLst>
            </p:cNvPr>
            <p:cNvSpPr/>
            <p:nvPr/>
          </p:nvSpPr>
          <p:spPr>
            <a:xfrm>
              <a:off x="1946899" y="-746611"/>
              <a:ext cx="1787953" cy="841194"/>
            </a:xfrm>
            <a:prstGeom prst="rect">
              <a:avLst/>
            </a:prstGeom>
            <a:solidFill>
              <a:schemeClr val="bg1"/>
            </a:solidFill>
            <a:ln w="57150">
              <a:solidFill>
                <a:srgbClr val="6A9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A92B9"/>
                  </a:solidFill>
                  <a:latin typeface="SVN-Dessert Menu Script" panose="00000500000000000000" pitchFamily="2" charset="0"/>
                </a:rPr>
                <a:t>3. Theo </a:t>
              </a:r>
              <a:r>
                <a:rPr lang="en-US" sz="2000" b="1" dirty="0" err="1">
                  <a:solidFill>
                    <a:srgbClr val="6A92B9"/>
                  </a:solidFill>
                  <a:latin typeface="SVN-Dessert Menu Script" panose="00000500000000000000" pitchFamily="2" charset="0"/>
                </a:rPr>
                <a:t>dõi</a:t>
              </a:r>
              <a:r>
                <a:rPr lang="en-US" sz="2000" b="1" dirty="0">
                  <a:solidFill>
                    <a:srgbClr val="6A92B9"/>
                  </a:solidFill>
                  <a:latin typeface="SVN-Dessert Menu Script" panose="00000500000000000000" pitchFamily="2" charset="0"/>
                </a:rPr>
                <a:t>,</a:t>
              </a:r>
            </a:p>
            <a:p>
              <a:pPr algn="ctr"/>
              <a:r>
                <a:rPr lang="en-US" sz="2000" b="1" dirty="0">
                  <a:solidFill>
                    <a:srgbClr val="6A92B9"/>
                  </a:solidFill>
                  <a:latin typeface="SVN-Dessert Menu Script" panose="00000500000000000000" pitchFamily="2" charset="0"/>
                </a:rPr>
                <a:t> </a:t>
              </a:r>
              <a:r>
                <a:rPr lang="en-US" sz="2000" b="1" dirty="0" err="1">
                  <a:solidFill>
                    <a:srgbClr val="6A92B9"/>
                  </a:solidFill>
                  <a:latin typeface="SVN-Dessert Menu Script" panose="00000500000000000000" pitchFamily="2" charset="0"/>
                </a:rPr>
                <a:t>suy</a:t>
              </a:r>
              <a:r>
                <a:rPr lang="en-US" sz="2000" b="1" dirty="0">
                  <a:solidFill>
                    <a:srgbClr val="6A92B9"/>
                  </a:solidFill>
                  <a:latin typeface="SVN-Dessert Menu Script" panose="00000500000000000000" pitchFamily="2" charset="0"/>
                </a:rPr>
                <a:t> </a:t>
              </a:r>
              <a:r>
                <a:rPr lang="en-US" sz="2000" b="1" dirty="0" err="1">
                  <a:solidFill>
                    <a:srgbClr val="6A92B9"/>
                  </a:solidFill>
                  <a:latin typeface="SVN-Dessert Menu Script" panose="00000500000000000000" pitchFamily="2" charset="0"/>
                </a:rPr>
                <a:t>luận</a:t>
              </a:r>
              <a:r>
                <a:rPr lang="en-US" sz="2000" b="1" dirty="0">
                  <a:solidFill>
                    <a:srgbClr val="6A92B9"/>
                  </a:solidFill>
                  <a:latin typeface="SVN-Dessert Menu Script" panose="00000500000000000000" pitchFamily="2" charset="0"/>
                </a:rPr>
                <a:t>, </a:t>
              </a:r>
            </a:p>
            <a:p>
              <a:pPr algn="ctr"/>
              <a:r>
                <a:rPr lang="en-US" sz="2000" b="1" dirty="0" err="1">
                  <a:solidFill>
                    <a:srgbClr val="6A92B9"/>
                  </a:solidFill>
                  <a:latin typeface="SVN-Dessert Menu Script" panose="00000500000000000000" pitchFamily="2" charset="0"/>
                </a:rPr>
                <a:t>dự</a:t>
              </a:r>
              <a:r>
                <a:rPr lang="en-US" sz="2000" b="1" dirty="0">
                  <a:solidFill>
                    <a:srgbClr val="6A92B9"/>
                  </a:solidFill>
                  <a:latin typeface="SVN-Dessert Menu Script" panose="00000500000000000000" pitchFamily="2" charset="0"/>
                </a:rPr>
                <a:t> </a:t>
              </a:r>
              <a:r>
                <a:rPr lang="en-US" sz="2000" b="1" dirty="0" err="1">
                  <a:solidFill>
                    <a:srgbClr val="6A92B9"/>
                  </a:solidFill>
                  <a:latin typeface="SVN-Dessert Menu Script" panose="00000500000000000000" pitchFamily="2" charset="0"/>
                </a:rPr>
                <a:t>đoán</a:t>
              </a:r>
              <a:r>
                <a:rPr lang="en-US" sz="2000" b="1" dirty="0">
                  <a:solidFill>
                    <a:srgbClr val="6A92B9"/>
                  </a:solidFill>
                  <a:latin typeface="SVN-Dessert Menu Script" panose="00000500000000000000" pitchFamily="2" charset="0"/>
                </a:rPr>
                <a:t>.</a:t>
              </a:r>
            </a:p>
          </p:txBody>
        </p:sp>
      </p:grpSp>
      <p:grpSp>
        <p:nvGrpSpPr>
          <p:cNvPr id="58" name="Group 57">
            <a:extLst>
              <a:ext uri="{FF2B5EF4-FFF2-40B4-BE49-F238E27FC236}">
                <a16:creationId xmlns:a16="http://schemas.microsoft.com/office/drawing/2014/main" xmlns="" id="{538EC837-39FC-0943-B90D-12F5590E4138}"/>
              </a:ext>
            </a:extLst>
          </p:cNvPr>
          <p:cNvGrpSpPr/>
          <p:nvPr/>
        </p:nvGrpSpPr>
        <p:grpSpPr>
          <a:xfrm>
            <a:off x="8842829" y="4824619"/>
            <a:ext cx="2752239" cy="1446683"/>
            <a:chOff x="1531756" y="-906255"/>
            <a:chExt cx="2752239" cy="1153961"/>
          </a:xfrm>
        </p:grpSpPr>
        <p:pic>
          <p:nvPicPr>
            <p:cNvPr id="59" name="Picture 58">
              <a:extLst>
                <a:ext uri="{FF2B5EF4-FFF2-40B4-BE49-F238E27FC236}">
                  <a16:creationId xmlns:a16="http://schemas.microsoft.com/office/drawing/2014/main" xmlns="" id="{283A79C3-7BCE-034A-8BCC-0D038D930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756" y="-906255"/>
              <a:ext cx="2752239" cy="1153961"/>
            </a:xfrm>
            <a:prstGeom prst="rect">
              <a:avLst/>
            </a:prstGeom>
          </p:spPr>
        </p:pic>
        <p:sp>
          <p:nvSpPr>
            <p:cNvPr id="60" name="Rectangle 59">
              <a:extLst>
                <a:ext uri="{FF2B5EF4-FFF2-40B4-BE49-F238E27FC236}">
                  <a16:creationId xmlns:a16="http://schemas.microsoft.com/office/drawing/2014/main" xmlns="" id="{74831ECD-7476-ED45-9A11-760544C83588}"/>
                </a:ext>
              </a:extLst>
            </p:cNvPr>
            <p:cNvSpPr/>
            <p:nvPr/>
          </p:nvSpPr>
          <p:spPr>
            <a:xfrm>
              <a:off x="1663116" y="-746611"/>
              <a:ext cx="1787953" cy="841194"/>
            </a:xfrm>
            <a:prstGeom prst="rect">
              <a:avLst/>
            </a:prstGeom>
            <a:solidFill>
              <a:schemeClr val="bg1"/>
            </a:solidFill>
            <a:ln w="57150">
              <a:solidFill>
                <a:srgbClr val="6A9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A92B9"/>
                  </a:solidFill>
                  <a:latin typeface="SVN-Dessert Menu Script" panose="00000500000000000000" pitchFamily="2" charset="0"/>
                </a:rPr>
                <a:t>4.</a:t>
              </a:r>
            </a:p>
            <a:p>
              <a:pPr algn="ctr"/>
              <a:r>
                <a:rPr lang="en-US" sz="2000" b="1" dirty="0" err="1">
                  <a:solidFill>
                    <a:srgbClr val="6A92B9"/>
                  </a:solidFill>
                  <a:latin typeface="SVN-Dessert Menu Script" panose="00000500000000000000" pitchFamily="2" charset="0"/>
                </a:rPr>
                <a:t>Đọc</a:t>
              </a:r>
              <a:endParaRPr lang="en-US" sz="2000" b="1" dirty="0">
                <a:solidFill>
                  <a:srgbClr val="6A92B9"/>
                </a:solidFill>
                <a:latin typeface="SVN-Dessert Menu Script" panose="00000500000000000000" pitchFamily="2" charset="0"/>
              </a:endParaRPr>
            </a:p>
            <a:p>
              <a:pPr algn="ctr"/>
              <a:r>
                <a:rPr lang="en-US" sz="2000" b="1" dirty="0" err="1">
                  <a:solidFill>
                    <a:srgbClr val="6A92B9"/>
                  </a:solidFill>
                  <a:latin typeface="SVN-Dessert Menu Script" panose="00000500000000000000" pitchFamily="2" charset="0"/>
                </a:rPr>
                <a:t>Phân</a:t>
              </a:r>
              <a:r>
                <a:rPr lang="en-US" sz="2000" b="1" dirty="0">
                  <a:solidFill>
                    <a:srgbClr val="6A92B9"/>
                  </a:solidFill>
                  <a:latin typeface="SVN-Dessert Menu Script" panose="00000500000000000000" pitchFamily="2" charset="0"/>
                </a:rPr>
                <a:t> </a:t>
              </a:r>
              <a:r>
                <a:rPr lang="en-US" sz="2000" b="1" dirty="0" err="1">
                  <a:solidFill>
                    <a:srgbClr val="6A92B9"/>
                  </a:solidFill>
                  <a:latin typeface="SVN-Dessert Menu Script" panose="00000500000000000000" pitchFamily="2" charset="0"/>
                </a:rPr>
                <a:t>vai</a:t>
              </a:r>
              <a:endParaRPr lang="en-US" sz="2000" b="1" dirty="0">
                <a:solidFill>
                  <a:srgbClr val="6A92B9"/>
                </a:solidFill>
                <a:latin typeface="SVN-Dessert Menu Script" panose="00000500000000000000" pitchFamily="2" charset="0"/>
              </a:endParaRPr>
            </a:p>
          </p:txBody>
        </p:sp>
      </p:grpSp>
      <p:pic>
        <p:nvPicPr>
          <p:cNvPr id="25" name="Picture 24">
            <a:extLst>
              <a:ext uri="{FF2B5EF4-FFF2-40B4-BE49-F238E27FC236}">
                <a16:creationId xmlns:a16="http://schemas.microsoft.com/office/drawing/2014/main" xmlns="" id="{851AC251-0C06-2043-87B6-4DFF68F1837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00" b="90000" l="10000" r="90333">
                        <a14:foregroundMark x1="47333" y1="5500" x2="55000" y2="2750"/>
                        <a14:foregroundMark x1="55000" y1="2750" x2="69500" y2="9000"/>
                        <a14:foregroundMark x1="69500" y1="9000" x2="76000" y2="1500"/>
                        <a14:foregroundMark x1="76000" y1="1500" x2="81667" y2="8000"/>
                        <a14:foregroundMark x1="81667" y1="8000" x2="86000" y2="5000"/>
                        <a14:foregroundMark x1="90333" y1="13000" x2="90333" y2="84500"/>
                        <a14:foregroundMark x1="90333" y1="84500" x2="90167" y2="85750"/>
                        <a14:foregroundMark x1="46500" y1="55500" x2="46553" y2="55927"/>
                        <a14:backgroundMark x1="45289" y1="62812" x2="45500" y2="67250"/>
                        <a14:backgroundMark x1="45500" y1="67250" x2="45500" y2="67500"/>
                        <a14:backgroundMark x1="44500" y1="56250" x2="45500" y2="70500"/>
                      </a14:backgroundRemoval>
                    </a14:imgEffect>
                  </a14:imgLayer>
                </a14:imgProps>
              </a:ext>
            </a:extLst>
          </a:blip>
          <a:srcRect l="45714" t="3610" r="7595" b="10977"/>
          <a:stretch/>
        </p:blipFill>
        <p:spPr>
          <a:xfrm>
            <a:off x="790649" y="1846706"/>
            <a:ext cx="3509640" cy="4280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4297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3"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800" decel="100000"/>
                                        <p:tgtEl>
                                          <p:spTgt spid="38"/>
                                        </p:tgtEl>
                                      </p:cBhvr>
                                    </p:animEffect>
                                    <p:anim calcmode="lin" valueType="num">
                                      <p:cBhvr>
                                        <p:cTn id="18" dur="800" decel="100000" fill="hold"/>
                                        <p:tgtEl>
                                          <p:spTgt spid="38"/>
                                        </p:tgtEl>
                                        <p:attrNameLst>
                                          <p:attrName>style.rotation</p:attrName>
                                        </p:attrNameLst>
                                      </p:cBhvr>
                                      <p:tavLst>
                                        <p:tav tm="0">
                                          <p:val>
                                            <p:fltVal val="-90"/>
                                          </p:val>
                                        </p:tav>
                                        <p:tav tm="100000">
                                          <p:val>
                                            <p:fltVal val="0"/>
                                          </p:val>
                                        </p:tav>
                                      </p:tavLst>
                                    </p:anim>
                                    <p:anim calcmode="lin" valueType="num">
                                      <p:cBhvr>
                                        <p:cTn id="19" dur="800" decel="100000" fill="hold"/>
                                        <p:tgtEl>
                                          <p:spTgt spid="38"/>
                                        </p:tgtEl>
                                        <p:attrNameLst>
                                          <p:attrName>ppt_x</p:attrName>
                                        </p:attrNameLst>
                                      </p:cBhvr>
                                      <p:tavLst>
                                        <p:tav tm="0">
                                          <p:val>
                                            <p:strVal val="#ppt_x+0.4"/>
                                          </p:val>
                                        </p:tav>
                                        <p:tav tm="100000">
                                          <p:val>
                                            <p:strVal val="#ppt_x-0.05"/>
                                          </p:val>
                                        </p:tav>
                                      </p:tavLst>
                                    </p:anim>
                                    <p:anim calcmode="lin" valueType="num">
                                      <p:cBhvr>
                                        <p:cTn id="20" dur="800" decel="100000" fill="hold"/>
                                        <p:tgtEl>
                                          <p:spTgt spid="3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800" decel="100000"/>
                                        <p:tgtEl>
                                          <p:spTgt spid="43"/>
                                        </p:tgtEl>
                                      </p:cBhvr>
                                    </p:animEffect>
                                    <p:anim calcmode="lin" valueType="num">
                                      <p:cBhvr>
                                        <p:cTn id="28" dur="800" decel="100000" fill="hold"/>
                                        <p:tgtEl>
                                          <p:spTgt spid="43"/>
                                        </p:tgtEl>
                                        <p:attrNameLst>
                                          <p:attrName>style.rotation</p:attrName>
                                        </p:attrNameLst>
                                      </p:cBhvr>
                                      <p:tavLst>
                                        <p:tav tm="0">
                                          <p:val>
                                            <p:fltVal val="-90"/>
                                          </p:val>
                                        </p:tav>
                                        <p:tav tm="100000">
                                          <p:val>
                                            <p:fltVal val="0"/>
                                          </p:val>
                                        </p:tav>
                                      </p:tavLst>
                                    </p:anim>
                                    <p:anim calcmode="lin" valueType="num">
                                      <p:cBhvr>
                                        <p:cTn id="29" dur="800" decel="100000" fill="hold"/>
                                        <p:tgtEl>
                                          <p:spTgt spid="43"/>
                                        </p:tgtEl>
                                        <p:attrNameLst>
                                          <p:attrName>ppt_x</p:attrName>
                                        </p:attrNameLst>
                                      </p:cBhvr>
                                      <p:tavLst>
                                        <p:tav tm="0">
                                          <p:val>
                                            <p:strVal val="#ppt_x+0.4"/>
                                          </p:val>
                                        </p:tav>
                                        <p:tav tm="100000">
                                          <p:val>
                                            <p:strVal val="#ppt_x-0.05"/>
                                          </p:val>
                                        </p:tav>
                                      </p:tavLst>
                                    </p:anim>
                                    <p:anim calcmode="lin" valueType="num">
                                      <p:cBhvr>
                                        <p:cTn id="30" dur="800" decel="100000" fill="hold"/>
                                        <p:tgtEl>
                                          <p:spTgt spid="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800" decel="100000"/>
                                        <p:tgtEl>
                                          <p:spTgt spid="54"/>
                                        </p:tgtEl>
                                      </p:cBhvr>
                                    </p:animEffect>
                                    <p:anim calcmode="lin" valueType="num">
                                      <p:cBhvr>
                                        <p:cTn id="38" dur="800" decel="100000" fill="hold"/>
                                        <p:tgtEl>
                                          <p:spTgt spid="54"/>
                                        </p:tgtEl>
                                        <p:attrNameLst>
                                          <p:attrName>style.rotation</p:attrName>
                                        </p:attrNameLst>
                                      </p:cBhvr>
                                      <p:tavLst>
                                        <p:tav tm="0">
                                          <p:val>
                                            <p:fltVal val="-90"/>
                                          </p:val>
                                        </p:tav>
                                        <p:tav tm="100000">
                                          <p:val>
                                            <p:fltVal val="0"/>
                                          </p:val>
                                        </p:tav>
                                      </p:tavLst>
                                    </p:anim>
                                    <p:anim calcmode="lin" valueType="num">
                                      <p:cBhvr>
                                        <p:cTn id="39" dur="800" decel="100000" fill="hold"/>
                                        <p:tgtEl>
                                          <p:spTgt spid="54"/>
                                        </p:tgtEl>
                                        <p:attrNameLst>
                                          <p:attrName>ppt_x</p:attrName>
                                        </p:attrNameLst>
                                      </p:cBhvr>
                                      <p:tavLst>
                                        <p:tav tm="0">
                                          <p:val>
                                            <p:strVal val="#ppt_x+0.4"/>
                                          </p:val>
                                        </p:tav>
                                        <p:tav tm="100000">
                                          <p:val>
                                            <p:strVal val="#ppt_x-0.05"/>
                                          </p:val>
                                        </p:tav>
                                      </p:tavLst>
                                    </p:anim>
                                    <p:anim calcmode="lin" valueType="num">
                                      <p:cBhvr>
                                        <p:cTn id="40" dur="800" decel="100000" fill="hold"/>
                                        <p:tgtEl>
                                          <p:spTgt spid="5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800" decel="100000"/>
                                        <p:tgtEl>
                                          <p:spTgt spid="58"/>
                                        </p:tgtEl>
                                      </p:cBhvr>
                                    </p:animEffect>
                                    <p:anim calcmode="lin" valueType="num">
                                      <p:cBhvr>
                                        <p:cTn id="48" dur="800" decel="100000" fill="hold"/>
                                        <p:tgtEl>
                                          <p:spTgt spid="58"/>
                                        </p:tgtEl>
                                        <p:attrNameLst>
                                          <p:attrName>style.rotation</p:attrName>
                                        </p:attrNameLst>
                                      </p:cBhvr>
                                      <p:tavLst>
                                        <p:tav tm="0">
                                          <p:val>
                                            <p:fltVal val="-90"/>
                                          </p:val>
                                        </p:tav>
                                        <p:tav tm="100000">
                                          <p:val>
                                            <p:fltVal val="0"/>
                                          </p:val>
                                        </p:tav>
                                      </p:tavLst>
                                    </p:anim>
                                    <p:anim calcmode="lin" valueType="num">
                                      <p:cBhvr>
                                        <p:cTn id="49" dur="800" decel="100000" fill="hold"/>
                                        <p:tgtEl>
                                          <p:spTgt spid="58"/>
                                        </p:tgtEl>
                                        <p:attrNameLst>
                                          <p:attrName>ppt_x</p:attrName>
                                        </p:attrNameLst>
                                      </p:cBhvr>
                                      <p:tavLst>
                                        <p:tav tm="0">
                                          <p:val>
                                            <p:strVal val="#ppt_x+0.4"/>
                                          </p:val>
                                        </p:tav>
                                        <p:tav tm="100000">
                                          <p:val>
                                            <p:strVal val="#ppt_x-0.05"/>
                                          </p:val>
                                        </p:tav>
                                      </p:tavLst>
                                    </p:anim>
                                    <p:anim calcmode="lin" valueType="num">
                                      <p:cBhvr>
                                        <p:cTn id="50" dur="800" decel="100000" fill="hold"/>
                                        <p:tgtEl>
                                          <p:spTgt spid="5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par>
                                <p:cTn id="53" presetID="3"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0E42ECA0-6885-4373-8C29-EC4C59BD1B5E}"/>
              </a:ext>
            </a:extLst>
          </p:cNvPr>
          <p:cNvGrpSpPr/>
          <p:nvPr/>
        </p:nvGrpSpPr>
        <p:grpSpPr>
          <a:xfrm>
            <a:off x="2955966" y="504624"/>
            <a:ext cx="6447998" cy="846161"/>
            <a:chOff x="2872001" y="3854584"/>
            <a:chExt cx="6447998" cy="846161"/>
          </a:xfrm>
        </p:grpSpPr>
        <p:grpSp>
          <p:nvGrpSpPr>
            <p:cNvPr id="29" name="Group 28">
              <a:extLst>
                <a:ext uri="{FF2B5EF4-FFF2-40B4-BE49-F238E27FC236}">
                  <a16:creationId xmlns:a16="http://schemas.microsoft.com/office/drawing/2014/main" xmlns="" id="{69F409D1-2520-4E26-9D6B-FCF68282AEDC}"/>
                </a:ext>
              </a:extLst>
            </p:cNvPr>
            <p:cNvGrpSpPr/>
            <p:nvPr/>
          </p:nvGrpSpPr>
          <p:grpSpPr>
            <a:xfrm>
              <a:off x="2872001" y="3854584"/>
              <a:ext cx="6447998" cy="846161"/>
              <a:chOff x="1047750" y="805217"/>
              <a:chExt cx="6447998" cy="846161"/>
            </a:xfrm>
            <a:solidFill>
              <a:srgbClr val="FF6C00"/>
            </a:solidFill>
          </p:grpSpPr>
          <p:sp>
            <p:nvSpPr>
              <p:cNvPr id="33" name="Rectangle: Rounded Corners 32">
                <a:extLst>
                  <a:ext uri="{FF2B5EF4-FFF2-40B4-BE49-F238E27FC236}">
                    <a16:creationId xmlns:a16="http://schemas.microsoft.com/office/drawing/2014/main" xmlns="" id="{3944A912-FFF3-4932-A762-12043D3FA3BB}"/>
                  </a:ext>
                </a:extLst>
              </p:cNvPr>
              <p:cNvSpPr/>
              <p:nvPr/>
            </p:nvSpPr>
            <p:spPr>
              <a:xfrm>
                <a:off x="1047750" y="805217"/>
                <a:ext cx="6447998" cy="8461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0846E0B0-BF73-420A-8BCF-F6054687AA38}"/>
                  </a:ext>
                </a:extLst>
              </p:cNvPr>
              <p:cNvSpPr/>
              <p:nvPr/>
            </p:nvSpPr>
            <p:spPr>
              <a:xfrm>
                <a:off x="1047750" y="805217"/>
                <a:ext cx="846161" cy="8461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xmlns="" id="{225519F9-5125-4879-8EE0-296B25678132}"/>
                </a:ext>
              </a:extLst>
            </p:cNvPr>
            <p:cNvSpPr txBox="1"/>
            <p:nvPr/>
          </p:nvSpPr>
          <p:spPr>
            <a:xfrm>
              <a:off x="2959715" y="4030998"/>
              <a:ext cx="678834" cy="584775"/>
            </a:xfrm>
            <a:prstGeom prst="rect">
              <a:avLst/>
            </a:prstGeom>
            <a:noFill/>
          </p:spPr>
          <p:txBody>
            <a:bodyPr wrap="square">
              <a:spAutoFit/>
            </a:bodyPr>
            <a:lstStyle/>
            <a:p>
              <a:pPr algn="ctr"/>
              <a:r>
                <a:rPr lang="en-US" sz="3200" b="1">
                  <a:solidFill>
                    <a:schemeClr val="bg1"/>
                  </a:solidFill>
                  <a:latin typeface="SVN-Dessert Menu Script" panose="00000500000000000000" pitchFamily="2" charset="0"/>
                </a:rPr>
                <a:t>III</a:t>
              </a:r>
            </a:p>
          </p:txBody>
        </p:sp>
        <p:sp>
          <p:nvSpPr>
            <p:cNvPr id="32" name="TextBox 31">
              <a:extLst>
                <a:ext uri="{FF2B5EF4-FFF2-40B4-BE49-F238E27FC236}">
                  <a16:creationId xmlns:a16="http://schemas.microsoft.com/office/drawing/2014/main" xmlns="" id="{90C2D4A2-B7BA-4C07-8962-2ADCCA82AD74}"/>
                </a:ext>
              </a:extLst>
            </p:cNvPr>
            <p:cNvSpPr txBox="1"/>
            <p:nvPr/>
          </p:nvSpPr>
          <p:spPr>
            <a:xfrm>
              <a:off x="3676649" y="4012160"/>
              <a:ext cx="5292488" cy="584775"/>
            </a:xfrm>
            <a:prstGeom prst="rect">
              <a:avLst/>
            </a:prstGeom>
            <a:noFill/>
          </p:spPr>
          <p:txBody>
            <a:bodyPr wrap="square">
              <a:spAutoFit/>
            </a:bodyPr>
            <a:lstStyle/>
            <a:p>
              <a:pPr algn="ctr"/>
              <a:r>
                <a:rPr lang="en-US" sz="3200" dirty="0" err="1">
                  <a:solidFill>
                    <a:schemeClr val="bg1"/>
                  </a:solidFill>
                  <a:latin typeface="SVN-Dessert Menu Script" panose="00000500000000000000" pitchFamily="2" charset="0"/>
                </a:rPr>
                <a:t>Suy</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ngẫm</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và</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phản</a:t>
              </a:r>
              <a:r>
                <a:rPr lang="en-US" sz="3200" dirty="0">
                  <a:solidFill>
                    <a:schemeClr val="bg1"/>
                  </a:solidFill>
                  <a:latin typeface="SVN-Dessert Menu Script" panose="00000500000000000000" pitchFamily="2" charset="0"/>
                </a:rPr>
                <a:t> </a:t>
              </a:r>
              <a:r>
                <a:rPr lang="en-US" sz="3200" dirty="0" err="1">
                  <a:solidFill>
                    <a:schemeClr val="bg1"/>
                  </a:solidFill>
                  <a:latin typeface="SVN-Dessert Menu Script" panose="00000500000000000000" pitchFamily="2" charset="0"/>
                </a:rPr>
                <a:t>hồi</a:t>
              </a:r>
              <a:endParaRPr lang="en-US" sz="3200" dirty="0">
                <a:solidFill>
                  <a:schemeClr val="bg1"/>
                </a:solidFill>
                <a:latin typeface="SVN-Dessert Menu Script" panose="00000500000000000000" pitchFamily="2" charset="0"/>
              </a:endParaRPr>
            </a:p>
          </p:txBody>
        </p:sp>
      </p:grpSp>
      <p:grpSp>
        <p:nvGrpSpPr>
          <p:cNvPr id="41" name="Group 40">
            <a:extLst>
              <a:ext uri="{FF2B5EF4-FFF2-40B4-BE49-F238E27FC236}">
                <a16:creationId xmlns:a16="http://schemas.microsoft.com/office/drawing/2014/main" xmlns="" id="{4DBF550B-E476-4103-9F89-4F34C22F3137}"/>
              </a:ext>
            </a:extLst>
          </p:cNvPr>
          <p:cNvGrpSpPr/>
          <p:nvPr/>
        </p:nvGrpSpPr>
        <p:grpSpPr>
          <a:xfrm>
            <a:off x="2315313" y="1807458"/>
            <a:ext cx="3544325" cy="4208762"/>
            <a:chOff x="1328923" y="2316323"/>
            <a:chExt cx="2625600" cy="3400800"/>
          </a:xfrm>
        </p:grpSpPr>
        <p:pic>
          <p:nvPicPr>
            <p:cNvPr id="15" name="Picture 14">
              <a:extLst>
                <a:ext uri="{FF2B5EF4-FFF2-40B4-BE49-F238E27FC236}">
                  <a16:creationId xmlns:a16="http://schemas.microsoft.com/office/drawing/2014/main" xmlns="" id="{A9A7E80B-BFC6-43FF-BEBB-C5063753A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923" y="2316323"/>
              <a:ext cx="2625600" cy="3400800"/>
            </a:xfrm>
            <a:prstGeom prst="rect">
              <a:avLst/>
            </a:prstGeom>
            <a:effectLst>
              <a:innerShdw blurRad="63500" dist="50800" dir="8100000">
                <a:prstClr val="black">
                  <a:alpha val="50000"/>
                </a:prstClr>
              </a:innerShdw>
            </a:effectLst>
          </p:spPr>
        </p:pic>
        <p:sp>
          <p:nvSpPr>
            <p:cNvPr id="39" name="Rectangle 38">
              <a:extLst>
                <a:ext uri="{FF2B5EF4-FFF2-40B4-BE49-F238E27FC236}">
                  <a16:creationId xmlns:a16="http://schemas.microsoft.com/office/drawing/2014/main" xmlns="" id="{4962FC42-3B9E-45A8-83BD-5A7EF06B3067}"/>
                </a:ext>
              </a:extLst>
            </p:cNvPr>
            <p:cNvSpPr/>
            <p:nvPr/>
          </p:nvSpPr>
          <p:spPr>
            <a:xfrm>
              <a:off x="2360235" y="2862129"/>
              <a:ext cx="463358" cy="422777"/>
            </a:xfrm>
            <a:prstGeom prst="rect">
              <a:avLst/>
            </a:prstGeom>
          </p:spPr>
          <p:txBody>
            <a:bodyPr wrap="none">
              <a:spAutoFit/>
            </a:bodyPr>
            <a:lstStyle/>
            <a:p>
              <a:r>
                <a:rPr lang="en-US" sz="2800" dirty="0">
                  <a:solidFill>
                    <a:schemeClr val="bg1"/>
                  </a:solidFill>
                  <a:latin typeface="SVN-Dessert Menu Script" panose="00000500000000000000" pitchFamily="2" charset="0"/>
                  <a:cs typeface="+mn-ea"/>
                  <a:sym typeface="+mn-lt"/>
                </a:rPr>
                <a:t>01</a:t>
              </a:r>
              <a:endParaRPr lang="en-US" sz="2800" dirty="0">
                <a:solidFill>
                  <a:schemeClr val="bg1"/>
                </a:solidFill>
                <a:latin typeface="SVN-Dessert Menu Script" panose="00000500000000000000" pitchFamily="2" charset="0"/>
              </a:endParaRPr>
            </a:p>
          </p:txBody>
        </p:sp>
        <p:sp>
          <p:nvSpPr>
            <p:cNvPr id="40" name="Rectangle 39">
              <a:extLst>
                <a:ext uri="{FF2B5EF4-FFF2-40B4-BE49-F238E27FC236}">
                  <a16:creationId xmlns:a16="http://schemas.microsoft.com/office/drawing/2014/main" xmlns="" id="{C7DD7530-7A3B-403A-8873-AC1386AA9A7E}"/>
                </a:ext>
              </a:extLst>
            </p:cNvPr>
            <p:cNvSpPr/>
            <p:nvPr/>
          </p:nvSpPr>
          <p:spPr>
            <a:xfrm>
              <a:off x="1971812" y="3569162"/>
              <a:ext cx="1208590" cy="1367807"/>
            </a:xfrm>
            <a:prstGeom prst="rect">
              <a:avLst/>
            </a:prstGeom>
          </p:spPr>
          <p:txBody>
            <a:bodyPr wrap="square">
              <a:spAutoFit/>
            </a:bodyPr>
            <a:lstStyle/>
            <a:p>
              <a:pPr algn="ctr"/>
              <a:r>
                <a:rPr lang="en-US" sz="2600" spc="-150" dirty="0" err="1">
                  <a:solidFill>
                    <a:schemeClr val="bg1"/>
                  </a:solidFill>
                  <a:latin typeface="SVN-Dessert Menu Script" panose="00000500000000000000" pitchFamily="2" charset="0"/>
                </a:rPr>
                <a:t>Tìm</a:t>
              </a:r>
              <a:r>
                <a:rPr lang="en-US" sz="2600" spc="-150" dirty="0">
                  <a:solidFill>
                    <a:schemeClr val="bg1"/>
                  </a:solidFill>
                  <a:latin typeface="SVN-Dessert Menu Script" panose="00000500000000000000" pitchFamily="2" charset="0"/>
                </a:rPr>
                <a:t> </a:t>
              </a:r>
              <a:r>
                <a:rPr lang="en-US" sz="2600" spc="-150" dirty="0" err="1">
                  <a:solidFill>
                    <a:schemeClr val="bg1"/>
                  </a:solidFill>
                  <a:latin typeface="SVN-Dessert Menu Script" panose="00000500000000000000" pitchFamily="2" charset="0"/>
                </a:rPr>
                <a:t>hiểu</a:t>
              </a:r>
              <a:r>
                <a:rPr lang="en-US" sz="2600" spc="-150" dirty="0">
                  <a:solidFill>
                    <a:schemeClr val="bg1"/>
                  </a:solidFill>
                  <a:latin typeface="SVN-Dessert Menu Script" panose="00000500000000000000" pitchFamily="2" charset="0"/>
                </a:rPr>
                <a:t> </a:t>
              </a:r>
              <a:r>
                <a:rPr lang="en-US" sz="2600" spc="-150" dirty="0" err="1">
                  <a:solidFill>
                    <a:schemeClr val="bg1"/>
                  </a:solidFill>
                  <a:latin typeface="SVN-Dessert Menu Script" panose="00000500000000000000" pitchFamily="2" charset="0"/>
                </a:rPr>
                <a:t>đặc</a:t>
              </a:r>
              <a:r>
                <a:rPr lang="en-US" sz="2600" spc="-150" dirty="0">
                  <a:solidFill>
                    <a:schemeClr val="bg1"/>
                  </a:solidFill>
                  <a:latin typeface="SVN-Dessert Menu Script" panose="00000500000000000000" pitchFamily="2" charset="0"/>
                </a:rPr>
                <a:t> </a:t>
              </a:r>
              <a:r>
                <a:rPr lang="en-US" sz="2600" spc="-150" dirty="0" err="1">
                  <a:solidFill>
                    <a:schemeClr val="bg1"/>
                  </a:solidFill>
                  <a:latin typeface="SVN-Dessert Menu Script" panose="00000500000000000000" pitchFamily="2" charset="0"/>
                </a:rPr>
                <a:t>điểm</a:t>
              </a:r>
              <a:r>
                <a:rPr lang="en-US" sz="2600" spc="-150" dirty="0">
                  <a:solidFill>
                    <a:schemeClr val="bg1"/>
                  </a:solidFill>
                  <a:latin typeface="SVN-Dessert Menu Script" panose="00000500000000000000" pitchFamily="2" charset="0"/>
                </a:rPr>
                <a:t> </a:t>
              </a:r>
              <a:r>
                <a:rPr lang="en-US" sz="2600" spc="-150" dirty="0" err="1">
                  <a:solidFill>
                    <a:schemeClr val="bg1"/>
                  </a:solidFill>
                  <a:latin typeface="SVN-Dessert Menu Script" panose="00000500000000000000" pitchFamily="2" charset="0"/>
                </a:rPr>
                <a:t>thể</a:t>
              </a:r>
              <a:r>
                <a:rPr lang="en-US" sz="2600" spc="-150" dirty="0">
                  <a:solidFill>
                    <a:schemeClr val="bg1"/>
                  </a:solidFill>
                  <a:latin typeface="SVN-Dessert Menu Script" panose="00000500000000000000" pitchFamily="2" charset="0"/>
                </a:rPr>
                <a:t> </a:t>
              </a:r>
              <a:r>
                <a:rPr lang="en-US" sz="2600" spc="-150" dirty="0" err="1">
                  <a:solidFill>
                    <a:schemeClr val="bg1"/>
                  </a:solidFill>
                  <a:latin typeface="SVN-Dessert Menu Script" panose="00000500000000000000" pitchFamily="2" charset="0"/>
                </a:rPr>
                <a:t>loại</a:t>
              </a:r>
              <a:r>
                <a:rPr lang="en-US" sz="2600" spc="-150" dirty="0">
                  <a:solidFill>
                    <a:schemeClr val="bg1"/>
                  </a:solidFill>
                  <a:latin typeface="SVN-Dessert Menu Script" panose="00000500000000000000" pitchFamily="2" charset="0"/>
                </a:rPr>
                <a:t> </a:t>
              </a:r>
            </a:p>
            <a:p>
              <a:pPr algn="ctr"/>
              <a:r>
                <a:rPr lang="en-US" sz="2600" spc="-150" dirty="0" err="1">
                  <a:solidFill>
                    <a:schemeClr val="bg1"/>
                  </a:solidFill>
                  <a:latin typeface="SVN-Dessert Menu Script" panose="00000500000000000000" pitchFamily="2" charset="0"/>
                </a:rPr>
                <a:t>hài</a:t>
              </a:r>
              <a:r>
                <a:rPr lang="en-US" sz="2600" spc="-150" dirty="0">
                  <a:solidFill>
                    <a:schemeClr val="bg1"/>
                  </a:solidFill>
                  <a:latin typeface="SVN-Dessert Menu Script" panose="00000500000000000000" pitchFamily="2" charset="0"/>
                </a:rPr>
                <a:t> </a:t>
              </a:r>
              <a:r>
                <a:rPr lang="en-US" sz="2600" spc="-150" dirty="0" err="1">
                  <a:solidFill>
                    <a:schemeClr val="bg1"/>
                  </a:solidFill>
                  <a:latin typeface="SVN-Dessert Menu Script" panose="00000500000000000000" pitchFamily="2" charset="0"/>
                </a:rPr>
                <a:t>kịch</a:t>
              </a:r>
              <a:endParaRPr lang="en-US" sz="2600" spc="-150" dirty="0">
                <a:solidFill>
                  <a:schemeClr val="bg1"/>
                </a:solidFill>
                <a:latin typeface="SVN-Dessert Menu Script" panose="00000500000000000000" pitchFamily="2" charset="0"/>
              </a:endParaRPr>
            </a:p>
          </p:txBody>
        </p:sp>
      </p:grpSp>
      <p:grpSp>
        <p:nvGrpSpPr>
          <p:cNvPr id="48" name="Group 47">
            <a:extLst>
              <a:ext uri="{FF2B5EF4-FFF2-40B4-BE49-F238E27FC236}">
                <a16:creationId xmlns:a16="http://schemas.microsoft.com/office/drawing/2014/main" xmlns="" id="{BB032FD8-AA64-4048-B9F0-BB266DD6BF72}"/>
              </a:ext>
            </a:extLst>
          </p:cNvPr>
          <p:cNvGrpSpPr/>
          <p:nvPr/>
        </p:nvGrpSpPr>
        <p:grpSpPr>
          <a:xfrm>
            <a:off x="5376130" y="1783961"/>
            <a:ext cx="3544325" cy="4208762"/>
            <a:chOff x="3706761" y="2316323"/>
            <a:chExt cx="2625600" cy="3400800"/>
          </a:xfrm>
        </p:grpSpPr>
        <p:pic>
          <p:nvPicPr>
            <p:cNvPr id="22" name="Picture 21">
              <a:extLst>
                <a:ext uri="{FF2B5EF4-FFF2-40B4-BE49-F238E27FC236}">
                  <a16:creationId xmlns:a16="http://schemas.microsoft.com/office/drawing/2014/main" xmlns="" id="{57D979F9-9D66-4049-AB95-A231ABC5B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761" y="2316323"/>
              <a:ext cx="2625600" cy="3400800"/>
            </a:xfrm>
            <a:prstGeom prst="rect">
              <a:avLst/>
            </a:prstGeom>
            <a:effectLst>
              <a:innerShdw blurRad="63500" dist="50800" dir="8100000">
                <a:prstClr val="black">
                  <a:alpha val="50000"/>
                </a:prstClr>
              </a:innerShdw>
            </a:effectLst>
          </p:spPr>
        </p:pic>
        <p:sp>
          <p:nvSpPr>
            <p:cNvPr id="42" name="Rectangle 41">
              <a:extLst>
                <a:ext uri="{FF2B5EF4-FFF2-40B4-BE49-F238E27FC236}">
                  <a16:creationId xmlns:a16="http://schemas.microsoft.com/office/drawing/2014/main" xmlns="" id="{E71FAEB4-6796-4250-944E-79A4409CC438}"/>
                </a:ext>
              </a:extLst>
            </p:cNvPr>
            <p:cNvSpPr/>
            <p:nvPr/>
          </p:nvSpPr>
          <p:spPr>
            <a:xfrm>
              <a:off x="4680920" y="4433594"/>
              <a:ext cx="488295" cy="422777"/>
            </a:xfrm>
            <a:prstGeom prst="rect">
              <a:avLst/>
            </a:prstGeom>
          </p:spPr>
          <p:txBody>
            <a:bodyPr wrap="none">
              <a:spAutoFit/>
            </a:bodyPr>
            <a:lstStyle/>
            <a:p>
              <a:r>
                <a:rPr lang="en-US" sz="2800" dirty="0">
                  <a:solidFill>
                    <a:schemeClr val="bg1"/>
                  </a:solidFill>
                  <a:latin typeface="SVN-Dessert Menu Script" panose="00000500000000000000" pitchFamily="2" charset="0"/>
                  <a:cs typeface="+mn-ea"/>
                  <a:sym typeface="+mn-lt"/>
                </a:rPr>
                <a:t>02</a:t>
              </a:r>
              <a:endParaRPr lang="en-US" sz="2800" dirty="0">
                <a:solidFill>
                  <a:schemeClr val="bg1"/>
                </a:solidFill>
                <a:latin typeface="SVN-Dessert Menu Script" panose="00000500000000000000" pitchFamily="2" charset="0"/>
              </a:endParaRPr>
            </a:p>
          </p:txBody>
        </p:sp>
        <p:sp>
          <p:nvSpPr>
            <p:cNvPr id="43" name="Rectangle 42">
              <a:extLst>
                <a:ext uri="{FF2B5EF4-FFF2-40B4-BE49-F238E27FC236}">
                  <a16:creationId xmlns:a16="http://schemas.microsoft.com/office/drawing/2014/main" xmlns="" id="{492BE58E-1650-4A49-825B-591B80134926}"/>
                </a:ext>
              </a:extLst>
            </p:cNvPr>
            <p:cNvSpPr/>
            <p:nvPr/>
          </p:nvSpPr>
          <p:spPr>
            <a:xfrm>
              <a:off x="4317161" y="2984930"/>
              <a:ext cx="1215812" cy="1119116"/>
            </a:xfrm>
            <a:prstGeom prst="rect">
              <a:avLst/>
            </a:prstGeom>
          </p:spPr>
          <p:txBody>
            <a:bodyPr wrap="square">
              <a:spAutoFit/>
            </a:bodyPr>
            <a:lstStyle/>
            <a:p>
              <a:pPr algn="ctr"/>
              <a:r>
                <a:rPr lang="en-US" sz="2800" dirty="0" err="1">
                  <a:solidFill>
                    <a:schemeClr val="bg1"/>
                  </a:solidFill>
                  <a:latin typeface="SVN-Dessert Menu Script" panose="00000500000000000000" pitchFamily="2" charset="0"/>
                </a:rPr>
                <a:t>Tìm</a:t>
              </a:r>
              <a:r>
                <a:rPr lang="en-US" sz="2800" dirty="0">
                  <a:solidFill>
                    <a:schemeClr val="bg1"/>
                  </a:solidFill>
                  <a:latin typeface="SVN-Dessert Menu Script" panose="00000500000000000000" pitchFamily="2" charset="0"/>
                </a:rPr>
                <a:t> </a:t>
              </a:r>
              <a:r>
                <a:rPr lang="en-US" sz="2800" dirty="0" err="1">
                  <a:solidFill>
                    <a:schemeClr val="bg1"/>
                  </a:solidFill>
                  <a:latin typeface="SVN-Dessert Menu Script" panose="00000500000000000000" pitchFamily="2" charset="0"/>
                </a:rPr>
                <a:t>hiểu</a:t>
              </a:r>
              <a:r>
                <a:rPr lang="en-US" sz="2800" dirty="0">
                  <a:solidFill>
                    <a:schemeClr val="bg1"/>
                  </a:solidFill>
                  <a:latin typeface="SVN-Dessert Menu Script" panose="00000500000000000000" pitchFamily="2" charset="0"/>
                </a:rPr>
                <a:t> </a:t>
              </a:r>
              <a:r>
                <a:rPr lang="en-US" sz="2800" dirty="0" err="1">
                  <a:solidFill>
                    <a:schemeClr val="bg1"/>
                  </a:solidFill>
                  <a:latin typeface="SVN-Dessert Menu Script" panose="00000500000000000000" pitchFamily="2" charset="0"/>
                </a:rPr>
                <a:t>chủ</a:t>
              </a:r>
              <a:r>
                <a:rPr lang="en-US" sz="2800" dirty="0">
                  <a:solidFill>
                    <a:schemeClr val="bg1"/>
                  </a:solidFill>
                  <a:latin typeface="SVN-Dessert Menu Script" panose="00000500000000000000" pitchFamily="2" charset="0"/>
                </a:rPr>
                <a:t> </a:t>
              </a:r>
              <a:r>
                <a:rPr lang="en-US" sz="2800" dirty="0" err="1">
                  <a:solidFill>
                    <a:schemeClr val="bg1"/>
                  </a:solidFill>
                  <a:latin typeface="SVN-Dessert Menu Script" panose="00000500000000000000" pitchFamily="2" charset="0"/>
                </a:rPr>
                <a:t>đề</a:t>
              </a:r>
              <a:r>
                <a:rPr lang="en-US" sz="2800" dirty="0">
                  <a:solidFill>
                    <a:schemeClr val="bg1"/>
                  </a:solidFill>
                  <a:latin typeface="SVN-Dessert Menu Script" panose="00000500000000000000" pitchFamily="2" charset="0"/>
                </a:rPr>
                <a:t> </a:t>
              </a:r>
              <a:r>
                <a:rPr lang="en-US" sz="2800" dirty="0" err="1">
                  <a:solidFill>
                    <a:schemeClr val="bg1"/>
                  </a:solidFill>
                  <a:latin typeface="SVN-Dessert Menu Script" panose="00000500000000000000" pitchFamily="2" charset="0"/>
                </a:rPr>
                <a:t>văn</a:t>
              </a:r>
              <a:r>
                <a:rPr lang="en-US" sz="2800" dirty="0">
                  <a:solidFill>
                    <a:schemeClr val="bg1"/>
                  </a:solidFill>
                  <a:latin typeface="SVN-Dessert Menu Script" panose="00000500000000000000" pitchFamily="2" charset="0"/>
                </a:rPr>
                <a:t> </a:t>
              </a:r>
              <a:r>
                <a:rPr lang="en-US" sz="2800" dirty="0" err="1">
                  <a:solidFill>
                    <a:schemeClr val="bg1"/>
                  </a:solidFill>
                  <a:latin typeface="SVN-Dessert Menu Script" panose="00000500000000000000" pitchFamily="2" charset="0"/>
                </a:rPr>
                <a:t>bản</a:t>
              </a:r>
              <a:endParaRPr lang="en-US" sz="2800" dirty="0">
                <a:solidFill>
                  <a:schemeClr val="bg1"/>
                </a:solidFill>
                <a:latin typeface="SVN-Dessert Menu Script" panose="00000500000000000000" pitchFamily="2" charset="0"/>
              </a:endParaRPr>
            </a:p>
          </p:txBody>
        </p:sp>
      </p:grpSp>
      <p:pic>
        <p:nvPicPr>
          <p:cNvPr id="24" name="Picture 23">
            <a:extLst>
              <a:ext uri="{FF2B5EF4-FFF2-40B4-BE49-F238E27FC236}">
                <a16:creationId xmlns:a16="http://schemas.microsoft.com/office/drawing/2014/main" xmlns="" id="{FD33F6B8-E59D-A847-BA08-8E28A64C7A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250" b="98500" l="30417" r="70250">
                        <a14:foregroundMark x1="39500" y1="32125" x2="42083" y2="26375"/>
                        <a14:foregroundMark x1="42083" y1="26375" x2="46250" y2="23125"/>
                        <a14:foregroundMark x1="46250" y1="23125" x2="51333" y2="23125"/>
                        <a14:foregroundMark x1="51333" y1="23125" x2="55000" y2="28625"/>
                        <a14:foregroundMark x1="55000" y1="28625" x2="55417" y2="29875"/>
                        <a14:foregroundMark x1="43583" y1="22250" x2="47833" y2="19250"/>
                        <a14:foregroundMark x1="47833" y1="19250" x2="50667" y2="21750"/>
                        <a14:foregroundMark x1="45250" y1="52625" x2="49083" y2="56750"/>
                        <a14:foregroundMark x1="49083" y1="56750" x2="50000" y2="52625"/>
                        <a14:foregroundMark x1="51500" y1="52875" x2="50167" y2="59625"/>
                        <a14:foregroundMark x1="50167" y1="59625" x2="50167" y2="59750"/>
                        <a14:foregroundMark x1="65333" y1="56500" x2="70250" y2="48375"/>
                        <a14:foregroundMark x1="32083" y1="76750" x2="32583" y2="83000"/>
                        <a14:foregroundMark x1="30417" y1="83000" x2="60583" y2="84500"/>
                        <a14:foregroundMark x1="60583" y1="84500" x2="65917" y2="83500"/>
                        <a14:foregroundMark x1="65917" y1="83500" x2="66333" y2="83500"/>
                        <a14:foregroundMark x1="34667" y1="82500" x2="39833" y2="82625"/>
                        <a14:foregroundMark x1="39833" y1="82625" x2="51583" y2="81375"/>
                        <a14:foregroundMark x1="51583" y1="81375" x2="62583" y2="83750"/>
                        <a14:foregroundMark x1="62583" y1="83750" x2="67250" y2="82500"/>
                        <a14:foregroundMark x1="67250" y1="82500" x2="67917" y2="82000"/>
                        <a14:foregroundMark x1="31583" y1="89875" x2="53500" y2="90125"/>
                        <a14:foregroundMark x1="53500" y1="90125" x2="63250" y2="89125"/>
                        <a14:foregroundMark x1="63250" y1="89125" x2="64833" y2="89875"/>
                        <a14:foregroundMark x1="31083" y1="92375" x2="55000" y2="96000"/>
                        <a14:foregroundMark x1="55000" y1="96000" x2="64917" y2="93750"/>
                        <a14:foregroundMark x1="64917" y1="93750" x2="66667" y2="92625"/>
                        <a14:foregroundMark x1="31750" y1="98750" x2="48917" y2="99250"/>
                        <a14:foregroundMark x1="48917" y1="99250" x2="63667" y2="98000"/>
                        <a14:foregroundMark x1="63667" y1="98000" x2="66333" y2="98500"/>
                        <a14:foregroundMark x1="49000" y1="61500" x2="48833" y2="59000"/>
                      </a14:backgroundRemoval>
                    </a14:imgEffect>
                  </a14:imgLayer>
                </a14:imgProps>
              </a:ext>
            </a:extLst>
          </a:blip>
          <a:srcRect l="29171" t="18366" r="27777"/>
          <a:stretch/>
        </p:blipFill>
        <p:spPr>
          <a:xfrm>
            <a:off x="-79064" y="2899553"/>
            <a:ext cx="3130596" cy="3957521"/>
          </a:xfrm>
          <a:prstGeom prst="rect">
            <a:avLst/>
          </a:prstGeom>
        </p:spPr>
      </p:pic>
      <p:grpSp>
        <p:nvGrpSpPr>
          <p:cNvPr id="25" name="Group 24">
            <a:extLst>
              <a:ext uri="{FF2B5EF4-FFF2-40B4-BE49-F238E27FC236}">
                <a16:creationId xmlns:a16="http://schemas.microsoft.com/office/drawing/2014/main" xmlns="" id="{4C31FBE2-95EB-4943-BF6F-ACB71A1A8AE1}"/>
              </a:ext>
            </a:extLst>
          </p:cNvPr>
          <p:cNvGrpSpPr/>
          <p:nvPr/>
        </p:nvGrpSpPr>
        <p:grpSpPr>
          <a:xfrm>
            <a:off x="8672871" y="1807459"/>
            <a:ext cx="3308401" cy="4185264"/>
            <a:chOff x="5859639" y="2316323"/>
            <a:chExt cx="2625600" cy="3400800"/>
          </a:xfrm>
        </p:grpSpPr>
        <p:pic>
          <p:nvPicPr>
            <p:cNvPr id="26" name="Picture 25">
              <a:extLst>
                <a:ext uri="{FF2B5EF4-FFF2-40B4-BE49-F238E27FC236}">
                  <a16:creationId xmlns:a16="http://schemas.microsoft.com/office/drawing/2014/main" xmlns="" id="{AAB402CC-48BC-3748-AA25-A29A5BDBEE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9639" y="2316323"/>
              <a:ext cx="2625600" cy="3400800"/>
            </a:xfrm>
            <a:prstGeom prst="rect">
              <a:avLst/>
            </a:prstGeom>
            <a:effectLst>
              <a:innerShdw blurRad="63500" dist="50800" dir="8100000">
                <a:prstClr val="black">
                  <a:alpha val="50000"/>
                </a:prstClr>
              </a:innerShdw>
            </a:effectLst>
          </p:spPr>
        </p:pic>
        <p:sp>
          <p:nvSpPr>
            <p:cNvPr id="27" name="Rectangle 26">
              <a:extLst>
                <a:ext uri="{FF2B5EF4-FFF2-40B4-BE49-F238E27FC236}">
                  <a16:creationId xmlns:a16="http://schemas.microsoft.com/office/drawing/2014/main" xmlns="" id="{BF04E7F3-CA5B-C149-A9E0-10CF4EA35A45}"/>
                </a:ext>
              </a:extLst>
            </p:cNvPr>
            <p:cNvSpPr/>
            <p:nvPr/>
          </p:nvSpPr>
          <p:spPr>
            <a:xfrm>
              <a:off x="6803568" y="2804504"/>
              <a:ext cx="566370" cy="475168"/>
            </a:xfrm>
            <a:prstGeom prst="rect">
              <a:avLst/>
            </a:prstGeom>
          </p:spPr>
          <p:txBody>
            <a:bodyPr wrap="none">
              <a:spAutoFit/>
            </a:bodyPr>
            <a:lstStyle/>
            <a:p>
              <a:r>
                <a:rPr lang="en-US" sz="3200" dirty="0">
                  <a:solidFill>
                    <a:schemeClr val="bg1"/>
                  </a:solidFill>
                  <a:latin typeface="SVN-Dessert Menu Script" panose="00000500000000000000" pitchFamily="2" charset="0"/>
                  <a:cs typeface="+mn-ea"/>
                  <a:sym typeface="+mn-lt"/>
                </a:rPr>
                <a:t>03</a:t>
              </a:r>
              <a:endParaRPr lang="en-US" sz="3200" dirty="0">
                <a:solidFill>
                  <a:schemeClr val="bg1"/>
                </a:solidFill>
                <a:latin typeface="SVN-Dessert Menu Script" panose="00000500000000000000" pitchFamily="2" charset="0"/>
              </a:endParaRPr>
            </a:p>
          </p:txBody>
        </p:sp>
        <p:sp>
          <p:nvSpPr>
            <p:cNvPr id="30" name="Rectangle 29">
              <a:extLst>
                <a:ext uri="{FF2B5EF4-FFF2-40B4-BE49-F238E27FC236}">
                  <a16:creationId xmlns:a16="http://schemas.microsoft.com/office/drawing/2014/main" xmlns="" id="{ADCE4BD9-976A-7D49-A62C-BA1332896296}"/>
                </a:ext>
              </a:extLst>
            </p:cNvPr>
            <p:cNvSpPr/>
            <p:nvPr/>
          </p:nvSpPr>
          <p:spPr>
            <a:xfrm>
              <a:off x="6585206" y="3686193"/>
              <a:ext cx="1174466" cy="1125399"/>
            </a:xfrm>
            <a:prstGeom prst="rect">
              <a:avLst/>
            </a:prstGeom>
          </p:spPr>
          <p:txBody>
            <a:bodyPr wrap="none">
              <a:spAutoFit/>
            </a:bodyPr>
            <a:lstStyle/>
            <a:p>
              <a:pPr algn="ctr"/>
              <a:r>
                <a:rPr lang="en-US" sz="2800" dirty="0" err="1">
                  <a:solidFill>
                    <a:schemeClr val="bg1"/>
                  </a:solidFill>
                  <a:latin typeface="SVN-Dessert Menu Script" panose="00000500000000000000" pitchFamily="2" charset="0"/>
                  <a:cs typeface="+mn-ea"/>
                  <a:sym typeface="+mn-lt"/>
                </a:rPr>
                <a:t>Liên</a:t>
              </a:r>
              <a:r>
                <a:rPr lang="en-US" sz="2800" dirty="0">
                  <a:solidFill>
                    <a:schemeClr val="bg1"/>
                  </a:solidFill>
                  <a:latin typeface="SVN-Dessert Menu Script" panose="00000500000000000000" pitchFamily="2" charset="0"/>
                  <a:cs typeface="+mn-ea"/>
                  <a:sym typeface="+mn-lt"/>
                </a:rPr>
                <a:t> </a:t>
              </a:r>
              <a:r>
                <a:rPr lang="en-US" sz="2800" dirty="0" err="1">
                  <a:solidFill>
                    <a:schemeClr val="bg1"/>
                  </a:solidFill>
                  <a:latin typeface="SVN-Dessert Menu Script" panose="00000500000000000000" pitchFamily="2" charset="0"/>
                  <a:cs typeface="+mn-ea"/>
                  <a:sym typeface="+mn-lt"/>
                </a:rPr>
                <a:t>hệ</a:t>
              </a:r>
              <a:r>
                <a:rPr lang="en-US" sz="2800" dirty="0">
                  <a:solidFill>
                    <a:schemeClr val="bg1"/>
                  </a:solidFill>
                  <a:latin typeface="SVN-Dessert Menu Script" panose="00000500000000000000" pitchFamily="2" charset="0"/>
                  <a:cs typeface="+mn-ea"/>
                  <a:sym typeface="+mn-lt"/>
                </a:rPr>
                <a:t>,</a:t>
              </a:r>
            </a:p>
            <a:p>
              <a:pPr algn="ctr"/>
              <a:r>
                <a:rPr lang="en-US" sz="2800" dirty="0" err="1">
                  <a:solidFill>
                    <a:schemeClr val="bg1"/>
                  </a:solidFill>
                  <a:latin typeface="SVN-Dessert Menu Script" panose="00000500000000000000" pitchFamily="2" charset="0"/>
                  <a:cs typeface="+mn-ea"/>
                  <a:sym typeface="+mn-lt"/>
                </a:rPr>
                <a:t>vận</a:t>
              </a:r>
              <a:r>
                <a:rPr lang="en-US" sz="2800" dirty="0">
                  <a:solidFill>
                    <a:schemeClr val="bg1"/>
                  </a:solidFill>
                  <a:latin typeface="SVN-Dessert Menu Script" panose="00000500000000000000" pitchFamily="2" charset="0"/>
                  <a:cs typeface="+mn-ea"/>
                  <a:sym typeface="+mn-lt"/>
                </a:rPr>
                <a:t> </a:t>
              </a:r>
            </a:p>
            <a:p>
              <a:pPr algn="ctr"/>
              <a:r>
                <a:rPr lang="en-US" sz="2800" dirty="0" err="1">
                  <a:solidFill>
                    <a:schemeClr val="bg1"/>
                  </a:solidFill>
                  <a:latin typeface="SVN-Dessert Menu Script" panose="00000500000000000000" pitchFamily="2" charset="0"/>
                  <a:cs typeface="+mn-ea"/>
                  <a:sym typeface="+mn-lt"/>
                </a:rPr>
                <a:t>dụng</a:t>
              </a:r>
              <a:endParaRPr lang="en-US" sz="2800" dirty="0">
                <a:solidFill>
                  <a:schemeClr val="bg1"/>
                </a:solidFill>
                <a:latin typeface="SVN-Dessert Menu Script" panose="00000500000000000000" pitchFamily="2" charset="0"/>
                <a:cs typeface="+mn-ea"/>
                <a:sym typeface="+mn-lt"/>
              </a:endParaRPr>
            </a:p>
          </p:txBody>
        </p:sp>
      </p:grpSp>
    </p:spTree>
    <p:extLst>
      <p:ext uri="{BB962C8B-B14F-4D97-AF65-F5344CB8AC3E}">
        <p14:creationId xmlns:p14="http://schemas.microsoft.com/office/powerpoint/2010/main" val="251823114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3"/>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heel(2)">
                                      <p:cBhvr>
                                        <p:cTn id="20" dur="1000"/>
                                        <p:tgtEl>
                                          <p:spTgt spid="41"/>
                                        </p:tgtEl>
                                      </p:cBhvr>
                                    </p:animEffect>
                                  </p:childTnLst>
                                </p:cTn>
                              </p:par>
                            </p:childTnLst>
                          </p:cTn>
                        </p:par>
                        <p:par>
                          <p:cTn id="21" fill="hold">
                            <p:stCondLst>
                              <p:cond delay="1000"/>
                            </p:stCondLst>
                            <p:childTnLst>
                              <p:par>
                                <p:cTn id="22" presetID="21"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heel(2)">
                                      <p:cBhvr>
                                        <p:cTn id="24" dur="1000"/>
                                        <p:tgtEl>
                                          <p:spTgt spid="48"/>
                                        </p:tgtEl>
                                      </p:cBhvr>
                                    </p:animEffect>
                                  </p:childTnLst>
                                </p:cTn>
                              </p:par>
                            </p:childTnLst>
                          </p:cTn>
                        </p:par>
                        <p:par>
                          <p:cTn id="25" fill="hold">
                            <p:stCondLst>
                              <p:cond delay="2000"/>
                            </p:stCondLst>
                            <p:childTnLst>
                              <p:par>
                                <p:cTn id="26" presetID="21"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2)">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2139</Words>
  <Application>Microsoft Office PowerPoint</Application>
  <PresentationFormat>Custom</PresentationFormat>
  <Paragraphs>242</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Ngoc Phan</Manager>
  <Company>vietlanglit</Company>
  <LinksUpToDate>false</LinksUpToDate>
  <SharedDoc>false</SharedDoc>
  <HyperlinkBase>vietlanglit.com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Cái chúc thư</dc:title>
  <dc:subject>@144</dc:subject>
  <dc:creator>Ngoc Phan</dc:creator>
  <cp:keywords>vietlanglit.com</cp:keywords>
  <dc:description>vietlanglit.com</dc:description>
  <cp:lastModifiedBy>Computer</cp:lastModifiedBy>
  <cp:revision>130</cp:revision>
  <dcterms:created xsi:type="dcterms:W3CDTF">2020-01-07T06:56:13Z</dcterms:created>
  <dcterms:modified xsi:type="dcterms:W3CDTF">2024-02-22T14:03:25Z</dcterms:modified>
  <cp:category>Ngữ văn 8 CTST</cp:category>
</cp:coreProperties>
</file>