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25"/>
  </p:notesMasterIdLst>
  <p:sldIdLst>
    <p:sldId id="279" r:id="rId4"/>
    <p:sldId id="256" r:id="rId5"/>
    <p:sldId id="277" r:id="rId6"/>
    <p:sldId id="257" r:id="rId7"/>
    <p:sldId id="258" r:id="rId8"/>
    <p:sldId id="261" r:id="rId9"/>
    <p:sldId id="263" r:id="rId10"/>
    <p:sldId id="259" r:id="rId11"/>
    <p:sldId id="264" r:id="rId12"/>
    <p:sldId id="265" r:id="rId13"/>
    <p:sldId id="278" r:id="rId14"/>
    <p:sldId id="266" r:id="rId15"/>
    <p:sldId id="269" r:id="rId16"/>
    <p:sldId id="268" r:id="rId17"/>
    <p:sldId id="270" r:id="rId18"/>
    <p:sldId id="271" r:id="rId19"/>
    <p:sldId id="272" r:id="rId20"/>
    <p:sldId id="273" r:id="rId21"/>
    <p:sldId id="274" r:id="rId22"/>
    <p:sldId id="275" r:id="rId23"/>
    <p:sldId id="276"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1" d="100"/>
          <a:sy n="121" d="100"/>
        </p:scale>
        <p:origin x="-346" y="-5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A8749D-AE1B-4878-A755-8569B3948792}" type="datetimeFigureOut">
              <a:rPr lang="en-US" smtClean="0"/>
              <a:t>22-Feb-24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AD9FD6-9472-4A70-A41E-047F05D5F280}" type="slidenum">
              <a:rPr lang="en-US" smtClean="0"/>
              <a:t>‹#›</a:t>
            </a:fld>
            <a:endParaRPr lang="en-US"/>
          </a:p>
        </p:txBody>
      </p:sp>
    </p:spTree>
    <p:extLst>
      <p:ext uri="{BB962C8B-B14F-4D97-AF65-F5344CB8AC3E}">
        <p14:creationId xmlns:p14="http://schemas.microsoft.com/office/powerpoint/2010/main" val="296985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D9FD6-9472-4A70-A41E-047F05D5F280}" type="slidenum">
              <a:rPr lang="en-US" smtClean="0"/>
              <a:t>5</a:t>
            </a:fld>
            <a:endParaRPr lang="en-US"/>
          </a:p>
        </p:txBody>
      </p:sp>
    </p:spTree>
    <p:extLst>
      <p:ext uri="{BB962C8B-B14F-4D97-AF65-F5344CB8AC3E}">
        <p14:creationId xmlns:p14="http://schemas.microsoft.com/office/powerpoint/2010/main" val="164507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9092E2-6DD6-4F16-A754-1B814C1BB203}" type="datetimeFigureOut">
              <a:rPr lang="en-US" smtClean="0">
                <a:solidFill>
                  <a:prstClr val="white">
                    <a:tint val="75000"/>
                    <a:alpha val="60000"/>
                  </a:prstClr>
                </a:solidFill>
              </a:rPr>
              <a:pPr/>
              <a:t>22-Feb-24</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314BBBBA-6F4A-4DA2-B970-AEC5731317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4657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99092E2-6DD6-4F16-A754-1B814C1BB203}" type="datetimeFigureOut">
              <a:rPr lang="en-US" smtClean="0">
                <a:solidFill>
                  <a:prstClr val="white">
                    <a:tint val="75000"/>
                    <a:alpha val="60000"/>
                  </a:prstClr>
                </a:solidFill>
              </a:rPr>
              <a:pPr/>
              <a:t>22-Feb-24</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314BBBBA-6F4A-4DA2-B970-AEC5731317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19865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9092E2-6DD6-4F16-A754-1B814C1BB203}" type="datetimeFigureOut">
              <a:rPr lang="en-US" smtClean="0">
                <a:solidFill>
                  <a:prstClr val="white">
                    <a:tint val="75000"/>
                    <a:alpha val="60000"/>
                  </a:prstClr>
                </a:solidFill>
              </a:rPr>
              <a:pPr/>
              <a:t>22-Feb-24</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314BBBBA-6F4A-4DA2-B970-AEC5731317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77166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9092E2-6DD6-4F16-A754-1B814C1BB203}" type="datetimeFigureOut">
              <a:rPr lang="en-US" smtClean="0">
                <a:solidFill>
                  <a:prstClr val="white">
                    <a:tint val="75000"/>
                    <a:alpha val="60000"/>
                  </a:prstClr>
                </a:solidFill>
              </a:rPr>
              <a:pPr/>
              <a:t>22-Feb-24</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314BBBBA-6F4A-4DA2-B970-AEC5731317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00711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9092E2-6DD6-4F16-A754-1B814C1BB203}" type="datetimeFigureOut">
              <a:rPr lang="en-US" smtClean="0">
                <a:solidFill>
                  <a:prstClr val="white">
                    <a:tint val="75000"/>
                    <a:alpha val="60000"/>
                  </a:prstClr>
                </a:solidFill>
              </a:rPr>
              <a:pPr/>
              <a:t>22-Feb-24</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314BBBBA-6F4A-4DA2-B970-AEC5731317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68892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99092E2-6DD6-4F16-A754-1B814C1BB203}" type="datetimeFigureOut">
              <a:rPr lang="en-US" smtClean="0">
                <a:solidFill>
                  <a:prstClr val="white">
                    <a:tint val="75000"/>
                    <a:alpha val="60000"/>
                  </a:prstClr>
                </a:solidFill>
              </a:rPr>
              <a:pPr/>
              <a:t>22-Feb-24</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314BBBBA-6F4A-4DA2-B970-AEC5731317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62833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99092E2-6DD6-4F16-A754-1B814C1BB203}" type="datetimeFigureOut">
              <a:rPr lang="en-US" smtClean="0">
                <a:solidFill>
                  <a:prstClr val="white">
                    <a:tint val="75000"/>
                    <a:alpha val="60000"/>
                  </a:prstClr>
                </a:solidFill>
              </a:rPr>
              <a:pPr/>
              <a:t>22-Feb-24</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314BBBBA-6F4A-4DA2-B970-AEC5731317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65280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7" name="Date Placeholder 4"/>
          <p:cNvSpPr>
            <a:spLocks noGrp="1"/>
          </p:cNvSpPr>
          <p:nvPr>
            <p:ph type="dt" sz="half" idx="10"/>
          </p:nvPr>
        </p:nvSpPr>
        <p:spPr/>
        <p:txBody>
          <a:bodyPr/>
          <a:lstStyle/>
          <a:p>
            <a:fld id="{099092E2-6DD6-4F16-A754-1B814C1BB203}" type="datetimeFigureOut">
              <a:rPr lang="en-US" smtClean="0">
                <a:solidFill>
                  <a:prstClr val="white">
                    <a:tint val="75000"/>
                    <a:alpha val="60000"/>
                  </a:prstClr>
                </a:solidFill>
              </a:rPr>
              <a:pPr/>
              <a:t>22-Feb-24</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314BBBBA-6F4A-4DA2-B970-AEC5731317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7151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099092E2-6DD6-4F16-A754-1B814C1BB203}" type="datetimeFigureOut">
              <a:rPr lang="en-US" smtClean="0">
                <a:solidFill>
                  <a:prstClr val="white">
                    <a:tint val="75000"/>
                    <a:alpha val="60000"/>
                  </a:prstClr>
                </a:solidFill>
              </a:rPr>
              <a:pPr/>
              <a:t>22-Feb-24</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314BBBBA-6F4A-4DA2-B970-AEC5731317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76548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099092E2-6DD6-4F16-A754-1B814C1BB203}" type="datetimeFigureOut">
              <a:rPr lang="en-US" smtClean="0">
                <a:solidFill>
                  <a:prstClr val="white">
                    <a:tint val="75000"/>
                    <a:alpha val="60000"/>
                  </a:prstClr>
                </a:solidFill>
              </a:rPr>
              <a:pPr/>
              <a:t>22-Feb-24</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314BBBBA-6F4A-4DA2-B970-AEC5731317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23624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4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4" name="Date Placeholder 3"/>
          <p:cNvSpPr>
            <a:spLocks noGrp="1"/>
          </p:cNvSpPr>
          <p:nvPr>
            <p:ph type="dt" sz="half" idx="10"/>
          </p:nvPr>
        </p:nvSpPr>
        <p:spPr/>
        <p:txBody>
          <a:bodyPr/>
          <a:lstStyle/>
          <a:p>
            <a:fld id="{099092E2-6DD6-4F16-A754-1B814C1BB203}" type="datetimeFigureOut">
              <a:rPr lang="en-US" smtClean="0">
                <a:solidFill>
                  <a:prstClr val="white">
                    <a:tint val="75000"/>
                    <a:alpha val="60000"/>
                  </a:prstClr>
                </a:solidFill>
              </a:rPr>
              <a:pPr/>
              <a:t>22-Feb-24</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314BBBBA-6F4A-4DA2-B970-AEC5731317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2839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68580" tIns="34290" rIns="68580" bIns="34290" rtlCol="0" anchor="t">
            <a:normAutofit/>
          </a:bodyPr>
          <a:lstStyle>
            <a:lvl1pPr marL="0" indent="0">
              <a:buNone/>
              <a:defRPr lang="en-US" sz="110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4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4" name="Date Placeholder 3"/>
          <p:cNvSpPr>
            <a:spLocks noGrp="1"/>
          </p:cNvSpPr>
          <p:nvPr>
            <p:ph type="dt" sz="half" idx="10"/>
          </p:nvPr>
        </p:nvSpPr>
        <p:spPr/>
        <p:txBody>
          <a:bodyPr/>
          <a:lstStyle/>
          <a:p>
            <a:fld id="{099092E2-6DD6-4F16-A754-1B814C1BB203}" type="datetimeFigureOut">
              <a:rPr lang="en-US" smtClean="0">
                <a:solidFill>
                  <a:prstClr val="white">
                    <a:tint val="75000"/>
                    <a:alpha val="60000"/>
                  </a:prstClr>
                </a:solidFill>
              </a:rPr>
              <a:pPr/>
              <a:t>22-Feb-24</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314BBBBA-6F4A-4DA2-B970-AEC5731317A8}"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673721" y="728440"/>
            <a:ext cx="601434" cy="1946687"/>
          </a:xfrm>
          <a:prstGeom prst="rect">
            <a:avLst/>
          </a:prstGeom>
          <a:noFill/>
        </p:spPr>
        <p:txBody>
          <a:bodyPr wrap="square" lIns="68580" tIns="34290" rIns="68580" bIns="34290"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342900"/>
            <a:r>
              <a:rPr lang="en-US" dirty="0">
                <a:solidFill>
                  <a:srgbClr val="1E5155">
                    <a:lumMod val="40000"/>
                    <a:lumOff val="60000"/>
                  </a:srgbClr>
                </a:solidFill>
              </a:rPr>
              <a:t>“</a:t>
            </a:r>
          </a:p>
        </p:txBody>
      </p:sp>
      <p:sp>
        <p:nvSpPr>
          <p:cNvPr id="15" name="TextBox 14"/>
          <p:cNvSpPr txBox="1"/>
          <p:nvPr/>
        </p:nvSpPr>
        <p:spPr>
          <a:xfrm>
            <a:off x="6997868" y="1960340"/>
            <a:ext cx="601434" cy="1946687"/>
          </a:xfrm>
          <a:prstGeom prst="rect">
            <a:avLst/>
          </a:prstGeom>
          <a:noFill/>
        </p:spPr>
        <p:txBody>
          <a:bodyPr wrap="square" lIns="68580" tIns="34290" rIns="68580" bIns="34290"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342900"/>
            <a:r>
              <a:rPr lang="en-US" dirty="0">
                <a:solidFill>
                  <a:srgbClr val="1E5155">
                    <a:lumMod val="40000"/>
                    <a:lumOff val="60000"/>
                  </a:srgbClr>
                </a:solidFill>
              </a:rPr>
              <a:t>”</a:t>
            </a:r>
          </a:p>
        </p:txBody>
      </p:sp>
    </p:spTree>
    <p:extLst>
      <p:ext uri="{BB962C8B-B14F-4D97-AF65-F5344CB8AC3E}">
        <p14:creationId xmlns:p14="http://schemas.microsoft.com/office/powerpoint/2010/main" val="2434947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9092E2-6DD6-4F16-A754-1B814C1BB203}" type="datetimeFigureOut">
              <a:rPr lang="en-US" smtClean="0">
                <a:solidFill>
                  <a:prstClr val="white">
                    <a:tint val="75000"/>
                    <a:alpha val="60000"/>
                  </a:prstClr>
                </a:solidFill>
              </a:rPr>
              <a:pPr/>
              <a:t>22-Feb-24</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314BBBBA-6F4A-4DA2-B970-AEC5731317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44237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9092E2-6DD6-4F16-A754-1B814C1BB203}" type="datetimeFigureOut">
              <a:rPr lang="en-US" smtClean="0">
                <a:solidFill>
                  <a:prstClr val="white">
                    <a:tint val="75000"/>
                    <a:alpha val="60000"/>
                  </a:prstClr>
                </a:solidFill>
              </a:rPr>
              <a:pPr/>
              <a:t>22-Feb-24</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314BBBBA-6F4A-4DA2-B970-AEC5731317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02035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9092E2-6DD6-4F16-A754-1B814C1BB203}" type="datetimeFigureOut">
              <a:rPr lang="en-US" smtClean="0">
                <a:solidFill>
                  <a:prstClr val="white">
                    <a:tint val="75000"/>
                    <a:alpha val="60000"/>
                  </a:prstClr>
                </a:solidFill>
              </a:rPr>
              <a:pPr/>
              <a:t>22-Feb-24</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314BBBBA-6F4A-4DA2-B970-AEC5731317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18165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092E2-6DD6-4F16-A754-1B814C1BB203}" type="datetimeFigureOut">
              <a:rPr lang="en-US" smtClean="0">
                <a:solidFill>
                  <a:prstClr val="white">
                    <a:tint val="75000"/>
                    <a:alpha val="60000"/>
                  </a:prstClr>
                </a:solidFill>
              </a:rPr>
              <a:pPr/>
              <a:t>22-Feb-24</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314BBBBA-6F4A-4DA2-B970-AEC5731317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9370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092E2-6DD6-4F16-A754-1B814C1BB203}" type="datetimeFigureOut">
              <a:rPr lang="en-US" smtClean="0">
                <a:solidFill>
                  <a:prstClr val="white">
                    <a:tint val="75000"/>
                    <a:alpha val="60000"/>
                  </a:prstClr>
                </a:solidFill>
              </a:rPr>
              <a:pPr/>
              <a:t>22-Feb-24</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314BBBBA-6F4A-4DA2-B970-AEC5731317A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19920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5143500"/>
          </a:xfrm>
          <a:prstGeom prst="rect">
            <a:avLst/>
          </a:prstGeom>
          <a:noFill/>
          <a:ln w="9525">
            <a:noFill/>
          </a:ln>
        </p:spPr>
      </p:pic>
      <p:sp>
        <p:nvSpPr>
          <p:cNvPr id="2051" name="Rectangle 3"/>
          <p:cNvSpPr>
            <a:spLocks noGrp="1" noChangeArrowheads="1"/>
          </p:cNvSpPr>
          <p:nvPr>
            <p:ph type="ctrTitle"/>
          </p:nvPr>
        </p:nvSpPr>
        <p:spPr>
          <a:xfrm>
            <a:off x="468313" y="897732"/>
            <a:ext cx="8207375" cy="812006"/>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469900" y="1816894"/>
            <a:ext cx="8212138" cy="131445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457200" y="4683919"/>
            <a:ext cx="2133600" cy="357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lstStyle>
            <a:lvl1pPr>
              <a:defRPr/>
            </a:lvl1p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10" name="Rectangle 6"/>
          <p:cNvSpPr>
            <a:spLocks noGrp="1" noChangeArrowheads="1"/>
          </p:cNvSpPr>
          <p:nvPr>
            <p:ph type="ftr" sz="quarter" idx="3"/>
          </p:nvPr>
        </p:nvSpPr>
        <p:spPr bwMode="auto">
          <a:xfrm>
            <a:off x="3124200" y="4683919"/>
            <a:ext cx="2895600" cy="357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lstStyle>
            <a:lvl1pPr>
              <a:defRPr/>
            </a:lvl1pPr>
          </a:lstStyle>
          <a:p>
            <a:endParaRPr lang="en-US">
              <a:solidFill>
                <a:srgbClr val="000000"/>
              </a:solidFill>
            </a:endParaRPr>
          </a:p>
        </p:txBody>
      </p:sp>
      <p:sp>
        <p:nvSpPr>
          <p:cNvPr id="11" name="Rectangle 7"/>
          <p:cNvSpPr>
            <a:spLocks noGrp="1" noChangeArrowheads="1"/>
          </p:cNvSpPr>
          <p:nvPr>
            <p:ph type="sldNum" sz="quarter" idx="4"/>
          </p:nvPr>
        </p:nvSpPr>
        <p:spPr bwMode="auto">
          <a:xfrm>
            <a:off x="6553200" y="4683919"/>
            <a:ext cx="2133600" cy="357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lstStyle>
            <a:lvl1pPr>
              <a:defRPr/>
            </a:lvl1p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73867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419169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4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0317608"/>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881063"/>
            <a:ext cx="4038600" cy="371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81063"/>
            <a:ext cx="4038600" cy="371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9874942"/>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8" y="1260872"/>
            <a:ext cx="3868737"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8"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8212886"/>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5072876"/>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9560964"/>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11407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vert="horz" wrap="square" lIns="68580" tIns="34290" rIns="68580" bIns="3429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base" latinLnBrk="0" hangingPunct="1">
              <a:lnSpc>
                <a:spcPct val="100000"/>
              </a:lnSpc>
              <a:spcBef>
                <a:spcPct val="2000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1543050"/>
            <a:ext cx="2949575"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424538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777257"/>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2875"/>
            <a:ext cx="2057400" cy="4452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42875"/>
            <a:ext cx="6019800" cy="4452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734428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6C88B9-C7C1-410B-8F28-8E78411F0B55}" type="datetimeFigureOut">
              <a:rPr lang="en-US" smtClean="0">
                <a:solidFill>
                  <a:srgbClr val="000000"/>
                </a:solidFill>
              </a:rPr>
              <a:pPr/>
              <a:t>22-Feb-24</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1A2C3C63-A1CA-4335-8ACB-AD24364123C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4549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dk2"/>
        </a:solidFill>
        <a:effectLst/>
      </p:bgPr>
    </p:bg>
    <p:spTree>
      <p:nvGrpSpPr>
        <p:cNvPr id="1" name="Shape 123"/>
        <p:cNvGrpSpPr/>
        <p:nvPr/>
      </p:nvGrpSpPr>
      <p:grpSpPr>
        <a:xfrm>
          <a:off x="0" y="0"/>
          <a:ext cx="0" cy="0"/>
          <a:chOff x="0" y="0"/>
          <a:chExt cx="0" cy="0"/>
        </a:xfrm>
      </p:grpSpPr>
      <p:pic>
        <p:nvPicPr>
          <p:cNvPr id="124" name="Google Shape;124;p23"/>
          <p:cNvPicPr preferRelativeResize="0"/>
          <p:nvPr/>
        </p:nvPicPr>
        <p:blipFill>
          <a:blip r:embed="rId2"/>
          <a:stretch>
            <a:fillRect/>
          </a:stretch>
        </p:blipFill>
        <p:spPr>
          <a:xfrm>
            <a:off x="0" y="0"/>
            <a:ext cx="9144000" cy="5143500"/>
          </a:xfrm>
          <a:prstGeom prst="rect">
            <a:avLst/>
          </a:prstGeom>
          <a:noFill/>
          <a:ln>
            <a:noFill/>
          </a:ln>
        </p:spPr>
      </p:pic>
      <p:sp>
        <p:nvSpPr>
          <p:cNvPr id="125" name="Google Shape;125;p23"/>
          <p:cNvSpPr txBox="1">
            <a:spLocks noGrp="1"/>
          </p:cNvSpPr>
          <p:nvPr>
            <p:ph type="subTitle" idx="1"/>
          </p:nvPr>
        </p:nvSpPr>
        <p:spPr>
          <a:xfrm>
            <a:off x="720000" y="2584175"/>
            <a:ext cx="3181800" cy="1693200"/>
          </a:xfrm>
          <a:prstGeom prst="rect">
            <a:avLst/>
          </a:prstGeom>
        </p:spPr>
        <p:txBody>
          <a:bodyPr spcFirstLastPara="1" wrap="square" lIns="68569" tIns="68569" rIns="68569" bIns="68569" anchor="t" anchorCtr="0">
            <a:noAutofit/>
          </a:bodyPr>
          <a:lstStyle>
            <a:lvl1pPr lvl="0" rtl="0">
              <a:lnSpc>
                <a:spcPct val="100000"/>
              </a:lnSpc>
              <a:spcBef>
                <a:spcPts val="0"/>
              </a:spcBef>
              <a:spcAft>
                <a:spcPts val="0"/>
              </a:spcAft>
              <a:buNone/>
              <a:defRPr sz="1400">
                <a:solidFill>
                  <a:schemeClr val="accent5"/>
                </a:solidFill>
              </a:defRPr>
            </a:lvl1pPr>
            <a:lvl2pPr lvl="1" rtl="0">
              <a:lnSpc>
                <a:spcPct val="100000"/>
              </a:lnSpc>
              <a:spcBef>
                <a:spcPts val="1601"/>
              </a:spcBef>
              <a:spcAft>
                <a:spcPts val="0"/>
              </a:spcAft>
              <a:buNone/>
              <a:defRPr sz="1400">
                <a:solidFill>
                  <a:schemeClr val="accent5"/>
                </a:solidFill>
              </a:defRPr>
            </a:lvl2pPr>
            <a:lvl3pPr lvl="2" rtl="0">
              <a:lnSpc>
                <a:spcPct val="100000"/>
              </a:lnSpc>
              <a:spcBef>
                <a:spcPts val="1601"/>
              </a:spcBef>
              <a:spcAft>
                <a:spcPts val="0"/>
              </a:spcAft>
              <a:buNone/>
              <a:defRPr sz="1400">
                <a:solidFill>
                  <a:schemeClr val="accent5"/>
                </a:solidFill>
              </a:defRPr>
            </a:lvl3pPr>
            <a:lvl4pPr lvl="3" rtl="0">
              <a:lnSpc>
                <a:spcPct val="100000"/>
              </a:lnSpc>
              <a:spcBef>
                <a:spcPts val="1601"/>
              </a:spcBef>
              <a:spcAft>
                <a:spcPts val="0"/>
              </a:spcAft>
              <a:buNone/>
              <a:defRPr sz="1400">
                <a:solidFill>
                  <a:schemeClr val="accent5"/>
                </a:solidFill>
              </a:defRPr>
            </a:lvl4pPr>
            <a:lvl5pPr lvl="4" rtl="0">
              <a:lnSpc>
                <a:spcPct val="100000"/>
              </a:lnSpc>
              <a:spcBef>
                <a:spcPts val="1601"/>
              </a:spcBef>
              <a:spcAft>
                <a:spcPts val="0"/>
              </a:spcAft>
              <a:buNone/>
              <a:defRPr sz="1400">
                <a:solidFill>
                  <a:schemeClr val="accent5"/>
                </a:solidFill>
              </a:defRPr>
            </a:lvl5pPr>
            <a:lvl6pPr lvl="5" rtl="0">
              <a:lnSpc>
                <a:spcPct val="100000"/>
              </a:lnSpc>
              <a:spcBef>
                <a:spcPts val="1601"/>
              </a:spcBef>
              <a:spcAft>
                <a:spcPts val="0"/>
              </a:spcAft>
              <a:buNone/>
              <a:defRPr sz="1400">
                <a:solidFill>
                  <a:schemeClr val="accent5"/>
                </a:solidFill>
              </a:defRPr>
            </a:lvl6pPr>
            <a:lvl7pPr lvl="6" rtl="0">
              <a:lnSpc>
                <a:spcPct val="100000"/>
              </a:lnSpc>
              <a:spcBef>
                <a:spcPts val="1601"/>
              </a:spcBef>
              <a:spcAft>
                <a:spcPts val="0"/>
              </a:spcAft>
              <a:buNone/>
              <a:defRPr sz="1400">
                <a:solidFill>
                  <a:schemeClr val="accent5"/>
                </a:solidFill>
              </a:defRPr>
            </a:lvl7pPr>
            <a:lvl8pPr lvl="7" rtl="0">
              <a:lnSpc>
                <a:spcPct val="100000"/>
              </a:lnSpc>
              <a:spcBef>
                <a:spcPts val="1601"/>
              </a:spcBef>
              <a:spcAft>
                <a:spcPts val="0"/>
              </a:spcAft>
              <a:buNone/>
              <a:defRPr sz="1400">
                <a:solidFill>
                  <a:schemeClr val="accent5"/>
                </a:solidFill>
              </a:defRPr>
            </a:lvl8pPr>
            <a:lvl9pPr lvl="8" rtl="0">
              <a:lnSpc>
                <a:spcPct val="100000"/>
              </a:lnSpc>
              <a:spcBef>
                <a:spcPts val="1601"/>
              </a:spcBef>
              <a:spcAft>
                <a:spcPts val="1601"/>
              </a:spcAft>
              <a:buNone/>
              <a:defRPr sz="1400">
                <a:solidFill>
                  <a:schemeClr val="accent5"/>
                </a:solidFill>
              </a:defRPr>
            </a:lvl9pPr>
          </a:lstStyle>
          <a:p>
            <a:endParaRPr/>
          </a:p>
        </p:txBody>
      </p:sp>
      <p:sp>
        <p:nvSpPr>
          <p:cNvPr id="126" name="Google Shape;126;p23"/>
          <p:cNvSpPr txBox="1">
            <a:spLocks noGrp="1"/>
          </p:cNvSpPr>
          <p:nvPr>
            <p:ph type="ctrTitle"/>
          </p:nvPr>
        </p:nvSpPr>
        <p:spPr>
          <a:xfrm>
            <a:off x="720050" y="349075"/>
            <a:ext cx="2600100" cy="834900"/>
          </a:xfrm>
          <a:prstGeom prst="rect">
            <a:avLst/>
          </a:prstGeom>
        </p:spPr>
        <p:txBody>
          <a:bodyPr spcFirstLastPara="1" wrap="square" lIns="68569" tIns="68569" rIns="68569" bIns="68569" anchor="t" anchorCtr="0">
            <a:noAutofit/>
          </a:bodyPr>
          <a:lstStyle>
            <a:lvl1pPr lvl="0" rtl="0">
              <a:spcBef>
                <a:spcPts val="0"/>
              </a:spcBef>
              <a:spcAft>
                <a:spcPts val="0"/>
              </a:spcAft>
              <a:buClr>
                <a:srgbClr val="F3F3F3"/>
              </a:buClr>
              <a:buSzPts val="2400"/>
              <a:buNone/>
              <a:defRPr sz="3600"/>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Tree>
    <p:extLst>
      <p:ext uri="{BB962C8B-B14F-4D97-AF65-F5344CB8AC3E}">
        <p14:creationId xmlns:p14="http://schemas.microsoft.com/office/powerpoint/2010/main" val="295032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22-Feb-24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22-Feb-24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22-Feb-24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6.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22-Feb-24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68580" tIns="34290" rIns="68580" bIns="3429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68580" tIns="34290" rIns="68580" bIns="34290" rtlCol="0" anchor="t"/>
          <a:lstStyle>
            <a:lvl1pPr algn="l">
              <a:defRPr sz="800" b="0" i="0">
                <a:solidFill>
                  <a:schemeClr val="tx1">
                    <a:tint val="75000"/>
                    <a:alpha val="60000"/>
                  </a:schemeClr>
                </a:solidFill>
              </a:defRPr>
            </a:lvl1pPr>
          </a:lstStyle>
          <a:p>
            <a:pPr defTabSz="342900"/>
            <a:fld id="{099092E2-6DD6-4F16-A754-1B814C1BB203}" type="datetimeFigureOut">
              <a:rPr lang="en-US" smtClean="0">
                <a:solidFill>
                  <a:prstClr val="white">
                    <a:tint val="75000"/>
                    <a:alpha val="60000"/>
                  </a:prstClr>
                </a:solidFill>
              </a:rPr>
              <a:pPr defTabSz="342900"/>
              <a:t>22-Feb-24</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68580" tIns="34290" rIns="68580" bIns="34290" rtlCol="0" anchor="b"/>
          <a:lstStyle>
            <a:lvl1pPr algn="l">
              <a:defRPr sz="800" b="0" i="0">
                <a:solidFill>
                  <a:schemeClr val="tx1">
                    <a:tint val="75000"/>
                    <a:alpha val="60000"/>
                  </a:schemeClr>
                </a:solidFill>
              </a:defRPr>
            </a:lvl1pPr>
          </a:lstStyle>
          <a:p>
            <a:pPr defTabSz="3429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68580" tIns="34290" rIns="68580" bIns="34290" rtlCol="0" anchor="b"/>
          <a:lstStyle>
            <a:lvl1pPr algn="ctr">
              <a:defRPr sz="2100" b="0" i="0">
                <a:solidFill>
                  <a:schemeClr val="tx1">
                    <a:tint val="75000"/>
                  </a:schemeClr>
                </a:solidFill>
              </a:defRPr>
            </a:lvl1pPr>
          </a:lstStyle>
          <a:p>
            <a:pPr defTabSz="342900"/>
            <a:fld id="{314BBBBA-6F4A-4DA2-B970-AEC5731317A8}" type="slidenum">
              <a:rPr lang="en-US" smtClean="0">
                <a:solidFill>
                  <a:prstClr val="white">
                    <a:tint val="75000"/>
                  </a:prstClr>
                </a:solidFill>
              </a:rPr>
              <a:pPr defTabSz="342900"/>
              <a:t>‹#›</a:t>
            </a:fld>
            <a:endParaRPr lang="en-US">
              <a:solidFill>
                <a:prstClr val="white">
                  <a:tint val="75000"/>
                </a:prstClr>
              </a:solidFill>
            </a:endParaRPr>
          </a:p>
        </p:txBody>
      </p:sp>
    </p:spTree>
    <p:extLst>
      <p:ext uri="{BB962C8B-B14F-4D97-AF65-F5344CB8AC3E}">
        <p14:creationId xmlns:p14="http://schemas.microsoft.com/office/powerpoint/2010/main" val="21579168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342900" rtl="0" eaLnBrk="1" latinLnBrk="0" hangingPunct="1">
        <a:spcBef>
          <a:spcPct val="0"/>
        </a:spcBef>
        <a:buNone/>
        <a:defRPr sz="3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10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10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10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10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10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100" b="0" i="0" kern="1200">
          <a:solidFill>
            <a:schemeClr val="tx1"/>
          </a:solidFill>
          <a:latin typeface="+mj-lt"/>
          <a:ea typeface="+mj-ea"/>
          <a:cs typeface="+mj-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5"/>
          <a:stretch>
            <a:fillRect/>
          </a:stretch>
        </p:blipFill>
        <p:spPr>
          <a:xfrm>
            <a:off x="0" y="0"/>
            <a:ext cx="9156700" cy="5143500"/>
          </a:xfrm>
          <a:prstGeom prst="rect">
            <a:avLst/>
          </a:prstGeom>
          <a:noFill/>
          <a:ln w="9525">
            <a:noFill/>
          </a:ln>
        </p:spPr>
      </p:pic>
      <p:sp>
        <p:nvSpPr>
          <p:cNvPr id="1027" name="Rectangle 3"/>
          <p:cNvSpPr>
            <a:spLocks noGrp="1"/>
          </p:cNvSpPr>
          <p:nvPr>
            <p:ph type="title"/>
          </p:nvPr>
        </p:nvSpPr>
        <p:spPr>
          <a:xfrm>
            <a:off x="457200" y="142875"/>
            <a:ext cx="8229600" cy="436960"/>
          </a:xfrm>
          <a:prstGeom prst="rect">
            <a:avLst/>
          </a:prstGeom>
          <a:noFill/>
          <a:ln w="9525">
            <a:noFill/>
          </a:ln>
        </p:spPr>
        <p:txBody>
          <a:bodyPr lIns="68580" tIns="34290" rIns="68580" bIns="34290" anchor="ctr" anchorCtr="0"/>
          <a:lstStyle/>
          <a:p>
            <a:pPr lvl="0"/>
            <a:r>
              <a:rPr lang="en-US" altLang="zh-CN" dirty="0"/>
              <a:t>Click to edit Master title style</a:t>
            </a:r>
          </a:p>
        </p:txBody>
      </p:sp>
      <p:sp>
        <p:nvSpPr>
          <p:cNvPr id="1028" name="Rectangle 4"/>
          <p:cNvSpPr>
            <a:spLocks noGrp="1"/>
          </p:cNvSpPr>
          <p:nvPr>
            <p:ph type="body" idx="1"/>
          </p:nvPr>
        </p:nvSpPr>
        <p:spPr>
          <a:xfrm>
            <a:off x="457200" y="881063"/>
            <a:ext cx="8229600" cy="3714750"/>
          </a:xfrm>
          <a:prstGeom prst="rect">
            <a:avLst/>
          </a:prstGeom>
          <a:noFill/>
          <a:ln w="9525">
            <a:noFill/>
          </a:ln>
        </p:spPr>
        <p:txBody>
          <a:bodyPr lIns="68580" tIns="34290" rIns="68580" bIns="34290"/>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lstStyle>
            <a:lvl1pPr>
              <a:defRPr sz="1100"/>
            </a:lvl1pPr>
          </a:lstStyle>
          <a:p>
            <a:pPr defTabSz="685800"/>
            <a:fld id="{E46C88B9-C7C1-410B-8F28-8E78411F0B55}" type="datetimeFigureOut">
              <a:rPr lang="en-US" smtClean="0">
                <a:solidFill>
                  <a:srgbClr val="000000"/>
                </a:solidFill>
              </a:rPr>
              <a:pPr defTabSz="685800"/>
              <a:t>22-Feb-24</a:t>
            </a:fld>
            <a:endParaRPr lang="en-US">
              <a:solidFill>
                <a:srgbClr val="000000"/>
              </a:solidFill>
            </a:endParaRPr>
          </a:p>
        </p:txBody>
      </p:sp>
      <p:sp>
        <p:nvSpPr>
          <p:cNvPr id="1030" name="Rectangle 6"/>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lstStyle>
            <a:lvl1pPr algn="ctr">
              <a:defRPr sz="1100"/>
            </a:lvl1pPr>
          </a:lstStyle>
          <a:p>
            <a:pPr defTabSz="685800"/>
            <a:endParaRPr lang="en-US">
              <a:solidFill>
                <a:srgbClr val="000000"/>
              </a:solidFill>
            </a:endParaRPr>
          </a:p>
        </p:txBody>
      </p:sp>
      <p:sp>
        <p:nvSpPr>
          <p:cNvPr id="1031" name="Rectangle 7"/>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lstStyle>
            <a:lvl1pPr algn="r">
              <a:defRPr sz="1100"/>
            </a:lvl1pPr>
          </a:lstStyle>
          <a:p>
            <a:pPr defTabSz="685800"/>
            <a:fld id="{1A2C3C63-A1CA-4335-8ACB-AD24364123C2}" type="slidenum">
              <a:rPr lang="en-US" smtClean="0">
                <a:solidFill>
                  <a:srgbClr val="000000"/>
                </a:solidFill>
              </a:rPr>
              <a:pPr defTabSz="685800"/>
              <a:t>‹#›</a:t>
            </a:fld>
            <a:endParaRPr lang="en-US">
              <a:solidFill>
                <a:srgbClr val="000000"/>
              </a:solidFill>
            </a:endParaRPr>
          </a:p>
        </p:txBody>
      </p:sp>
    </p:spTree>
    <p:extLst>
      <p:ext uri="{BB962C8B-B14F-4D97-AF65-F5344CB8AC3E}">
        <p14:creationId xmlns:p14="http://schemas.microsoft.com/office/powerpoint/2010/main" val="27392110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sldNum="0" hdr="0" ftr="0" dt="0"/>
  <p:txStyles>
    <p:titleStyle>
      <a:lvl1pPr algn="l" rtl="0" fontAlgn="base">
        <a:spcBef>
          <a:spcPct val="0"/>
        </a:spcBef>
        <a:spcAft>
          <a:spcPct val="0"/>
        </a:spcAft>
        <a:defRPr sz="2700" kern="1200">
          <a:solidFill>
            <a:schemeClr val="tx1"/>
          </a:solidFill>
          <a:latin typeface="+mj-lt"/>
          <a:ea typeface="+mj-ea"/>
          <a:cs typeface="+mj-cs"/>
        </a:defRPr>
      </a:lvl1pPr>
      <a:lvl2pPr algn="l" rtl="0" fontAlgn="base">
        <a:spcBef>
          <a:spcPct val="0"/>
        </a:spcBef>
        <a:spcAft>
          <a:spcPct val="0"/>
        </a:spcAft>
        <a:defRPr sz="27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27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27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2700">
          <a:solidFill>
            <a:schemeClr val="tx1"/>
          </a:solidFill>
          <a:latin typeface="Arial" panose="020B0604020202020204" pitchFamily="34" charset="0"/>
          <a:ea typeface="SimSun" panose="02010600030101010101" pitchFamily="2" charset="-122"/>
        </a:defRPr>
      </a:lvl5pPr>
      <a:lvl6pPr marL="342900" algn="l" rtl="0" fontAlgn="base">
        <a:spcBef>
          <a:spcPct val="0"/>
        </a:spcBef>
        <a:spcAft>
          <a:spcPct val="0"/>
        </a:spcAft>
        <a:defRPr sz="2700">
          <a:solidFill>
            <a:schemeClr val="tx1"/>
          </a:solidFill>
          <a:latin typeface="Arial" panose="020B0604020202020204" pitchFamily="34" charset="0"/>
          <a:ea typeface="SimSun" panose="02010600030101010101" pitchFamily="2" charset="-122"/>
        </a:defRPr>
      </a:lvl6pPr>
      <a:lvl7pPr marL="685800" algn="l" rtl="0" fontAlgn="base">
        <a:spcBef>
          <a:spcPct val="0"/>
        </a:spcBef>
        <a:spcAft>
          <a:spcPct val="0"/>
        </a:spcAft>
        <a:defRPr sz="2700">
          <a:solidFill>
            <a:schemeClr val="tx1"/>
          </a:solidFill>
          <a:latin typeface="Arial" panose="020B0604020202020204" pitchFamily="34" charset="0"/>
          <a:ea typeface="SimSun" panose="02010600030101010101" pitchFamily="2" charset="-122"/>
        </a:defRPr>
      </a:lvl7pPr>
      <a:lvl8pPr marL="1028700" algn="l" rtl="0" fontAlgn="base">
        <a:spcBef>
          <a:spcPct val="0"/>
        </a:spcBef>
        <a:spcAft>
          <a:spcPct val="0"/>
        </a:spcAft>
        <a:defRPr sz="2700">
          <a:solidFill>
            <a:schemeClr val="tx1"/>
          </a:solidFill>
          <a:latin typeface="Arial" panose="020B0604020202020204" pitchFamily="34" charset="0"/>
          <a:ea typeface="SimSun" panose="02010600030101010101" pitchFamily="2" charset="-122"/>
        </a:defRPr>
      </a:lvl8pPr>
      <a:lvl9pPr marL="1371600" algn="l" rtl="0" fontAlgn="base">
        <a:spcBef>
          <a:spcPct val="0"/>
        </a:spcBef>
        <a:spcAft>
          <a:spcPct val="0"/>
        </a:spcAft>
        <a:defRPr sz="2700">
          <a:solidFill>
            <a:schemeClr val="tx1"/>
          </a:solidFill>
          <a:latin typeface="Arial" panose="020B0604020202020204" pitchFamily="34" charset="0"/>
          <a:ea typeface="SimSun" panose="02010600030101010101" pitchFamily="2" charset="-122"/>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wmf"/></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817721" y="875825"/>
            <a:ext cx="7517130" cy="3393235"/>
          </a:xfrm>
          <a:prstGeom prst="rect">
            <a:avLst/>
          </a:prstGeom>
          <a:noFill/>
        </p:spPr>
        <p:txBody>
          <a:bodyPr wrap="square" lIns="68579" tIns="34289" rIns="68579" bIns="34289" rtlCol="0" anchor="t">
            <a:spAutoFit/>
          </a:bodyPr>
          <a:lstStyle/>
          <a:p>
            <a:pPr defTabSz="685783"/>
            <a:r>
              <a:rPr lang="vi-VN" altLang="en-US" sz="3600" dirty="0">
                <a:solidFill>
                  <a:srgbClr val="0033CC"/>
                </a:solidFill>
                <a:latin typeface="Times New Roman" panose="02020603050405020304" pitchFamily="18" charset="0"/>
                <a:sym typeface="+mn-ea"/>
              </a:rPr>
              <a:t> </a:t>
            </a:r>
            <a:r>
              <a:rPr lang="vi-VN" altLang="en-US" sz="3600" dirty="0">
                <a:solidFill>
                  <a:srgbClr val="FF0000"/>
                </a:solidFill>
                <a:latin typeface="Times New Roman" panose="02020603050405020304" pitchFamily="18" charset="0"/>
                <a:cs typeface="Times New Roman" panose="02020603050405020304" pitchFamily="18" charset="0"/>
                <a:sym typeface="+mn-ea"/>
              </a:rPr>
              <a:t>F1: HƯỚNG DẪN HỌC SINH CHUẨN BỊ Ở NHÀ</a:t>
            </a:r>
            <a:endParaRPr lang="vi-VN" altLang="en-US" sz="3600" dirty="0">
              <a:solidFill>
                <a:srgbClr val="FF0000"/>
              </a:solidFill>
              <a:latin typeface="Times New Roman" panose="02020603050405020304" pitchFamily="18" charset="0"/>
              <a:cs typeface="Times New Roman" panose="02020603050405020304" pitchFamily="18" charset="0"/>
            </a:endParaRPr>
          </a:p>
          <a:p>
            <a:pPr defTabSz="685783"/>
            <a:r>
              <a:rPr lang="vi-VN" altLang="en-US" sz="3600" dirty="0">
                <a:solidFill>
                  <a:srgbClr val="000000"/>
                </a:solidFill>
                <a:latin typeface="Times New Roman" panose="02020603050405020304" pitchFamily="18" charset="0"/>
                <a:cs typeface="Times New Roman" panose="02020603050405020304" pitchFamily="18" charset="0"/>
                <a:sym typeface="+mn-ea"/>
              </a:rPr>
              <a:t>1.Ôn lại kiến thức </a:t>
            </a:r>
            <a:r>
              <a:rPr lang="en-US" altLang="en-US" sz="3600" dirty="0" err="1" smtClean="0">
                <a:solidFill>
                  <a:srgbClr val="000000"/>
                </a:solidFill>
                <a:latin typeface="Times New Roman" panose="02020603050405020304" pitchFamily="18" charset="0"/>
                <a:cs typeface="Times New Roman" panose="02020603050405020304" pitchFamily="18" charset="0"/>
                <a:sym typeface="+mn-ea"/>
              </a:rPr>
              <a:t>về</a:t>
            </a:r>
            <a:r>
              <a:rPr lang="en-US" altLang="en-US" sz="3600" dirty="0" smtClean="0">
                <a:solidFill>
                  <a:srgbClr val="000000"/>
                </a:solidFill>
                <a:latin typeface="Times New Roman" panose="02020603050405020304" pitchFamily="18" charset="0"/>
                <a:cs typeface="Times New Roman" panose="02020603050405020304" pitchFamily="18" charset="0"/>
                <a:sym typeface="+mn-ea"/>
              </a:rPr>
              <a:t> </a:t>
            </a:r>
            <a:r>
              <a:rPr lang="en-US" altLang="en-US" sz="3600" dirty="0" err="1" smtClean="0">
                <a:solidFill>
                  <a:srgbClr val="000000"/>
                </a:solidFill>
                <a:latin typeface="Times New Roman" panose="02020603050405020304" pitchFamily="18" charset="0"/>
                <a:cs typeface="Times New Roman" panose="02020603050405020304" pitchFamily="18" charset="0"/>
                <a:sym typeface="+mn-ea"/>
              </a:rPr>
              <a:t>thể</a:t>
            </a:r>
            <a:r>
              <a:rPr lang="en-US" altLang="en-US" sz="3600" dirty="0" smtClean="0">
                <a:solidFill>
                  <a:srgbClr val="000000"/>
                </a:solidFill>
                <a:latin typeface="Times New Roman" panose="02020603050405020304" pitchFamily="18" charset="0"/>
                <a:cs typeface="Times New Roman" panose="02020603050405020304" pitchFamily="18" charset="0"/>
                <a:sym typeface="+mn-ea"/>
              </a:rPr>
              <a:t> </a:t>
            </a:r>
            <a:r>
              <a:rPr lang="en-US" altLang="en-US" sz="3600" dirty="0" err="1" smtClean="0">
                <a:solidFill>
                  <a:srgbClr val="000000"/>
                </a:solidFill>
                <a:latin typeface="Times New Roman" panose="02020603050405020304" pitchFamily="18" charset="0"/>
                <a:cs typeface="Times New Roman" panose="02020603050405020304" pitchFamily="18" charset="0"/>
                <a:sym typeface="+mn-ea"/>
              </a:rPr>
              <a:t>loại</a:t>
            </a:r>
            <a:r>
              <a:rPr lang="en-US" altLang="en-US" sz="3600" dirty="0" smtClean="0">
                <a:solidFill>
                  <a:srgbClr val="000000"/>
                </a:solidFill>
                <a:latin typeface="Times New Roman" panose="02020603050405020304" pitchFamily="18" charset="0"/>
                <a:cs typeface="Times New Roman" panose="02020603050405020304" pitchFamily="18" charset="0"/>
                <a:sym typeface="+mn-ea"/>
              </a:rPr>
              <a:t> </a:t>
            </a:r>
            <a:r>
              <a:rPr lang="en-US" altLang="en-US" sz="3600" dirty="0" err="1" smtClean="0">
                <a:solidFill>
                  <a:srgbClr val="000000"/>
                </a:solidFill>
                <a:latin typeface="Times New Roman" panose="02020603050405020304" pitchFamily="18" charset="0"/>
                <a:cs typeface="Times New Roman" panose="02020603050405020304" pitchFamily="18" charset="0"/>
                <a:sym typeface="+mn-ea"/>
              </a:rPr>
              <a:t>truyện</a:t>
            </a:r>
            <a:endParaRPr lang="vi-VN" altLang="en-US" sz="3600" dirty="0">
              <a:solidFill>
                <a:srgbClr val="000000"/>
              </a:solidFill>
              <a:latin typeface="Times New Roman" panose="02020603050405020304" pitchFamily="18" charset="0"/>
              <a:cs typeface="Times New Roman" panose="02020603050405020304" pitchFamily="18" charset="0"/>
            </a:endParaRPr>
          </a:p>
          <a:p>
            <a:pPr defTabSz="685783"/>
            <a:r>
              <a:rPr lang="vi-VN" altLang="en-US" sz="3600" dirty="0">
                <a:solidFill>
                  <a:srgbClr val="000000"/>
                </a:solidFill>
                <a:latin typeface="Times New Roman" panose="02020603050405020304" pitchFamily="18" charset="0"/>
                <a:cs typeface="Times New Roman" panose="02020603050405020304" pitchFamily="18" charset="0"/>
                <a:sym typeface="+mn-ea"/>
              </a:rPr>
              <a:t>2. </a:t>
            </a:r>
            <a:r>
              <a:rPr lang="en-US" altLang="en-US" sz="3600" dirty="0" err="1" smtClean="0">
                <a:solidFill>
                  <a:srgbClr val="000000"/>
                </a:solidFill>
                <a:latin typeface="Times New Roman" panose="02020603050405020304" pitchFamily="18" charset="0"/>
                <a:cs typeface="Times New Roman" panose="02020603050405020304" pitchFamily="18" charset="0"/>
                <a:sym typeface="+mn-ea"/>
              </a:rPr>
              <a:t>Chuẩn</a:t>
            </a:r>
            <a:r>
              <a:rPr lang="en-US" altLang="en-US" sz="3600" dirty="0" smtClean="0">
                <a:solidFill>
                  <a:srgbClr val="000000"/>
                </a:solidFill>
                <a:latin typeface="Times New Roman" panose="02020603050405020304" pitchFamily="18" charset="0"/>
                <a:cs typeface="Times New Roman" panose="02020603050405020304" pitchFamily="18" charset="0"/>
                <a:sym typeface="+mn-ea"/>
              </a:rPr>
              <a:t> </a:t>
            </a:r>
            <a:r>
              <a:rPr lang="en-US" altLang="en-US" sz="3600" dirty="0" err="1" smtClean="0">
                <a:solidFill>
                  <a:srgbClr val="000000"/>
                </a:solidFill>
                <a:latin typeface="Times New Roman" panose="02020603050405020304" pitchFamily="18" charset="0"/>
                <a:cs typeface="Times New Roman" panose="02020603050405020304" pitchFamily="18" charset="0"/>
                <a:sym typeface="+mn-ea"/>
              </a:rPr>
              <a:t>bị</a:t>
            </a:r>
            <a:r>
              <a:rPr lang="en-US" altLang="en-US" sz="3600" dirty="0" smtClean="0">
                <a:solidFill>
                  <a:srgbClr val="000000"/>
                </a:solidFill>
                <a:latin typeface="Times New Roman" panose="02020603050405020304" pitchFamily="18" charset="0"/>
                <a:cs typeface="Times New Roman" panose="02020603050405020304" pitchFamily="18" charset="0"/>
                <a:sym typeface="+mn-ea"/>
              </a:rPr>
              <a:t> </a:t>
            </a:r>
            <a:r>
              <a:rPr lang="en-US" altLang="en-US" sz="3600" dirty="0" err="1" smtClean="0">
                <a:solidFill>
                  <a:srgbClr val="000000"/>
                </a:solidFill>
                <a:latin typeface="Times New Roman" panose="02020603050405020304" pitchFamily="18" charset="0"/>
                <a:cs typeface="Times New Roman" panose="02020603050405020304" pitchFamily="18" charset="0"/>
                <a:sym typeface="+mn-ea"/>
              </a:rPr>
              <a:t>các</a:t>
            </a:r>
            <a:r>
              <a:rPr lang="en-US" altLang="en-US" sz="3600" dirty="0" smtClean="0">
                <a:solidFill>
                  <a:srgbClr val="000000"/>
                </a:solidFill>
                <a:latin typeface="Times New Roman" panose="02020603050405020304" pitchFamily="18" charset="0"/>
                <a:cs typeface="Times New Roman" panose="02020603050405020304" pitchFamily="18" charset="0"/>
                <a:sym typeface="+mn-ea"/>
              </a:rPr>
              <a:t> </a:t>
            </a:r>
            <a:r>
              <a:rPr lang="en-US" altLang="en-US" sz="3600" dirty="0" err="1" smtClean="0">
                <a:solidFill>
                  <a:srgbClr val="000000"/>
                </a:solidFill>
                <a:latin typeface="Times New Roman" panose="02020603050405020304" pitchFamily="18" charset="0"/>
                <a:cs typeface="Times New Roman" panose="02020603050405020304" pitchFamily="18" charset="0"/>
                <a:sym typeface="+mn-ea"/>
              </a:rPr>
              <a:t>câu</a:t>
            </a:r>
            <a:r>
              <a:rPr lang="en-US" altLang="en-US" sz="3600" dirty="0" smtClean="0">
                <a:solidFill>
                  <a:srgbClr val="000000"/>
                </a:solidFill>
                <a:latin typeface="Times New Roman" panose="02020603050405020304" pitchFamily="18" charset="0"/>
                <a:cs typeface="Times New Roman" panose="02020603050405020304" pitchFamily="18" charset="0"/>
                <a:sym typeface="+mn-ea"/>
              </a:rPr>
              <a:t> </a:t>
            </a:r>
            <a:r>
              <a:rPr lang="en-US" altLang="en-US" sz="3600" dirty="0" err="1" smtClean="0">
                <a:solidFill>
                  <a:srgbClr val="000000"/>
                </a:solidFill>
                <a:latin typeface="Times New Roman" panose="02020603050405020304" pitchFamily="18" charset="0"/>
                <a:cs typeface="Times New Roman" panose="02020603050405020304" pitchFamily="18" charset="0"/>
                <a:sym typeface="+mn-ea"/>
              </a:rPr>
              <a:t>hỏi</a:t>
            </a:r>
            <a:r>
              <a:rPr lang="en-US" altLang="en-US" sz="3600" dirty="0" smtClean="0">
                <a:solidFill>
                  <a:srgbClr val="000000"/>
                </a:solidFill>
                <a:latin typeface="Times New Roman" panose="02020603050405020304" pitchFamily="18" charset="0"/>
                <a:cs typeface="Times New Roman" panose="02020603050405020304" pitchFamily="18" charset="0"/>
                <a:sym typeface="+mn-ea"/>
              </a:rPr>
              <a:t> </a:t>
            </a:r>
            <a:r>
              <a:rPr lang="en-US" altLang="en-US" sz="3600" dirty="0" err="1" smtClean="0">
                <a:solidFill>
                  <a:srgbClr val="000000"/>
                </a:solidFill>
                <a:latin typeface="Times New Roman" panose="02020603050405020304" pitchFamily="18" charset="0"/>
                <a:cs typeface="Times New Roman" panose="02020603050405020304" pitchFamily="18" charset="0"/>
                <a:sym typeface="+mn-ea"/>
              </a:rPr>
              <a:t>trong</a:t>
            </a:r>
            <a:r>
              <a:rPr lang="en-US" altLang="en-US" sz="3600" dirty="0" smtClean="0">
                <a:solidFill>
                  <a:srgbClr val="000000"/>
                </a:solidFill>
                <a:latin typeface="Times New Roman" panose="02020603050405020304" pitchFamily="18" charset="0"/>
                <a:cs typeface="Times New Roman" panose="02020603050405020304" pitchFamily="18" charset="0"/>
                <a:sym typeface="+mn-ea"/>
              </a:rPr>
              <a:t> SGK/24,25</a:t>
            </a:r>
            <a:endParaRPr lang="vi-VN" altLang="en-US" sz="3600" dirty="0">
              <a:solidFill>
                <a:srgbClr val="000000"/>
              </a:solidFill>
              <a:latin typeface="Times New Roman" panose="02020603050405020304" pitchFamily="18" charset="0"/>
              <a:cs typeface="Times New Roman" panose="02020603050405020304" pitchFamily="18" charset="0"/>
            </a:endParaRPr>
          </a:p>
          <a:p>
            <a:pPr defTabSz="685783"/>
            <a:r>
              <a:rPr lang="en-US" altLang="en-US" sz="3600" dirty="0" smtClean="0">
                <a:solidFill>
                  <a:srgbClr val="000000"/>
                </a:solidFill>
                <a:latin typeface="Times New Roman" panose="02020603050405020304" pitchFamily="18" charset="0"/>
                <a:cs typeface="Times New Roman" panose="02020603050405020304" pitchFamily="18" charset="0"/>
                <a:sym typeface="+mn-ea"/>
              </a:rPr>
              <a:t>3. </a:t>
            </a:r>
            <a:r>
              <a:rPr lang="en-US" altLang="en-US" sz="3600" dirty="0" err="1" smtClean="0">
                <a:solidFill>
                  <a:srgbClr val="000000"/>
                </a:solidFill>
                <a:latin typeface="Times New Roman" panose="02020603050405020304" pitchFamily="18" charset="0"/>
                <a:cs typeface="Times New Roman" panose="02020603050405020304" pitchFamily="18" charset="0"/>
                <a:sym typeface="+mn-ea"/>
              </a:rPr>
              <a:t>Tập</a:t>
            </a:r>
            <a:r>
              <a:rPr lang="en-US" altLang="en-US" sz="3600" dirty="0" smtClean="0">
                <a:solidFill>
                  <a:srgbClr val="000000"/>
                </a:solidFill>
                <a:latin typeface="Times New Roman" panose="02020603050405020304" pitchFamily="18" charset="0"/>
                <a:cs typeface="Times New Roman" panose="02020603050405020304" pitchFamily="18" charset="0"/>
                <a:sym typeface="+mn-ea"/>
              </a:rPr>
              <a:t> </a:t>
            </a:r>
            <a:r>
              <a:rPr lang="en-US" altLang="en-US" sz="3600" dirty="0" err="1" smtClean="0">
                <a:solidFill>
                  <a:srgbClr val="000000"/>
                </a:solidFill>
                <a:latin typeface="Times New Roman" panose="02020603050405020304" pitchFamily="18" charset="0"/>
                <a:cs typeface="Times New Roman" panose="02020603050405020304" pitchFamily="18" charset="0"/>
                <a:sym typeface="+mn-ea"/>
              </a:rPr>
              <a:t>tóm</a:t>
            </a:r>
            <a:r>
              <a:rPr lang="en-US" altLang="en-US" sz="3600" dirty="0" smtClean="0">
                <a:solidFill>
                  <a:srgbClr val="000000"/>
                </a:solidFill>
                <a:latin typeface="Times New Roman" panose="02020603050405020304" pitchFamily="18" charset="0"/>
                <a:cs typeface="Times New Roman" panose="02020603050405020304" pitchFamily="18" charset="0"/>
                <a:sym typeface="+mn-ea"/>
              </a:rPr>
              <a:t> </a:t>
            </a:r>
            <a:r>
              <a:rPr lang="en-US" altLang="en-US" sz="3600" dirty="0" err="1" smtClean="0">
                <a:solidFill>
                  <a:srgbClr val="000000"/>
                </a:solidFill>
                <a:latin typeface="Times New Roman" panose="02020603050405020304" pitchFamily="18" charset="0"/>
                <a:cs typeface="Times New Roman" panose="02020603050405020304" pitchFamily="18" charset="0"/>
                <a:sym typeface="+mn-ea"/>
              </a:rPr>
              <a:t>tắt</a:t>
            </a:r>
            <a:r>
              <a:rPr lang="en-US" altLang="en-US" sz="3600" dirty="0" smtClean="0">
                <a:solidFill>
                  <a:srgbClr val="000000"/>
                </a:solidFill>
                <a:latin typeface="Times New Roman" panose="02020603050405020304" pitchFamily="18" charset="0"/>
                <a:cs typeface="Times New Roman" panose="02020603050405020304" pitchFamily="18" charset="0"/>
                <a:sym typeface="+mn-ea"/>
              </a:rPr>
              <a:t> </a:t>
            </a:r>
            <a:r>
              <a:rPr lang="en-US" altLang="en-US" sz="3600" dirty="0" err="1" smtClean="0">
                <a:solidFill>
                  <a:srgbClr val="000000"/>
                </a:solidFill>
                <a:latin typeface="Times New Roman" panose="02020603050405020304" pitchFamily="18" charset="0"/>
                <a:cs typeface="Times New Roman" panose="02020603050405020304" pitchFamily="18" charset="0"/>
                <a:sym typeface="+mn-ea"/>
              </a:rPr>
              <a:t>lại</a:t>
            </a:r>
            <a:r>
              <a:rPr lang="en-US" altLang="en-US" sz="3600" dirty="0" smtClean="0">
                <a:solidFill>
                  <a:srgbClr val="000000"/>
                </a:solidFill>
                <a:latin typeface="Times New Roman" panose="02020603050405020304" pitchFamily="18" charset="0"/>
                <a:cs typeface="Times New Roman" panose="02020603050405020304" pitchFamily="18" charset="0"/>
                <a:sym typeface="+mn-ea"/>
              </a:rPr>
              <a:t> </a:t>
            </a:r>
            <a:r>
              <a:rPr lang="en-US" altLang="en-US" sz="3600" dirty="0" err="1" smtClean="0">
                <a:solidFill>
                  <a:srgbClr val="000000"/>
                </a:solidFill>
                <a:latin typeface="Times New Roman" panose="02020603050405020304" pitchFamily="18" charset="0"/>
                <a:cs typeface="Times New Roman" panose="02020603050405020304" pitchFamily="18" charset="0"/>
                <a:sym typeface="+mn-ea"/>
              </a:rPr>
              <a:t>truyện</a:t>
            </a:r>
            <a:endParaRPr lang="en-US" altLang="en-US" sz="3600" dirty="0" smtClean="0">
              <a:solidFill>
                <a:srgbClr val="000000"/>
              </a:solidFill>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2330871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14300"/>
            <a:ext cx="9144000" cy="3884140"/>
          </a:xfrm>
          <a:prstGeom prst="rect">
            <a:avLst/>
          </a:prstGeom>
          <a:noFill/>
        </p:spPr>
        <p:txBody>
          <a:bodyPr wrap="square" rtlCol="0">
            <a:spAutoFit/>
          </a:bodyPr>
          <a:lstStyle/>
          <a:p>
            <a:pPr lvl="0" algn="just">
              <a:spcBef>
                <a:spcPct val="20000"/>
              </a:spcBef>
            </a:pPr>
            <a:r>
              <a:rPr lang="vi-VN" sz="2800" b="1" dirty="0">
                <a:solidFill>
                  <a:srgbClr val="000000"/>
                </a:solidFill>
                <a:latin typeface="Times New Roman" pitchFamily="18" charset="0"/>
                <a:cs typeface="Times New Roman" pitchFamily="18" charset="0"/>
              </a:rPr>
              <a:t>Liệt kê các chi tiết miêu tả hành động, tình cảm, suy nghĩ của nhân vật Hoài trong các thời điểm:</a:t>
            </a:r>
          </a:p>
          <a:p>
            <a:pPr lvl="0" algn="just">
              <a:spcBef>
                <a:spcPct val="20000"/>
              </a:spcBef>
            </a:pPr>
            <a:r>
              <a:rPr lang="vi-VN" sz="2800" b="1" dirty="0">
                <a:solidFill>
                  <a:srgbClr val="000000"/>
                </a:solidFill>
                <a:latin typeface="Times New Roman" pitchFamily="18" charset="0"/>
                <a:cs typeface="Times New Roman" pitchFamily="18" charset="0"/>
              </a:rPr>
              <a:t>– Khi vợ chồng bồng chanh đỏ mới đến ở đầm nước.</a:t>
            </a:r>
          </a:p>
          <a:p>
            <a:pPr lvl="0" algn="just">
              <a:spcBef>
                <a:spcPct val="20000"/>
              </a:spcBef>
            </a:pPr>
            <a:r>
              <a:rPr lang="vi-VN" sz="2800" b="1" dirty="0">
                <a:solidFill>
                  <a:srgbClr val="000000"/>
                </a:solidFill>
                <a:latin typeface="Times New Roman" pitchFamily="18" charset="0"/>
                <a:cs typeface="Times New Roman" pitchFamily="18" charset="0"/>
              </a:rPr>
              <a:t>– Khi đi bắt chim bằng chanh đỏ với anh Hiền trong đêm.</a:t>
            </a:r>
          </a:p>
          <a:p>
            <a:pPr lvl="0" algn="just">
              <a:spcBef>
                <a:spcPct val="20000"/>
              </a:spcBef>
            </a:pPr>
            <a:r>
              <a:rPr lang="vi-VN" sz="2800" b="1" dirty="0">
                <a:solidFill>
                  <a:srgbClr val="000000"/>
                </a:solidFill>
                <a:latin typeface="Times New Roman" pitchFamily="18" charset="0"/>
                <a:cs typeface="Times New Roman" pitchFamily="18" charset="0"/>
              </a:rPr>
              <a:t>– Khi ra đầm nước một mình sau sự kiện anh Hiền trả chim bổng chanh về tổ cũ.</a:t>
            </a:r>
          </a:p>
          <a:p>
            <a:pPr lvl="0" algn="just">
              <a:spcBef>
                <a:spcPct val="20000"/>
              </a:spcBef>
            </a:pPr>
            <a:r>
              <a:rPr lang="vi-VN" sz="2800" b="1" dirty="0">
                <a:solidFill>
                  <a:srgbClr val="000000"/>
                </a:solidFill>
                <a:latin typeface="Times New Roman" pitchFamily="18" charset="0"/>
                <a:cs typeface="Times New Roman" pitchFamily="18" charset="0"/>
              </a:rPr>
              <a:t>Từ những chi tiết đó, em có nhận xét gì về sự chuyển biến trong tình cảm và nhận thức của nhân vật Hoài</a:t>
            </a:r>
            <a:r>
              <a:rPr lang="vi-VN" sz="2800" b="1" dirty="0" smtClean="0">
                <a:solidFill>
                  <a:srgbClr val="000000"/>
                </a:solidFill>
                <a:latin typeface="Times New Roman" pitchFamily="18" charset="0"/>
                <a:cs typeface="Times New Roman" pitchFamily="18" charset="0"/>
              </a:rPr>
              <a:t>?</a:t>
            </a:r>
            <a:endParaRPr lang="vi-VN" sz="28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999292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199756"/>
              </p:ext>
            </p:extLst>
          </p:nvPr>
        </p:nvGraphicFramePr>
        <p:xfrm>
          <a:off x="0" y="3687"/>
          <a:ext cx="9144000" cy="5097780"/>
        </p:xfrm>
        <a:graphic>
          <a:graphicData uri="http://schemas.openxmlformats.org/drawingml/2006/table">
            <a:tbl>
              <a:tblPr firstRow="1" bandRow="1">
                <a:tableStyleId>{5940675A-B579-460E-94D1-54222C63F5DA}</a:tableStyleId>
              </a:tblPr>
              <a:tblGrid>
                <a:gridCol w="1828800"/>
                <a:gridCol w="1828800"/>
                <a:gridCol w="1828800"/>
                <a:gridCol w="1828800"/>
                <a:gridCol w="1828800"/>
              </a:tblGrid>
              <a:tr h="278130">
                <a:tc rowSpan="2">
                  <a:txBody>
                    <a:bodyPr/>
                    <a:lstStyle/>
                    <a:p>
                      <a:r>
                        <a:rPr lang="en-US" sz="2000" b="1" dirty="0" err="1" smtClean="0">
                          <a:solidFill>
                            <a:srgbClr val="000000"/>
                          </a:solidFill>
                          <a:effectLst/>
                          <a:latin typeface="Times New Roman"/>
                          <a:ea typeface="Times New Roman"/>
                        </a:rPr>
                        <a:t>Hoàn</a:t>
                      </a:r>
                      <a:r>
                        <a:rPr lang="en-US" sz="2000" b="1" dirty="0" smtClean="0">
                          <a:solidFill>
                            <a:srgbClr val="000000"/>
                          </a:solidFill>
                          <a:effectLst/>
                          <a:latin typeface="Times New Roman"/>
                          <a:ea typeface="Times New Roman"/>
                        </a:rPr>
                        <a:t> </a:t>
                      </a:r>
                      <a:r>
                        <a:rPr lang="en-US" sz="2000" b="1" dirty="0" err="1" smtClean="0">
                          <a:solidFill>
                            <a:srgbClr val="000000"/>
                          </a:solidFill>
                          <a:effectLst/>
                          <a:latin typeface="Times New Roman"/>
                          <a:ea typeface="Times New Roman"/>
                        </a:rPr>
                        <a:t>cảnh</a:t>
                      </a:r>
                      <a:endParaRPr lang="en-US" sz="2000" dirty="0"/>
                    </a:p>
                  </a:txBody>
                  <a:tcPr marT="34290" marB="34290"/>
                </a:tc>
                <a:tc gridSpan="3">
                  <a:txBody>
                    <a:bodyPr/>
                    <a:lstStyle/>
                    <a:p>
                      <a:r>
                        <a:rPr lang="en-US" sz="2000" b="1" dirty="0" smtClean="0">
                          <a:solidFill>
                            <a:srgbClr val="000000"/>
                          </a:solidFill>
                          <a:effectLst/>
                          <a:latin typeface="Times New Roman"/>
                          <a:ea typeface="Times New Roman"/>
                        </a:rPr>
                        <a:t>Chi </a:t>
                      </a:r>
                      <a:r>
                        <a:rPr lang="en-US" sz="2000" b="1" dirty="0" err="1" smtClean="0">
                          <a:solidFill>
                            <a:srgbClr val="000000"/>
                          </a:solidFill>
                          <a:effectLst/>
                          <a:latin typeface="Times New Roman"/>
                          <a:ea typeface="Times New Roman"/>
                        </a:rPr>
                        <a:t>tiết</a:t>
                      </a:r>
                      <a:r>
                        <a:rPr lang="en-US" sz="2000" b="1" dirty="0" smtClean="0">
                          <a:solidFill>
                            <a:srgbClr val="000000"/>
                          </a:solidFill>
                          <a:effectLst/>
                          <a:latin typeface="Times New Roman"/>
                          <a:ea typeface="Times New Roman"/>
                        </a:rPr>
                        <a:t> </a:t>
                      </a:r>
                      <a:r>
                        <a:rPr lang="en-US" sz="2000" b="1" dirty="0" err="1" smtClean="0">
                          <a:solidFill>
                            <a:srgbClr val="000000"/>
                          </a:solidFill>
                          <a:effectLst/>
                          <a:latin typeface="Times New Roman"/>
                          <a:ea typeface="Times New Roman"/>
                        </a:rPr>
                        <a:t>miêu</a:t>
                      </a:r>
                      <a:r>
                        <a:rPr lang="en-US" sz="2000" b="1" dirty="0" smtClean="0">
                          <a:solidFill>
                            <a:srgbClr val="000000"/>
                          </a:solidFill>
                          <a:effectLst/>
                          <a:latin typeface="Times New Roman"/>
                          <a:ea typeface="Times New Roman"/>
                        </a:rPr>
                        <a:t> </a:t>
                      </a:r>
                      <a:r>
                        <a:rPr lang="en-US" sz="2000" b="1" dirty="0" err="1" smtClean="0">
                          <a:solidFill>
                            <a:srgbClr val="000000"/>
                          </a:solidFill>
                          <a:effectLst/>
                          <a:latin typeface="Times New Roman"/>
                          <a:ea typeface="Times New Roman"/>
                        </a:rPr>
                        <a:t>tả</a:t>
                      </a:r>
                      <a:r>
                        <a:rPr lang="en-US" sz="2000" b="1" dirty="0" smtClean="0">
                          <a:solidFill>
                            <a:srgbClr val="000000"/>
                          </a:solidFill>
                          <a:effectLst/>
                          <a:latin typeface="Times New Roman"/>
                          <a:ea typeface="Times New Roman"/>
                        </a:rPr>
                        <a:t> </a:t>
                      </a:r>
                      <a:r>
                        <a:rPr lang="en-US" sz="2000" b="1" dirty="0" err="1" smtClean="0">
                          <a:solidFill>
                            <a:srgbClr val="000000"/>
                          </a:solidFill>
                          <a:effectLst/>
                          <a:latin typeface="Times New Roman"/>
                          <a:ea typeface="Times New Roman"/>
                        </a:rPr>
                        <a:t>nhân</a:t>
                      </a:r>
                      <a:r>
                        <a:rPr lang="en-US" sz="2000" b="1" dirty="0" smtClean="0">
                          <a:solidFill>
                            <a:srgbClr val="000000"/>
                          </a:solidFill>
                          <a:effectLst/>
                          <a:latin typeface="Times New Roman"/>
                          <a:ea typeface="Times New Roman"/>
                        </a:rPr>
                        <a:t> </a:t>
                      </a:r>
                      <a:r>
                        <a:rPr lang="en-US" sz="2000" b="1" dirty="0" err="1" smtClean="0">
                          <a:solidFill>
                            <a:srgbClr val="000000"/>
                          </a:solidFill>
                          <a:effectLst/>
                          <a:latin typeface="Times New Roman"/>
                          <a:ea typeface="Times New Roman"/>
                        </a:rPr>
                        <a:t>vật</a:t>
                      </a:r>
                      <a:r>
                        <a:rPr lang="en-US" sz="2000" b="1" dirty="0" smtClean="0">
                          <a:solidFill>
                            <a:srgbClr val="000000"/>
                          </a:solidFill>
                          <a:effectLst/>
                          <a:latin typeface="Times New Roman"/>
                          <a:ea typeface="Times New Roman"/>
                        </a:rPr>
                        <a:t> </a:t>
                      </a:r>
                      <a:r>
                        <a:rPr lang="en-US" sz="2000" b="1" dirty="0" err="1" smtClean="0">
                          <a:solidFill>
                            <a:srgbClr val="000000"/>
                          </a:solidFill>
                          <a:effectLst/>
                          <a:latin typeface="Times New Roman"/>
                          <a:ea typeface="Times New Roman"/>
                        </a:rPr>
                        <a:t>Hoài</a:t>
                      </a:r>
                      <a:endParaRPr lang="en-US" sz="2000" dirty="0"/>
                    </a:p>
                  </a:txBody>
                  <a:tcPr marT="34290" marB="34290"/>
                </a:tc>
                <a:tc hMerge="1">
                  <a:txBody>
                    <a:bodyPr/>
                    <a:lstStyle/>
                    <a:p>
                      <a:endParaRPr lang="en-US" dirty="0"/>
                    </a:p>
                  </a:txBody>
                  <a:tcPr/>
                </a:tc>
                <a:tc hMerge="1">
                  <a:txBody>
                    <a:bodyPr/>
                    <a:lstStyle/>
                    <a:p>
                      <a:endParaRPr lang="en-US" dirty="0"/>
                    </a:p>
                  </a:txBody>
                  <a:tcPr/>
                </a:tc>
                <a:tc rowSpan="2">
                  <a:txBody>
                    <a:bodyPr/>
                    <a:lstStyle/>
                    <a:p>
                      <a:pPr marL="30480" marR="30480" algn="just">
                        <a:lnSpc>
                          <a:spcPts val="1800"/>
                        </a:lnSpc>
                        <a:spcAft>
                          <a:spcPts val="1200"/>
                        </a:spcAft>
                      </a:pPr>
                      <a:r>
                        <a:rPr lang="en-US" sz="2000" b="1" dirty="0" err="1" smtClean="0">
                          <a:solidFill>
                            <a:srgbClr val="000000"/>
                          </a:solidFill>
                          <a:effectLst/>
                          <a:latin typeface="Times New Roman"/>
                          <a:ea typeface="Times New Roman"/>
                          <a:cs typeface="Times New Roman"/>
                        </a:rPr>
                        <a:t>Nhận</a:t>
                      </a:r>
                      <a:r>
                        <a:rPr lang="en-US" sz="2000" b="1" dirty="0" smtClean="0">
                          <a:solidFill>
                            <a:srgbClr val="000000"/>
                          </a:solidFill>
                          <a:effectLst/>
                          <a:latin typeface="Times New Roman"/>
                          <a:ea typeface="Times New Roman"/>
                          <a:cs typeface="Times New Roman"/>
                        </a:rPr>
                        <a:t> </a:t>
                      </a:r>
                      <a:r>
                        <a:rPr lang="en-US" sz="2000" b="1" dirty="0" err="1" smtClean="0">
                          <a:solidFill>
                            <a:srgbClr val="000000"/>
                          </a:solidFill>
                          <a:effectLst/>
                          <a:latin typeface="Times New Roman"/>
                          <a:ea typeface="Times New Roman"/>
                          <a:cs typeface="Times New Roman"/>
                        </a:rPr>
                        <a:t>xét</a:t>
                      </a:r>
                      <a:endParaRPr lang="en-US" sz="2000" dirty="0" smtClean="0">
                        <a:effectLst/>
                        <a:latin typeface="+mn-lt"/>
                        <a:ea typeface="Calibri"/>
                        <a:cs typeface="Times New Roman"/>
                      </a:endParaRPr>
                    </a:p>
                    <a:p>
                      <a:r>
                        <a:rPr lang="en-US" sz="2000" b="1" dirty="0" smtClean="0">
                          <a:solidFill>
                            <a:srgbClr val="000000"/>
                          </a:solidFill>
                          <a:effectLst/>
                          <a:latin typeface="Times New Roman"/>
                          <a:ea typeface="Times New Roman"/>
                        </a:rPr>
                        <a:t>(</a:t>
                      </a:r>
                      <a:r>
                        <a:rPr lang="en-US" sz="2000" b="1" dirty="0" err="1" smtClean="0">
                          <a:solidFill>
                            <a:srgbClr val="000000"/>
                          </a:solidFill>
                          <a:effectLst/>
                          <a:latin typeface="Times New Roman"/>
                          <a:ea typeface="Times New Roman"/>
                        </a:rPr>
                        <a:t>về</a:t>
                      </a:r>
                      <a:r>
                        <a:rPr lang="en-US" sz="2000" b="1" dirty="0" smtClean="0">
                          <a:solidFill>
                            <a:srgbClr val="000000"/>
                          </a:solidFill>
                          <a:effectLst/>
                          <a:latin typeface="Times New Roman"/>
                          <a:ea typeface="Times New Roman"/>
                        </a:rPr>
                        <a:t> </a:t>
                      </a:r>
                      <a:r>
                        <a:rPr lang="en-US" sz="2000" b="1" dirty="0" err="1" smtClean="0">
                          <a:solidFill>
                            <a:srgbClr val="000000"/>
                          </a:solidFill>
                          <a:effectLst/>
                          <a:latin typeface="Times New Roman"/>
                          <a:ea typeface="Times New Roman"/>
                        </a:rPr>
                        <a:t>sự</a:t>
                      </a:r>
                      <a:r>
                        <a:rPr lang="en-US" sz="2000" b="1" dirty="0" smtClean="0">
                          <a:solidFill>
                            <a:srgbClr val="000000"/>
                          </a:solidFill>
                          <a:effectLst/>
                          <a:latin typeface="Times New Roman"/>
                          <a:ea typeface="Times New Roman"/>
                        </a:rPr>
                        <a:t> </a:t>
                      </a:r>
                      <a:r>
                        <a:rPr lang="en-US" sz="2000" b="1" dirty="0" err="1" smtClean="0">
                          <a:solidFill>
                            <a:srgbClr val="000000"/>
                          </a:solidFill>
                          <a:effectLst/>
                          <a:latin typeface="Times New Roman"/>
                          <a:ea typeface="Times New Roman"/>
                        </a:rPr>
                        <a:t>chuyển</a:t>
                      </a:r>
                      <a:r>
                        <a:rPr lang="en-US" sz="2000" b="1" dirty="0" smtClean="0">
                          <a:solidFill>
                            <a:srgbClr val="000000"/>
                          </a:solidFill>
                          <a:effectLst/>
                          <a:latin typeface="Times New Roman"/>
                          <a:ea typeface="Times New Roman"/>
                        </a:rPr>
                        <a:t> </a:t>
                      </a:r>
                      <a:r>
                        <a:rPr lang="en-US" sz="2000" b="1" dirty="0" err="1" smtClean="0">
                          <a:solidFill>
                            <a:srgbClr val="000000"/>
                          </a:solidFill>
                          <a:effectLst/>
                          <a:latin typeface="Times New Roman"/>
                          <a:ea typeface="Times New Roman"/>
                        </a:rPr>
                        <a:t>biến</a:t>
                      </a:r>
                      <a:r>
                        <a:rPr lang="en-US" sz="2000" b="1" dirty="0" smtClean="0">
                          <a:solidFill>
                            <a:srgbClr val="000000"/>
                          </a:solidFill>
                          <a:effectLst/>
                          <a:latin typeface="Times New Roman"/>
                          <a:ea typeface="Times New Roman"/>
                        </a:rPr>
                        <a:t> </a:t>
                      </a:r>
                      <a:r>
                        <a:rPr lang="en-US" sz="2000" b="1" dirty="0" err="1" smtClean="0">
                          <a:solidFill>
                            <a:srgbClr val="000000"/>
                          </a:solidFill>
                          <a:effectLst/>
                          <a:latin typeface="Times New Roman"/>
                          <a:ea typeface="Times New Roman"/>
                        </a:rPr>
                        <a:t>của</a:t>
                      </a:r>
                      <a:r>
                        <a:rPr lang="en-US" sz="2000" b="1" dirty="0" smtClean="0">
                          <a:solidFill>
                            <a:srgbClr val="000000"/>
                          </a:solidFill>
                          <a:effectLst/>
                          <a:latin typeface="Times New Roman"/>
                          <a:ea typeface="Times New Roman"/>
                        </a:rPr>
                        <a:t> </a:t>
                      </a:r>
                      <a:r>
                        <a:rPr lang="en-US" sz="2000" b="1" dirty="0" err="1" smtClean="0">
                          <a:solidFill>
                            <a:srgbClr val="000000"/>
                          </a:solidFill>
                          <a:effectLst/>
                          <a:latin typeface="Times New Roman"/>
                          <a:ea typeface="Times New Roman"/>
                        </a:rPr>
                        <a:t>Hoài</a:t>
                      </a:r>
                      <a:r>
                        <a:rPr lang="en-US" sz="2000" b="1" dirty="0" smtClean="0">
                          <a:solidFill>
                            <a:srgbClr val="000000"/>
                          </a:solidFill>
                          <a:effectLst/>
                          <a:latin typeface="Times New Roman"/>
                          <a:ea typeface="Times New Roman"/>
                        </a:rPr>
                        <a:t>)</a:t>
                      </a:r>
                      <a:endParaRPr lang="en-US" sz="2000" dirty="0"/>
                    </a:p>
                  </a:txBody>
                  <a:tcPr marT="34290" marB="34290"/>
                </a:tc>
              </a:tr>
              <a:tr h="487680">
                <a:tc vMerge="1">
                  <a:txBody>
                    <a:bodyPr/>
                    <a:lstStyle/>
                    <a:p>
                      <a:endParaRPr lang="en-US" dirty="0"/>
                    </a:p>
                  </a:txBody>
                  <a:tcPr/>
                </a:tc>
                <a:tc>
                  <a:txBody>
                    <a:bodyPr/>
                    <a:lstStyle/>
                    <a:p>
                      <a:pPr marL="30480" marR="30480" algn="just">
                        <a:lnSpc>
                          <a:spcPts val="1800"/>
                        </a:lnSpc>
                        <a:spcAft>
                          <a:spcPts val="1200"/>
                        </a:spcAft>
                      </a:pPr>
                      <a:r>
                        <a:rPr lang="en-US" sz="1600" b="1">
                          <a:solidFill>
                            <a:srgbClr val="000000"/>
                          </a:solidFill>
                          <a:effectLst/>
                          <a:latin typeface="Times New Roman"/>
                          <a:ea typeface="Times New Roman"/>
                          <a:cs typeface="Times New Roman"/>
                        </a:rPr>
                        <a:t>Hành động</a:t>
                      </a:r>
                      <a:endParaRPr lang="en-US" sz="160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r>
                        <a:rPr lang="en-US" sz="1600" b="1" dirty="0" err="1">
                          <a:solidFill>
                            <a:srgbClr val="000000"/>
                          </a:solidFill>
                          <a:effectLst/>
                          <a:latin typeface="Times New Roman"/>
                          <a:ea typeface="Times New Roman"/>
                          <a:cs typeface="Times New Roman"/>
                        </a:rPr>
                        <a:t>Tình</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cảm</a:t>
                      </a:r>
                      <a:endParaRPr lang="en-US" sz="1600" dirty="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r>
                        <a:rPr lang="en-US" sz="1600" b="1" dirty="0" err="1">
                          <a:solidFill>
                            <a:srgbClr val="000000"/>
                          </a:solidFill>
                          <a:effectLst/>
                          <a:latin typeface="Times New Roman"/>
                          <a:ea typeface="Times New Roman"/>
                          <a:cs typeface="Times New Roman"/>
                        </a:rPr>
                        <a:t>Suy</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nghĩ</a:t>
                      </a:r>
                      <a:endParaRPr lang="en-US" sz="1600" dirty="0">
                        <a:effectLst/>
                        <a:latin typeface="Calibri"/>
                        <a:ea typeface="Calibri"/>
                        <a:cs typeface="Times New Roman"/>
                      </a:endParaRPr>
                    </a:p>
                  </a:txBody>
                  <a:tcPr marL="0" marR="0" marT="0" marB="0" anchor="ctr"/>
                </a:tc>
                <a:tc vMerge="1">
                  <a:txBody>
                    <a:bodyPr/>
                    <a:lstStyle/>
                    <a:p>
                      <a:endParaRPr lang="en-US" dirty="0"/>
                    </a:p>
                  </a:txBody>
                  <a:tcPr/>
                </a:tc>
              </a:tr>
              <a:tr h="514350">
                <a:tc>
                  <a:txBody>
                    <a:bodyPr/>
                    <a:lstStyle/>
                    <a:p>
                      <a:pPr marL="30480" marR="30480" algn="just">
                        <a:lnSpc>
                          <a:spcPts val="1800"/>
                        </a:lnSpc>
                        <a:spcAft>
                          <a:spcPts val="1200"/>
                        </a:spcAft>
                      </a:pPr>
                      <a:r>
                        <a:rPr lang="en-US" sz="1600" b="1" dirty="0" err="1">
                          <a:solidFill>
                            <a:srgbClr val="000000"/>
                          </a:solidFill>
                          <a:effectLst/>
                          <a:latin typeface="Times New Roman"/>
                          <a:ea typeface="Times New Roman"/>
                          <a:cs typeface="Times New Roman"/>
                        </a:rPr>
                        <a:t>Khi</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vợ</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chồng</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bồng</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chanh</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đỏ</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mới</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đến</a:t>
                      </a:r>
                      <a:r>
                        <a:rPr lang="en-US" sz="1600" b="1" dirty="0">
                          <a:solidFill>
                            <a:srgbClr val="000000"/>
                          </a:solidFill>
                          <a:effectLst/>
                          <a:latin typeface="Times New Roman"/>
                          <a:ea typeface="Times New Roman"/>
                          <a:cs typeface="Times New Roman"/>
                        </a:rPr>
                        <a:t> ở </a:t>
                      </a:r>
                      <a:r>
                        <a:rPr lang="en-US" sz="1600" b="1" dirty="0" err="1">
                          <a:solidFill>
                            <a:srgbClr val="000000"/>
                          </a:solidFill>
                          <a:effectLst/>
                          <a:latin typeface="Times New Roman"/>
                          <a:ea typeface="Times New Roman"/>
                          <a:cs typeface="Times New Roman"/>
                        </a:rPr>
                        <a:t>đầm</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nước</a:t>
                      </a:r>
                      <a:r>
                        <a:rPr lang="en-US" sz="1600" b="1" dirty="0">
                          <a:solidFill>
                            <a:srgbClr val="000000"/>
                          </a:solidFill>
                          <a:effectLst/>
                          <a:latin typeface="Times New Roman"/>
                          <a:ea typeface="Times New Roman"/>
                          <a:cs typeface="Times New Roman"/>
                        </a:rPr>
                        <a:t>.</a:t>
                      </a:r>
                      <a:endParaRPr lang="en-US" sz="1600" b="1" dirty="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endParaRPr lang="en-US" sz="1600" dirty="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endParaRPr lang="en-US" sz="1600" dirty="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endParaRPr lang="en-US" sz="1600" dirty="0">
                        <a:effectLst/>
                        <a:latin typeface="Calibri"/>
                        <a:ea typeface="Calibri"/>
                        <a:cs typeface="Times New Roman"/>
                      </a:endParaRPr>
                    </a:p>
                  </a:txBody>
                  <a:tcPr marL="0" marR="0" marT="0" marB="0" anchor="ctr"/>
                </a:tc>
                <a:tc rowSpan="3">
                  <a:txBody>
                    <a:bodyPr/>
                    <a:lstStyle/>
                    <a:p>
                      <a:pPr marL="30480" marR="30480" algn="just">
                        <a:lnSpc>
                          <a:spcPts val="1800"/>
                        </a:lnSpc>
                        <a:spcAft>
                          <a:spcPts val="1200"/>
                        </a:spcAft>
                      </a:pPr>
                      <a:endParaRPr lang="en-US" sz="1600" dirty="0"/>
                    </a:p>
                  </a:txBody>
                  <a:tcPr marT="34290" marB="34290"/>
                </a:tc>
              </a:tr>
              <a:tr h="1280283">
                <a:tc>
                  <a:txBody>
                    <a:bodyPr/>
                    <a:lstStyle/>
                    <a:p>
                      <a:pPr marL="30480" marR="30480" algn="just">
                        <a:lnSpc>
                          <a:spcPts val="1800"/>
                        </a:lnSpc>
                        <a:spcAft>
                          <a:spcPts val="1200"/>
                        </a:spcAft>
                      </a:pPr>
                      <a:r>
                        <a:rPr lang="en-US" sz="1600" b="1" dirty="0" err="1">
                          <a:solidFill>
                            <a:srgbClr val="000000"/>
                          </a:solidFill>
                          <a:effectLst/>
                          <a:latin typeface="Times New Roman"/>
                          <a:ea typeface="Times New Roman"/>
                          <a:cs typeface="Times New Roman"/>
                        </a:rPr>
                        <a:t>Khi</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đi</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bắt</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chim</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bồng</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chanh</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đỏ</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vói</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anh</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Hiền</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trong</a:t>
                      </a:r>
                      <a:r>
                        <a:rPr lang="en-US" sz="1600" b="1" dirty="0">
                          <a:solidFill>
                            <a:srgbClr val="000000"/>
                          </a:solidFill>
                          <a:effectLst/>
                          <a:latin typeface="Times New Roman"/>
                          <a:ea typeface="Times New Roman"/>
                          <a:cs typeface="Times New Roman"/>
                        </a:rPr>
                        <a:t> </a:t>
                      </a:r>
                      <a:r>
                        <a:rPr lang="en-US" sz="1600" b="1" dirty="0" err="1" smtClean="0">
                          <a:solidFill>
                            <a:srgbClr val="000000"/>
                          </a:solidFill>
                          <a:effectLst/>
                          <a:latin typeface="Times New Roman"/>
                          <a:ea typeface="Times New Roman"/>
                          <a:cs typeface="Times New Roman"/>
                        </a:rPr>
                        <a:t>đêm</a:t>
                      </a:r>
                      <a:endParaRPr lang="en-US" sz="1600" b="1" dirty="0" smtClean="0">
                        <a:solidFill>
                          <a:srgbClr val="000000"/>
                        </a:solidFill>
                        <a:effectLst/>
                        <a:latin typeface="Times New Roman"/>
                        <a:ea typeface="Times New Roman"/>
                        <a:cs typeface="Times New Roman"/>
                      </a:endParaRPr>
                    </a:p>
                    <a:p>
                      <a:pPr marL="30480" marR="30480" algn="just">
                        <a:lnSpc>
                          <a:spcPts val="1800"/>
                        </a:lnSpc>
                        <a:spcAft>
                          <a:spcPts val="1200"/>
                        </a:spcAft>
                      </a:pPr>
                      <a:endParaRPr lang="en-US" sz="1600" b="1" dirty="0" smtClean="0">
                        <a:solidFill>
                          <a:srgbClr val="000000"/>
                        </a:solidFill>
                        <a:effectLst/>
                        <a:latin typeface="Times New Roman"/>
                        <a:ea typeface="Calibri"/>
                        <a:cs typeface="Times New Roman"/>
                      </a:endParaRPr>
                    </a:p>
                    <a:p>
                      <a:pPr marL="30480" marR="30480" algn="just">
                        <a:lnSpc>
                          <a:spcPts val="1800"/>
                        </a:lnSpc>
                        <a:spcAft>
                          <a:spcPts val="1200"/>
                        </a:spcAft>
                      </a:pPr>
                      <a:endParaRPr lang="en-US" sz="1600" b="1" dirty="0" smtClean="0">
                        <a:solidFill>
                          <a:srgbClr val="000000"/>
                        </a:solidFill>
                        <a:effectLst/>
                        <a:latin typeface="Times New Roman"/>
                        <a:ea typeface="Calibri"/>
                        <a:cs typeface="Times New Roman"/>
                      </a:endParaRPr>
                    </a:p>
                    <a:p>
                      <a:pPr marL="30480" marR="30480" algn="just">
                        <a:lnSpc>
                          <a:spcPts val="1800"/>
                        </a:lnSpc>
                        <a:spcAft>
                          <a:spcPts val="1200"/>
                        </a:spcAft>
                      </a:pPr>
                      <a:endParaRPr lang="en-US" sz="1600" b="1" dirty="0" smtClean="0">
                        <a:solidFill>
                          <a:srgbClr val="000000"/>
                        </a:solidFill>
                        <a:effectLst/>
                        <a:latin typeface="Times New Roman"/>
                        <a:ea typeface="Calibri"/>
                        <a:cs typeface="Times New Roman"/>
                      </a:endParaRPr>
                    </a:p>
                    <a:p>
                      <a:pPr marL="30480" marR="30480" algn="just">
                        <a:lnSpc>
                          <a:spcPts val="1800"/>
                        </a:lnSpc>
                        <a:spcAft>
                          <a:spcPts val="1200"/>
                        </a:spcAft>
                      </a:pPr>
                      <a:endParaRPr lang="en-US" sz="1600" b="1" dirty="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endParaRPr lang="en-US" sz="1600" dirty="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endParaRPr lang="en-US" sz="1600" dirty="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endParaRPr lang="en-US" sz="1600" dirty="0">
                        <a:effectLst/>
                        <a:latin typeface="Calibri"/>
                        <a:ea typeface="Calibri"/>
                        <a:cs typeface="Times New Roman"/>
                      </a:endParaRPr>
                    </a:p>
                  </a:txBody>
                  <a:tcPr marL="0" marR="0" marT="0" marB="0" anchor="ctr"/>
                </a:tc>
                <a:tc vMerge="1">
                  <a:txBody>
                    <a:bodyPr/>
                    <a:lstStyle/>
                    <a:p>
                      <a:endParaRPr lang="en-US" dirty="0"/>
                    </a:p>
                  </a:txBody>
                  <a:tcPr/>
                </a:tc>
              </a:tr>
              <a:tr h="1127883">
                <a:tc>
                  <a:txBody>
                    <a:bodyPr/>
                    <a:lstStyle/>
                    <a:p>
                      <a:pPr marL="30480" marR="30480" algn="just">
                        <a:lnSpc>
                          <a:spcPts val="1800"/>
                        </a:lnSpc>
                        <a:spcAft>
                          <a:spcPts val="1200"/>
                        </a:spcAft>
                      </a:pPr>
                      <a:r>
                        <a:rPr lang="en-US" sz="1600" b="1" dirty="0" err="1">
                          <a:solidFill>
                            <a:srgbClr val="000000"/>
                          </a:solidFill>
                          <a:effectLst/>
                          <a:latin typeface="Times New Roman"/>
                          <a:ea typeface="Times New Roman"/>
                          <a:cs typeface="Times New Roman"/>
                        </a:rPr>
                        <a:t>Khi</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ra</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đầm</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nước</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một</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mình</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sau</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sự</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kiện</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anh</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Hiền</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trả</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chim</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bồng</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chanh</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về</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tổ</a:t>
                      </a:r>
                      <a:r>
                        <a:rPr lang="en-US" sz="1600" b="1" dirty="0">
                          <a:solidFill>
                            <a:srgbClr val="000000"/>
                          </a:solidFill>
                          <a:effectLst/>
                          <a:latin typeface="Times New Roman"/>
                          <a:ea typeface="Times New Roman"/>
                          <a:cs typeface="Times New Roman"/>
                        </a:rPr>
                        <a:t> </a:t>
                      </a:r>
                      <a:r>
                        <a:rPr lang="en-US" sz="1600" b="1" dirty="0" err="1">
                          <a:solidFill>
                            <a:srgbClr val="000000"/>
                          </a:solidFill>
                          <a:effectLst/>
                          <a:latin typeface="Times New Roman"/>
                          <a:ea typeface="Times New Roman"/>
                          <a:cs typeface="Times New Roman"/>
                        </a:rPr>
                        <a:t>cũ</a:t>
                      </a:r>
                      <a:r>
                        <a:rPr lang="en-US" sz="1600" b="1" dirty="0">
                          <a:solidFill>
                            <a:srgbClr val="000000"/>
                          </a:solidFill>
                          <a:effectLst/>
                          <a:latin typeface="Times New Roman"/>
                          <a:ea typeface="Times New Roman"/>
                          <a:cs typeface="Times New Roman"/>
                        </a:rPr>
                        <a:t>.</a:t>
                      </a:r>
                      <a:endParaRPr lang="en-US" sz="1600" b="1" dirty="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endParaRPr lang="en-US" sz="1600" dirty="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endParaRPr lang="en-US" sz="1600" dirty="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endParaRPr lang="en-US" sz="1600" dirty="0">
                        <a:effectLst/>
                        <a:latin typeface="Calibri"/>
                        <a:ea typeface="Calibri"/>
                        <a:cs typeface="Times New Roman"/>
                      </a:endParaRPr>
                    </a:p>
                  </a:txBody>
                  <a:tcPr marL="0" marR="0" marT="0" marB="0" anchor="ctr"/>
                </a:tc>
                <a:tc vMerge="1">
                  <a:txBody>
                    <a:bodyPr/>
                    <a:lstStyle/>
                    <a:p>
                      <a:endParaRPr lang="en-US" dirty="0"/>
                    </a:p>
                  </a:txBody>
                  <a:tcPr/>
                </a:tc>
              </a:tr>
            </a:tbl>
          </a:graphicData>
        </a:graphic>
      </p:graphicFrame>
    </p:spTree>
    <p:extLst>
      <p:ext uri="{BB962C8B-B14F-4D97-AF65-F5344CB8AC3E}">
        <p14:creationId xmlns:p14="http://schemas.microsoft.com/office/powerpoint/2010/main" val="37668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09867374"/>
              </p:ext>
            </p:extLst>
          </p:nvPr>
        </p:nvGraphicFramePr>
        <p:xfrm>
          <a:off x="0" y="3687"/>
          <a:ext cx="9144000" cy="5189152"/>
        </p:xfrm>
        <a:graphic>
          <a:graphicData uri="http://schemas.openxmlformats.org/drawingml/2006/table">
            <a:tbl>
              <a:tblPr firstRow="1" bandRow="1">
                <a:tableStyleId>{5940675A-B579-460E-94D1-54222C63F5DA}</a:tableStyleId>
              </a:tblPr>
              <a:tblGrid>
                <a:gridCol w="1828800"/>
                <a:gridCol w="1828800"/>
                <a:gridCol w="1828800"/>
                <a:gridCol w="1828800"/>
                <a:gridCol w="1828800"/>
              </a:tblGrid>
              <a:tr h="278130">
                <a:tc rowSpan="2">
                  <a:txBody>
                    <a:bodyPr/>
                    <a:lstStyle/>
                    <a:p>
                      <a:r>
                        <a:rPr lang="en-US" sz="1400" b="1" dirty="0" err="1" smtClean="0">
                          <a:solidFill>
                            <a:srgbClr val="000000"/>
                          </a:solidFill>
                          <a:effectLst/>
                          <a:latin typeface="Times New Roman"/>
                          <a:ea typeface="Times New Roman"/>
                        </a:rPr>
                        <a:t>Hoàn</a:t>
                      </a:r>
                      <a:r>
                        <a:rPr lang="en-US" sz="1400" b="1" dirty="0" smtClean="0">
                          <a:solidFill>
                            <a:srgbClr val="000000"/>
                          </a:solidFill>
                          <a:effectLst/>
                          <a:latin typeface="Times New Roman"/>
                          <a:ea typeface="Times New Roman"/>
                        </a:rPr>
                        <a:t> </a:t>
                      </a:r>
                      <a:r>
                        <a:rPr lang="en-US" sz="1400" b="1" dirty="0" err="1" smtClean="0">
                          <a:solidFill>
                            <a:srgbClr val="000000"/>
                          </a:solidFill>
                          <a:effectLst/>
                          <a:latin typeface="Times New Roman"/>
                          <a:ea typeface="Times New Roman"/>
                        </a:rPr>
                        <a:t>cảnh</a:t>
                      </a:r>
                      <a:endParaRPr lang="en-US" sz="1400" dirty="0"/>
                    </a:p>
                  </a:txBody>
                  <a:tcPr marT="34290" marB="34290"/>
                </a:tc>
                <a:tc gridSpan="3">
                  <a:txBody>
                    <a:bodyPr/>
                    <a:lstStyle/>
                    <a:p>
                      <a:r>
                        <a:rPr lang="en-US" sz="1400" b="1" dirty="0" smtClean="0">
                          <a:solidFill>
                            <a:srgbClr val="000000"/>
                          </a:solidFill>
                          <a:effectLst/>
                          <a:latin typeface="Times New Roman"/>
                          <a:ea typeface="Times New Roman"/>
                        </a:rPr>
                        <a:t>Chi </a:t>
                      </a:r>
                      <a:r>
                        <a:rPr lang="en-US" sz="1400" b="1" dirty="0" err="1" smtClean="0">
                          <a:solidFill>
                            <a:srgbClr val="000000"/>
                          </a:solidFill>
                          <a:effectLst/>
                          <a:latin typeface="Times New Roman"/>
                          <a:ea typeface="Times New Roman"/>
                        </a:rPr>
                        <a:t>tiết</a:t>
                      </a:r>
                      <a:r>
                        <a:rPr lang="en-US" sz="1400" b="1" dirty="0" smtClean="0">
                          <a:solidFill>
                            <a:srgbClr val="000000"/>
                          </a:solidFill>
                          <a:effectLst/>
                          <a:latin typeface="Times New Roman"/>
                          <a:ea typeface="Times New Roman"/>
                        </a:rPr>
                        <a:t> </a:t>
                      </a:r>
                      <a:r>
                        <a:rPr lang="en-US" sz="1400" b="1" dirty="0" err="1" smtClean="0">
                          <a:solidFill>
                            <a:srgbClr val="000000"/>
                          </a:solidFill>
                          <a:effectLst/>
                          <a:latin typeface="Times New Roman"/>
                          <a:ea typeface="Times New Roman"/>
                        </a:rPr>
                        <a:t>miêu</a:t>
                      </a:r>
                      <a:r>
                        <a:rPr lang="en-US" sz="1400" b="1" dirty="0" smtClean="0">
                          <a:solidFill>
                            <a:srgbClr val="000000"/>
                          </a:solidFill>
                          <a:effectLst/>
                          <a:latin typeface="Times New Roman"/>
                          <a:ea typeface="Times New Roman"/>
                        </a:rPr>
                        <a:t> </a:t>
                      </a:r>
                      <a:r>
                        <a:rPr lang="en-US" sz="1400" b="1" dirty="0" err="1" smtClean="0">
                          <a:solidFill>
                            <a:srgbClr val="000000"/>
                          </a:solidFill>
                          <a:effectLst/>
                          <a:latin typeface="Times New Roman"/>
                          <a:ea typeface="Times New Roman"/>
                        </a:rPr>
                        <a:t>tả</a:t>
                      </a:r>
                      <a:r>
                        <a:rPr lang="en-US" sz="1400" b="1" dirty="0" smtClean="0">
                          <a:solidFill>
                            <a:srgbClr val="000000"/>
                          </a:solidFill>
                          <a:effectLst/>
                          <a:latin typeface="Times New Roman"/>
                          <a:ea typeface="Times New Roman"/>
                        </a:rPr>
                        <a:t> </a:t>
                      </a:r>
                      <a:r>
                        <a:rPr lang="en-US" sz="1400" b="1" dirty="0" err="1" smtClean="0">
                          <a:solidFill>
                            <a:srgbClr val="000000"/>
                          </a:solidFill>
                          <a:effectLst/>
                          <a:latin typeface="Times New Roman"/>
                          <a:ea typeface="Times New Roman"/>
                        </a:rPr>
                        <a:t>nhân</a:t>
                      </a:r>
                      <a:r>
                        <a:rPr lang="en-US" sz="1400" b="1" dirty="0" smtClean="0">
                          <a:solidFill>
                            <a:srgbClr val="000000"/>
                          </a:solidFill>
                          <a:effectLst/>
                          <a:latin typeface="Times New Roman"/>
                          <a:ea typeface="Times New Roman"/>
                        </a:rPr>
                        <a:t> </a:t>
                      </a:r>
                      <a:r>
                        <a:rPr lang="en-US" sz="1400" b="1" dirty="0" err="1" smtClean="0">
                          <a:solidFill>
                            <a:srgbClr val="000000"/>
                          </a:solidFill>
                          <a:effectLst/>
                          <a:latin typeface="Times New Roman"/>
                          <a:ea typeface="Times New Roman"/>
                        </a:rPr>
                        <a:t>vật</a:t>
                      </a:r>
                      <a:r>
                        <a:rPr lang="en-US" sz="1400" b="1" dirty="0" smtClean="0">
                          <a:solidFill>
                            <a:srgbClr val="000000"/>
                          </a:solidFill>
                          <a:effectLst/>
                          <a:latin typeface="Times New Roman"/>
                          <a:ea typeface="Times New Roman"/>
                        </a:rPr>
                        <a:t> </a:t>
                      </a:r>
                      <a:r>
                        <a:rPr lang="en-US" sz="1400" b="1" dirty="0" err="1" smtClean="0">
                          <a:solidFill>
                            <a:srgbClr val="000000"/>
                          </a:solidFill>
                          <a:effectLst/>
                          <a:latin typeface="Times New Roman"/>
                          <a:ea typeface="Times New Roman"/>
                        </a:rPr>
                        <a:t>Hoài</a:t>
                      </a:r>
                      <a:endParaRPr lang="en-US" sz="1400" dirty="0"/>
                    </a:p>
                  </a:txBody>
                  <a:tcPr marT="34290" marB="34290"/>
                </a:tc>
                <a:tc hMerge="1">
                  <a:txBody>
                    <a:bodyPr/>
                    <a:lstStyle/>
                    <a:p>
                      <a:endParaRPr lang="en-US" dirty="0"/>
                    </a:p>
                  </a:txBody>
                  <a:tcPr/>
                </a:tc>
                <a:tc hMerge="1">
                  <a:txBody>
                    <a:bodyPr/>
                    <a:lstStyle/>
                    <a:p>
                      <a:endParaRPr lang="en-US" dirty="0"/>
                    </a:p>
                  </a:txBody>
                  <a:tcPr/>
                </a:tc>
                <a:tc rowSpan="2">
                  <a:txBody>
                    <a:bodyPr/>
                    <a:lstStyle/>
                    <a:p>
                      <a:pPr marL="30480" marR="30480" algn="just">
                        <a:lnSpc>
                          <a:spcPts val="1800"/>
                        </a:lnSpc>
                        <a:spcAft>
                          <a:spcPts val="1200"/>
                        </a:spcAft>
                      </a:pPr>
                      <a:r>
                        <a:rPr lang="en-US" sz="1400" b="1" dirty="0" err="1" smtClean="0">
                          <a:solidFill>
                            <a:srgbClr val="000000"/>
                          </a:solidFill>
                          <a:effectLst/>
                          <a:latin typeface="Times New Roman"/>
                          <a:ea typeface="Times New Roman"/>
                          <a:cs typeface="Times New Roman"/>
                        </a:rPr>
                        <a:t>Nhận</a:t>
                      </a:r>
                      <a:r>
                        <a:rPr lang="en-US" sz="1400" b="1" dirty="0" smtClean="0">
                          <a:solidFill>
                            <a:srgbClr val="000000"/>
                          </a:solidFill>
                          <a:effectLst/>
                          <a:latin typeface="Times New Roman"/>
                          <a:ea typeface="Times New Roman"/>
                          <a:cs typeface="Times New Roman"/>
                        </a:rPr>
                        <a:t> </a:t>
                      </a:r>
                      <a:r>
                        <a:rPr lang="en-US" sz="1400" b="1" dirty="0" err="1" smtClean="0">
                          <a:solidFill>
                            <a:srgbClr val="000000"/>
                          </a:solidFill>
                          <a:effectLst/>
                          <a:latin typeface="Times New Roman"/>
                          <a:ea typeface="Times New Roman"/>
                          <a:cs typeface="Times New Roman"/>
                        </a:rPr>
                        <a:t>xét</a:t>
                      </a:r>
                      <a:endParaRPr lang="en-US" sz="1100" dirty="0" smtClean="0">
                        <a:effectLst/>
                        <a:latin typeface="+mn-lt"/>
                        <a:ea typeface="Calibri"/>
                        <a:cs typeface="Times New Roman"/>
                      </a:endParaRPr>
                    </a:p>
                    <a:p>
                      <a:r>
                        <a:rPr lang="en-US" sz="1400" b="1" dirty="0" smtClean="0">
                          <a:solidFill>
                            <a:srgbClr val="000000"/>
                          </a:solidFill>
                          <a:effectLst/>
                          <a:latin typeface="Times New Roman"/>
                          <a:ea typeface="Times New Roman"/>
                        </a:rPr>
                        <a:t>(</a:t>
                      </a:r>
                      <a:r>
                        <a:rPr lang="en-US" sz="1400" b="1" dirty="0" err="1" smtClean="0">
                          <a:solidFill>
                            <a:srgbClr val="000000"/>
                          </a:solidFill>
                          <a:effectLst/>
                          <a:latin typeface="Times New Roman"/>
                          <a:ea typeface="Times New Roman"/>
                        </a:rPr>
                        <a:t>về</a:t>
                      </a:r>
                      <a:r>
                        <a:rPr lang="en-US" sz="1400" b="1" dirty="0" smtClean="0">
                          <a:solidFill>
                            <a:srgbClr val="000000"/>
                          </a:solidFill>
                          <a:effectLst/>
                          <a:latin typeface="Times New Roman"/>
                          <a:ea typeface="Times New Roman"/>
                        </a:rPr>
                        <a:t> </a:t>
                      </a:r>
                      <a:r>
                        <a:rPr lang="en-US" sz="1400" b="1" dirty="0" err="1" smtClean="0">
                          <a:solidFill>
                            <a:srgbClr val="000000"/>
                          </a:solidFill>
                          <a:effectLst/>
                          <a:latin typeface="Times New Roman"/>
                          <a:ea typeface="Times New Roman"/>
                        </a:rPr>
                        <a:t>sự</a:t>
                      </a:r>
                      <a:r>
                        <a:rPr lang="en-US" sz="1400" b="1" dirty="0" smtClean="0">
                          <a:solidFill>
                            <a:srgbClr val="000000"/>
                          </a:solidFill>
                          <a:effectLst/>
                          <a:latin typeface="Times New Roman"/>
                          <a:ea typeface="Times New Roman"/>
                        </a:rPr>
                        <a:t> </a:t>
                      </a:r>
                      <a:r>
                        <a:rPr lang="en-US" sz="1400" b="1" dirty="0" err="1" smtClean="0">
                          <a:solidFill>
                            <a:srgbClr val="000000"/>
                          </a:solidFill>
                          <a:effectLst/>
                          <a:latin typeface="Times New Roman"/>
                          <a:ea typeface="Times New Roman"/>
                        </a:rPr>
                        <a:t>chuyển</a:t>
                      </a:r>
                      <a:r>
                        <a:rPr lang="en-US" sz="1400" b="1" dirty="0" smtClean="0">
                          <a:solidFill>
                            <a:srgbClr val="000000"/>
                          </a:solidFill>
                          <a:effectLst/>
                          <a:latin typeface="Times New Roman"/>
                          <a:ea typeface="Times New Roman"/>
                        </a:rPr>
                        <a:t> </a:t>
                      </a:r>
                      <a:r>
                        <a:rPr lang="en-US" sz="1400" b="1" dirty="0" err="1" smtClean="0">
                          <a:solidFill>
                            <a:srgbClr val="000000"/>
                          </a:solidFill>
                          <a:effectLst/>
                          <a:latin typeface="Times New Roman"/>
                          <a:ea typeface="Times New Roman"/>
                        </a:rPr>
                        <a:t>biến</a:t>
                      </a:r>
                      <a:r>
                        <a:rPr lang="en-US" sz="1400" b="1" dirty="0" smtClean="0">
                          <a:solidFill>
                            <a:srgbClr val="000000"/>
                          </a:solidFill>
                          <a:effectLst/>
                          <a:latin typeface="Times New Roman"/>
                          <a:ea typeface="Times New Roman"/>
                        </a:rPr>
                        <a:t> </a:t>
                      </a:r>
                      <a:r>
                        <a:rPr lang="en-US" sz="1400" b="1" dirty="0" err="1" smtClean="0">
                          <a:solidFill>
                            <a:srgbClr val="000000"/>
                          </a:solidFill>
                          <a:effectLst/>
                          <a:latin typeface="Times New Roman"/>
                          <a:ea typeface="Times New Roman"/>
                        </a:rPr>
                        <a:t>của</a:t>
                      </a:r>
                      <a:r>
                        <a:rPr lang="en-US" sz="1400" b="1" dirty="0" smtClean="0">
                          <a:solidFill>
                            <a:srgbClr val="000000"/>
                          </a:solidFill>
                          <a:effectLst/>
                          <a:latin typeface="Times New Roman"/>
                          <a:ea typeface="Times New Roman"/>
                        </a:rPr>
                        <a:t> </a:t>
                      </a:r>
                      <a:r>
                        <a:rPr lang="en-US" sz="1400" b="1" dirty="0" err="1" smtClean="0">
                          <a:solidFill>
                            <a:srgbClr val="000000"/>
                          </a:solidFill>
                          <a:effectLst/>
                          <a:latin typeface="Times New Roman"/>
                          <a:ea typeface="Times New Roman"/>
                        </a:rPr>
                        <a:t>Hoài</a:t>
                      </a:r>
                      <a:r>
                        <a:rPr lang="en-US" sz="1400" b="1" dirty="0" smtClean="0">
                          <a:solidFill>
                            <a:srgbClr val="000000"/>
                          </a:solidFill>
                          <a:effectLst/>
                          <a:latin typeface="Times New Roman"/>
                          <a:ea typeface="Times New Roman"/>
                        </a:rPr>
                        <a:t>)</a:t>
                      </a:r>
                      <a:endParaRPr lang="en-US" sz="1400" dirty="0"/>
                    </a:p>
                  </a:txBody>
                  <a:tcPr marT="34290" marB="34290"/>
                </a:tc>
              </a:tr>
              <a:tr h="487680">
                <a:tc vMerge="1">
                  <a:txBody>
                    <a:bodyPr/>
                    <a:lstStyle/>
                    <a:p>
                      <a:endParaRPr lang="en-US" dirty="0"/>
                    </a:p>
                  </a:txBody>
                  <a:tcPr/>
                </a:tc>
                <a:tc>
                  <a:txBody>
                    <a:bodyPr/>
                    <a:lstStyle/>
                    <a:p>
                      <a:pPr marL="30480" marR="30480" algn="just">
                        <a:lnSpc>
                          <a:spcPts val="1800"/>
                        </a:lnSpc>
                        <a:spcAft>
                          <a:spcPts val="1200"/>
                        </a:spcAft>
                      </a:pPr>
                      <a:r>
                        <a:rPr lang="en-US" sz="1100" b="1">
                          <a:solidFill>
                            <a:srgbClr val="000000"/>
                          </a:solidFill>
                          <a:effectLst/>
                          <a:latin typeface="Times New Roman"/>
                          <a:ea typeface="Times New Roman"/>
                          <a:cs typeface="Times New Roman"/>
                        </a:rPr>
                        <a:t>Hành động</a:t>
                      </a:r>
                      <a:endParaRPr lang="en-US" sz="80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r>
                        <a:rPr lang="en-US" sz="1100" b="1">
                          <a:solidFill>
                            <a:srgbClr val="000000"/>
                          </a:solidFill>
                          <a:effectLst/>
                          <a:latin typeface="Times New Roman"/>
                          <a:ea typeface="Times New Roman"/>
                          <a:cs typeface="Times New Roman"/>
                        </a:rPr>
                        <a:t>Tình cảm</a:t>
                      </a:r>
                      <a:endParaRPr lang="en-US" sz="80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r>
                        <a:rPr lang="en-US" sz="1100" b="1" dirty="0" err="1">
                          <a:solidFill>
                            <a:srgbClr val="000000"/>
                          </a:solidFill>
                          <a:effectLst/>
                          <a:latin typeface="Times New Roman"/>
                          <a:ea typeface="Times New Roman"/>
                          <a:cs typeface="Times New Roman"/>
                        </a:rPr>
                        <a:t>Suy</a:t>
                      </a:r>
                      <a:r>
                        <a:rPr lang="en-US" sz="1100" b="1" dirty="0">
                          <a:solidFill>
                            <a:srgbClr val="000000"/>
                          </a:solidFill>
                          <a:effectLst/>
                          <a:latin typeface="Times New Roman"/>
                          <a:ea typeface="Times New Roman"/>
                          <a:cs typeface="Times New Roman"/>
                        </a:rPr>
                        <a:t> </a:t>
                      </a:r>
                      <a:r>
                        <a:rPr lang="en-US" sz="1100" b="1" dirty="0" err="1">
                          <a:solidFill>
                            <a:srgbClr val="000000"/>
                          </a:solidFill>
                          <a:effectLst/>
                          <a:latin typeface="Times New Roman"/>
                          <a:ea typeface="Times New Roman"/>
                          <a:cs typeface="Times New Roman"/>
                        </a:rPr>
                        <a:t>nghĩ</a:t>
                      </a:r>
                      <a:endParaRPr lang="en-US" sz="800" dirty="0">
                        <a:effectLst/>
                        <a:latin typeface="Calibri"/>
                        <a:ea typeface="Calibri"/>
                        <a:cs typeface="Times New Roman"/>
                      </a:endParaRPr>
                    </a:p>
                  </a:txBody>
                  <a:tcPr marL="0" marR="0" marT="0" marB="0" anchor="ctr"/>
                </a:tc>
                <a:tc vMerge="1">
                  <a:txBody>
                    <a:bodyPr/>
                    <a:lstStyle/>
                    <a:p>
                      <a:endParaRPr lang="en-US" dirty="0"/>
                    </a:p>
                  </a:txBody>
                  <a:tcPr/>
                </a:tc>
              </a:tr>
              <a:tr h="514350">
                <a:tc>
                  <a:txBody>
                    <a:bodyPr/>
                    <a:lstStyle/>
                    <a:p>
                      <a:pPr marL="30480" marR="30480" algn="just">
                        <a:lnSpc>
                          <a:spcPts val="1800"/>
                        </a:lnSpc>
                        <a:spcAft>
                          <a:spcPts val="1200"/>
                        </a:spcAft>
                      </a:pPr>
                      <a:r>
                        <a:rPr lang="en-US" sz="1100">
                          <a:solidFill>
                            <a:srgbClr val="000000"/>
                          </a:solidFill>
                          <a:effectLst/>
                          <a:latin typeface="Times New Roman"/>
                          <a:ea typeface="Times New Roman"/>
                          <a:cs typeface="Times New Roman"/>
                        </a:rPr>
                        <a:t>Khi vợ chồng bồng chanh đỏ mới đến ở đầm nước.</a:t>
                      </a:r>
                      <a:endParaRPr lang="en-US" sz="80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endParaRPr lang="en-US" sz="800" dirty="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endParaRPr lang="en-US" sz="800" dirty="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endParaRPr lang="en-US" sz="800" dirty="0">
                        <a:effectLst/>
                        <a:latin typeface="Calibri"/>
                        <a:ea typeface="Calibri"/>
                        <a:cs typeface="Times New Roman"/>
                      </a:endParaRPr>
                    </a:p>
                  </a:txBody>
                  <a:tcPr marL="0" marR="0" marT="0" marB="0" anchor="ctr"/>
                </a:tc>
                <a:tc rowSpan="3">
                  <a:txBody>
                    <a:bodyPr/>
                    <a:lstStyle/>
                    <a:p>
                      <a:pPr marL="30480" marR="30480" algn="just">
                        <a:lnSpc>
                          <a:spcPts val="1800"/>
                        </a:lnSpc>
                        <a:spcAft>
                          <a:spcPts val="1200"/>
                        </a:spcAft>
                      </a:pPr>
                      <a:endParaRPr lang="en-US" sz="1400" dirty="0"/>
                    </a:p>
                  </a:txBody>
                  <a:tcPr marT="34290" marB="34290"/>
                </a:tc>
              </a:tr>
              <a:tr h="1642158">
                <a:tc>
                  <a:txBody>
                    <a:bodyPr/>
                    <a:lstStyle/>
                    <a:p>
                      <a:pPr marL="30480" marR="30480" algn="just">
                        <a:lnSpc>
                          <a:spcPts val="1800"/>
                        </a:lnSpc>
                        <a:spcAft>
                          <a:spcPts val="1200"/>
                        </a:spcAft>
                      </a:pPr>
                      <a:r>
                        <a:rPr lang="en-US" sz="1100" dirty="0" err="1">
                          <a:solidFill>
                            <a:srgbClr val="000000"/>
                          </a:solidFill>
                          <a:effectLst/>
                          <a:latin typeface="Times New Roman"/>
                          <a:ea typeface="Times New Roman"/>
                          <a:cs typeface="Times New Roman"/>
                        </a:rPr>
                        <a:t>Khi</a:t>
                      </a:r>
                      <a:r>
                        <a:rPr lang="en-US" sz="1100" dirty="0">
                          <a:solidFill>
                            <a:srgbClr val="000000"/>
                          </a:solidFill>
                          <a:effectLst/>
                          <a:latin typeface="Times New Roman"/>
                          <a:ea typeface="Times New Roman"/>
                          <a:cs typeface="Times New Roman"/>
                        </a:rPr>
                        <a:t> </a:t>
                      </a:r>
                      <a:r>
                        <a:rPr lang="en-US" sz="1100" dirty="0" err="1">
                          <a:solidFill>
                            <a:srgbClr val="000000"/>
                          </a:solidFill>
                          <a:effectLst/>
                          <a:latin typeface="Times New Roman"/>
                          <a:ea typeface="Times New Roman"/>
                          <a:cs typeface="Times New Roman"/>
                        </a:rPr>
                        <a:t>đi</a:t>
                      </a:r>
                      <a:r>
                        <a:rPr lang="en-US" sz="1100" dirty="0">
                          <a:solidFill>
                            <a:srgbClr val="000000"/>
                          </a:solidFill>
                          <a:effectLst/>
                          <a:latin typeface="Times New Roman"/>
                          <a:ea typeface="Times New Roman"/>
                          <a:cs typeface="Times New Roman"/>
                        </a:rPr>
                        <a:t> </a:t>
                      </a:r>
                      <a:r>
                        <a:rPr lang="en-US" sz="1100" dirty="0" err="1">
                          <a:solidFill>
                            <a:srgbClr val="000000"/>
                          </a:solidFill>
                          <a:effectLst/>
                          <a:latin typeface="Times New Roman"/>
                          <a:ea typeface="Times New Roman"/>
                          <a:cs typeface="Times New Roman"/>
                        </a:rPr>
                        <a:t>bắt</a:t>
                      </a:r>
                      <a:r>
                        <a:rPr lang="en-US" sz="1100" dirty="0">
                          <a:solidFill>
                            <a:srgbClr val="000000"/>
                          </a:solidFill>
                          <a:effectLst/>
                          <a:latin typeface="Times New Roman"/>
                          <a:ea typeface="Times New Roman"/>
                          <a:cs typeface="Times New Roman"/>
                        </a:rPr>
                        <a:t> </a:t>
                      </a:r>
                      <a:r>
                        <a:rPr lang="en-US" sz="1100" dirty="0" err="1">
                          <a:solidFill>
                            <a:srgbClr val="000000"/>
                          </a:solidFill>
                          <a:effectLst/>
                          <a:latin typeface="Times New Roman"/>
                          <a:ea typeface="Times New Roman"/>
                          <a:cs typeface="Times New Roman"/>
                        </a:rPr>
                        <a:t>chim</a:t>
                      </a:r>
                      <a:r>
                        <a:rPr lang="en-US" sz="1100" dirty="0">
                          <a:solidFill>
                            <a:srgbClr val="000000"/>
                          </a:solidFill>
                          <a:effectLst/>
                          <a:latin typeface="Times New Roman"/>
                          <a:ea typeface="Times New Roman"/>
                          <a:cs typeface="Times New Roman"/>
                        </a:rPr>
                        <a:t> </a:t>
                      </a:r>
                      <a:r>
                        <a:rPr lang="en-US" sz="1100" dirty="0" err="1">
                          <a:solidFill>
                            <a:srgbClr val="000000"/>
                          </a:solidFill>
                          <a:effectLst/>
                          <a:latin typeface="Times New Roman"/>
                          <a:ea typeface="Times New Roman"/>
                          <a:cs typeface="Times New Roman"/>
                        </a:rPr>
                        <a:t>bồng</a:t>
                      </a:r>
                      <a:r>
                        <a:rPr lang="en-US" sz="1100" dirty="0">
                          <a:solidFill>
                            <a:srgbClr val="000000"/>
                          </a:solidFill>
                          <a:effectLst/>
                          <a:latin typeface="Times New Roman"/>
                          <a:ea typeface="Times New Roman"/>
                          <a:cs typeface="Times New Roman"/>
                        </a:rPr>
                        <a:t> </a:t>
                      </a:r>
                      <a:r>
                        <a:rPr lang="en-US" sz="1100" dirty="0" err="1">
                          <a:solidFill>
                            <a:srgbClr val="000000"/>
                          </a:solidFill>
                          <a:effectLst/>
                          <a:latin typeface="Times New Roman"/>
                          <a:ea typeface="Times New Roman"/>
                          <a:cs typeface="Times New Roman"/>
                        </a:rPr>
                        <a:t>chanh</a:t>
                      </a:r>
                      <a:r>
                        <a:rPr lang="en-US" sz="1100" dirty="0">
                          <a:solidFill>
                            <a:srgbClr val="000000"/>
                          </a:solidFill>
                          <a:effectLst/>
                          <a:latin typeface="Times New Roman"/>
                          <a:ea typeface="Times New Roman"/>
                          <a:cs typeface="Times New Roman"/>
                        </a:rPr>
                        <a:t> </a:t>
                      </a:r>
                      <a:r>
                        <a:rPr lang="en-US" sz="1100" dirty="0" err="1">
                          <a:solidFill>
                            <a:srgbClr val="000000"/>
                          </a:solidFill>
                          <a:effectLst/>
                          <a:latin typeface="Times New Roman"/>
                          <a:ea typeface="Times New Roman"/>
                          <a:cs typeface="Times New Roman"/>
                        </a:rPr>
                        <a:t>đỏ</a:t>
                      </a:r>
                      <a:r>
                        <a:rPr lang="en-US" sz="1100" dirty="0">
                          <a:solidFill>
                            <a:srgbClr val="000000"/>
                          </a:solidFill>
                          <a:effectLst/>
                          <a:latin typeface="Times New Roman"/>
                          <a:ea typeface="Times New Roman"/>
                          <a:cs typeface="Times New Roman"/>
                        </a:rPr>
                        <a:t> </a:t>
                      </a:r>
                      <a:r>
                        <a:rPr lang="en-US" sz="1100" dirty="0" err="1">
                          <a:solidFill>
                            <a:srgbClr val="000000"/>
                          </a:solidFill>
                          <a:effectLst/>
                          <a:latin typeface="Times New Roman"/>
                          <a:ea typeface="Times New Roman"/>
                          <a:cs typeface="Times New Roman"/>
                        </a:rPr>
                        <a:t>vói</a:t>
                      </a:r>
                      <a:r>
                        <a:rPr lang="en-US" sz="1100" dirty="0">
                          <a:solidFill>
                            <a:srgbClr val="000000"/>
                          </a:solidFill>
                          <a:effectLst/>
                          <a:latin typeface="Times New Roman"/>
                          <a:ea typeface="Times New Roman"/>
                          <a:cs typeface="Times New Roman"/>
                        </a:rPr>
                        <a:t> </a:t>
                      </a:r>
                      <a:r>
                        <a:rPr lang="en-US" sz="1100" dirty="0" err="1">
                          <a:solidFill>
                            <a:srgbClr val="000000"/>
                          </a:solidFill>
                          <a:effectLst/>
                          <a:latin typeface="Times New Roman"/>
                          <a:ea typeface="Times New Roman"/>
                          <a:cs typeface="Times New Roman"/>
                        </a:rPr>
                        <a:t>anh</a:t>
                      </a:r>
                      <a:r>
                        <a:rPr lang="en-US" sz="1100" dirty="0">
                          <a:solidFill>
                            <a:srgbClr val="000000"/>
                          </a:solidFill>
                          <a:effectLst/>
                          <a:latin typeface="Times New Roman"/>
                          <a:ea typeface="Times New Roman"/>
                          <a:cs typeface="Times New Roman"/>
                        </a:rPr>
                        <a:t> </a:t>
                      </a:r>
                      <a:r>
                        <a:rPr lang="en-US" sz="1100" dirty="0" err="1">
                          <a:solidFill>
                            <a:srgbClr val="000000"/>
                          </a:solidFill>
                          <a:effectLst/>
                          <a:latin typeface="Times New Roman"/>
                          <a:ea typeface="Times New Roman"/>
                          <a:cs typeface="Times New Roman"/>
                        </a:rPr>
                        <a:t>Hiền</a:t>
                      </a:r>
                      <a:r>
                        <a:rPr lang="en-US" sz="1100" dirty="0">
                          <a:solidFill>
                            <a:srgbClr val="000000"/>
                          </a:solidFill>
                          <a:effectLst/>
                          <a:latin typeface="Times New Roman"/>
                          <a:ea typeface="Times New Roman"/>
                          <a:cs typeface="Times New Roman"/>
                        </a:rPr>
                        <a:t> </a:t>
                      </a:r>
                      <a:r>
                        <a:rPr lang="en-US" sz="1100" dirty="0" err="1">
                          <a:solidFill>
                            <a:srgbClr val="000000"/>
                          </a:solidFill>
                          <a:effectLst/>
                          <a:latin typeface="Times New Roman"/>
                          <a:ea typeface="Times New Roman"/>
                          <a:cs typeface="Times New Roman"/>
                        </a:rPr>
                        <a:t>trong</a:t>
                      </a:r>
                      <a:r>
                        <a:rPr lang="en-US" sz="1100" dirty="0">
                          <a:solidFill>
                            <a:srgbClr val="000000"/>
                          </a:solidFill>
                          <a:effectLst/>
                          <a:latin typeface="Times New Roman"/>
                          <a:ea typeface="Times New Roman"/>
                          <a:cs typeface="Times New Roman"/>
                        </a:rPr>
                        <a:t> </a:t>
                      </a:r>
                      <a:r>
                        <a:rPr lang="en-US" sz="1100" dirty="0" err="1" smtClean="0">
                          <a:solidFill>
                            <a:srgbClr val="000000"/>
                          </a:solidFill>
                          <a:effectLst/>
                          <a:latin typeface="Times New Roman"/>
                          <a:ea typeface="Times New Roman"/>
                          <a:cs typeface="Times New Roman"/>
                        </a:rPr>
                        <a:t>đêm</a:t>
                      </a:r>
                      <a:endParaRPr lang="en-US" sz="1100" dirty="0" smtClean="0">
                        <a:solidFill>
                          <a:srgbClr val="000000"/>
                        </a:solidFill>
                        <a:effectLst/>
                        <a:latin typeface="Times New Roman"/>
                        <a:ea typeface="Times New Roman"/>
                        <a:cs typeface="Times New Roman"/>
                      </a:endParaRPr>
                    </a:p>
                    <a:p>
                      <a:pPr marL="30480" marR="30480" algn="just">
                        <a:lnSpc>
                          <a:spcPts val="1800"/>
                        </a:lnSpc>
                        <a:spcAft>
                          <a:spcPts val="1200"/>
                        </a:spcAft>
                      </a:pPr>
                      <a:endParaRPr lang="en-US" sz="1100" dirty="0" smtClean="0">
                        <a:solidFill>
                          <a:srgbClr val="000000"/>
                        </a:solidFill>
                        <a:effectLst/>
                        <a:latin typeface="Times New Roman"/>
                        <a:ea typeface="Calibri"/>
                        <a:cs typeface="Times New Roman"/>
                      </a:endParaRPr>
                    </a:p>
                    <a:p>
                      <a:pPr marL="30480" marR="30480" algn="just">
                        <a:lnSpc>
                          <a:spcPts val="1800"/>
                        </a:lnSpc>
                        <a:spcAft>
                          <a:spcPts val="1200"/>
                        </a:spcAft>
                      </a:pPr>
                      <a:endParaRPr lang="en-US" sz="1100" dirty="0" smtClean="0">
                        <a:solidFill>
                          <a:srgbClr val="000000"/>
                        </a:solidFill>
                        <a:effectLst/>
                        <a:latin typeface="Times New Roman"/>
                        <a:ea typeface="Calibri"/>
                        <a:cs typeface="Times New Roman"/>
                      </a:endParaRPr>
                    </a:p>
                    <a:p>
                      <a:pPr marL="30480" marR="30480" algn="just">
                        <a:lnSpc>
                          <a:spcPts val="1800"/>
                        </a:lnSpc>
                        <a:spcAft>
                          <a:spcPts val="1200"/>
                        </a:spcAft>
                      </a:pPr>
                      <a:endParaRPr lang="en-US" sz="1100" dirty="0" smtClean="0">
                        <a:solidFill>
                          <a:srgbClr val="000000"/>
                        </a:solidFill>
                        <a:effectLst/>
                        <a:latin typeface="Times New Roman"/>
                        <a:ea typeface="Calibri"/>
                        <a:cs typeface="Times New Roman"/>
                      </a:endParaRPr>
                    </a:p>
                    <a:p>
                      <a:pPr marL="30480" marR="30480" algn="just">
                        <a:lnSpc>
                          <a:spcPts val="1800"/>
                        </a:lnSpc>
                        <a:spcAft>
                          <a:spcPts val="1200"/>
                        </a:spcAft>
                      </a:pPr>
                      <a:endParaRPr lang="en-US" sz="800" dirty="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endParaRPr lang="en-US" sz="800" dirty="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endParaRPr lang="en-US" sz="800" dirty="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endParaRPr lang="en-US" sz="800" dirty="0">
                        <a:effectLst/>
                        <a:latin typeface="Calibri"/>
                        <a:ea typeface="Calibri"/>
                        <a:cs typeface="Times New Roman"/>
                      </a:endParaRPr>
                    </a:p>
                  </a:txBody>
                  <a:tcPr marL="0" marR="0" marT="0" marB="0" anchor="ctr"/>
                </a:tc>
                <a:tc vMerge="1">
                  <a:txBody>
                    <a:bodyPr/>
                    <a:lstStyle/>
                    <a:p>
                      <a:endParaRPr lang="en-US" dirty="0"/>
                    </a:p>
                  </a:txBody>
                  <a:tcPr/>
                </a:tc>
              </a:tr>
              <a:tr h="1817302">
                <a:tc>
                  <a:txBody>
                    <a:bodyPr/>
                    <a:lstStyle/>
                    <a:p>
                      <a:pPr marL="30480" marR="30480" algn="just">
                        <a:lnSpc>
                          <a:spcPts val="1800"/>
                        </a:lnSpc>
                        <a:spcAft>
                          <a:spcPts val="1200"/>
                        </a:spcAft>
                      </a:pPr>
                      <a:r>
                        <a:rPr lang="en-US" sz="1100">
                          <a:solidFill>
                            <a:srgbClr val="000000"/>
                          </a:solidFill>
                          <a:effectLst/>
                          <a:latin typeface="Times New Roman"/>
                          <a:ea typeface="Times New Roman"/>
                          <a:cs typeface="Times New Roman"/>
                        </a:rPr>
                        <a:t>Khi ra đầm nước một mình sau sự kiện anh Hiền trả chim bồng chanh về tổ cũ.</a:t>
                      </a:r>
                      <a:endParaRPr lang="en-US" sz="80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endParaRPr lang="en-US" sz="800" dirty="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endParaRPr lang="en-US" sz="800" dirty="0">
                        <a:effectLst/>
                        <a:latin typeface="Calibri"/>
                        <a:ea typeface="Calibri"/>
                        <a:cs typeface="Times New Roman"/>
                      </a:endParaRPr>
                    </a:p>
                  </a:txBody>
                  <a:tcPr marL="0" marR="0" marT="0" marB="0" anchor="ctr"/>
                </a:tc>
                <a:tc>
                  <a:txBody>
                    <a:bodyPr/>
                    <a:lstStyle/>
                    <a:p>
                      <a:pPr marL="30480" marR="30480" algn="just">
                        <a:lnSpc>
                          <a:spcPts val="1800"/>
                        </a:lnSpc>
                        <a:spcAft>
                          <a:spcPts val="1200"/>
                        </a:spcAft>
                      </a:pPr>
                      <a:endParaRPr lang="en-US" sz="800" dirty="0">
                        <a:effectLst/>
                        <a:latin typeface="Calibri"/>
                        <a:ea typeface="Calibri"/>
                        <a:cs typeface="Times New Roman"/>
                      </a:endParaRPr>
                    </a:p>
                  </a:txBody>
                  <a:tcPr marL="0" marR="0" marT="0" marB="0" anchor="ctr"/>
                </a:tc>
                <a:tc vMerge="1">
                  <a:txBody>
                    <a:bodyPr/>
                    <a:lstStyle/>
                    <a:p>
                      <a:endParaRPr lang="en-US" dirty="0"/>
                    </a:p>
                  </a:txBody>
                  <a:tcPr/>
                </a:tc>
              </a:tr>
            </a:tbl>
          </a:graphicData>
        </a:graphic>
      </p:graphicFrame>
      <p:sp>
        <p:nvSpPr>
          <p:cNvPr id="6" name="TextBox 5"/>
          <p:cNvSpPr txBox="1"/>
          <p:nvPr/>
        </p:nvSpPr>
        <p:spPr>
          <a:xfrm>
            <a:off x="1828800" y="800100"/>
            <a:ext cx="1828800" cy="553998"/>
          </a:xfrm>
          <a:prstGeom prst="rect">
            <a:avLst/>
          </a:prstGeom>
          <a:noFill/>
        </p:spPr>
        <p:txBody>
          <a:bodyPr wrap="square" rtlCol="0">
            <a:spAutoFit/>
          </a:bodyPr>
          <a:lstStyle/>
          <a:p>
            <a:pPr marL="30480" marR="30480" lvl="0" algn="just">
              <a:lnSpc>
                <a:spcPts val="1800"/>
              </a:lnSpc>
              <a:spcAft>
                <a:spcPts val="1200"/>
              </a:spcAft>
            </a:pPr>
            <a:r>
              <a:rPr lang="en-US" sz="1400" dirty="0" err="1">
                <a:solidFill>
                  <a:srgbClr val="000000"/>
                </a:solidFill>
                <a:latin typeface="Times New Roman"/>
                <a:ea typeface="Times New Roman"/>
                <a:cs typeface="Times New Roman"/>
              </a:rPr>
              <a:t>Ngày</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nào</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cũng</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ra</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đầm</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nước</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ngắm</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nhìn</a:t>
            </a:r>
            <a:r>
              <a:rPr lang="en-US" sz="1400" dirty="0">
                <a:solidFill>
                  <a:srgbClr val="000000"/>
                </a:solidFill>
                <a:latin typeface="Times New Roman"/>
                <a:ea typeface="Times New Roman"/>
                <a:cs typeface="Times New Roman"/>
              </a:rPr>
              <a:t>.</a:t>
            </a:r>
            <a:endParaRPr lang="en-US" sz="1100" dirty="0">
              <a:solidFill>
                <a:prstClr val="black"/>
              </a:solidFill>
              <a:ea typeface="Calibri"/>
              <a:cs typeface="Times New Roman"/>
            </a:endParaRPr>
          </a:p>
        </p:txBody>
      </p:sp>
      <p:sp>
        <p:nvSpPr>
          <p:cNvPr id="7" name="TextBox 6"/>
          <p:cNvSpPr txBox="1"/>
          <p:nvPr/>
        </p:nvSpPr>
        <p:spPr>
          <a:xfrm>
            <a:off x="3657600" y="800100"/>
            <a:ext cx="1828800" cy="553998"/>
          </a:xfrm>
          <a:prstGeom prst="rect">
            <a:avLst/>
          </a:prstGeom>
          <a:noFill/>
        </p:spPr>
        <p:txBody>
          <a:bodyPr wrap="square" rtlCol="0">
            <a:spAutoFit/>
          </a:bodyPr>
          <a:lstStyle/>
          <a:p>
            <a:pPr marL="30480" marR="30480" lvl="0" algn="just">
              <a:lnSpc>
                <a:spcPts val="1800"/>
              </a:lnSpc>
              <a:spcAft>
                <a:spcPts val="1200"/>
              </a:spcAft>
            </a:pPr>
            <a:r>
              <a:rPr lang="en-US" sz="1400" dirty="0">
                <a:solidFill>
                  <a:srgbClr val="000000"/>
                </a:solidFill>
                <a:latin typeface="Times New Roman"/>
                <a:ea typeface="Times New Roman"/>
                <a:cs typeface="Times New Roman"/>
              </a:rPr>
              <a:t>Say </a:t>
            </a:r>
            <a:r>
              <a:rPr lang="en-US" sz="1400" dirty="0" err="1">
                <a:solidFill>
                  <a:srgbClr val="000000"/>
                </a:solidFill>
                <a:latin typeface="Times New Roman"/>
                <a:ea typeface="Times New Roman"/>
                <a:cs typeface="Times New Roman"/>
              </a:rPr>
              <a:t>mê</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vẻ</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đẹp</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của</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bồng</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chanh</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đỏ</a:t>
            </a:r>
            <a:r>
              <a:rPr lang="en-US" sz="1400" dirty="0">
                <a:solidFill>
                  <a:srgbClr val="000000"/>
                </a:solidFill>
                <a:latin typeface="Times New Roman"/>
                <a:ea typeface="Times New Roman"/>
                <a:cs typeface="Times New Roman"/>
              </a:rPr>
              <a:t>.</a:t>
            </a:r>
            <a:endParaRPr lang="en-US" sz="1100" dirty="0">
              <a:solidFill>
                <a:prstClr val="black"/>
              </a:solidFill>
              <a:ea typeface="Calibri"/>
              <a:cs typeface="Times New Roman"/>
            </a:endParaRPr>
          </a:p>
        </p:txBody>
      </p:sp>
      <p:sp>
        <p:nvSpPr>
          <p:cNvPr id="8" name="TextBox 7"/>
          <p:cNvSpPr txBox="1"/>
          <p:nvPr/>
        </p:nvSpPr>
        <p:spPr>
          <a:xfrm>
            <a:off x="5486400" y="800100"/>
            <a:ext cx="1828800" cy="553998"/>
          </a:xfrm>
          <a:prstGeom prst="rect">
            <a:avLst/>
          </a:prstGeom>
          <a:noFill/>
        </p:spPr>
        <p:txBody>
          <a:bodyPr wrap="square" rtlCol="0">
            <a:spAutoFit/>
          </a:bodyPr>
          <a:lstStyle/>
          <a:p>
            <a:pPr marL="30480" marR="30480" lvl="0" algn="just">
              <a:lnSpc>
                <a:spcPts val="1800"/>
              </a:lnSpc>
              <a:spcAft>
                <a:spcPts val="1200"/>
              </a:spcAft>
            </a:pPr>
            <a:r>
              <a:rPr lang="en-US" sz="1400" dirty="0" err="1">
                <a:solidFill>
                  <a:srgbClr val="000000"/>
                </a:solidFill>
                <a:latin typeface="Times New Roman"/>
                <a:ea typeface="Times New Roman"/>
                <a:cs typeface="Times New Roman"/>
              </a:rPr>
              <a:t>Bồng</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chanh</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đỏ</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là</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giống</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chim</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quý</a:t>
            </a:r>
            <a:r>
              <a:rPr lang="en-US" sz="1400" dirty="0">
                <a:solidFill>
                  <a:srgbClr val="000000"/>
                </a:solidFill>
                <a:latin typeface="Times New Roman"/>
                <a:ea typeface="Times New Roman"/>
                <a:cs typeface="Times New Roman"/>
              </a:rPr>
              <a:t>.</a:t>
            </a:r>
            <a:endParaRPr lang="en-US" sz="1100" dirty="0">
              <a:solidFill>
                <a:prstClr val="black"/>
              </a:solidFill>
              <a:ea typeface="Calibri"/>
              <a:cs typeface="Times New Roman"/>
            </a:endParaRPr>
          </a:p>
        </p:txBody>
      </p:sp>
      <p:sp>
        <p:nvSpPr>
          <p:cNvPr id="9" name="TextBox 8"/>
          <p:cNvSpPr txBox="1"/>
          <p:nvPr/>
        </p:nvSpPr>
        <p:spPr>
          <a:xfrm>
            <a:off x="1833716" y="1345490"/>
            <a:ext cx="1828800" cy="1785104"/>
          </a:xfrm>
          <a:prstGeom prst="rect">
            <a:avLst/>
          </a:prstGeom>
          <a:noFill/>
        </p:spPr>
        <p:txBody>
          <a:bodyPr wrap="square" rtlCol="0">
            <a:spAutoFit/>
          </a:bodyPr>
          <a:lstStyle/>
          <a:p>
            <a:pPr marL="30480" marR="30480" lvl="0" algn="just">
              <a:lnSpc>
                <a:spcPts val="1800"/>
              </a:lnSpc>
              <a:spcAft>
                <a:spcPts val="1200"/>
              </a:spcAft>
            </a:pP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Sẵn</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sàng</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lội</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xuống</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bùn</a:t>
            </a:r>
            <a:r>
              <a:rPr lang="en-US" sz="1400" dirty="0">
                <a:solidFill>
                  <a:srgbClr val="000000"/>
                </a:solidFill>
                <a:latin typeface="Times New Roman"/>
                <a:ea typeface="Times New Roman"/>
                <a:cs typeface="Times New Roman"/>
              </a:rPr>
              <a:t>.</a:t>
            </a:r>
            <a:endParaRPr lang="en-US" sz="1100" dirty="0">
              <a:solidFill>
                <a:prstClr val="black"/>
              </a:solidFill>
              <a:ea typeface="Calibri"/>
              <a:cs typeface="Times New Roman"/>
            </a:endParaRPr>
          </a:p>
          <a:p>
            <a:pPr marL="30480" marR="30480" lvl="0" algn="just">
              <a:lnSpc>
                <a:spcPts val="1800"/>
              </a:lnSpc>
              <a:spcAft>
                <a:spcPts val="1200"/>
              </a:spcAft>
            </a:pP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Thò</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tay</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vào</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tổ</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bắt</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chim</a:t>
            </a:r>
            <a:r>
              <a:rPr lang="en-US" sz="1400" dirty="0">
                <a:solidFill>
                  <a:srgbClr val="000000"/>
                </a:solidFill>
                <a:latin typeface="Times New Roman"/>
                <a:ea typeface="Times New Roman"/>
                <a:cs typeface="Times New Roman"/>
              </a:rPr>
              <a:t>.</a:t>
            </a:r>
            <a:endParaRPr lang="en-US" sz="1100" dirty="0">
              <a:solidFill>
                <a:prstClr val="black"/>
              </a:solidFill>
              <a:ea typeface="Calibri"/>
              <a:cs typeface="Times New Roman"/>
            </a:endParaRPr>
          </a:p>
          <a:p>
            <a:pPr marL="30480" marR="30480" lvl="0" algn="just">
              <a:lnSpc>
                <a:spcPts val="1800"/>
              </a:lnSpc>
              <a:spcAft>
                <a:spcPts val="1200"/>
              </a:spcAft>
            </a:pP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Vuốt</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ve</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chú</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chim</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khi</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bắt</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được</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nó</a:t>
            </a:r>
            <a:r>
              <a:rPr lang="en-US" sz="1400" dirty="0">
                <a:solidFill>
                  <a:srgbClr val="000000"/>
                </a:solidFill>
                <a:latin typeface="Times New Roman"/>
                <a:ea typeface="Times New Roman"/>
                <a:cs typeface="Times New Roman"/>
              </a:rPr>
              <a:t>.</a:t>
            </a:r>
            <a:endParaRPr lang="en-US" sz="1100" dirty="0">
              <a:solidFill>
                <a:prstClr val="black"/>
              </a:solidFill>
              <a:ea typeface="Calibri"/>
              <a:cs typeface="Times New Roman"/>
            </a:endParaRPr>
          </a:p>
        </p:txBody>
      </p:sp>
      <p:sp>
        <p:nvSpPr>
          <p:cNvPr id="10" name="TextBox 9"/>
          <p:cNvSpPr txBox="1"/>
          <p:nvPr/>
        </p:nvSpPr>
        <p:spPr>
          <a:xfrm>
            <a:off x="3662516" y="1345490"/>
            <a:ext cx="1823884" cy="1400383"/>
          </a:xfrm>
          <a:prstGeom prst="rect">
            <a:avLst/>
          </a:prstGeom>
          <a:noFill/>
        </p:spPr>
        <p:txBody>
          <a:bodyPr wrap="square" rtlCol="0">
            <a:spAutoFit/>
          </a:bodyPr>
          <a:lstStyle/>
          <a:p>
            <a:pPr marL="30480" marR="30480" lvl="0" algn="just">
              <a:lnSpc>
                <a:spcPts val="1800"/>
              </a:lnSpc>
              <a:spcAft>
                <a:spcPts val="1200"/>
              </a:spcAft>
            </a:pP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Hồi</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hộp</a:t>
            </a:r>
            <a:r>
              <a:rPr lang="en-US" sz="1400" dirty="0">
                <a:solidFill>
                  <a:srgbClr val="000000"/>
                </a:solidFill>
                <a:latin typeface="Times New Roman"/>
                <a:ea typeface="Times New Roman"/>
                <a:cs typeface="Times New Roman"/>
              </a:rPr>
              <a:t>, lo </a:t>
            </a:r>
            <a:r>
              <a:rPr lang="en-US" sz="1400" dirty="0" err="1">
                <a:solidFill>
                  <a:srgbClr val="000000"/>
                </a:solidFill>
                <a:latin typeface="Times New Roman"/>
                <a:ea typeface="Times New Roman"/>
                <a:cs typeface="Times New Roman"/>
              </a:rPr>
              <a:t>lắng</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khi</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tham</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gia</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bắt</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chim</a:t>
            </a:r>
            <a:r>
              <a:rPr lang="en-US" sz="1400" dirty="0">
                <a:solidFill>
                  <a:srgbClr val="000000"/>
                </a:solidFill>
                <a:latin typeface="Times New Roman"/>
                <a:ea typeface="Times New Roman"/>
                <a:cs typeface="Times New Roman"/>
              </a:rPr>
              <a:t>.</a:t>
            </a:r>
            <a:endParaRPr lang="en-US" sz="1100" dirty="0">
              <a:solidFill>
                <a:prstClr val="black"/>
              </a:solidFill>
              <a:ea typeface="Calibri"/>
              <a:cs typeface="Times New Roman"/>
            </a:endParaRPr>
          </a:p>
          <a:p>
            <a:pPr marL="30480" marR="30480" lvl="0" algn="just">
              <a:lnSpc>
                <a:spcPts val="1800"/>
              </a:lnSpc>
              <a:spcAft>
                <a:spcPts val="1200"/>
              </a:spcAft>
            </a:pP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Tức</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giận</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anh</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Hiền</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vì</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thả</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chim</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bồng</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chanh</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về</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lại</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tổ</a:t>
            </a:r>
            <a:r>
              <a:rPr lang="en-US" sz="1400" dirty="0">
                <a:solidFill>
                  <a:srgbClr val="000000"/>
                </a:solidFill>
                <a:latin typeface="Times New Roman"/>
                <a:ea typeface="Times New Roman"/>
                <a:cs typeface="Times New Roman"/>
              </a:rPr>
              <a:t>.</a:t>
            </a:r>
            <a:endParaRPr lang="en-US" sz="1100" dirty="0">
              <a:solidFill>
                <a:prstClr val="black"/>
              </a:solidFill>
              <a:ea typeface="Calibri"/>
              <a:cs typeface="Times New Roman"/>
            </a:endParaRPr>
          </a:p>
        </p:txBody>
      </p:sp>
      <p:sp>
        <p:nvSpPr>
          <p:cNvPr id="11" name="TextBox 10"/>
          <p:cNvSpPr txBox="1"/>
          <p:nvPr/>
        </p:nvSpPr>
        <p:spPr>
          <a:xfrm>
            <a:off x="5486400" y="1345490"/>
            <a:ext cx="1828800" cy="553998"/>
          </a:xfrm>
          <a:prstGeom prst="rect">
            <a:avLst/>
          </a:prstGeom>
          <a:noFill/>
        </p:spPr>
        <p:txBody>
          <a:bodyPr wrap="square" rtlCol="0">
            <a:spAutoFit/>
          </a:bodyPr>
          <a:lstStyle/>
          <a:p>
            <a:pPr marL="30480" marR="30480" lvl="0" algn="just">
              <a:lnSpc>
                <a:spcPts val="1800"/>
              </a:lnSpc>
              <a:spcAft>
                <a:spcPts val="1200"/>
              </a:spcAft>
            </a:pPr>
            <a:r>
              <a:rPr lang="en-US" sz="1400" dirty="0" err="1">
                <a:solidFill>
                  <a:srgbClr val="000000"/>
                </a:solidFill>
                <a:latin typeface="Times New Roman"/>
                <a:ea typeface="Times New Roman"/>
                <a:cs typeface="Times New Roman"/>
              </a:rPr>
              <a:t>Đi</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bắt</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chim</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quý</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để</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được</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sở</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hữu</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chúng</a:t>
            </a:r>
            <a:r>
              <a:rPr lang="en-US" sz="1400" dirty="0">
                <a:solidFill>
                  <a:srgbClr val="000000"/>
                </a:solidFill>
                <a:latin typeface="Times New Roman"/>
                <a:ea typeface="Times New Roman"/>
                <a:cs typeface="Times New Roman"/>
              </a:rPr>
              <a:t>.</a:t>
            </a:r>
            <a:endParaRPr lang="en-US" sz="1100" dirty="0">
              <a:solidFill>
                <a:prstClr val="black"/>
              </a:solidFill>
              <a:ea typeface="Calibri"/>
              <a:cs typeface="Times New Roman"/>
            </a:endParaRPr>
          </a:p>
        </p:txBody>
      </p:sp>
      <p:sp>
        <p:nvSpPr>
          <p:cNvPr id="12" name="TextBox 11"/>
          <p:cNvSpPr txBox="1"/>
          <p:nvPr/>
        </p:nvSpPr>
        <p:spPr>
          <a:xfrm>
            <a:off x="1818967" y="3714750"/>
            <a:ext cx="1823884" cy="784830"/>
          </a:xfrm>
          <a:prstGeom prst="rect">
            <a:avLst/>
          </a:prstGeom>
          <a:noFill/>
        </p:spPr>
        <p:txBody>
          <a:bodyPr wrap="square" rtlCol="0">
            <a:spAutoFit/>
          </a:bodyPr>
          <a:lstStyle/>
          <a:p>
            <a:pPr marL="30480" marR="30480" lvl="0" algn="just">
              <a:lnSpc>
                <a:spcPts val="1800"/>
              </a:lnSpc>
              <a:spcAft>
                <a:spcPts val="1200"/>
              </a:spcAft>
            </a:pPr>
            <a:r>
              <a:rPr lang="en-US" sz="1400" dirty="0" err="1">
                <a:solidFill>
                  <a:srgbClr val="000000"/>
                </a:solidFill>
                <a:latin typeface="Times New Roman"/>
                <a:ea typeface="Times New Roman"/>
                <a:cs typeface="Times New Roman"/>
              </a:rPr>
              <a:t>Lén</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anh</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Hiền</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đi</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bắt</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chim</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bồng</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chanh</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một</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mình</a:t>
            </a:r>
            <a:r>
              <a:rPr lang="en-US" sz="1400" dirty="0">
                <a:solidFill>
                  <a:srgbClr val="000000"/>
                </a:solidFill>
                <a:latin typeface="Times New Roman"/>
                <a:ea typeface="Times New Roman"/>
                <a:cs typeface="Times New Roman"/>
              </a:rPr>
              <a:t>.</a:t>
            </a:r>
            <a:endParaRPr lang="en-US" sz="1100" dirty="0">
              <a:solidFill>
                <a:prstClr val="black"/>
              </a:solidFill>
              <a:ea typeface="Calibri"/>
              <a:cs typeface="Times New Roman"/>
            </a:endParaRPr>
          </a:p>
        </p:txBody>
      </p:sp>
      <p:sp>
        <p:nvSpPr>
          <p:cNvPr id="13" name="TextBox 12"/>
          <p:cNvSpPr txBox="1"/>
          <p:nvPr/>
        </p:nvSpPr>
        <p:spPr>
          <a:xfrm>
            <a:off x="3657600" y="3314700"/>
            <a:ext cx="1823884" cy="1862048"/>
          </a:xfrm>
          <a:prstGeom prst="rect">
            <a:avLst/>
          </a:prstGeom>
          <a:noFill/>
        </p:spPr>
        <p:txBody>
          <a:bodyPr wrap="square" rtlCol="0">
            <a:spAutoFit/>
          </a:bodyPr>
          <a:lstStyle/>
          <a:p>
            <a:pPr marL="30480" marR="30480" lvl="0" algn="just">
              <a:lnSpc>
                <a:spcPts val="1800"/>
              </a:lnSpc>
              <a:spcAft>
                <a:spcPts val="1200"/>
              </a:spcAft>
            </a:pP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Hào</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hứng</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với</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kế</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hoạch</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riêng</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đi</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bắt</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chim</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một</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mình</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để</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khoe</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với</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lũ</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bạn</a:t>
            </a:r>
            <a:r>
              <a:rPr lang="en-US" sz="1400" dirty="0">
                <a:solidFill>
                  <a:srgbClr val="000000"/>
                </a:solidFill>
                <a:latin typeface="Times New Roman"/>
                <a:ea typeface="Times New Roman"/>
                <a:cs typeface="Times New Roman"/>
              </a:rPr>
              <a:t>).</a:t>
            </a:r>
            <a:endParaRPr lang="en-US" sz="1100" dirty="0">
              <a:solidFill>
                <a:prstClr val="black"/>
              </a:solidFill>
              <a:ea typeface="Calibri"/>
              <a:cs typeface="Times New Roman"/>
            </a:endParaRPr>
          </a:p>
          <a:p>
            <a:pPr marL="30480" marR="30480" lvl="0" algn="just">
              <a:lnSpc>
                <a:spcPts val="1800"/>
              </a:lnSpc>
              <a:spcAft>
                <a:spcPts val="1200"/>
              </a:spcAft>
            </a:pP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Thương</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chim</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bồng</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chanh</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vì</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phải</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sơ</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tán</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khỏi</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tổ</a:t>
            </a:r>
            <a:r>
              <a:rPr lang="en-US" sz="1400" dirty="0">
                <a:solidFill>
                  <a:srgbClr val="000000"/>
                </a:solidFill>
                <a:latin typeface="Times New Roman"/>
                <a:ea typeface="Times New Roman"/>
                <a:cs typeface="Times New Roman"/>
              </a:rPr>
              <a:t>.</a:t>
            </a:r>
            <a:endParaRPr lang="en-US" sz="1100" dirty="0">
              <a:solidFill>
                <a:prstClr val="black"/>
              </a:solidFill>
              <a:ea typeface="Calibri"/>
              <a:cs typeface="Times New Roman"/>
            </a:endParaRPr>
          </a:p>
        </p:txBody>
      </p:sp>
      <p:sp>
        <p:nvSpPr>
          <p:cNvPr id="14" name="TextBox 13"/>
          <p:cNvSpPr txBox="1"/>
          <p:nvPr/>
        </p:nvSpPr>
        <p:spPr>
          <a:xfrm>
            <a:off x="5486400" y="3314700"/>
            <a:ext cx="1828800" cy="784830"/>
          </a:xfrm>
          <a:prstGeom prst="rect">
            <a:avLst/>
          </a:prstGeom>
          <a:noFill/>
        </p:spPr>
        <p:txBody>
          <a:bodyPr wrap="square" rtlCol="0">
            <a:spAutoFit/>
          </a:bodyPr>
          <a:lstStyle/>
          <a:p>
            <a:pPr marL="30480" marR="30480" lvl="0" algn="just">
              <a:lnSpc>
                <a:spcPts val="1800"/>
              </a:lnSpc>
              <a:spcAft>
                <a:spcPts val="1200"/>
              </a:spcAft>
            </a:pPr>
            <a:r>
              <a:rPr lang="en-US" sz="1400" dirty="0" err="1">
                <a:solidFill>
                  <a:srgbClr val="000000"/>
                </a:solidFill>
                <a:latin typeface="Times New Roman"/>
                <a:ea typeface="Times New Roman"/>
                <a:cs typeface="Times New Roman"/>
              </a:rPr>
              <a:t>Có</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thể</a:t>
            </a:r>
            <a:r>
              <a:rPr lang="en-US" sz="1400" dirty="0">
                <a:solidFill>
                  <a:srgbClr val="000000"/>
                </a:solidFill>
                <a:latin typeface="Times New Roman"/>
                <a:ea typeface="Times New Roman"/>
                <a:cs typeface="Times New Roman"/>
              </a:rPr>
              <a:t> quay </a:t>
            </a:r>
            <a:r>
              <a:rPr lang="en-US" sz="1400" dirty="0" err="1">
                <a:solidFill>
                  <a:srgbClr val="000000"/>
                </a:solidFill>
                <a:latin typeface="Times New Roman"/>
                <a:ea typeface="Times New Roman"/>
                <a:cs typeface="Times New Roman"/>
              </a:rPr>
              <a:t>trở</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lại</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bắt</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chim</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bồng</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chanh</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đỏ</a:t>
            </a:r>
            <a:r>
              <a:rPr lang="en-US" sz="1400" dirty="0">
                <a:solidFill>
                  <a:srgbClr val="000000"/>
                </a:solidFill>
                <a:latin typeface="Times New Roman"/>
                <a:ea typeface="Times New Roman"/>
                <a:cs typeface="Times New Roman"/>
              </a:rPr>
              <a:t>.</a:t>
            </a:r>
            <a:endParaRPr lang="en-US" sz="1100" dirty="0">
              <a:solidFill>
                <a:prstClr val="black"/>
              </a:solidFill>
              <a:ea typeface="Calibri"/>
              <a:cs typeface="Times New Roman"/>
            </a:endParaRPr>
          </a:p>
        </p:txBody>
      </p:sp>
      <p:sp>
        <p:nvSpPr>
          <p:cNvPr id="15" name="TextBox 14"/>
          <p:cNvSpPr txBox="1"/>
          <p:nvPr/>
        </p:nvSpPr>
        <p:spPr>
          <a:xfrm>
            <a:off x="7315200" y="800100"/>
            <a:ext cx="1828800" cy="3816429"/>
          </a:xfrm>
          <a:prstGeom prst="rect">
            <a:avLst/>
          </a:prstGeom>
          <a:noFill/>
        </p:spPr>
        <p:txBody>
          <a:bodyPr wrap="square" rtlCol="0">
            <a:spAutoFit/>
          </a:bodyPr>
          <a:lstStyle/>
          <a:p>
            <a:pPr marL="30480" marR="30480" lvl="0" algn="just">
              <a:lnSpc>
                <a:spcPts val="1800"/>
              </a:lnSpc>
              <a:spcAft>
                <a:spcPts val="1200"/>
              </a:spcAft>
            </a:pP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Về</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mặt</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nhận</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thức</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Chú</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bé</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Hoài</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đã</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chuyển</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từ</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mong</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muốn</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sở</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hữu</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giống</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chim</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quý</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hiếm</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đến</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việc</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tôn</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trọng</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cuộc</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sống</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tự</a:t>
            </a:r>
            <a:r>
              <a:rPr lang="en-US" sz="1400" dirty="0">
                <a:solidFill>
                  <a:srgbClr val="000000"/>
                </a:solidFill>
                <a:latin typeface="Times New Roman" pitchFamily="18" charset="0"/>
                <a:ea typeface="Times New Roman"/>
                <a:cs typeface="Times New Roman" pitchFamily="18" charset="0"/>
              </a:rPr>
              <a:t> do </a:t>
            </a:r>
            <a:r>
              <a:rPr lang="en-US" sz="1400" dirty="0" err="1">
                <a:solidFill>
                  <a:srgbClr val="000000"/>
                </a:solidFill>
                <a:latin typeface="Times New Roman" pitchFamily="18" charset="0"/>
                <a:ea typeface="Times New Roman"/>
                <a:cs typeface="Times New Roman" pitchFamily="18" charset="0"/>
              </a:rPr>
              <a:t>của</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vợ</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chồng</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bồng</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chanh</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đỏ</a:t>
            </a:r>
            <a:r>
              <a:rPr lang="en-US" sz="1400" dirty="0">
                <a:solidFill>
                  <a:srgbClr val="000000"/>
                </a:solidFill>
                <a:latin typeface="Times New Roman" pitchFamily="18" charset="0"/>
                <a:ea typeface="Times New Roman"/>
                <a:cs typeface="Times New Roman" pitchFamily="18" charset="0"/>
              </a:rPr>
              <a:t>.</a:t>
            </a:r>
            <a:endParaRPr lang="en-US" sz="1400" dirty="0">
              <a:solidFill>
                <a:prstClr val="black"/>
              </a:solidFill>
              <a:latin typeface="Times New Roman" pitchFamily="18" charset="0"/>
              <a:ea typeface="Calibri"/>
              <a:cs typeface="Times New Roman" pitchFamily="18" charset="0"/>
            </a:endParaRPr>
          </a:p>
          <a:p>
            <a:pPr lvl="0"/>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Về</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mặt</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tình</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cảm</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Chú</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bé</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Hoài</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chuyển</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từ</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tình</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yêu</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ích</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kỉ</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đối</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với</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chim</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bồng</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chanh</a:t>
            </a:r>
            <a:r>
              <a:rPr lang="en-US" sz="1400" dirty="0">
                <a:solidFill>
                  <a:srgbClr val="000000"/>
                </a:solidFill>
                <a:latin typeface="Times New Roman" pitchFamily="18" charset="0"/>
                <a:ea typeface="Times New Roman"/>
                <a:cs typeface="Times New Roman" pitchFamily="18" charset="0"/>
              </a:rPr>
              <a:t> sang </a:t>
            </a:r>
            <a:r>
              <a:rPr lang="en-US" sz="1400" dirty="0" err="1">
                <a:solidFill>
                  <a:srgbClr val="000000"/>
                </a:solidFill>
                <a:latin typeface="Times New Roman" pitchFamily="18" charset="0"/>
                <a:ea typeface="Times New Roman"/>
                <a:cs typeface="Times New Roman" pitchFamily="18" charset="0"/>
              </a:rPr>
              <a:t>tình</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cảm</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vị</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tha</a:t>
            </a:r>
            <a:r>
              <a:rPr lang="en-US" sz="1400" dirty="0">
                <a:solidFill>
                  <a:srgbClr val="000000"/>
                </a:solidFill>
                <a:latin typeface="Times New Roman" pitchFamily="18" charset="0"/>
                <a:ea typeface="Times New Roman"/>
                <a:cs typeface="Times New Roman" pitchFamily="18" charset="0"/>
              </a:rPr>
              <a:t>, lo </a:t>
            </a:r>
            <a:r>
              <a:rPr lang="en-US" sz="1400" dirty="0" err="1">
                <a:solidFill>
                  <a:srgbClr val="000000"/>
                </a:solidFill>
                <a:latin typeface="Times New Roman" pitchFamily="18" charset="0"/>
                <a:ea typeface="Times New Roman"/>
                <a:cs typeface="Times New Roman" pitchFamily="18" charset="0"/>
              </a:rPr>
              <a:t>lắng</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biết</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cầu</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mong</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điều</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tốt</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đẹp</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cho</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gia</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đình</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bồng</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chanh</a:t>
            </a:r>
            <a:r>
              <a:rPr lang="en-US" sz="1400" dirty="0">
                <a:solidFill>
                  <a:srgbClr val="000000"/>
                </a:solidFill>
                <a:latin typeface="Times New Roman" pitchFamily="18" charset="0"/>
                <a:ea typeface="Times New Roman"/>
                <a:cs typeface="Times New Roman" pitchFamily="18" charset="0"/>
              </a:rPr>
              <a:t> </a:t>
            </a:r>
            <a:r>
              <a:rPr lang="en-US" sz="1400" dirty="0" err="1">
                <a:solidFill>
                  <a:srgbClr val="000000"/>
                </a:solidFill>
                <a:latin typeface="Times New Roman" pitchFamily="18" charset="0"/>
                <a:ea typeface="Times New Roman"/>
                <a:cs typeface="Times New Roman" pitchFamily="18" charset="0"/>
              </a:rPr>
              <a:t>đỏ</a:t>
            </a:r>
            <a:r>
              <a:rPr lang="en-US" sz="1400" dirty="0">
                <a:solidFill>
                  <a:srgbClr val="000000"/>
                </a:solidFill>
                <a:latin typeface="Times New Roman" pitchFamily="18" charset="0"/>
                <a:ea typeface="Times New Roman"/>
                <a:cs typeface="Times New Roman" pitchFamily="18" charset="0"/>
              </a:rPr>
              <a:t>.</a:t>
            </a:r>
            <a:endParaRPr lang="en-US" sz="1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78763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385767"/>
            <a:ext cx="9144000" cy="2505301"/>
          </a:xfrm>
          <a:prstGeom prst="rect">
            <a:avLst/>
          </a:prstGeom>
        </p:spPr>
        <p:txBody>
          <a:bodyPr wrap="square">
            <a:spAutoFit/>
          </a:bodyPr>
          <a:lstStyle/>
          <a:p>
            <a:pPr lvl="0">
              <a:spcBef>
                <a:spcPct val="20000"/>
              </a:spcBef>
            </a:pPr>
            <a:r>
              <a:rPr lang="en-US" sz="3200" b="1" dirty="0" smtClean="0">
                <a:solidFill>
                  <a:srgbClr val="C00000"/>
                </a:solidFill>
                <a:latin typeface="Times New Roman"/>
                <a:ea typeface="SimSun"/>
                <a:cs typeface="Cambria"/>
              </a:rPr>
              <a:t>So </a:t>
            </a:r>
            <a:r>
              <a:rPr lang="en-US" sz="3200" b="1" dirty="0" err="1">
                <a:solidFill>
                  <a:srgbClr val="C00000"/>
                </a:solidFill>
                <a:latin typeface="Times New Roman"/>
                <a:ea typeface="SimSun"/>
                <a:cs typeface="Cambria"/>
              </a:rPr>
              <a:t>sánh</a:t>
            </a:r>
            <a:r>
              <a:rPr lang="en-US" sz="3200" b="1" dirty="0">
                <a:solidFill>
                  <a:srgbClr val="C00000"/>
                </a:solidFill>
                <a:latin typeface="Times New Roman"/>
                <a:ea typeface="SimSun"/>
                <a:cs typeface="Cambria"/>
              </a:rPr>
              <a:t> </a:t>
            </a:r>
            <a:r>
              <a:rPr lang="en-US" sz="3200" b="1" dirty="0" err="1">
                <a:solidFill>
                  <a:srgbClr val="C00000"/>
                </a:solidFill>
                <a:latin typeface="Times New Roman"/>
                <a:ea typeface="SimSun"/>
                <a:cs typeface="Cambria"/>
              </a:rPr>
              <a:t>hai</a:t>
            </a:r>
            <a:r>
              <a:rPr lang="en-US" sz="3200" b="1" dirty="0">
                <a:solidFill>
                  <a:srgbClr val="C00000"/>
                </a:solidFill>
                <a:latin typeface="Times New Roman"/>
                <a:ea typeface="SimSun"/>
                <a:cs typeface="Cambria"/>
              </a:rPr>
              <a:t> </a:t>
            </a:r>
            <a:r>
              <a:rPr lang="en-US" sz="3200" b="1" dirty="0" err="1">
                <a:solidFill>
                  <a:srgbClr val="C00000"/>
                </a:solidFill>
                <a:latin typeface="Times New Roman"/>
                <a:ea typeface="SimSun"/>
                <a:cs typeface="Cambria"/>
              </a:rPr>
              <a:t>nhân</a:t>
            </a:r>
            <a:r>
              <a:rPr lang="en-US" sz="3200" b="1" dirty="0">
                <a:solidFill>
                  <a:srgbClr val="C00000"/>
                </a:solidFill>
                <a:latin typeface="Times New Roman"/>
                <a:ea typeface="SimSun"/>
                <a:cs typeface="Cambria"/>
              </a:rPr>
              <a:t> </a:t>
            </a:r>
            <a:r>
              <a:rPr lang="en-US" sz="3200" b="1" dirty="0" err="1">
                <a:solidFill>
                  <a:srgbClr val="C00000"/>
                </a:solidFill>
                <a:latin typeface="Times New Roman"/>
                <a:ea typeface="SimSun"/>
                <a:cs typeface="Cambria"/>
              </a:rPr>
              <a:t>vật</a:t>
            </a:r>
            <a:r>
              <a:rPr lang="en-US" sz="3200" b="1" dirty="0">
                <a:solidFill>
                  <a:srgbClr val="C00000"/>
                </a:solidFill>
                <a:latin typeface="Times New Roman"/>
                <a:ea typeface="SimSun"/>
                <a:cs typeface="Cambria"/>
              </a:rPr>
              <a:t>: </a:t>
            </a:r>
            <a:r>
              <a:rPr lang="en-US" sz="3200" b="1" dirty="0" err="1">
                <a:solidFill>
                  <a:srgbClr val="C00000"/>
                </a:solidFill>
                <a:latin typeface="Times New Roman"/>
                <a:ea typeface="SimSun"/>
                <a:cs typeface="Cambria"/>
              </a:rPr>
              <a:t>Hiền</a:t>
            </a:r>
            <a:r>
              <a:rPr lang="en-US" sz="3200" b="1" dirty="0">
                <a:solidFill>
                  <a:srgbClr val="C00000"/>
                </a:solidFill>
                <a:latin typeface="Times New Roman"/>
                <a:ea typeface="SimSun"/>
                <a:cs typeface="Cambria"/>
              </a:rPr>
              <a:t> </a:t>
            </a:r>
            <a:r>
              <a:rPr lang="en-US" sz="3200" b="1" dirty="0" err="1">
                <a:solidFill>
                  <a:srgbClr val="C00000"/>
                </a:solidFill>
                <a:latin typeface="Times New Roman"/>
                <a:ea typeface="SimSun"/>
                <a:cs typeface="Cambria"/>
              </a:rPr>
              <a:t>và</a:t>
            </a:r>
            <a:r>
              <a:rPr lang="en-US" sz="3200" b="1" dirty="0">
                <a:solidFill>
                  <a:srgbClr val="C00000"/>
                </a:solidFill>
                <a:latin typeface="Times New Roman"/>
                <a:ea typeface="SimSun"/>
                <a:cs typeface="Cambria"/>
              </a:rPr>
              <a:t> </a:t>
            </a:r>
            <a:r>
              <a:rPr lang="en-US" sz="3200" b="1" dirty="0" err="1">
                <a:solidFill>
                  <a:srgbClr val="C00000"/>
                </a:solidFill>
                <a:latin typeface="Times New Roman"/>
                <a:ea typeface="SimSun"/>
                <a:cs typeface="Cambria"/>
              </a:rPr>
              <a:t>Hoài</a:t>
            </a:r>
            <a:r>
              <a:rPr lang="en-US" sz="3200" b="1" dirty="0">
                <a:solidFill>
                  <a:srgbClr val="C00000"/>
                </a:solidFill>
                <a:latin typeface="Times New Roman"/>
                <a:ea typeface="SimSun"/>
                <a:cs typeface="Cambria"/>
              </a:rPr>
              <a:t>.</a:t>
            </a:r>
          </a:p>
          <a:p>
            <a:pPr lvl="0">
              <a:spcBef>
                <a:spcPct val="20000"/>
              </a:spcBef>
            </a:pPr>
            <a:r>
              <a:rPr lang="en-US" sz="3200" b="1" i="1" dirty="0">
                <a:solidFill>
                  <a:prstClr val="black"/>
                </a:solidFill>
                <a:latin typeface="Times New Roman"/>
                <a:ea typeface="SimSun"/>
                <a:cs typeface="Cambria"/>
              </a:rPr>
              <a:t>* </a:t>
            </a:r>
            <a:r>
              <a:rPr lang="en-US" sz="3200" b="1" i="1" dirty="0" err="1">
                <a:solidFill>
                  <a:prstClr val="black"/>
                </a:solidFill>
                <a:latin typeface="Times New Roman"/>
                <a:ea typeface="SimSun"/>
                <a:cs typeface="Cambria"/>
              </a:rPr>
              <a:t>Giống</a:t>
            </a:r>
            <a:r>
              <a:rPr lang="en-US" sz="3200" b="1" i="1" dirty="0">
                <a:solidFill>
                  <a:prstClr val="black"/>
                </a:solidFill>
                <a:latin typeface="Times New Roman"/>
                <a:ea typeface="SimSun"/>
                <a:cs typeface="Cambria"/>
              </a:rPr>
              <a:t>:</a:t>
            </a:r>
            <a:endParaRPr lang="en-US" sz="3200" dirty="0">
              <a:solidFill>
                <a:prstClr val="black"/>
              </a:solidFill>
              <a:ea typeface="SimSun"/>
              <a:cs typeface="Cambria"/>
            </a:endParaRPr>
          </a:p>
          <a:p>
            <a:pPr marL="342900" lvl="0" indent="-342900">
              <a:lnSpc>
                <a:spcPct val="115000"/>
              </a:lnSpc>
              <a:spcBef>
                <a:spcPct val="20000"/>
              </a:spcBef>
              <a:buFont typeface="Symbol"/>
              <a:buChar char=""/>
            </a:pPr>
            <a:r>
              <a:rPr lang="en-US" sz="3200" dirty="0" err="1">
                <a:solidFill>
                  <a:prstClr val="black"/>
                </a:solidFill>
                <a:latin typeface="Times New Roman"/>
                <a:ea typeface="Calibri"/>
                <a:cs typeface="Times New Roman"/>
              </a:rPr>
              <a:t>Về</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tình</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cảm</a:t>
            </a:r>
            <a:r>
              <a:rPr lang="en-US" sz="3200" dirty="0">
                <a:solidFill>
                  <a:prstClr val="black"/>
                </a:solidFill>
                <a:latin typeface="Times New Roman"/>
                <a:ea typeface="Calibri"/>
                <a:cs typeface="Times New Roman"/>
              </a:rPr>
              <a:t>: </a:t>
            </a:r>
            <a:endParaRPr lang="en-US" sz="3200" dirty="0" smtClean="0">
              <a:solidFill>
                <a:prstClr val="black"/>
              </a:solidFill>
              <a:latin typeface="Times New Roman"/>
              <a:ea typeface="Calibri"/>
              <a:cs typeface="Times New Roman"/>
            </a:endParaRPr>
          </a:p>
          <a:p>
            <a:pPr marL="342900" lvl="0" indent="-342900">
              <a:lnSpc>
                <a:spcPct val="115000"/>
              </a:lnSpc>
              <a:spcBef>
                <a:spcPct val="20000"/>
              </a:spcBef>
              <a:buFont typeface="Symbol"/>
              <a:buChar char=""/>
            </a:pPr>
            <a:r>
              <a:rPr lang="en-US" sz="3200" dirty="0" err="1" smtClean="0">
                <a:solidFill>
                  <a:prstClr val="black"/>
                </a:solidFill>
                <a:latin typeface="Times New Roman"/>
                <a:ea typeface="Calibri"/>
                <a:cs typeface="Times New Roman"/>
              </a:rPr>
              <a:t>Về</a:t>
            </a:r>
            <a:r>
              <a:rPr lang="en-US" sz="3200" dirty="0" smtClean="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suy</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nghĩ</a:t>
            </a:r>
            <a:r>
              <a:rPr lang="en-US" sz="3200" dirty="0" smtClean="0">
                <a:solidFill>
                  <a:prstClr val="black"/>
                </a:solidFill>
                <a:latin typeface="Times New Roman"/>
                <a:ea typeface="Calibri"/>
                <a:cs typeface="Times New Roman"/>
              </a:rPr>
              <a:t>:</a:t>
            </a:r>
            <a:endParaRPr lang="en-US" sz="2400" dirty="0">
              <a:solidFill>
                <a:prstClr val="black"/>
              </a:solidFill>
              <a:ea typeface="Calibri"/>
              <a:cs typeface="Times New Roman"/>
            </a:endParaRPr>
          </a:p>
        </p:txBody>
      </p:sp>
      <p:sp>
        <p:nvSpPr>
          <p:cNvPr id="5" name="TextBox 4"/>
          <p:cNvSpPr txBox="1"/>
          <p:nvPr/>
        </p:nvSpPr>
        <p:spPr>
          <a:xfrm>
            <a:off x="2661032" y="1600487"/>
            <a:ext cx="6210300" cy="658642"/>
          </a:xfrm>
          <a:prstGeom prst="rect">
            <a:avLst/>
          </a:prstGeom>
          <a:noFill/>
        </p:spPr>
        <p:txBody>
          <a:bodyPr wrap="square" rtlCol="0">
            <a:spAutoFit/>
          </a:bodyPr>
          <a:lstStyle/>
          <a:p>
            <a:pPr lvl="0">
              <a:lnSpc>
                <a:spcPct val="115000"/>
              </a:lnSpc>
              <a:spcBef>
                <a:spcPct val="20000"/>
              </a:spcBef>
            </a:pPr>
            <a:r>
              <a:rPr lang="en-US" sz="3200" dirty="0" err="1">
                <a:solidFill>
                  <a:prstClr val="black"/>
                </a:solidFill>
                <a:latin typeface="Times New Roman"/>
                <a:ea typeface="Calibri"/>
                <a:cs typeface="Times New Roman"/>
              </a:rPr>
              <a:t>Đều</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yêu</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mến</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chim</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bồng</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chanh</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đỏ</a:t>
            </a:r>
            <a:r>
              <a:rPr lang="en-US" sz="3200" dirty="0">
                <a:solidFill>
                  <a:prstClr val="black"/>
                </a:solidFill>
                <a:latin typeface="Times New Roman"/>
                <a:ea typeface="Calibri"/>
                <a:cs typeface="Times New Roman"/>
              </a:rPr>
              <a:t>.</a:t>
            </a:r>
            <a:endParaRPr lang="en-US" sz="2400" dirty="0">
              <a:solidFill>
                <a:prstClr val="black"/>
              </a:solidFill>
              <a:ea typeface="Calibri"/>
              <a:cs typeface="Times New Roman"/>
            </a:endParaRPr>
          </a:p>
        </p:txBody>
      </p:sp>
      <p:sp>
        <p:nvSpPr>
          <p:cNvPr id="6" name="TextBox 5"/>
          <p:cNvSpPr txBox="1"/>
          <p:nvPr/>
        </p:nvSpPr>
        <p:spPr>
          <a:xfrm>
            <a:off x="2656442" y="2262897"/>
            <a:ext cx="6553200" cy="584775"/>
          </a:xfrm>
          <a:prstGeom prst="rect">
            <a:avLst/>
          </a:prstGeom>
          <a:noFill/>
        </p:spPr>
        <p:txBody>
          <a:bodyPr wrap="square" rtlCol="0">
            <a:spAutoFit/>
          </a:bodyPr>
          <a:lstStyle/>
          <a:p>
            <a:r>
              <a:rPr lang="en-US" sz="3200" dirty="0" err="1">
                <a:solidFill>
                  <a:prstClr val="black"/>
                </a:solidFill>
                <a:latin typeface="Times New Roman"/>
                <a:ea typeface="Calibri"/>
                <a:cs typeface="Times New Roman"/>
              </a:rPr>
              <a:t>Đều</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có</a:t>
            </a:r>
            <a:r>
              <a:rPr lang="en-US" sz="3200" dirty="0">
                <a:solidFill>
                  <a:prstClr val="black"/>
                </a:solidFill>
                <a:latin typeface="Times New Roman"/>
                <a:ea typeface="Calibri"/>
                <a:cs typeface="Times New Roman"/>
              </a:rPr>
              <a:t> ý </a:t>
            </a:r>
            <a:r>
              <a:rPr lang="en-US" sz="3200" dirty="0" err="1">
                <a:solidFill>
                  <a:prstClr val="black"/>
                </a:solidFill>
                <a:latin typeface="Times New Roman"/>
                <a:ea typeface="Calibri"/>
                <a:cs typeface="Times New Roman"/>
              </a:rPr>
              <a:t>định</a:t>
            </a:r>
            <a:r>
              <a:rPr lang="en-US" sz="3200" dirty="0">
                <a:solidFill>
                  <a:prstClr val="black"/>
                </a:solidFill>
                <a:latin typeface="Times New Roman"/>
                <a:ea typeface="Calibri"/>
                <a:cs typeface="Times New Roman"/>
              </a:rPr>
              <a:t> ban </a:t>
            </a:r>
            <a:r>
              <a:rPr lang="en-US" sz="3200" dirty="0" err="1">
                <a:solidFill>
                  <a:prstClr val="black"/>
                </a:solidFill>
                <a:latin typeface="Times New Roman"/>
                <a:ea typeface="Calibri"/>
                <a:cs typeface="Times New Roman"/>
              </a:rPr>
              <a:t>đầu</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là</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bằng</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mọi</a:t>
            </a:r>
            <a:r>
              <a:rPr lang="en-US" sz="3200" dirty="0">
                <a:solidFill>
                  <a:prstClr val="black"/>
                </a:solidFill>
                <a:latin typeface="Times New Roman"/>
                <a:ea typeface="Calibri"/>
                <a:cs typeface="Times New Roman"/>
              </a:rPr>
              <a:t> </a:t>
            </a:r>
            <a:endParaRPr lang="en-US" dirty="0"/>
          </a:p>
        </p:txBody>
      </p:sp>
      <p:sp>
        <p:nvSpPr>
          <p:cNvPr id="7" name="TextBox 6"/>
          <p:cNvSpPr txBox="1"/>
          <p:nvPr/>
        </p:nvSpPr>
        <p:spPr>
          <a:xfrm>
            <a:off x="76200" y="2847672"/>
            <a:ext cx="7772400" cy="584775"/>
          </a:xfrm>
          <a:prstGeom prst="rect">
            <a:avLst/>
          </a:prstGeom>
          <a:noFill/>
        </p:spPr>
        <p:txBody>
          <a:bodyPr wrap="square" rtlCol="0">
            <a:spAutoFit/>
          </a:bodyPr>
          <a:lstStyle/>
          <a:p>
            <a:r>
              <a:rPr lang="en-US" sz="3200" dirty="0" err="1">
                <a:solidFill>
                  <a:prstClr val="black"/>
                </a:solidFill>
                <a:latin typeface="Times New Roman"/>
                <a:ea typeface="Calibri"/>
                <a:cs typeface="Times New Roman"/>
              </a:rPr>
              <a:t>cách</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phải</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sở</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hữu</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được</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loài</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chim</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quý</a:t>
            </a:r>
            <a:r>
              <a:rPr lang="en-US" sz="3200" dirty="0">
                <a:solidFill>
                  <a:prstClr val="black"/>
                </a:solidFill>
                <a:latin typeface="Times New Roman"/>
                <a:ea typeface="Calibri"/>
                <a:cs typeface="Times New Roman"/>
              </a:rPr>
              <a:t> </a:t>
            </a:r>
            <a:r>
              <a:rPr lang="en-US" sz="3200" dirty="0" err="1">
                <a:solidFill>
                  <a:prstClr val="black"/>
                </a:solidFill>
                <a:latin typeface="Times New Roman"/>
                <a:ea typeface="Calibri"/>
                <a:cs typeface="Times New Roman"/>
              </a:rPr>
              <a:t>này</a:t>
            </a:r>
            <a:r>
              <a:rPr lang="en-US" sz="3200" dirty="0">
                <a:solidFill>
                  <a:prstClr val="black"/>
                </a:solidFill>
                <a:latin typeface="Times New Roman"/>
                <a:ea typeface="Calibri"/>
                <a:cs typeface="Times New Roman"/>
              </a:rPr>
              <a:t>.</a:t>
            </a:r>
            <a:endParaRPr lang="en-US" dirty="0"/>
          </a:p>
        </p:txBody>
      </p:sp>
    </p:spTree>
    <p:extLst>
      <p:ext uri="{BB962C8B-B14F-4D97-AF65-F5344CB8AC3E}">
        <p14:creationId xmlns:p14="http://schemas.microsoft.com/office/powerpoint/2010/main" val="230395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31"/>
            <a:ext cx="9144000" cy="5149031"/>
          </a:xfrm>
        </p:spPr>
        <p:txBody>
          <a:bodyPr/>
          <a:lstStyle/>
          <a:p>
            <a:pPr marL="0" indent="0">
              <a:lnSpc>
                <a:spcPct val="115000"/>
              </a:lnSpc>
              <a:spcAft>
                <a:spcPts val="0"/>
              </a:spcAft>
              <a:buNone/>
            </a:pPr>
            <a:r>
              <a:rPr lang="en-US" b="1" i="1" dirty="0">
                <a:latin typeface="Times New Roman"/>
                <a:ea typeface="Calibri"/>
                <a:cs typeface="Times New Roman"/>
              </a:rPr>
              <a:t>* </a:t>
            </a:r>
            <a:r>
              <a:rPr lang="en-US" b="1" i="1" dirty="0" err="1">
                <a:latin typeface="Times New Roman"/>
                <a:ea typeface="Calibri"/>
                <a:cs typeface="Times New Roman"/>
              </a:rPr>
              <a:t>Khác</a:t>
            </a:r>
            <a:endParaRPr lang="en-US" sz="2400" dirty="0">
              <a:ea typeface="Calibri"/>
              <a:cs typeface="Times New Roman"/>
            </a:endParaRP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46742631"/>
              </p:ext>
            </p:extLst>
          </p:nvPr>
        </p:nvGraphicFramePr>
        <p:xfrm>
          <a:off x="0" y="514350"/>
          <a:ext cx="9144000" cy="4629151"/>
        </p:xfrm>
        <a:graphic>
          <a:graphicData uri="http://schemas.openxmlformats.org/drawingml/2006/table">
            <a:tbl>
              <a:tblPr firstRow="1" firstCol="1" bandRow="1"/>
              <a:tblGrid>
                <a:gridCol w="5410200"/>
                <a:gridCol w="3733800"/>
              </a:tblGrid>
              <a:tr h="368046">
                <a:tc>
                  <a:txBody>
                    <a:bodyPr/>
                    <a:lstStyle/>
                    <a:p>
                      <a:pPr algn="ctr">
                        <a:lnSpc>
                          <a:spcPct val="115000"/>
                        </a:lnSpc>
                        <a:spcAft>
                          <a:spcPts val="0"/>
                        </a:spcAft>
                      </a:pPr>
                      <a:r>
                        <a:rPr lang="vi-VN" sz="2100" b="1" i="1" dirty="0">
                          <a:effectLst/>
                          <a:latin typeface="+mj-lt"/>
                          <a:ea typeface="SimSun"/>
                          <a:cs typeface="Times New Roman"/>
                        </a:rPr>
                        <a:t>Hiền</a:t>
                      </a:r>
                      <a:endParaRPr lang="en-US" sz="21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100" b="1" i="1" dirty="0">
                          <a:effectLst/>
                          <a:latin typeface="+mj-lt"/>
                          <a:ea typeface="SimSun"/>
                          <a:cs typeface="Times New Roman"/>
                        </a:rPr>
                        <a:t>Hoài</a:t>
                      </a:r>
                      <a:endParaRPr lang="en-US" sz="21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1105">
                <a:tc>
                  <a:txBody>
                    <a:bodyPr/>
                    <a:lstStyle/>
                    <a:p>
                      <a:pPr marR="20955" algn="just">
                        <a:lnSpc>
                          <a:spcPct val="115000"/>
                        </a:lnSpc>
                        <a:spcAft>
                          <a:spcPts val="0"/>
                        </a:spcAft>
                      </a:pPr>
                      <a:endParaRPr lang="en-US" sz="21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100" dirty="0">
                          <a:effectLst/>
                          <a:latin typeface="+mj-lt"/>
                          <a:ea typeface="SimSun"/>
                          <a:cs typeface="Times New Roman"/>
                        </a:rPr>
                        <a:t> </a:t>
                      </a:r>
                      <a:endParaRPr lang="en-US" sz="21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3138" y="914401"/>
            <a:ext cx="5334000" cy="3065455"/>
          </a:xfrm>
          <a:prstGeom prst="rect">
            <a:avLst/>
          </a:prstGeom>
          <a:noFill/>
        </p:spPr>
        <p:txBody>
          <a:bodyPr wrap="square" rtlCol="0">
            <a:spAutoFit/>
          </a:bodyPr>
          <a:lstStyle/>
          <a:p>
            <a:pPr marR="20955" lvl="0" algn="just">
              <a:lnSpc>
                <a:spcPct val="115000"/>
              </a:lnSpc>
            </a:pPr>
            <a:r>
              <a:rPr lang="vi-VN" sz="2400" b="1" dirty="0">
                <a:solidFill>
                  <a:prstClr val="black"/>
                </a:solidFill>
                <a:latin typeface="Times New Roman"/>
                <a:ea typeface="SimSun"/>
                <a:cs typeface="Times New Roman"/>
              </a:rPr>
              <a:t>- Chín chắn, chững </a:t>
            </a:r>
            <a:r>
              <a:rPr lang="vi-VN" sz="2400" b="1" dirty="0" smtClean="0">
                <a:solidFill>
                  <a:prstClr val="black"/>
                </a:solidFill>
                <a:latin typeface="Times New Roman"/>
                <a:ea typeface="SimSun"/>
                <a:cs typeface="Times New Roman"/>
              </a:rPr>
              <a:t>chạc</a:t>
            </a:r>
            <a:r>
              <a:rPr lang="en-US" sz="2400" b="1" dirty="0" smtClean="0">
                <a:solidFill>
                  <a:prstClr val="black"/>
                </a:solidFill>
                <a:latin typeface="Times New Roman"/>
                <a:ea typeface="SimSun"/>
                <a:cs typeface="Times New Roman"/>
              </a:rPr>
              <a:t>, </a:t>
            </a:r>
            <a:r>
              <a:rPr lang="vi-VN" sz="2400" b="1" dirty="0" smtClean="0">
                <a:solidFill>
                  <a:prstClr val="black"/>
                </a:solidFill>
                <a:latin typeface="Times New Roman"/>
                <a:ea typeface="SimSun"/>
                <a:cs typeface="Times New Roman"/>
              </a:rPr>
              <a:t>tôn </a:t>
            </a:r>
            <a:r>
              <a:rPr lang="vi-VN" sz="2400" b="1" dirty="0">
                <a:solidFill>
                  <a:prstClr val="black"/>
                </a:solidFill>
                <a:latin typeface="Times New Roman"/>
                <a:ea typeface="SimSun"/>
                <a:cs typeface="Times New Roman"/>
              </a:rPr>
              <a:t>trọng quyền tự do của chim bồng </a:t>
            </a:r>
            <a:r>
              <a:rPr lang="vi-VN" sz="2400" b="1" dirty="0" smtClean="0">
                <a:solidFill>
                  <a:prstClr val="black"/>
                </a:solidFill>
                <a:latin typeface="Times New Roman"/>
                <a:ea typeface="SimSun"/>
                <a:cs typeface="Times New Roman"/>
              </a:rPr>
              <a:t>chanh</a:t>
            </a:r>
            <a:endParaRPr lang="en-US" sz="2400" b="1" dirty="0">
              <a:solidFill>
                <a:prstClr val="black"/>
              </a:solidFill>
              <a:ea typeface="Calibri"/>
              <a:cs typeface="Times New Roman"/>
            </a:endParaRPr>
          </a:p>
          <a:p>
            <a:pPr marR="20955" lvl="0" algn="just">
              <a:lnSpc>
                <a:spcPct val="115000"/>
              </a:lnSpc>
            </a:pPr>
            <a:r>
              <a:rPr lang="en-US" sz="2400" b="1" dirty="0" smtClean="0">
                <a:solidFill>
                  <a:prstClr val="black"/>
                </a:solidFill>
                <a:latin typeface="Times New Roman"/>
                <a:ea typeface="SimSun"/>
                <a:cs typeface="Times New Roman"/>
              </a:rPr>
              <a:t>_ P</a:t>
            </a:r>
            <a:r>
              <a:rPr lang="vi-VN" sz="2400" b="1" dirty="0" smtClean="0">
                <a:solidFill>
                  <a:prstClr val="black"/>
                </a:solidFill>
                <a:latin typeface="Times New Roman"/>
                <a:ea typeface="SimSun"/>
                <a:cs typeface="Times New Roman"/>
              </a:rPr>
              <a:t>hân </a:t>
            </a:r>
            <a:r>
              <a:rPr lang="vi-VN" sz="2400" b="1" dirty="0">
                <a:solidFill>
                  <a:prstClr val="black"/>
                </a:solidFill>
                <a:latin typeface="Times New Roman"/>
                <a:ea typeface="SimSun"/>
                <a:cs typeface="Times New Roman"/>
              </a:rPr>
              <a:t>tích để Hoài </a:t>
            </a:r>
            <a:r>
              <a:rPr lang="vi-VN" sz="2400" b="1" dirty="0" smtClean="0">
                <a:solidFill>
                  <a:prstClr val="black"/>
                </a:solidFill>
                <a:latin typeface="Times New Roman"/>
                <a:ea typeface="SimSun"/>
                <a:cs typeface="Times New Roman"/>
              </a:rPr>
              <a:t>hiểu</a:t>
            </a:r>
            <a:endParaRPr lang="en-US" sz="2400" b="1" dirty="0">
              <a:solidFill>
                <a:prstClr val="black"/>
              </a:solidFill>
              <a:ea typeface="Calibri"/>
              <a:cs typeface="Times New Roman"/>
            </a:endParaRPr>
          </a:p>
          <a:p>
            <a:pPr marR="20955" lvl="0" algn="just">
              <a:lnSpc>
                <a:spcPct val="115000"/>
              </a:lnSpc>
            </a:pPr>
            <a:r>
              <a:rPr lang="vi-VN" sz="2400" b="1" dirty="0">
                <a:solidFill>
                  <a:prstClr val="black"/>
                </a:solidFill>
                <a:latin typeface="Times New Roman"/>
                <a:ea typeface="SimSun"/>
                <a:cs typeface="Times New Roman"/>
              </a:rPr>
              <a:t>- </a:t>
            </a:r>
            <a:r>
              <a:rPr lang="en-US" sz="2400" b="1" dirty="0">
                <a:solidFill>
                  <a:prstClr val="black"/>
                </a:solidFill>
                <a:latin typeface="Times New Roman"/>
                <a:ea typeface="SimSun"/>
                <a:cs typeface="Times New Roman"/>
              </a:rPr>
              <a:t>Q</a:t>
            </a:r>
            <a:r>
              <a:rPr lang="vi-VN" sz="2400" b="1" dirty="0" smtClean="0">
                <a:solidFill>
                  <a:prstClr val="black"/>
                </a:solidFill>
                <a:latin typeface="Times New Roman"/>
                <a:ea typeface="SimSun"/>
                <a:cs typeface="Times New Roman"/>
              </a:rPr>
              <a:t>uyết </a:t>
            </a:r>
            <a:r>
              <a:rPr lang="vi-VN" sz="2400" b="1" dirty="0">
                <a:solidFill>
                  <a:prstClr val="black"/>
                </a:solidFill>
                <a:latin typeface="Times New Roman"/>
                <a:ea typeface="SimSun"/>
                <a:cs typeface="Times New Roman"/>
              </a:rPr>
              <a:t>liệt trong việc ngăn cản Hoài bắt chim bồng chanh lần thứ </a:t>
            </a:r>
            <a:r>
              <a:rPr lang="vi-VN" sz="2400" b="1" dirty="0" smtClean="0">
                <a:solidFill>
                  <a:prstClr val="black"/>
                </a:solidFill>
                <a:latin typeface="Times New Roman"/>
                <a:ea typeface="SimSun"/>
                <a:cs typeface="Times New Roman"/>
              </a:rPr>
              <a:t>2</a:t>
            </a:r>
            <a:r>
              <a:rPr lang="en-US" sz="2400" b="1" dirty="0" smtClean="0">
                <a:solidFill>
                  <a:prstClr val="black"/>
                </a:solidFill>
                <a:latin typeface="Times New Roman"/>
                <a:ea typeface="SimSun"/>
                <a:cs typeface="Times New Roman"/>
              </a:rPr>
              <a:t> =&gt;</a:t>
            </a:r>
            <a:r>
              <a:rPr lang="vi-VN" sz="2400" b="1" dirty="0" smtClean="0">
                <a:solidFill>
                  <a:prstClr val="black"/>
                </a:solidFill>
                <a:latin typeface="Times New Roman"/>
                <a:ea typeface="SimSun"/>
                <a:cs typeface="Times New Roman"/>
              </a:rPr>
              <a:t>hành </a:t>
            </a:r>
            <a:r>
              <a:rPr lang="vi-VN" sz="2400" b="1" dirty="0">
                <a:solidFill>
                  <a:prstClr val="black"/>
                </a:solidFill>
                <a:latin typeface="Times New Roman"/>
                <a:ea typeface="SimSun"/>
                <a:cs typeface="Times New Roman"/>
              </a:rPr>
              <a:t>động bảo vệ dựa trên sự yêu thương và hiểu biết.</a:t>
            </a:r>
            <a:endParaRPr lang="en-US" sz="2400" b="1" dirty="0">
              <a:solidFill>
                <a:prstClr val="black"/>
              </a:solidFill>
              <a:ea typeface="Calibri"/>
              <a:cs typeface="Times New Roman"/>
            </a:endParaRPr>
          </a:p>
        </p:txBody>
      </p:sp>
      <p:sp>
        <p:nvSpPr>
          <p:cNvPr id="6" name="TextBox 5"/>
          <p:cNvSpPr txBox="1"/>
          <p:nvPr/>
        </p:nvSpPr>
        <p:spPr>
          <a:xfrm>
            <a:off x="5486400" y="914401"/>
            <a:ext cx="3657600" cy="1791260"/>
          </a:xfrm>
          <a:prstGeom prst="rect">
            <a:avLst/>
          </a:prstGeom>
          <a:noFill/>
        </p:spPr>
        <p:txBody>
          <a:bodyPr wrap="square" rtlCol="0">
            <a:spAutoFit/>
          </a:bodyPr>
          <a:lstStyle/>
          <a:p>
            <a:pPr marR="20955" lvl="0" algn="just">
              <a:lnSpc>
                <a:spcPct val="115000"/>
              </a:lnSpc>
            </a:pPr>
            <a:r>
              <a:rPr lang="en-US" sz="2400" b="1" dirty="0" smtClean="0">
                <a:solidFill>
                  <a:prstClr val="black"/>
                </a:solidFill>
                <a:latin typeface="Times New Roman"/>
                <a:ea typeface="SimSun"/>
                <a:cs typeface="Times New Roman"/>
              </a:rPr>
              <a:t>- </a:t>
            </a:r>
            <a:r>
              <a:rPr lang="vi-VN" sz="2400" b="1" dirty="0" smtClean="0">
                <a:solidFill>
                  <a:prstClr val="black"/>
                </a:solidFill>
                <a:latin typeface="Times New Roman"/>
                <a:ea typeface="SimSun"/>
                <a:cs typeface="Times New Roman"/>
              </a:rPr>
              <a:t>Trẻ </a:t>
            </a:r>
            <a:r>
              <a:rPr lang="vi-VN" sz="2400" b="1" dirty="0">
                <a:solidFill>
                  <a:prstClr val="black"/>
                </a:solidFill>
                <a:latin typeface="Times New Roman"/>
                <a:ea typeface="SimSun"/>
                <a:cs typeface="Times New Roman"/>
              </a:rPr>
              <a:t>con</a:t>
            </a:r>
            <a:r>
              <a:rPr lang="vi-VN" sz="2400" b="1" dirty="0" smtClean="0">
                <a:solidFill>
                  <a:prstClr val="black"/>
                </a:solidFill>
                <a:latin typeface="Times New Roman"/>
                <a:ea typeface="SimSun"/>
                <a:cs typeface="Times New Roman"/>
              </a:rPr>
              <a:t>.</a:t>
            </a:r>
            <a:endParaRPr lang="en-US" sz="2400" b="1" dirty="0">
              <a:solidFill>
                <a:prstClr val="black"/>
              </a:solidFill>
              <a:latin typeface="Times New Roman"/>
              <a:ea typeface="SimSun"/>
              <a:cs typeface="Times New Roman"/>
            </a:endParaRPr>
          </a:p>
          <a:p>
            <a:pPr marR="20955" lvl="0" algn="just">
              <a:lnSpc>
                <a:spcPct val="115000"/>
              </a:lnSpc>
            </a:pPr>
            <a:r>
              <a:rPr lang="en-US" sz="2400" b="1" dirty="0" smtClean="0">
                <a:solidFill>
                  <a:prstClr val="black"/>
                </a:solidFill>
                <a:latin typeface="Times New Roman"/>
                <a:ea typeface="SimSun"/>
                <a:cs typeface="Times New Roman"/>
              </a:rPr>
              <a:t>- </a:t>
            </a:r>
            <a:r>
              <a:rPr lang="vi-VN" sz="2400" b="1" dirty="0" smtClean="0">
                <a:solidFill>
                  <a:prstClr val="black"/>
                </a:solidFill>
                <a:latin typeface="Times New Roman"/>
                <a:ea typeface="SimSun"/>
                <a:cs typeface="Times New Roman"/>
              </a:rPr>
              <a:t> </a:t>
            </a:r>
            <a:r>
              <a:rPr lang="vi-VN" sz="2400" b="1" dirty="0">
                <a:solidFill>
                  <a:prstClr val="black"/>
                </a:solidFill>
                <a:latin typeface="Times New Roman"/>
                <a:ea typeface="SimSun"/>
                <a:cs typeface="Times New Roman"/>
              </a:rPr>
              <a:t>Chưa ý thức được việc tôn trọng quyền tự do của chim bồng </a:t>
            </a:r>
            <a:r>
              <a:rPr lang="vi-VN" sz="2400" b="1" dirty="0" smtClean="0">
                <a:solidFill>
                  <a:prstClr val="black"/>
                </a:solidFill>
                <a:latin typeface="Times New Roman"/>
                <a:ea typeface="SimSun"/>
                <a:cs typeface="Times New Roman"/>
              </a:rPr>
              <a:t>chanh</a:t>
            </a:r>
            <a:r>
              <a:rPr lang="vi-VN" sz="2400" b="1" dirty="0">
                <a:solidFill>
                  <a:prstClr val="black"/>
                </a:solidFill>
                <a:latin typeface="Times New Roman"/>
                <a:ea typeface="SimSun"/>
                <a:cs typeface="Times New Roman"/>
              </a:rPr>
              <a:t>.</a:t>
            </a:r>
            <a:endParaRPr lang="en-US" sz="2400" b="1" dirty="0">
              <a:solidFill>
                <a:prstClr val="black"/>
              </a:solidFill>
              <a:ea typeface="Calibri"/>
              <a:cs typeface="Times New Roman"/>
            </a:endParaRPr>
          </a:p>
        </p:txBody>
      </p:sp>
    </p:spTree>
    <p:extLst>
      <p:ext uri="{BB962C8B-B14F-4D97-AF65-F5344CB8AC3E}">
        <p14:creationId xmlns:p14="http://schemas.microsoft.com/office/powerpoint/2010/main" val="24779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lstStyle/>
          <a:p>
            <a:pPr marL="0" lvl="0" indent="0">
              <a:buNone/>
            </a:pPr>
            <a:r>
              <a:rPr lang="en-US" b="1" dirty="0" smtClean="0">
                <a:solidFill>
                  <a:srgbClr val="FF0000"/>
                </a:solidFill>
                <a:latin typeface="Times New Roman"/>
              </a:rPr>
              <a:t>2. Chi </a:t>
            </a:r>
            <a:r>
              <a:rPr lang="en-US" b="1" dirty="0" err="1">
                <a:solidFill>
                  <a:srgbClr val="FF0000"/>
                </a:solidFill>
                <a:latin typeface="Times New Roman"/>
              </a:rPr>
              <a:t>tiết</a:t>
            </a:r>
            <a:r>
              <a:rPr lang="en-US" b="1" dirty="0">
                <a:solidFill>
                  <a:srgbClr val="FF0000"/>
                </a:solidFill>
                <a:latin typeface="Times New Roman"/>
              </a:rPr>
              <a:t> </a:t>
            </a:r>
            <a:r>
              <a:rPr lang="en-US" b="1" dirty="0" err="1">
                <a:solidFill>
                  <a:srgbClr val="FF0000"/>
                </a:solidFill>
                <a:latin typeface="Times New Roman"/>
              </a:rPr>
              <a:t>tiêu</a:t>
            </a:r>
            <a:r>
              <a:rPr lang="en-US" b="1" dirty="0">
                <a:solidFill>
                  <a:srgbClr val="FF0000"/>
                </a:solidFill>
                <a:latin typeface="Times New Roman"/>
              </a:rPr>
              <a:t> </a:t>
            </a:r>
            <a:r>
              <a:rPr lang="en-US" b="1" dirty="0" err="1" smtClean="0">
                <a:solidFill>
                  <a:srgbClr val="FF0000"/>
                </a:solidFill>
                <a:latin typeface="Times New Roman"/>
              </a:rPr>
              <a:t>biểu</a:t>
            </a:r>
            <a:r>
              <a:rPr lang="en-US" b="1" dirty="0" smtClean="0">
                <a:solidFill>
                  <a:srgbClr val="FF0000"/>
                </a:solidFill>
                <a:latin typeface="Times New Roman"/>
              </a:rPr>
              <a:t>:</a:t>
            </a:r>
            <a:endParaRPr lang="en-US" dirty="0">
              <a:solidFill>
                <a:srgbClr val="FF0000"/>
              </a:solidFill>
            </a:endParaRP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29600412"/>
              </p:ext>
            </p:extLst>
          </p:nvPr>
        </p:nvGraphicFramePr>
        <p:xfrm>
          <a:off x="0" y="457200"/>
          <a:ext cx="9067800" cy="4728163"/>
        </p:xfrm>
        <a:graphic>
          <a:graphicData uri="http://schemas.openxmlformats.org/drawingml/2006/table">
            <a:tbl>
              <a:tblPr firstRow="1" bandRow="1">
                <a:tableStyleId>{5940675A-B579-460E-94D1-54222C63F5DA}</a:tableStyleId>
              </a:tblPr>
              <a:tblGrid>
                <a:gridCol w="3810000"/>
                <a:gridCol w="5257800"/>
              </a:tblGrid>
              <a:tr h="519909">
                <a:tc>
                  <a:txBody>
                    <a:bodyPr/>
                    <a:lstStyle/>
                    <a:p>
                      <a:pPr marL="30480" marR="30480" algn="ctr">
                        <a:lnSpc>
                          <a:spcPts val="1800"/>
                        </a:lnSpc>
                        <a:spcAft>
                          <a:spcPts val="1200"/>
                        </a:spcAft>
                      </a:pPr>
                      <a:r>
                        <a:rPr lang="en-US" sz="2000" b="1" dirty="0" smtClean="0">
                          <a:solidFill>
                            <a:srgbClr val="000000"/>
                          </a:solidFill>
                          <a:effectLst/>
                          <a:latin typeface="Times New Roman" pitchFamily="18" charset="0"/>
                          <a:ea typeface="Times New Roman"/>
                          <a:cs typeface="Times New Roman" pitchFamily="18" charset="0"/>
                        </a:rPr>
                        <a:t>Chi </a:t>
                      </a:r>
                      <a:r>
                        <a:rPr lang="en-US" sz="2000" b="1" dirty="0" err="1" smtClean="0">
                          <a:solidFill>
                            <a:srgbClr val="000000"/>
                          </a:solidFill>
                          <a:effectLst/>
                          <a:latin typeface="Times New Roman" pitchFamily="18" charset="0"/>
                          <a:ea typeface="Times New Roman"/>
                          <a:cs typeface="Times New Roman" pitchFamily="18" charset="0"/>
                        </a:rPr>
                        <a:t>tiết</a:t>
                      </a:r>
                      <a:r>
                        <a:rPr lang="en-US" sz="2000" b="1" dirty="0" smtClean="0">
                          <a:solidFill>
                            <a:srgbClr val="000000"/>
                          </a:solidFill>
                          <a:effectLst/>
                          <a:latin typeface="Times New Roman" pitchFamily="18" charset="0"/>
                          <a:ea typeface="Times New Roman"/>
                          <a:cs typeface="Times New Roman" pitchFamily="18" charset="0"/>
                        </a:rPr>
                        <a:t> </a:t>
                      </a:r>
                      <a:r>
                        <a:rPr lang="en-US" sz="2000" b="1" dirty="0" err="1" smtClean="0">
                          <a:solidFill>
                            <a:srgbClr val="000000"/>
                          </a:solidFill>
                          <a:effectLst/>
                          <a:latin typeface="Times New Roman" pitchFamily="18" charset="0"/>
                          <a:ea typeface="Times New Roman"/>
                          <a:cs typeface="Times New Roman" pitchFamily="18" charset="0"/>
                        </a:rPr>
                        <a:t>tiêu</a:t>
                      </a:r>
                      <a:r>
                        <a:rPr lang="en-US" sz="2000" b="1" dirty="0" smtClean="0">
                          <a:solidFill>
                            <a:srgbClr val="000000"/>
                          </a:solidFill>
                          <a:effectLst/>
                          <a:latin typeface="Times New Roman" pitchFamily="18" charset="0"/>
                          <a:ea typeface="Times New Roman"/>
                          <a:cs typeface="Times New Roman" pitchFamily="18" charset="0"/>
                        </a:rPr>
                        <a:t> </a:t>
                      </a:r>
                      <a:r>
                        <a:rPr lang="en-US" sz="2000" b="1" dirty="0" err="1" smtClean="0">
                          <a:solidFill>
                            <a:srgbClr val="000000"/>
                          </a:solidFill>
                          <a:effectLst/>
                          <a:latin typeface="Times New Roman" pitchFamily="18" charset="0"/>
                          <a:ea typeface="Times New Roman"/>
                          <a:cs typeface="Times New Roman" pitchFamily="18" charset="0"/>
                        </a:rPr>
                        <a:t>biểu</a:t>
                      </a:r>
                      <a:endParaRPr lang="en-US" sz="2000" dirty="0">
                        <a:effectLst/>
                        <a:latin typeface="Times New Roman" pitchFamily="18" charset="0"/>
                        <a:ea typeface="Calibri"/>
                        <a:cs typeface="Times New Roman" pitchFamily="18" charset="0"/>
                      </a:endParaRPr>
                    </a:p>
                  </a:txBody>
                  <a:tcPr marL="0" marR="0" marT="0" marB="0" anchor="ctr"/>
                </a:tc>
                <a:tc>
                  <a:txBody>
                    <a:bodyPr/>
                    <a:lstStyle/>
                    <a:p>
                      <a:pPr marL="30480" marR="30480" algn="ctr">
                        <a:lnSpc>
                          <a:spcPts val="1800"/>
                        </a:lnSpc>
                        <a:spcAft>
                          <a:spcPts val="1200"/>
                        </a:spcAft>
                      </a:pPr>
                      <a:r>
                        <a:rPr lang="en-US" sz="2000" b="1" dirty="0" smtClean="0">
                          <a:solidFill>
                            <a:srgbClr val="000000"/>
                          </a:solidFill>
                          <a:effectLst/>
                          <a:latin typeface="Times New Roman" pitchFamily="18" charset="0"/>
                          <a:ea typeface="Times New Roman"/>
                          <a:cs typeface="Times New Roman" pitchFamily="18" charset="0"/>
                        </a:rPr>
                        <a:t>Ý </a:t>
                      </a:r>
                      <a:r>
                        <a:rPr lang="en-US" sz="2000" b="1" dirty="0" err="1" smtClean="0">
                          <a:solidFill>
                            <a:srgbClr val="000000"/>
                          </a:solidFill>
                          <a:effectLst/>
                          <a:latin typeface="Times New Roman" pitchFamily="18" charset="0"/>
                          <a:ea typeface="Times New Roman"/>
                          <a:cs typeface="Times New Roman" pitchFamily="18" charset="0"/>
                        </a:rPr>
                        <a:t>nghĩa</a:t>
                      </a:r>
                      <a:r>
                        <a:rPr lang="en-US" sz="2000" b="1" dirty="0" smtClean="0">
                          <a:solidFill>
                            <a:srgbClr val="000000"/>
                          </a:solidFill>
                          <a:effectLst/>
                          <a:latin typeface="Times New Roman" pitchFamily="18" charset="0"/>
                          <a:ea typeface="Times New Roman"/>
                          <a:cs typeface="Times New Roman" pitchFamily="18" charset="0"/>
                        </a:rPr>
                        <a:t>, </a:t>
                      </a:r>
                      <a:r>
                        <a:rPr lang="en-US" sz="2000" b="1" dirty="0" err="1" smtClean="0">
                          <a:solidFill>
                            <a:srgbClr val="000000"/>
                          </a:solidFill>
                          <a:effectLst/>
                          <a:latin typeface="Times New Roman" pitchFamily="18" charset="0"/>
                          <a:ea typeface="Times New Roman"/>
                          <a:cs typeface="Times New Roman" pitchFamily="18" charset="0"/>
                        </a:rPr>
                        <a:t>tác</a:t>
                      </a:r>
                      <a:r>
                        <a:rPr lang="en-US" sz="2000" b="1" dirty="0" smtClean="0">
                          <a:solidFill>
                            <a:srgbClr val="000000"/>
                          </a:solidFill>
                          <a:effectLst/>
                          <a:latin typeface="Times New Roman" pitchFamily="18" charset="0"/>
                          <a:ea typeface="Times New Roman"/>
                          <a:cs typeface="Times New Roman" pitchFamily="18" charset="0"/>
                        </a:rPr>
                        <a:t> </a:t>
                      </a:r>
                      <a:r>
                        <a:rPr lang="en-US" sz="2000" b="1" dirty="0" err="1" smtClean="0">
                          <a:solidFill>
                            <a:srgbClr val="000000"/>
                          </a:solidFill>
                          <a:effectLst/>
                          <a:latin typeface="Times New Roman" pitchFamily="18" charset="0"/>
                          <a:ea typeface="Times New Roman"/>
                          <a:cs typeface="Times New Roman" pitchFamily="18" charset="0"/>
                        </a:rPr>
                        <a:t>dụng</a:t>
                      </a:r>
                      <a:endParaRPr lang="en-US" sz="2000" dirty="0">
                        <a:effectLst/>
                        <a:latin typeface="Times New Roman" pitchFamily="18" charset="0"/>
                        <a:ea typeface="Calibri"/>
                        <a:cs typeface="Times New Roman" pitchFamily="18" charset="0"/>
                      </a:endParaRPr>
                    </a:p>
                  </a:txBody>
                  <a:tcPr marL="0" marR="0" marT="0" marB="0" anchor="ctr"/>
                </a:tc>
              </a:tr>
              <a:tr h="1366041">
                <a:tc>
                  <a:txBody>
                    <a:bodyPr/>
                    <a:lstStyle/>
                    <a:p>
                      <a:pPr marL="30480" marR="30480" algn="just">
                        <a:lnSpc>
                          <a:spcPts val="1800"/>
                        </a:lnSpc>
                        <a:spcAft>
                          <a:spcPts val="1200"/>
                        </a:spcAft>
                      </a:pPr>
                      <a:endParaRPr lang="en-US" sz="1400" dirty="0">
                        <a:effectLst/>
                        <a:latin typeface="Times New Roman" pitchFamily="18" charset="0"/>
                        <a:ea typeface="Calibri"/>
                        <a:cs typeface="Times New Roman" pitchFamily="18" charset="0"/>
                      </a:endParaRPr>
                    </a:p>
                  </a:txBody>
                  <a:tcPr marL="0" marR="0" marT="0" marB="0" anchor="ctr"/>
                </a:tc>
                <a:tc>
                  <a:txBody>
                    <a:bodyPr/>
                    <a:lstStyle/>
                    <a:p>
                      <a:pPr marL="30480" marR="30480" algn="just">
                        <a:lnSpc>
                          <a:spcPts val="1800"/>
                        </a:lnSpc>
                        <a:spcAft>
                          <a:spcPts val="1200"/>
                        </a:spcAft>
                      </a:pPr>
                      <a:endParaRPr lang="en-US" sz="1400" dirty="0">
                        <a:effectLst/>
                        <a:latin typeface="Times New Roman" pitchFamily="18" charset="0"/>
                        <a:ea typeface="Calibri"/>
                        <a:cs typeface="Times New Roman" pitchFamily="18" charset="0"/>
                      </a:endParaRPr>
                    </a:p>
                  </a:txBody>
                  <a:tcPr marL="0" marR="0" marT="0" marB="0" anchor="ctr"/>
                </a:tc>
              </a:tr>
              <a:tr h="1318213">
                <a:tc>
                  <a:txBody>
                    <a:bodyPr/>
                    <a:lstStyle/>
                    <a:p>
                      <a:pPr marL="30480" marR="30480" algn="just">
                        <a:lnSpc>
                          <a:spcPts val="1800"/>
                        </a:lnSpc>
                        <a:spcAft>
                          <a:spcPts val="1200"/>
                        </a:spcAft>
                      </a:pPr>
                      <a:endParaRPr lang="en-US" sz="1400" dirty="0">
                        <a:effectLst/>
                        <a:latin typeface="Times New Roman" pitchFamily="18" charset="0"/>
                        <a:ea typeface="Calibri"/>
                        <a:cs typeface="Times New Roman" pitchFamily="18" charset="0"/>
                      </a:endParaRPr>
                    </a:p>
                  </a:txBody>
                  <a:tcPr marL="0" marR="0" marT="0" marB="0" anchor="ctr"/>
                </a:tc>
                <a:tc>
                  <a:txBody>
                    <a:bodyPr/>
                    <a:lstStyle/>
                    <a:p>
                      <a:pPr marL="30480" marR="30480" algn="just">
                        <a:lnSpc>
                          <a:spcPts val="1800"/>
                        </a:lnSpc>
                        <a:spcAft>
                          <a:spcPts val="1200"/>
                        </a:spcAft>
                      </a:pPr>
                      <a:endParaRPr lang="en-US" sz="1400" dirty="0">
                        <a:effectLst/>
                        <a:latin typeface="Times New Roman" pitchFamily="18" charset="0"/>
                        <a:ea typeface="Calibri"/>
                        <a:cs typeface="Times New Roman" pitchFamily="18" charset="0"/>
                      </a:endParaRPr>
                    </a:p>
                  </a:txBody>
                  <a:tcPr marL="0" marR="0" marT="0" marB="0" anchor="ctr"/>
                </a:tc>
              </a:tr>
              <a:tr h="1524000">
                <a:tc>
                  <a:txBody>
                    <a:bodyPr/>
                    <a:lstStyle/>
                    <a:p>
                      <a:pPr marL="30480" marR="30480" algn="just">
                        <a:lnSpc>
                          <a:spcPts val="1800"/>
                        </a:lnSpc>
                        <a:spcAft>
                          <a:spcPts val="1200"/>
                        </a:spcAft>
                      </a:pPr>
                      <a:endParaRPr lang="en-US" sz="1400" dirty="0">
                        <a:effectLst/>
                        <a:latin typeface="Times New Roman" pitchFamily="18" charset="0"/>
                        <a:ea typeface="Calibri"/>
                        <a:cs typeface="Times New Roman" pitchFamily="18" charset="0"/>
                      </a:endParaRPr>
                    </a:p>
                  </a:txBody>
                  <a:tcPr marL="0" marR="0" marT="0" marB="0" anchor="ctr"/>
                </a:tc>
                <a:tc>
                  <a:txBody>
                    <a:bodyPr/>
                    <a:lstStyle/>
                    <a:p>
                      <a:pPr marL="30480" marR="30480" algn="just">
                        <a:lnSpc>
                          <a:spcPts val="1800"/>
                        </a:lnSpc>
                        <a:spcAft>
                          <a:spcPts val="1200"/>
                        </a:spcAft>
                      </a:pPr>
                      <a:endParaRPr lang="en-US" sz="1400" dirty="0">
                        <a:effectLst/>
                        <a:latin typeface="Times New Roman" pitchFamily="18" charset="0"/>
                        <a:ea typeface="Calibri"/>
                        <a:cs typeface="Times New Roman" pitchFamily="18" charset="0"/>
                      </a:endParaRPr>
                    </a:p>
                  </a:txBody>
                  <a:tcPr marL="0" marR="0" marT="0" marB="0" anchor="ctr"/>
                </a:tc>
              </a:tr>
            </a:tbl>
          </a:graphicData>
        </a:graphic>
      </p:graphicFrame>
      <p:sp>
        <p:nvSpPr>
          <p:cNvPr id="6" name="TextBox 5"/>
          <p:cNvSpPr txBox="1"/>
          <p:nvPr/>
        </p:nvSpPr>
        <p:spPr>
          <a:xfrm>
            <a:off x="11561" y="971550"/>
            <a:ext cx="3740123" cy="1384995"/>
          </a:xfrm>
          <a:prstGeom prst="rect">
            <a:avLst/>
          </a:prstGeom>
          <a:noFill/>
        </p:spPr>
        <p:txBody>
          <a:bodyPr wrap="square" rtlCol="0">
            <a:spAutoFit/>
          </a:bodyPr>
          <a:lstStyle/>
          <a:p>
            <a:pPr marL="30480" marR="30480" lvl="0" algn="just">
              <a:spcAft>
                <a:spcPts val="1200"/>
              </a:spcAft>
            </a:pPr>
            <a:r>
              <a:rPr lang="en-US" sz="2800" dirty="0" err="1">
                <a:solidFill>
                  <a:srgbClr val="000000"/>
                </a:solidFill>
                <a:latin typeface="Times New Roman" pitchFamily="18" charset="0"/>
                <a:ea typeface="Times New Roman"/>
                <a:cs typeface="Times New Roman" pitchFamily="18" charset="0"/>
              </a:rPr>
              <a:t>Anh</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Hiền</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trả</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lại</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chim</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bồng</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chanh</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vào</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tổ</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sau</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khi</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bắt</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được</a:t>
            </a:r>
            <a:r>
              <a:rPr lang="en-US" sz="2800" dirty="0">
                <a:solidFill>
                  <a:srgbClr val="000000"/>
                </a:solidFill>
                <a:latin typeface="Times New Roman" pitchFamily="18" charset="0"/>
                <a:ea typeface="Times New Roman"/>
                <a:cs typeface="Times New Roman" pitchFamily="18" charset="0"/>
              </a:rPr>
              <a:t>.</a:t>
            </a:r>
            <a:endParaRPr lang="en-US" sz="2800" dirty="0">
              <a:solidFill>
                <a:prstClr val="black"/>
              </a:solidFill>
              <a:latin typeface="Times New Roman" pitchFamily="18" charset="0"/>
              <a:ea typeface="Calibri"/>
              <a:cs typeface="Times New Roman" pitchFamily="18" charset="0"/>
            </a:endParaRPr>
          </a:p>
        </p:txBody>
      </p:sp>
      <p:sp>
        <p:nvSpPr>
          <p:cNvPr id="7" name="TextBox 6"/>
          <p:cNvSpPr txBox="1"/>
          <p:nvPr/>
        </p:nvSpPr>
        <p:spPr>
          <a:xfrm>
            <a:off x="-37328" y="2356545"/>
            <a:ext cx="3817374" cy="1384995"/>
          </a:xfrm>
          <a:prstGeom prst="rect">
            <a:avLst/>
          </a:prstGeom>
          <a:noFill/>
        </p:spPr>
        <p:txBody>
          <a:bodyPr wrap="square" rtlCol="0">
            <a:spAutoFit/>
          </a:bodyPr>
          <a:lstStyle/>
          <a:p>
            <a:pPr marL="30480" marR="30480" lvl="0" algn="just">
              <a:spcAft>
                <a:spcPts val="1200"/>
              </a:spcAft>
            </a:pPr>
            <a:r>
              <a:rPr lang="en-US" sz="2800" dirty="0" err="1">
                <a:solidFill>
                  <a:srgbClr val="000000"/>
                </a:solidFill>
                <a:latin typeface="Times New Roman" pitchFamily="18" charset="0"/>
                <a:ea typeface="Times New Roman"/>
                <a:cs typeface="Times New Roman" pitchFamily="18" charset="0"/>
              </a:rPr>
              <a:t>Anh</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Hiền</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ngăn</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Hoài</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bắt</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lại</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chim</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bồng</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chanh</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lần</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hai</a:t>
            </a:r>
            <a:r>
              <a:rPr lang="en-US" sz="2800" dirty="0">
                <a:solidFill>
                  <a:srgbClr val="000000"/>
                </a:solidFill>
                <a:latin typeface="Times New Roman" pitchFamily="18" charset="0"/>
                <a:ea typeface="Times New Roman"/>
                <a:cs typeface="Times New Roman" pitchFamily="18" charset="0"/>
              </a:rPr>
              <a:t>.</a:t>
            </a:r>
            <a:endParaRPr lang="en-US" sz="2800" dirty="0">
              <a:solidFill>
                <a:prstClr val="black"/>
              </a:solidFill>
              <a:latin typeface="Times New Roman" pitchFamily="18" charset="0"/>
              <a:ea typeface="Calibri"/>
              <a:cs typeface="Times New Roman" pitchFamily="18" charset="0"/>
            </a:endParaRPr>
          </a:p>
        </p:txBody>
      </p:sp>
      <p:sp>
        <p:nvSpPr>
          <p:cNvPr id="8" name="TextBox 7"/>
          <p:cNvSpPr txBox="1"/>
          <p:nvPr/>
        </p:nvSpPr>
        <p:spPr>
          <a:xfrm>
            <a:off x="-22073" y="3543301"/>
            <a:ext cx="3998136" cy="1815882"/>
          </a:xfrm>
          <a:prstGeom prst="rect">
            <a:avLst/>
          </a:prstGeom>
          <a:noFill/>
        </p:spPr>
        <p:txBody>
          <a:bodyPr wrap="square" rtlCol="0">
            <a:spAutoFit/>
          </a:bodyPr>
          <a:lstStyle/>
          <a:p>
            <a:pPr marL="30480" marR="30480" lvl="0" algn="just">
              <a:spcAft>
                <a:spcPts val="1200"/>
              </a:spcAft>
            </a:pPr>
            <a:r>
              <a:rPr lang="en-US" sz="2800" dirty="0" err="1">
                <a:solidFill>
                  <a:srgbClr val="000000"/>
                </a:solidFill>
                <a:latin typeface="Times New Roman" pitchFamily="18" charset="0"/>
                <a:ea typeface="Times New Roman"/>
                <a:cs typeface="Times New Roman" pitchFamily="18" charset="0"/>
              </a:rPr>
              <a:t>Hoài</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thầm</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trò</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chuyện</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cùng</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với</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chim</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bồng</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chanh</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sau</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khi</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biết</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chúng</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phải</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bỏ</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tổ</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mà</a:t>
            </a:r>
            <a:r>
              <a:rPr lang="en-US" sz="2800" dirty="0">
                <a:solidFill>
                  <a:srgbClr val="000000"/>
                </a:solidFill>
                <a:latin typeface="Times New Roman" pitchFamily="18" charset="0"/>
                <a:ea typeface="Times New Roman"/>
                <a:cs typeface="Times New Roman" pitchFamily="18" charset="0"/>
              </a:rPr>
              <a:t> </a:t>
            </a:r>
            <a:r>
              <a:rPr lang="en-US" sz="2800" dirty="0" err="1">
                <a:solidFill>
                  <a:srgbClr val="000000"/>
                </a:solidFill>
                <a:latin typeface="Times New Roman" pitchFamily="18" charset="0"/>
                <a:ea typeface="Times New Roman"/>
                <a:cs typeface="Times New Roman" pitchFamily="18" charset="0"/>
              </a:rPr>
              <a:t>đi</a:t>
            </a:r>
            <a:r>
              <a:rPr lang="en-US" sz="2800" dirty="0">
                <a:solidFill>
                  <a:srgbClr val="000000"/>
                </a:solidFill>
                <a:latin typeface="Times New Roman" pitchFamily="18" charset="0"/>
                <a:ea typeface="Times New Roman"/>
                <a:cs typeface="Times New Roman" pitchFamily="18" charset="0"/>
              </a:rPr>
              <a:t>.</a:t>
            </a:r>
            <a:endParaRPr lang="en-US" sz="2800" dirty="0">
              <a:solidFill>
                <a:prstClr val="black"/>
              </a:solidFill>
              <a:latin typeface="Times New Roman" pitchFamily="18" charset="0"/>
              <a:ea typeface="Calibri"/>
              <a:cs typeface="Times New Roman" pitchFamily="18" charset="0"/>
            </a:endParaRPr>
          </a:p>
        </p:txBody>
      </p:sp>
      <p:sp>
        <p:nvSpPr>
          <p:cNvPr id="9" name="TextBox 8"/>
          <p:cNvSpPr txBox="1"/>
          <p:nvPr/>
        </p:nvSpPr>
        <p:spPr>
          <a:xfrm>
            <a:off x="3772672" y="1200150"/>
            <a:ext cx="5257800" cy="830997"/>
          </a:xfrm>
          <a:prstGeom prst="rect">
            <a:avLst/>
          </a:prstGeom>
          <a:noFill/>
        </p:spPr>
        <p:txBody>
          <a:bodyPr wrap="square" rtlCol="0">
            <a:spAutoFit/>
          </a:bodyPr>
          <a:lstStyle/>
          <a:p>
            <a:pPr marL="30480" marR="30480" lvl="0" algn="just">
              <a:spcAft>
                <a:spcPts val="1200"/>
              </a:spcAft>
            </a:pP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T</a:t>
            </a:r>
            <a:r>
              <a:rPr lang="en-US" sz="2400" dirty="0" err="1" smtClean="0">
                <a:solidFill>
                  <a:srgbClr val="000000"/>
                </a:solidFill>
                <a:latin typeface="Times New Roman" pitchFamily="18" charset="0"/>
                <a:ea typeface="Times New Roman"/>
                <a:cs typeface="Times New Roman" pitchFamily="18" charset="0"/>
              </a:rPr>
              <a:t>ính</a:t>
            </a:r>
            <a:r>
              <a:rPr lang="en-US" sz="2400" dirty="0" smtClean="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cách</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chín</a:t>
            </a:r>
            <a:r>
              <a:rPr lang="en-US" sz="2400" dirty="0">
                <a:solidFill>
                  <a:srgbClr val="000000"/>
                </a:solidFill>
                <a:latin typeface="Times New Roman" pitchFamily="18" charset="0"/>
                <a:ea typeface="Times New Roman"/>
                <a:cs typeface="Times New Roman" pitchFamily="18" charset="0"/>
              </a:rPr>
              <a:t> </a:t>
            </a:r>
            <a:r>
              <a:rPr lang="en-US" sz="2400" dirty="0" err="1" smtClean="0">
                <a:solidFill>
                  <a:srgbClr val="000000"/>
                </a:solidFill>
                <a:latin typeface="Times New Roman" pitchFamily="18" charset="0"/>
                <a:ea typeface="Times New Roman"/>
                <a:cs typeface="Times New Roman" pitchFamily="18" charset="0"/>
              </a:rPr>
              <a:t>chắn</a:t>
            </a:r>
            <a:r>
              <a:rPr lang="en-US" sz="2400" dirty="0" smtClean="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nhận</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thức</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được</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sự</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sai</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trái</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của</a:t>
            </a:r>
            <a:r>
              <a:rPr lang="en-US" sz="2400" dirty="0">
                <a:solidFill>
                  <a:srgbClr val="000000"/>
                </a:solidFill>
                <a:latin typeface="Times New Roman" pitchFamily="18" charset="0"/>
                <a:ea typeface="Times New Roman"/>
                <a:cs typeface="Times New Roman" pitchFamily="18" charset="0"/>
              </a:rPr>
              <a:t> </a:t>
            </a:r>
            <a:r>
              <a:rPr lang="en-US" sz="2400" dirty="0" err="1" smtClean="0">
                <a:solidFill>
                  <a:srgbClr val="000000"/>
                </a:solidFill>
                <a:latin typeface="Times New Roman" pitchFamily="18" charset="0"/>
                <a:ea typeface="Times New Roman"/>
                <a:cs typeface="Times New Roman" pitchFamily="18" charset="0"/>
              </a:rPr>
              <a:t>mình</a:t>
            </a:r>
            <a:r>
              <a:rPr lang="en-US" sz="2400" dirty="0" smtClean="0">
                <a:solidFill>
                  <a:srgbClr val="000000"/>
                </a:solidFill>
                <a:latin typeface="Times New Roman" pitchFamily="18" charset="0"/>
                <a:ea typeface="Times New Roman"/>
                <a:cs typeface="Times New Roman" pitchFamily="18" charset="0"/>
              </a:rPr>
              <a:t>.</a:t>
            </a:r>
            <a:endParaRPr lang="en-US" sz="2400" dirty="0">
              <a:solidFill>
                <a:prstClr val="black"/>
              </a:solidFill>
              <a:latin typeface="Times New Roman" pitchFamily="18" charset="0"/>
              <a:ea typeface="Calibri"/>
              <a:cs typeface="Times New Roman" pitchFamily="18" charset="0"/>
            </a:endParaRPr>
          </a:p>
        </p:txBody>
      </p:sp>
      <p:sp>
        <p:nvSpPr>
          <p:cNvPr id="10" name="TextBox 9"/>
          <p:cNvSpPr txBox="1"/>
          <p:nvPr/>
        </p:nvSpPr>
        <p:spPr>
          <a:xfrm>
            <a:off x="3828934" y="2495550"/>
            <a:ext cx="5246239" cy="707886"/>
          </a:xfrm>
          <a:prstGeom prst="rect">
            <a:avLst/>
          </a:prstGeom>
          <a:noFill/>
        </p:spPr>
        <p:txBody>
          <a:bodyPr wrap="square" rtlCol="0">
            <a:spAutoFit/>
          </a:bodyPr>
          <a:lstStyle/>
          <a:p>
            <a:pPr marL="30480" marR="30480" lvl="0" algn="just">
              <a:lnSpc>
                <a:spcPts val="1800"/>
              </a:lnSpc>
              <a:spcAft>
                <a:spcPts val="1200"/>
              </a:spcAft>
            </a:pPr>
            <a:r>
              <a:rPr lang="en-US" sz="2400" dirty="0" smtClean="0">
                <a:solidFill>
                  <a:srgbClr val="000000"/>
                </a:solidFill>
                <a:latin typeface="Times New Roman" pitchFamily="18" charset="0"/>
                <a:ea typeface="Times New Roman"/>
                <a:cs typeface="Times New Roman" pitchFamily="18" charset="0"/>
              </a:rPr>
              <a:t>- </a:t>
            </a:r>
            <a:r>
              <a:rPr lang="en-US" sz="2400" dirty="0" err="1" smtClean="0">
                <a:solidFill>
                  <a:srgbClr val="000000"/>
                </a:solidFill>
                <a:latin typeface="Times New Roman" pitchFamily="18" charset="0"/>
                <a:ea typeface="Times New Roman"/>
                <a:cs typeface="Times New Roman" pitchFamily="18" charset="0"/>
              </a:rPr>
              <a:t>Lòng</a:t>
            </a:r>
            <a:r>
              <a:rPr lang="en-US" sz="2400" dirty="0" smtClean="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nhân</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hậu</a:t>
            </a:r>
            <a:r>
              <a:rPr lang="en-US" sz="2400" dirty="0">
                <a:solidFill>
                  <a:srgbClr val="000000"/>
                </a:solidFill>
                <a:latin typeface="Times New Roman" pitchFamily="18" charset="0"/>
                <a:ea typeface="Times New Roman"/>
                <a:cs typeface="Times New Roman" pitchFamily="18" charset="0"/>
              </a:rPr>
              <a:t>, </a:t>
            </a:r>
            <a:r>
              <a:rPr lang="en-US" sz="2400" dirty="0" err="1" smtClean="0">
                <a:solidFill>
                  <a:srgbClr val="000000"/>
                </a:solidFill>
                <a:latin typeface="Times New Roman" pitchFamily="18" charset="0"/>
                <a:ea typeface="Times New Roman"/>
                <a:cs typeface="Times New Roman" pitchFamily="18" charset="0"/>
              </a:rPr>
              <a:t>biết</a:t>
            </a:r>
            <a:r>
              <a:rPr lang="en-US" sz="2400" dirty="0" smtClean="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sai</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của</a:t>
            </a:r>
            <a:r>
              <a:rPr lang="en-US" sz="2400" dirty="0">
                <a:solidFill>
                  <a:srgbClr val="000000"/>
                </a:solidFill>
                <a:latin typeface="Times New Roman" pitchFamily="18" charset="0"/>
                <a:ea typeface="Times New Roman"/>
                <a:cs typeface="Times New Roman" pitchFamily="18" charset="0"/>
              </a:rPr>
              <a:t> </a:t>
            </a:r>
            <a:r>
              <a:rPr lang="en-US" sz="2400" dirty="0" err="1" smtClean="0">
                <a:solidFill>
                  <a:srgbClr val="000000"/>
                </a:solidFill>
                <a:latin typeface="Times New Roman" pitchFamily="18" charset="0"/>
                <a:ea typeface="Times New Roman"/>
                <a:cs typeface="Times New Roman" pitchFamily="18" charset="0"/>
              </a:rPr>
              <a:t>Hoài</a:t>
            </a:r>
            <a:r>
              <a:rPr lang="en-US" sz="2400" dirty="0">
                <a:solidFill>
                  <a:srgbClr val="000000"/>
                </a:solidFill>
                <a:latin typeface="Times New Roman" pitchFamily="18" charset="0"/>
                <a:ea typeface="Times New Roman"/>
                <a:cs typeface="Times New Roman" pitchFamily="18" charset="0"/>
              </a:rPr>
              <a:t>.</a:t>
            </a:r>
            <a:endParaRPr lang="en-US" sz="2400" dirty="0">
              <a:solidFill>
                <a:prstClr val="black"/>
              </a:solidFill>
              <a:latin typeface="Times New Roman" pitchFamily="18" charset="0"/>
              <a:ea typeface="Calibri"/>
              <a:cs typeface="Times New Roman" pitchFamily="18" charset="0"/>
            </a:endParaRPr>
          </a:p>
          <a:p>
            <a:pPr marL="30480" marR="30480" lvl="0" algn="just">
              <a:lnSpc>
                <a:spcPts val="1800"/>
              </a:lnSpc>
              <a:spcAft>
                <a:spcPts val="1200"/>
              </a:spcAft>
            </a:pPr>
            <a:r>
              <a:rPr lang="en-US" sz="2400" dirty="0">
                <a:solidFill>
                  <a:srgbClr val="000000"/>
                </a:solidFill>
                <a:latin typeface="Times New Roman" pitchFamily="18" charset="0"/>
                <a:ea typeface="Times New Roman"/>
                <a:cs typeface="Times New Roman" pitchFamily="18" charset="0"/>
              </a:rPr>
              <a:t>- </a:t>
            </a:r>
            <a:r>
              <a:rPr lang="en-US" sz="2400" dirty="0" err="1" smtClean="0">
                <a:solidFill>
                  <a:srgbClr val="000000"/>
                </a:solidFill>
                <a:latin typeface="Times New Roman" pitchFamily="18" charset="0"/>
                <a:ea typeface="Times New Roman"/>
                <a:cs typeface="Times New Roman" pitchFamily="18" charset="0"/>
              </a:rPr>
              <a:t>Hóa</a:t>
            </a:r>
            <a:r>
              <a:rPr lang="en-US" sz="2400" dirty="0" smtClean="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giải</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mâu</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thuẫn</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giữa</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hai</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anh</a:t>
            </a:r>
            <a:r>
              <a:rPr lang="en-US" sz="2400" dirty="0">
                <a:solidFill>
                  <a:srgbClr val="000000"/>
                </a:solidFill>
                <a:latin typeface="Times New Roman" pitchFamily="18" charset="0"/>
                <a:ea typeface="Times New Roman"/>
                <a:cs typeface="Times New Roman" pitchFamily="18" charset="0"/>
              </a:rPr>
              <a:t> </a:t>
            </a:r>
            <a:r>
              <a:rPr lang="en-US" sz="2400" dirty="0" err="1" smtClean="0">
                <a:solidFill>
                  <a:srgbClr val="000000"/>
                </a:solidFill>
                <a:latin typeface="Times New Roman" pitchFamily="18" charset="0"/>
                <a:ea typeface="Times New Roman"/>
                <a:cs typeface="Times New Roman" pitchFamily="18" charset="0"/>
              </a:rPr>
              <a:t>em</a:t>
            </a:r>
            <a:endParaRPr lang="en-US" sz="2400" dirty="0">
              <a:solidFill>
                <a:prstClr val="black"/>
              </a:solidFill>
              <a:latin typeface="Times New Roman" pitchFamily="18" charset="0"/>
              <a:ea typeface="Calibri"/>
              <a:cs typeface="Times New Roman" pitchFamily="18" charset="0"/>
            </a:endParaRPr>
          </a:p>
        </p:txBody>
      </p:sp>
      <p:sp>
        <p:nvSpPr>
          <p:cNvPr id="11" name="TextBox 10"/>
          <p:cNvSpPr txBox="1"/>
          <p:nvPr/>
        </p:nvSpPr>
        <p:spPr>
          <a:xfrm>
            <a:off x="3780046" y="3589467"/>
            <a:ext cx="5250426" cy="1723549"/>
          </a:xfrm>
          <a:prstGeom prst="rect">
            <a:avLst/>
          </a:prstGeom>
          <a:noFill/>
        </p:spPr>
        <p:txBody>
          <a:bodyPr wrap="square" rtlCol="0">
            <a:spAutoFit/>
          </a:bodyPr>
          <a:lstStyle/>
          <a:p>
            <a:pPr marL="30480" marR="30480" lvl="0" algn="just">
              <a:spcAft>
                <a:spcPts val="1200"/>
              </a:spcAft>
            </a:pP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t</a:t>
            </a:r>
            <a:r>
              <a:rPr lang="en-US" sz="2400" dirty="0" err="1" smtClean="0">
                <a:solidFill>
                  <a:srgbClr val="000000"/>
                </a:solidFill>
                <a:latin typeface="Times New Roman" pitchFamily="18" charset="0"/>
                <a:ea typeface="Times New Roman"/>
                <a:cs typeface="Times New Roman" pitchFamily="18" charset="0"/>
              </a:rPr>
              <a:t>ình</a:t>
            </a:r>
            <a:r>
              <a:rPr lang="en-US" sz="2400" dirty="0" smtClean="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yêu</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thương</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của</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Hoài</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dành</a:t>
            </a:r>
            <a:r>
              <a:rPr lang="en-US" sz="2400" dirty="0">
                <a:solidFill>
                  <a:srgbClr val="000000"/>
                </a:solidFill>
                <a:latin typeface="Times New Roman" pitchFamily="18" charset="0"/>
                <a:ea typeface="Times New Roman"/>
                <a:cs typeface="Times New Roman" pitchFamily="18" charset="0"/>
              </a:rPr>
              <a:t> </a:t>
            </a:r>
            <a:r>
              <a:rPr lang="en-US" sz="2400" dirty="0" err="1" smtClean="0">
                <a:solidFill>
                  <a:srgbClr val="000000"/>
                </a:solidFill>
                <a:latin typeface="Times New Roman" pitchFamily="18" charset="0"/>
                <a:ea typeface="Times New Roman"/>
                <a:cs typeface="Times New Roman" pitchFamily="18" charset="0"/>
              </a:rPr>
              <a:t>bồng</a:t>
            </a:r>
            <a:r>
              <a:rPr lang="en-US" sz="2400" dirty="0" smtClean="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chanh</a:t>
            </a:r>
            <a:r>
              <a:rPr lang="en-US" sz="2400" dirty="0">
                <a:solidFill>
                  <a:srgbClr val="000000"/>
                </a:solidFill>
                <a:latin typeface="Times New Roman" pitchFamily="18" charset="0"/>
                <a:ea typeface="Times New Roman"/>
                <a:cs typeface="Times New Roman" pitchFamily="18" charset="0"/>
              </a:rPr>
              <a:t>.</a:t>
            </a:r>
            <a:endParaRPr lang="en-US" sz="2400" dirty="0">
              <a:solidFill>
                <a:prstClr val="black"/>
              </a:solidFill>
              <a:latin typeface="Times New Roman" pitchFamily="18" charset="0"/>
              <a:ea typeface="Calibri"/>
              <a:cs typeface="Times New Roman" pitchFamily="18" charset="0"/>
            </a:endParaRPr>
          </a:p>
          <a:p>
            <a:pPr marL="30480" marR="30480" lvl="0" algn="just">
              <a:spcAft>
                <a:spcPts val="1200"/>
              </a:spcAft>
            </a:pPr>
            <a:r>
              <a:rPr lang="en-US" sz="2400" dirty="0">
                <a:solidFill>
                  <a:srgbClr val="000000"/>
                </a:solidFill>
                <a:latin typeface="Times New Roman" pitchFamily="18" charset="0"/>
                <a:ea typeface="Times New Roman"/>
                <a:cs typeface="Times New Roman" pitchFamily="18" charset="0"/>
              </a:rPr>
              <a:t>- </a:t>
            </a:r>
            <a:r>
              <a:rPr lang="en-US" sz="2400" dirty="0" err="1" smtClean="0">
                <a:solidFill>
                  <a:srgbClr val="000000"/>
                </a:solidFill>
                <a:latin typeface="Times New Roman" pitchFamily="18" charset="0"/>
                <a:ea typeface="Times New Roman"/>
                <a:cs typeface="Times New Roman" pitchFamily="18" charset="0"/>
              </a:rPr>
              <a:t>hối</a:t>
            </a:r>
            <a:r>
              <a:rPr lang="en-US" sz="2400" dirty="0" smtClean="0">
                <a:solidFill>
                  <a:srgbClr val="000000"/>
                </a:solidFill>
                <a:latin typeface="Times New Roman" pitchFamily="18" charset="0"/>
                <a:ea typeface="Times New Roman"/>
                <a:cs typeface="Times New Roman" pitchFamily="18" charset="0"/>
              </a:rPr>
              <a:t> </a:t>
            </a:r>
            <a:r>
              <a:rPr lang="en-US" sz="2400" dirty="0" err="1" smtClean="0">
                <a:solidFill>
                  <a:srgbClr val="000000"/>
                </a:solidFill>
                <a:latin typeface="Times New Roman" pitchFamily="18" charset="0"/>
                <a:ea typeface="Times New Roman"/>
                <a:cs typeface="Times New Roman" pitchFamily="18" charset="0"/>
              </a:rPr>
              <a:t>hận</a:t>
            </a:r>
            <a:r>
              <a:rPr lang="en-US" sz="2400" dirty="0" smtClean="0">
                <a:solidFill>
                  <a:srgbClr val="000000"/>
                </a:solidFill>
                <a:latin typeface="Times New Roman" pitchFamily="18" charset="0"/>
                <a:ea typeface="Times New Roman"/>
                <a:cs typeface="Times New Roman" pitchFamily="18" charset="0"/>
              </a:rPr>
              <a:t>, </a:t>
            </a:r>
            <a:r>
              <a:rPr lang="en-US" sz="2400" dirty="0" err="1" smtClean="0">
                <a:solidFill>
                  <a:srgbClr val="000000"/>
                </a:solidFill>
                <a:latin typeface="Times New Roman" pitchFamily="18" charset="0"/>
                <a:ea typeface="Times New Roman"/>
                <a:cs typeface="Times New Roman" pitchFamily="18" charset="0"/>
              </a:rPr>
              <a:t>nỗi</a:t>
            </a:r>
            <a:r>
              <a:rPr lang="en-US" sz="2400" dirty="0" smtClean="0">
                <a:solidFill>
                  <a:srgbClr val="000000"/>
                </a:solidFill>
                <a:latin typeface="Times New Roman" pitchFamily="18" charset="0"/>
                <a:ea typeface="Times New Roman"/>
                <a:cs typeface="Times New Roman" pitchFamily="18" charset="0"/>
              </a:rPr>
              <a:t> lo </a:t>
            </a:r>
            <a:r>
              <a:rPr lang="en-US" sz="2400" dirty="0" err="1" smtClean="0">
                <a:solidFill>
                  <a:srgbClr val="000000"/>
                </a:solidFill>
                <a:latin typeface="Times New Roman" pitchFamily="18" charset="0"/>
                <a:ea typeface="Times New Roman"/>
                <a:cs typeface="Times New Roman" pitchFamily="18" charset="0"/>
              </a:rPr>
              <a:t>lắng</a:t>
            </a:r>
            <a:r>
              <a:rPr lang="en-US" sz="2400" dirty="0" smtClean="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niềm</a:t>
            </a:r>
            <a:r>
              <a:rPr lang="en-US" sz="2400" dirty="0">
                <a:solidFill>
                  <a:srgbClr val="000000"/>
                </a:solidFill>
                <a:latin typeface="Times New Roman" pitchFamily="18" charset="0"/>
                <a:ea typeface="Times New Roman"/>
                <a:cs typeface="Times New Roman" pitchFamily="18" charset="0"/>
              </a:rPr>
              <a:t> hi </a:t>
            </a:r>
            <a:r>
              <a:rPr lang="en-US" sz="2400" dirty="0" err="1" smtClean="0">
                <a:solidFill>
                  <a:srgbClr val="000000"/>
                </a:solidFill>
                <a:latin typeface="Times New Roman" pitchFamily="18" charset="0"/>
                <a:ea typeface="Times New Roman"/>
                <a:cs typeface="Times New Roman" pitchFamily="18" charset="0"/>
              </a:rPr>
              <a:t>vọng</a:t>
            </a:r>
            <a:r>
              <a:rPr lang="en-US" sz="2400" dirty="0" smtClean="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chim</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bồng</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chanh</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về</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lại</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tổ</a:t>
            </a:r>
            <a:r>
              <a:rPr lang="en-US" sz="2400" dirty="0">
                <a:solidFill>
                  <a:srgbClr val="000000"/>
                </a:solidFill>
                <a:latin typeface="Times New Roman" pitchFamily="18" charset="0"/>
                <a:ea typeface="Times New Roman"/>
                <a:cs typeface="Times New Roman" pitchFamily="18" charset="0"/>
              </a:rPr>
              <a:t> </a:t>
            </a:r>
            <a:r>
              <a:rPr lang="en-US" sz="2400" dirty="0" err="1" smtClean="0">
                <a:solidFill>
                  <a:srgbClr val="000000"/>
                </a:solidFill>
                <a:latin typeface="Times New Roman" pitchFamily="18" charset="0"/>
                <a:ea typeface="Times New Roman"/>
                <a:cs typeface="Times New Roman" pitchFamily="18" charset="0"/>
              </a:rPr>
              <a:t>cũ</a:t>
            </a:r>
            <a:endParaRPr lang="en-US" sz="2400" dirty="0">
              <a:solidFill>
                <a:prstClr val="black"/>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591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lnSpcReduction="10000"/>
          </a:bodyPr>
          <a:lstStyle/>
          <a:p>
            <a:pPr marL="0" indent="0">
              <a:buNone/>
            </a:pPr>
            <a:r>
              <a:rPr lang="en-US" b="1" dirty="0" smtClean="0">
                <a:solidFill>
                  <a:srgbClr val="FF0000"/>
                </a:solidFill>
                <a:latin typeface="Times New Roman"/>
                <a:ea typeface="Calibri"/>
              </a:rPr>
              <a:t>3. </a:t>
            </a:r>
            <a:r>
              <a:rPr lang="en-US" b="1" dirty="0" err="1" smtClean="0">
                <a:solidFill>
                  <a:srgbClr val="FF0000"/>
                </a:solidFill>
                <a:latin typeface="Times New Roman"/>
                <a:ea typeface="Calibri"/>
              </a:rPr>
              <a:t>Tổng</a:t>
            </a:r>
            <a:r>
              <a:rPr lang="en-US" b="1" dirty="0" smtClean="0">
                <a:solidFill>
                  <a:srgbClr val="FF0000"/>
                </a:solidFill>
                <a:latin typeface="Times New Roman"/>
                <a:ea typeface="Calibri"/>
              </a:rPr>
              <a:t> </a:t>
            </a:r>
            <a:r>
              <a:rPr lang="en-US" b="1" dirty="0" err="1">
                <a:solidFill>
                  <a:srgbClr val="FF0000"/>
                </a:solidFill>
                <a:latin typeface="Times New Roman"/>
                <a:ea typeface="Calibri"/>
              </a:rPr>
              <a:t>kết</a:t>
            </a:r>
            <a:r>
              <a:rPr lang="en-US" b="1" dirty="0" smtClean="0">
                <a:solidFill>
                  <a:srgbClr val="FF0000"/>
                </a:solidFill>
                <a:latin typeface="Times New Roman"/>
                <a:ea typeface="Calibri"/>
              </a:rPr>
              <a:t>:</a:t>
            </a:r>
          </a:p>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thuật</a:t>
            </a:r>
            <a:r>
              <a:rPr lang="en-US" b="1" dirty="0">
                <a:latin typeface="Times New Roman" pitchFamily="18" charset="0"/>
                <a:cs typeface="Times New Roman" pitchFamily="18" charset="0"/>
              </a:rPr>
              <a:t>: </a:t>
            </a:r>
            <a:r>
              <a:rPr lang="en-US" dirty="0" err="1">
                <a:latin typeface="Times New Roman" pitchFamily="18" charset="0"/>
                <a:ea typeface="Times New Roman"/>
                <a:cs typeface="Times New Roman" pitchFamily="18" charset="0"/>
              </a:rPr>
              <a:t>Sử</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dụng</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ngôn</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từ</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giản</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dị</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thân</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thuộc</a:t>
            </a:r>
            <a:r>
              <a:rPr lang="en-US" dirty="0">
                <a:latin typeface="Times New Roman" pitchFamily="18" charset="0"/>
                <a:ea typeface="Times New Roman"/>
                <a:cs typeface="Times New Roman" pitchFamily="18" charset="0"/>
              </a:rPr>
              <a:t>. </a:t>
            </a:r>
            <a:endParaRPr lang="en-US" dirty="0">
              <a:latin typeface="Times New Roman" pitchFamily="18" charset="0"/>
              <a:cs typeface="Times New Roman" pitchFamily="18" charset="0"/>
            </a:endParaRPr>
          </a:p>
          <a:p>
            <a:pPr marL="0" indent="0">
              <a:buNone/>
            </a:pPr>
            <a:r>
              <a:rPr lang="en-US" b="1" dirty="0">
                <a:latin typeface="Times New Roman" pitchFamily="18" charset="0"/>
                <a:ea typeface="Calibri"/>
                <a:cs typeface="Times New Roman" pitchFamily="18" charset="0"/>
              </a:rPr>
              <a:t>- </a:t>
            </a:r>
            <a:r>
              <a:rPr lang="en-US" b="1" dirty="0" err="1">
                <a:latin typeface="Times New Roman" pitchFamily="18" charset="0"/>
                <a:ea typeface="Calibri"/>
                <a:cs typeface="Times New Roman" pitchFamily="18" charset="0"/>
              </a:rPr>
              <a:t>Nội</a:t>
            </a:r>
            <a:r>
              <a:rPr lang="en-US" b="1" dirty="0">
                <a:latin typeface="Times New Roman" pitchFamily="18" charset="0"/>
                <a:ea typeface="Calibri"/>
                <a:cs typeface="Times New Roman" pitchFamily="18" charset="0"/>
              </a:rPr>
              <a:t> dung: </a:t>
            </a:r>
            <a:r>
              <a:rPr lang="en-US" dirty="0" err="1">
                <a:latin typeface="Times New Roman" pitchFamily="18" charset="0"/>
                <a:ea typeface="Times New Roman"/>
                <a:cs typeface="Times New Roman" pitchFamily="18" charset="0"/>
              </a:rPr>
              <a:t>Tác</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phẩm</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kể</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về</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kỉ</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niệm</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đáng</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nhớ</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thời</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thơ</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ấu</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của</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cậu</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bé</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Hoài</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cùng</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người</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anh</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trai</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tên</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Hiền</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hai</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anh</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em</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đều</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là</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những</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người</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rất</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thích</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và</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luôn</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tìm</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tòi</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khám</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về</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thế</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giới</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của</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các</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loài</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chim</a:t>
            </a:r>
            <a:r>
              <a:rPr lang="en-US" dirty="0">
                <a:latin typeface="Times New Roman" pitchFamily="18" charset="0"/>
                <a:ea typeface="Times New Roman"/>
                <a:cs typeface="Times New Roman" pitchFamily="18" charset="0"/>
              </a:rPr>
              <a:t>. Qua </a:t>
            </a:r>
            <a:r>
              <a:rPr lang="en-US" dirty="0" err="1">
                <a:latin typeface="Times New Roman" pitchFamily="18" charset="0"/>
                <a:ea typeface="Times New Roman"/>
                <a:cs typeface="Times New Roman" pitchFamily="18" charset="0"/>
              </a:rPr>
              <a:t>đây</a:t>
            </a:r>
            <a:r>
              <a:rPr lang="en-US" dirty="0">
                <a:latin typeface="Times New Roman" pitchFamily="18" charset="0"/>
                <a:ea typeface="Times New Roman"/>
                <a:cs typeface="Times New Roman" pitchFamily="18" charset="0"/>
              </a:rPr>
              <a:t> ta </a:t>
            </a:r>
            <a:r>
              <a:rPr lang="en-US" dirty="0" err="1">
                <a:latin typeface="Times New Roman" pitchFamily="18" charset="0"/>
                <a:ea typeface="Times New Roman"/>
                <a:cs typeface="Times New Roman" pitchFamily="18" charset="0"/>
              </a:rPr>
              <a:t>có</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thể</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thấy</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hai</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anh</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em</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Hiên</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và</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Hoài</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là</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những</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người</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rất</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yêu</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thương</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động</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vật</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đồng</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thời</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tác</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giả</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cũng</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muốn</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gửi</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gắm</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tới</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độc</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giả</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thông</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điệp</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Hãy</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biết</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yêu</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thương</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trân</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trọng</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và</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đừng</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làm</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tổn</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hại</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tới</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động</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vật</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bởi</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chúng</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cũng</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giống</a:t>
            </a:r>
            <a:r>
              <a:rPr lang="en-US" dirty="0">
                <a:latin typeface="Times New Roman" pitchFamily="18" charset="0"/>
                <a:ea typeface="Times New Roman"/>
                <a:cs typeface="Times New Roman" pitchFamily="18" charset="0"/>
              </a:rPr>
              <a:t> con </a:t>
            </a:r>
            <a:r>
              <a:rPr lang="en-US" dirty="0" err="1">
                <a:latin typeface="Times New Roman" pitchFamily="18" charset="0"/>
                <a:ea typeface="Times New Roman"/>
                <a:cs typeface="Times New Roman" pitchFamily="18" charset="0"/>
              </a:rPr>
              <a:t>người</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cũng</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biết</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đau</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biết</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buồn</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biết</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cả</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tổn</a:t>
            </a:r>
            <a:r>
              <a:rPr lang="en-US" dirty="0">
                <a:latin typeface="Times New Roman" pitchFamily="18" charset="0"/>
                <a:ea typeface="Times New Roman"/>
                <a:cs typeface="Times New Roman" pitchFamily="18" charset="0"/>
              </a:rPr>
              <a:t> </a:t>
            </a:r>
            <a:r>
              <a:rPr lang="en-US" dirty="0" err="1">
                <a:latin typeface="Times New Roman" pitchFamily="18" charset="0"/>
                <a:ea typeface="Times New Roman"/>
                <a:cs typeface="Times New Roman" pitchFamily="18" charset="0"/>
              </a:rPr>
              <a:t>thương</a:t>
            </a:r>
            <a:r>
              <a:rPr lang="en-US" dirty="0">
                <a:latin typeface="Times New Roman" pitchFamily="18" charset="0"/>
                <a:ea typeface="Times New Roman"/>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5049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25000" lnSpcReduction="20000"/>
          </a:bodyPr>
          <a:lstStyle/>
          <a:p>
            <a:pPr marL="0" indent="0" algn="ctr">
              <a:buNone/>
            </a:pPr>
            <a:r>
              <a:rPr lang="en-US" sz="6200" b="1" dirty="0">
                <a:solidFill>
                  <a:srgbClr val="FF0000"/>
                </a:solidFill>
                <a:latin typeface="Times New Roman"/>
                <a:ea typeface="Calibri"/>
              </a:rPr>
              <a:t>LUYỆN </a:t>
            </a:r>
            <a:r>
              <a:rPr lang="en-US" sz="6200" b="1" dirty="0" smtClean="0">
                <a:solidFill>
                  <a:srgbClr val="FF0000"/>
                </a:solidFill>
                <a:latin typeface="Times New Roman"/>
                <a:ea typeface="Calibri"/>
              </a:rPr>
              <a:t>TẬP</a:t>
            </a:r>
          </a:p>
          <a:p>
            <a:pPr marL="0" indent="0">
              <a:buNone/>
            </a:pPr>
            <a:r>
              <a:rPr lang="vi-VN" sz="6800" dirty="0">
                <a:solidFill>
                  <a:srgbClr val="0070C0"/>
                </a:solidFill>
                <a:latin typeface="+mj-lt"/>
                <a:cs typeface="Times New Roman" pitchFamily="18" charset="0"/>
              </a:rPr>
              <a:t>Chủ đề của truyện này là gì? Nêu một vài căn cứ giúp em xác định chủ </a:t>
            </a:r>
            <a:r>
              <a:rPr lang="vi-VN" sz="6800" dirty="0" smtClean="0">
                <a:solidFill>
                  <a:srgbClr val="0070C0"/>
                </a:solidFill>
                <a:latin typeface="+mj-lt"/>
                <a:cs typeface="Times New Roman" pitchFamily="18" charset="0"/>
              </a:rPr>
              <a:t>đề</a:t>
            </a:r>
            <a:r>
              <a:rPr lang="en-US" sz="6800" dirty="0" smtClean="0">
                <a:solidFill>
                  <a:srgbClr val="0070C0"/>
                </a:solidFill>
                <a:latin typeface="+mj-lt"/>
                <a:cs typeface="Times New Roman" pitchFamily="18" charset="0"/>
              </a:rPr>
              <a:t>.</a:t>
            </a:r>
          </a:p>
          <a:p>
            <a:pPr marL="0" indent="0" algn="just">
              <a:lnSpc>
                <a:spcPct val="115000"/>
              </a:lnSpc>
              <a:spcAft>
                <a:spcPts val="0"/>
              </a:spcAft>
              <a:buNone/>
            </a:pP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Chủ</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đề</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của</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truyện</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Bồng</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chanh</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đỏ</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là</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tình</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yêu</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thương</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và</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sự</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tôn</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trọng</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quyền</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sống</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tự</a:t>
            </a:r>
            <a:r>
              <a:rPr lang="en-US" sz="6800" dirty="0">
                <a:solidFill>
                  <a:srgbClr val="7030A0"/>
                </a:solidFill>
                <a:latin typeface="Times New Roman" pitchFamily="18" charset="0"/>
                <a:ea typeface="Arial"/>
                <a:cs typeface="Times New Roman" pitchFamily="18" charset="0"/>
              </a:rPr>
              <a:t> do </a:t>
            </a:r>
            <a:r>
              <a:rPr lang="en-US" sz="6800" dirty="0" err="1">
                <a:solidFill>
                  <a:srgbClr val="7030A0"/>
                </a:solidFill>
                <a:latin typeface="Times New Roman" pitchFamily="18" charset="0"/>
                <a:ea typeface="Arial"/>
                <a:cs typeface="Times New Roman" pitchFamily="18" charset="0"/>
              </a:rPr>
              <a:t>đối</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với</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loài</a:t>
            </a:r>
            <a:r>
              <a:rPr lang="en-US" sz="6800" dirty="0">
                <a:solidFill>
                  <a:srgbClr val="7030A0"/>
                </a:solidFill>
                <a:latin typeface="Times New Roman" pitchFamily="18" charset="0"/>
                <a:ea typeface="Arial"/>
                <a:cs typeface="Times New Roman" pitchFamily="18" charset="0"/>
              </a:rPr>
              <a:t> </a:t>
            </a:r>
            <a:r>
              <a:rPr lang="en-US" sz="6800" dirty="0" err="1">
                <a:solidFill>
                  <a:srgbClr val="7030A0"/>
                </a:solidFill>
                <a:latin typeface="Times New Roman" pitchFamily="18" charset="0"/>
                <a:ea typeface="Arial"/>
                <a:cs typeface="Times New Roman" pitchFamily="18" charset="0"/>
              </a:rPr>
              <a:t>vật</a:t>
            </a:r>
            <a:r>
              <a:rPr lang="en-US" sz="6800" dirty="0">
                <a:solidFill>
                  <a:srgbClr val="7030A0"/>
                </a:solidFill>
                <a:latin typeface="Times New Roman" pitchFamily="18" charset="0"/>
                <a:ea typeface="Arial"/>
                <a:cs typeface="Times New Roman" pitchFamily="18" charset="0"/>
              </a:rPr>
              <a:t>.</a:t>
            </a:r>
            <a:endParaRPr lang="en-US" sz="6800" dirty="0">
              <a:solidFill>
                <a:srgbClr val="7030A0"/>
              </a:solidFill>
              <a:latin typeface="Times New Roman" pitchFamily="18" charset="0"/>
              <a:ea typeface="Calibri"/>
              <a:cs typeface="Times New Roman" pitchFamily="18" charset="0"/>
            </a:endParaRPr>
          </a:p>
          <a:p>
            <a:pPr marL="0" indent="0" algn="just">
              <a:lnSpc>
                <a:spcPct val="115000"/>
              </a:lnSpc>
              <a:spcAft>
                <a:spcPts val="0"/>
              </a:spcAft>
              <a:buNone/>
            </a:pPr>
            <a:r>
              <a:rPr lang="en-US" sz="6800" dirty="0">
                <a:solidFill>
                  <a:schemeClr val="accent6">
                    <a:lumMod val="50000"/>
                  </a:schemeClr>
                </a:solidFill>
                <a:latin typeface="Times New Roman" pitchFamily="18" charset="0"/>
                <a:ea typeface="Arial"/>
                <a:cs typeface="Times New Roman" pitchFamily="18" charset="0"/>
              </a:rPr>
              <a:t>- </a:t>
            </a:r>
            <a:r>
              <a:rPr lang="en-US" sz="6800" dirty="0" err="1">
                <a:solidFill>
                  <a:schemeClr val="accent6">
                    <a:lumMod val="50000"/>
                  </a:schemeClr>
                </a:solidFill>
                <a:latin typeface="Times New Roman" pitchFamily="18" charset="0"/>
                <a:ea typeface="Arial"/>
                <a:cs typeface="Times New Roman" pitchFamily="18" charset="0"/>
              </a:rPr>
              <a:t>Căn</a:t>
            </a:r>
            <a:r>
              <a:rPr lang="en-US" sz="6800" dirty="0">
                <a:solidFill>
                  <a:schemeClr val="accent6">
                    <a:lumMod val="50000"/>
                  </a:schemeClr>
                </a:solidFill>
                <a:latin typeface="Times New Roman" pitchFamily="18" charset="0"/>
                <a:ea typeface="Arial"/>
                <a:cs typeface="Times New Roman" pitchFamily="18" charset="0"/>
              </a:rPr>
              <a:t> </a:t>
            </a:r>
            <a:r>
              <a:rPr lang="en-US" sz="6800" dirty="0" err="1">
                <a:solidFill>
                  <a:schemeClr val="accent6">
                    <a:lumMod val="50000"/>
                  </a:schemeClr>
                </a:solidFill>
                <a:latin typeface="Times New Roman" pitchFamily="18" charset="0"/>
                <a:ea typeface="Arial"/>
                <a:cs typeface="Times New Roman" pitchFamily="18" charset="0"/>
              </a:rPr>
              <a:t>cứ</a:t>
            </a:r>
            <a:r>
              <a:rPr lang="en-US" sz="6800" dirty="0">
                <a:solidFill>
                  <a:schemeClr val="accent6">
                    <a:lumMod val="50000"/>
                  </a:schemeClr>
                </a:solidFill>
                <a:latin typeface="Times New Roman" pitchFamily="18" charset="0"/>
                <a:ea typeface="Arial"/>
                <a:cs typeface="Times New Roman" pitchFamily="18" charset="0"/>
              </a:rPr>
              <a:t> </a:t>
            </a:r>
            <a:r>
              <a:rPr lang="en-US" sz="6800" dirty="0" err="1">
                <a:solidFill>
                  <a:schemeClr val="accent6">
                    <a:lumMod val="50000"/>
                  </a:schemeClr>
                </a:solidFill>
                <a:latin typeface="Times New Roman" pitchFamily="18" charset="0"/>
                <a:ea typeface="Arial"/>
                <a:cs typeface="Times New Roman" pitchFamily="18" charset="0"/>
              </a:rPr>
              <a:t>để</a:t>
            </a:r>
            <a:r>
              <a:rPr lang="en-US" sz="6800" dirty="0">
                <a:solidFill>
                  <a:schemeClr val="accent6">
                    <a:lumMod val="50000"/>
                  </a:schemeClr>
                </a:solidFill>
                <a:latin typeface="Times New Roman" pitchFamily="18" charset="0"/>
                <a:ea typeface="Arial"/>
                <a:cs typeface="Times New Roman" pitchFamily="18" charset="0"/>
              </a:rPr>
              <a:t> </a:t>
            </a:r>
            <a:r>
              <a:rPr lang="en-US" sz="6800" dirty="0" err="1">
                <a:solidFill>
                  <a:schemeClr val="accent6">
                    <a:lumMod val="50000"/>
                  </a:schemeClr>
                </a:solidFill>
                <a:latin typeface="Times New Roman" pitchFamily="18" charset="0"/>
                <a:ea typeface="Arial"/>
                <a:cs typeface="Times New Roman" pitchFamily="18" charset="0"/>
              </a:rPr>
              <a:t>xác</a:t>
            </a:r>
            <a:r>
              <a:rPr lang="en-US" sz="6800" dirty="0">
                <a:solidFill>
                  <a:schemeClr val="accent6">
                    <a:lumMod val="50000"/>
                  </a:schemeClr>
                </a:solidFill>
                <a:latin typeface="Times New Roman" pitchFamily="18" charset="0"/>
                <a:ea typeface="Arial"/>
                <a:cs typeface="Times New Roman" pitchFamily="18" charset="0"/>
              </a:rPr>
              <a:t> </a:t>
            </a:r>
            <a:r>
              <a:rPr lang="en-US" sz="6800" dirty="0" err="1">
                <a:solidFill>
                  <a:schemeClr val="accent6">
                    <a:lumMod val="50000"/>
                  </a:schemeClr>
                </a:solidFill>
                <a:latin typeface="Times New Roman" pitchFamily="18" charset="0"/>
                <a:ea typeface="Arial"/>
                <a:cs typeface="Times New Roman" pitchFamily="18" charset="0"/>
              </a:rPr>
              <a:t>định</a:t>
            </a:r>
            <a:r>
              <a:rPr lang="en-US" sz="6800" dirty="0">
                <a:solidFill>
                  <a:schemeClr val="accent6">
                    <a:lumMod val="50000"/>
                  </a:schemeClr>
                </a:solidFill>
                <a:latin typeface="Times New Roman" pitchFamily="18" charset="0"/>
                <a:ea typeface="Arial"/>
                <a:cs typeface="Times New Roman" pitchFamily="18" charset="0"/>
              </a:rPr>
              <a:t> </a:t>
            </a:r>
            <a:r>
              <a:rPr lang="en-US" sz="6800" dirty="0" err="1">
                <a:solidFill>
                  <a:schemeClr val="accent6">
                    <a:lumMod val="50000"/>
                  </a:schemeClr>
                </a:solidFill>
                <a:latin typeface="Times New Roman" pitchFamily="18" charset="0"/>
                <a:ea typeface="Arial"/>
                <a:cs typeface="Times New Roman" pitchFamily="18" charset="0"/>
              </a:rPr>
              <a:t>chủ</a:t>
            </a:r>
            <a:r>
              <a:rPr lang="en-US" sz="6800" dirty="0">
                <a:solidFill>
                  <a:schemeClr val="accent6">
                    <a:lumMod val="50000"/>
                  </a:schemeClr>
                </a:solidFill>
                <a:latin typeface="Times New Roman" pitchFamily="18" charset="0"/>
                <a:ea typeface="Arial"/>
                <a:cs typeface="Times New Roman" pitchFamily="18" charset="0"/>
              </a:rPr>
              <a:t> </a:t>
            </a:r>
            <a:r>
              <a:rPr lang="en-US" sz="6800" dirty="0" err="1">
                <a:solidFill>
                  <a:schemeClr val="accent6">
                    <a:lumMod val="50000"/>
                  </a:schemeClr>
                </a:solidFill>
                <a:latin typeface="Times New Roman" pitchFamily="18" charset="0"/>
                <a:ea typeface="Arial"/>
                <a:cs typeface="Times New Roman" pitchFamily="18" charset="0"/>
              </a:rPr>
              <a:t>đề</a:t>
            </a:r>
            <a:r>
              <a:rPr lang="en-US" sz="6800" dirty="0">
                <a:solidFill>
                  <a:schemeClr val="accent6">
                    <a:lumMod val="50000"/>
                  </a:schemeClr>
                </a:solidFill>
                <a:latin typeface="Times New Roman" pitchFamily="18" charset="0"/>
                <a:ea typeface="Arial"/>
                <a:cs typeface="Times New Roman" pitchFamily="18" charset="0"/>
              </a:rPr>
              <a:t>:</a:t>
            </a:r>
            <a:endParaRPr lang="en-US" sz="6800" dirty="0">
              <a:solidFill>
                <a:schemeClr val="accent6">
                  <a:lumMod val="50000"/>
                </a:schemeClr>
              </a:solidFill>
              <a:latin typeface="Times New Roman" pitchFamily="18" charset="0"/>
              <a:ea typeface="Calibri"/>
              <a:cs typeface="Times New Roman" pitchFamily="18" charset="0"/>
            </a:endParaRPr>
          </a:p>
          <a:p>
            <a:pPr marL="0" indent="0" algn="just">
              <a:lnSpc>
                <a:spcPct val="115000"/>
              </a:lnSpc>
              <a:spcAft>
                <a:spcPts val="0"/>
              </a:spcAft>
              <a:buNone/>
            </a:pP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Sự</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kiện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phát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hiện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chim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bồng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chanh</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đi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bắt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giống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chim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quý</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trả</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chim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về</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tổ</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cũ</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lén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đi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bắt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chim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một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mình</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mong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ước</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cuộc</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sống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yên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ổn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cho</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gia</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đình</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chim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bằng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chanh</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đỏ</a:t>
            </a:r>
            <a:r>
              <a:rPr lang="en-US" sz="6800" dirty="0">
                <a:solidFill>
                  <a:schemeClr val="accent6">
                    <a:lumMod val="75000"/>
                  </a:schemeClr>
                </a:solidFill>
                <a:latin typeface="Times New Roman" pitchFamily="18" charset="0"/>
                <a:ea typeface="Arial"/>
                <a:cs typeface="Times New Roman" pitchFamily="18" charset="0"/>
              </a:rPr>
              <a:t>.</a:t>
            </a:r>
            <a:endParaRPr lang="en-US" sz="6800" dirty="0">
              <a:solidFill>
                <a:schemeClr val="accent6">
                  <a:lumMod val="75000"/>
                </a:schemeClr>
              </a:solidFill>
              <a:latin typeface="Times New Roman" pitchFamily="18" charset="0"/>
              <a:ea typeface="Calibri"/>
              <a:cs typeface="Times New Roman" pitchFamily="18" charset="0"/>
            </a:endParaRPr>
          </a:p>
          <a:p>
            <a:pPr marL="0" indent="0" algn="just">
              <a:lnSpc>
                <a:spcPct val="115000"/>
              </a:lnSpc>
              <a:spcAft>
                <a:spcPts val="0"/>
              </a:spcAft>
              <a:buNone/>
            </a:pP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Nhân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vật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và</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mối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quan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hệ</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giữa</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nhân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vật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với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hoàn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cảnh</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và</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các</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nhân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vật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khác</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chủ</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bé</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Hoài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trong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mối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quan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hệ</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với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không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gian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làng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quê</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với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đầm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sen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thơ</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mộng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nơi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sinh</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sống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của</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giống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chim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quý</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mối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quan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hệ</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giữa</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Hoài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với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anh</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trai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người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truyền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cho</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cậu</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bé</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tình</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yêu</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niềm</a:t>
            </a:r>
            <a:r>
              <a:rPr lang="en-US" sz="6800" dirty="0">
                <a:solidFill>
                  <a:schemeClr val="accent6">
                    <a:lumMod val="75000"/>
                  </a:schemeClr>
                </a:solidFill>
                <a:latin typeface="Times New Roman" pitchFamily="18" charset="0"/>
                <a:ea typeface="Arial"/>
                <a:cs typeface="Times New Roman" pitchFamily="18" charset="0"/>
              </a:rPr>
              <a:t> say </a:t>
            </a:r>
            <a:r>
              <a:rPr lang="en-US" sz="6800" dirty="0" err="1">
                <a:solidFill>
                  <a:schemeClr val="accent6">
                    <a:lumMod val="75000"/>
                  </a:schemeClr>
                </a:solidFill>
                <a:latin typeface="Times New Roman" pitchFamily="18" charset="0"/>
                <a:ea typeface="Arial"/>
                <a:cs typeface="Times New Roman" pitchFamily="18" charset="0"/>
              </a:rPr>
              <a:t>mê</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các</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giống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chim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quý</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hiếm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với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những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người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xung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quanh</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lũ</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bạn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cũng</a:t>
            </a:r>
            <a:r>
              <a:rPr lang="en-US" sz="6800" dirty="0">
                <a:solidFill>
                  <a:schemeClr val="accent6">
                    <a:lumMod val="75000"/>
                  </a:schemeClr>
                </a:solidFill>
                <a:latin typeface="Times New Roman" pitchFamily="18" charset="0"/>
                <a:ea typeface="Arial"/>
                <a:cs typeface="Times New Roman" pitchFamily="18" charset="0"/>
              </a:rPr>
              <a:t> say </a:t>
            </a:r>
            <a:r>
              <a:rPr lang="en-US" sz="6800" dirty="0" err="1">
                <a:solidFill>
                  <a:schemeClr val="accent6">
                    <a:lumMod val="75000"/>
                  </a:schemeClr>
                </a:solidFill>
                <a:latin typeface="Times New Roman" pitchFamily="18" charset="0"/>
                <a:ea typeface="Arial"/>
                <a:cs typeface="Times New Roman" pitchFamily="18" charset="0"/>
              </a:rPr>
              <a:t>mê</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chim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bồng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chanh</a:t>
            </a:r>
            <a:r>
              <a:rPr lang="en-US" sz="6800" dirty="0">
                <a:solidFill>
                  <a:schemeClr val="accent6">
                    <a:lumMod val="75000"/>
                  </a:schemeClr>
                </a:solidFill>
                <a:latin typeface="Times New Roman" pitchFamily="18" charset="0"/>
                <a:ea typeface="Arial"/>
                <a:cs typeface="Times New Roman" pitchFamily="18" charset="0"/>
              </a:rPr>
              <a:t>).</a:t>
            </a:r>
            <a:endParaRPr lang="en-US" sz="6800" dirty="0">
              <a:solidFill>
                <a:schemeClr val="accent6">
                  <a:lumMod val="75000"/>
                </a:schemeClr>
              </a:solidFill>
              <a:latin typeface="Times New Roman" pitchFamily="18" charset="0"/>
              <a:ea typeface="Calibri"/>
              <a:cs typeface="Times New Roman" pitchFamily="18" charset="0"/>
            </a:endParaRPr>
          </a:p>
          <a:p>
            <a:pPr marL="0" indent="0" algn="just">
              <a:lnSpc>
                <a:spcPct val="115000"/>
              </a:lnSpc>
              <a:spcAft>
                <a:spcPts val="0"/>
              </a:spcAft>
              <a:buNone/>
            </a:pPr>
            <a:r>
              <a:rPr lang="en-US" sz="6800" dirty="0">
                <a:solidFill>
                  <a:schemeClr val="accent6">
                    <a:lumMod val="75000"/>
                  </a:schemeClr>
                </a:solidFill>
                <a:latin typeface="Times New Roman" pitchFamily="18" charset="0"/>
                <a:ea typeface="Arial"/>
                <a:cs typeface="Times New Roman" pitchFamily="18" charset="0"/>
              </a:rPr>
              <a:t>+ Chi </a:t>
            </a:r>
            <a:r>
              <a:rPr lang="en-US" sz="6800" dirty="0" err="1">
                <a:solidFill>
                  <a:schemeClr val="accent6">
                    <a:lumMod val="75000"/>
                  </a:schemeClr>
                </a:solidFill>
                <a:latin typeface="Times New Roman" pitchFamily="18" charset="0"/>
                <a:ea typeface="Arial"/>
                <a:cs typeface="Times New Roman" pitchFamily="18" charset="0"/>
              </a:rPr>
              <a:t>tiết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và</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mối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quan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hệ</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giữa</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các</a:t>
            </a:r>
            <a:r>
              <a:rPr lang="en-US" sz="6800" dirty="0">
                <a:solidFill>
                  <a:schemeClr val="accent6">
                    <a:lumMod val="75000"/>
                  </a:schemeClr>
                </a:solidFill>
                <a:latin typeface="Times New Roman" pitchFamily="18" charset="0"/>
                <a:ea typeface="Arial"/>
                <a:cs typeface="Times New Roman" pitchFamily="18" charset="0"/>
              </a:rPr>
              <a:t> chi </a:t>
            </a:r>
            <a:r>
              <a:rPr lang="en-US" sz="6800" dirty="0" err="1">
                <a:solidFill>
                  <a:schemeClr val="accent6">
                    <a:lumMod val="75000"/>
                  </a:schemeClr>
                </a:solidFill>
                <a:latin typeface="Times New Roman" pitchFamily="18" charset="0"/>
                <a:ea typeface="Arial"/>
                <a:cs typeface="Times New Roman" pitchFamily="18" charset="0"/>
              </a:rPr>
              <a:t>tiết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nhan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đề</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Bồng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chanh</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đỏ</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và</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mối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quan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hệ</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giữa</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nhan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đề</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này</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với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một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loạt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các</a:t>
            </a:r>
            <a:r>
              <a:rPr lang="en-US" sz="6800" dirty="0">
                <a:solidFill>
                  <a:schemeClr val="accent6">
                    <a:lumMod val="75000"/>
                  </a:schemeClr>
                </a:solidFill>
                <a:latin typeface="Times New Roman" pitchFamily="18" charset="0"/>
                <a:ea typeface="Arial"/>
                <a:cs typeface="Times New Roman" pitchFamily="18" charset="0"/>
              </a:rPr>
              <a:t> chi </a:t>
            </a:r>
            <a:r>
              <a:rPr lang="en-US" sz="6800" dirty="0" err="1">
                <a:solidFill>
                  <a:schemeClr val="accent6">
                    <a:lumMod val="75000"/>
                  </a:schemeClr>
                </a:solidFill>
                <a:latin typeface="Times New Roman" pitchFamily="18" charset="0"/>
                <a:ea typeface="Arial"/>
                <a:cs typeface="Times New Roman" pitchFamily="18" charset="0"/>
              </a:rPr>
              <a:t>tiết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như</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phát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hiện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ra</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chim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bồng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chanh</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đi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tìm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bắt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chim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háo</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hức</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vì</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bắt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được</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chim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quý</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thả</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chim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về</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tổ</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cũ</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lén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bắt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lại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chim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và</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thái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độ</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cách</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ứng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xử</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của</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các</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nhân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vật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sau</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khi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nhận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thức</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được</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vấn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đề</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yêu</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thương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tôn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trọng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bảo</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vệ</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mong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muốn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điều</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tốt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đẹp</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cho</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chim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bồng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chanh</a:t>
            </a:r>
            <a:r>
              <a:rPr lang="en-US" sz="6800" dirty="0">
                <a:solidFill>
                  <a:schemeClr val="accent6">
                    <a:lumMod val="75000"/>
                  </a:schemeClr>
                </a:solidFill>
                <a:latin typeface="Times New Roman" pitchFamily="18" charset="0"/>
                <a:ea typeface="Arial"/>
                <a:cs typeface="Times New Roman" pitchFamily="18" charset="0"/>
              </a:rPr>
              <a:t>).</a:t>
            </a:r>
            <a:endParaRPr lang="en-US" sz="6800" dirty="0">
              <a:solidFill>
                <a:schemeClr val="accent6">
                  <a:lumMod val="75000"/>
                </a:schemeClr>
              </a:solidFill>
              <a:latin typeface="Times New Roman" pitchFamily="18" charset="0"/>
              <a:ea typeface="Calibri"/>
              <a:cs typeface="Times New Roman" pitchFamily="18" charset="0"/>
            </a:endParaRPr>
          </a:p>
          <a:p>
            <a:pPr marL="0" indent="0" algn="just">
              <a:lnSpc>
                <a:spcPct val="115000"/>
              </a:lnSpc>
              <a:spcAft>
                <a:spcPts val="0"/>
              </a:spcAft>
              <a:buNone/>
            </a:pP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Điểm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nhìn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ngôi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kể</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cách</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kể</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chuyện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nhân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vật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Hoài</a:t>
            </a:r>
            <a:r>
              <a:rPr lang="en-US" sz="6800" dirty="0">
                <a:solidFill>
                  <a:schemeClr val="accent6">
                    <a:lumMod val="75000"/>
                  </a:schemeClr>
                </a:solidFill>
                <a:latin typeface="Times New Roman" pitchFamily="18" charset="0"/>
                <a:ea typeface="Arial"/>
                <a:cs typeface="Times New Roman" pitchFamily="18" charset="0"/>
              </a:rPr>
              <a:t> – </a:t>
            </a:r>
            <a:r>
              <a:rPr lang="en-US" sz="6800" dirty="0" err="1">
                <a:solidFill>
                  <a:schemeClr val="accent6">
                    <a:lumMod val="75000"/>
                  </a:schemeClr>
                </a:solidFill>
                <a:latin typeface="Times New Roman" pitchFamily="18" charset="0"/>
                <a:ea typeface="Arial"/>
                <a:cs typeface="Times New Roman" pitchFamily="18" charset="0"/>
              </a:rPr>
              <a:t>một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nhân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vật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trong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truyện</a:t>
            </a:r>
            <a:r>
              <a:rPr lang="en-US" sz="6800" dirty="0">
                <a:solidFill>
                  <a:schemeClr val="accent6">
                    <a:lumMod val="75000"/>
                  </a:schemeClr>
                </a:solidFill>
                <a:latin typeface="Times New Roman" pitchFamily="18" charset="0"/>
                <a:ea typeface="Arial"/>
                <a:cs typeface="Times New Roman" pitchFamily="18" charset="0"/>
              </a:rPr>
              <a:t> – </a:t>
            </a:r>
            <a:r>
              <a:rPr lang="en-US" sz="6800" dirty="0" err="1">
                <a:solidFill>
                  <a:schemeClr val="accent6">
                    <a:lumMod val="75000"/>
                  </a:schemeClr>
                </a:solidFill>
                <a:latin typeface="Times New Roman" pitchFamily="18" charset="0"/>
                <a:ea typeface="Arial"/>
                <a:cs typeface="Times New Roman" pitchFamily="18" charset="0"/>
              </a:rPr>
              <a:t>kể</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lại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câu</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chuyện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của</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anh</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em</a:t>
            </a:r>
            <a:r>
              <a:rPr lang="en-US" sz="6800" dirty="0">
                <a:solidFill>
                  <a:schemeClr val="accent6">
                    <a:lumMod val="75000"/>
                  </a:schemeClr>
                </a:solidFill>
                <a:latin typeface="Times New Roman" pitchFamily="18" charset="0"/>
                <a:ea typeface="Arial"/>
                <a:cs typeface="Times New Roman" pitchFamily="18" charset="0"/>
              </a:rPr>
              <a:t> minh. </a:t>
            </a:r>
            <a:r>
              <a:rPr lang="en-US" sz="6800" dirty="0" err="1">
                <a:solidFill>
                  <a:schemeClr val="accent6">
                    <a:lumMod val="75000"/>
                  </a:schemeClr>
                </a:solidFill>
                <a:latin typeface="Times New Roman" pitchFamily="18" charset="0"/>
                <a:ea typeface="Arial"/>
                <a:cs typeface="Times New Roman" pitchFamily="18" charset="0"/>
              </a:rPr>
              <a:t>Ngôi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kể</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thứ</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nhất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này</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tạo</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nên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cách</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nhìn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chủ</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quan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nhiều</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cảm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xúc</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suy</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nghĩ</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và</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điểm</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nhìn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trong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sáng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chân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thực</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của</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một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chủ</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bé</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nông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thôn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tinh</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nghịch</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nhưng</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nhân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hậu</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biết</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nhận</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lỗi</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và</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sửa</a:t>
            </a:r>
            <a:r>
              <a:rPr lang="en-US" sz="6800" dirty="0">
                <a:solidFill>
                  <a:schemeClr val="accent6">
                    <a:lumMod val="75000"/>
                  </a:schemeClr>
                </a:solidFill>
                <a:latin typeface="Times New Roman" pitchFamily="18" charset="0"/>
                <a:ea typeface="Arial"/>
                <a:cs typeface="Times New Roman" pitchFamily="18" charset="0"/>
              </a:rPr>
              <a:t> </a:t>
            </a:r>
            <a:r>
              <a:rPr lang="en-US" sz="6800" dirty="0" err="1">
                <a:solidFill>
                  <a:schemeClr val="accent6">
                    <a:lumMod val="75000"/>
                  </a:schemeClr>
                </a:solidFill>
                <a:latin typeface="Times New Roman" pitchFamily="18" charset="0"/>
                <a:ea typeface="Arial"/>
                <a:cs typeface="Times New Roman" pitchFamily="18" charset="0"/>
              </a:rPr>
              <a:t>sai</a:t>
            </a:r>
            <a:r>
              <a:rPr lang="en-US" sz="6800" dirty="0" smtClean="0">
                <a:solidFill>
                  <a:schemeClr val="accent6">
                    <a:lumMod val="75000"/>
                  </a:schemeClr>
                </a:solidFill>
                <a:latin typeface="Times New Roman" pitchFamily="18" charset="0"/>
                <a:ea typeface="Arial"/>
                <a:cs typeface="Times New Roman" pitchFamily="18" charset="0"/>
              </a:rPr>
              <a:t>.</a:t>
            </a:r>
            <a:endParaRPr lang="en-US" sz="6800" dirty="0">
              <a:solidFill>
                <a:schemeClr val="accent6">
                  <a:lumMod val="75000"/>
                </a:schemeClr>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28837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77500" lnSpcReduction="20000"/>
          </a:bodyPr>
          <a:lstStyle/>
          <a:p>
            <a:pPr marL="0" indent="0" algn="ctr">
              <a:buNone/>
            </a:pPr>
            <a:r>
              <a:rPr lang="en-US" b="1" dirty="0">
                <a:solidFill>
                  <a:srgbClr val="FF0000"/>
                </a:solidFill>
                <a:latin typeface="Times New Roman"/>
                <a:ea typeface="Arial"/>
              </a:rPr>
              <a:t>VẬN </a:t>
            </a:r>
            <a:r>
              <a:rPr lang="en-US" b="1" dirty="0" smtClean="0">
                <a:solidFill>
                  <a:srgbClr val="FF0000"/>
                </a:solidFill>
                <a:latin typeface="Times New Roman"/>
                <a:ea typeface="Arial"/>
              </a:rPr>
              <a:t>DỤNG</a:t>
            </a:r>
          </a:p>
          <a:p>
            <a:pPr marL="0" indent="0">
              <a:buNone/>
            </a:pPr>
            <a:r>
              <a:rPr lang="vi-VN" dirty="0">
                <a:solidFill>
                  <a:srgbClr val="0070C0"/>
                </a:solidFill>
                <a:latin typeface="+mj-lt"/>
              </a:rPr>
              <a:t>Lời nhắn nhủ của chú bé Hoài dành cho vợ chồng bồng chanh đỏ ở cuối truyện gọi cho em suy nghĩ gì về cách ứng xử của con người với loài vật? Viết khoảng năm câu để trả lời câu hỏi này</a:t>
            </a:r>
            <a:r>
              <a:rPr lang="vi-VN" dirty="0" smtClean="0">
                <a:solidFill>
                  <a:srgbClr val="0070C0"/>
                </a:solidFill>
                <a:latin typeface="+mj-lt"/>
              </a:rPr>
              <a:t>.</a:t>
            </a:r>
            <a:endParaRPr lang="en-US" dirty="0" smtClean="0">
              <a:solidFill>
                <a:srgbClr val="0070C0"/>
              </a:solidFill>
              <a:latin typeface="+mj-lt"/>
            </a:endParaRPr>
          </a:p>
          <a:p>
            <a:pPr marL="0" indent="0">
              <a:buNone/>
            </a:pPr>
            <a:r>
              <a:rPr lang="vi-VN" dirty="0">
                <a:solidFill>
                  <a:srgbClr val="7030A0"/>
                </a:solidFill>
                <a:latin typeface="+mj-lt"/>
              </a:rPr>
              <a:t>Lời nhắn nhủ chân thành của chú bé Hoài dành cho vợ chồng bồng chanh đỏ ở cuối truyện đã thể hiện sự hối hận, mong chờ và tình yêu thương sâu sắc của chú dành cho loài chim này. Chú bé Hoài đã từng khao khát loài chim này bằng được và chỉ muốn giữ cho riêng mình. Nhưng nhờ anh Hoài giải thích, cậu đã hiểu chuyện và tôn trọng sự tự do của loài chim. Cậu bé vừa nhớ vừa thương hai vợ chồng chim nhỏ. Cậu cũng học được bài học lớn về tình yêu, đó là khi yêu thích một điều gì đó hay một ai đó, cần khiến điều đó tốt đẹp hơn, hạnh phúc hơn chứ không phải khư khư giữ cho riêng mình. Chiếm hữu luôn là ích kỷ chỉ biết mình, tình yêu thương là phải biết cho đi thay vì đòi hỏi nhận lại.</a:t>
            </a:r>
            <a:endParaRPr lang="en-US" dirty="0">
              <a:solidFill>
                <a:srgbClr val="7030A0"/>
              </a:solidFill>
              <a:latin typeface="+mj-lt"/>
            </a:endParaRPr>
          </a:p>
        </p:txBody>
      </p:sp>
    </p:spTree>
    <p:extLst>
      <p:ext uri="{BB962C8B-B14F-4D97-AF65-F5344CB8AC3E}">
        <p14:creationId xmlns:p14="http://schemas.microsoft.com/office/powerpoint/2010/main" val="28580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lnSpcReduction="20000"/>
          </a:bodyPr>
          <a:lstStyle/>
          <a:p>
            <a:pPr marL="0" indent="0" algn="ctr">
              <a:buNone/>
            </a:pPr>
            <a:r>
              <a:rPr lang="en-US" b="1" smtClean="0">
                <a:solidFill>
                  <a:srgbClr val="FF0000"/>
                </a:solidFill>
                <a:latin typeface="Times New Roman"/>
                <a:ea typeface="Calibri"/>
              </a:rPr>
              <a:t>F3 :</a:t>
            </a:r>
            <a:endParaRPr lang="en-US" b="1" dirty="0">
              <a:solidFill>
                <a:srgbClr val="FF0000"/>
              </a:solidFill>
              <a:latin typeface="Times New Roman"/>
              <a:ea typeface="Calibri"/>
            </a:endParaRPr>
          </a:p>
          <a:p>
            <a:pPr marL="0" indent="0">
              <a:buNone/>
            </a:pPr>
            <a:r>
              <a:rPr lang="nl-NL" dirty="0">
                <a:latin typeface="Times New Roman"/>
                <a:ea typeface="Calibri"/>
                <a:cs typeface="Times New Roman"/>
                <a:sym typeface="Wingdings 2"/>
              </a:rPr>
              <a:t></a:t>
            </a:r>
            <a:r>
              <a:rPr lang="nl-NL" dirty="0">
                <a:latin typeface="Times New Roman"/>
                <a:ea typeface="Calibri"/>
              </a:rPr>
              <a:t> </a:t>
            </a:r>
            <a:r>
              <a:rPr lang="nl-NL" u="sng" dirty="0">
                <a:latin typeface="Times New Roman"/>
                <a:ea typeface="Calibri"/>
              </a:rPr>
              <a:t>Đối với bài học tiết này</a:t>
            </a:r>
            <a:r>
              <a:rPr lang="nl-NL" dirty="0">
                <a:latin typeface="Times New Roman"/>
                <a:ea typeface="Calibri"/>
              </a:rPr>
              <a:t>:</a:t>
            </a:r>
            <a:endParaRPr lang="nl-NL" dirty="0" smtClean="0">
              <a:latin typeface="Times New Roman"/>
              <a:ea typeface="Calibri"/>
              <a:cs typeface="Times New Roman"/>
            </a:endParaRPr>
          </a:p>
          <a:p>
            <a:pPr marL="0" indent="0">
              <a:buNone/>
            </a:pPr>
            <a:r>
              <a:rPr lang="nl-NL" dirty="0" smtClean="0">
                <a:latin typeface="Times New Roman"/>
                <a:ea typeface="Calibri"/>
                <a:cs typeface="Times New Roman"/>
              </a:rPr>
              <a:t>Ôn </a:t>
            </a:r>
            <a:r>
              <a:rPr lang="nl-NL" dirty="0">
                <a:latin typeface="Times New Roman"/>
                <a:ea typeface="Calibri"/>
                <a:cs typeface="Times New Roman"/>
              </a:rPr>
              <a:t>tập bài: </a:t>
            </a:r>
            <a:r>
              <a:rPr lang="vi-VN" b="1" dirty="0">
                <a:latin typeface="Times New Roman"/>
                <a:ea typeface="Arial"/>
                <a:cs typeface="Times New Roman"/>
              </a:rPr>
              <a:t>ĐỌC VĂN BẢN “BỒNG CHANH ĐỎ” </a:t>
            </a:r>
            <a:r>
              <a:rPr lang="nl-NL" b="1" dirty="0">
                <a:latin typeface="Times New Roman"/>
                <a:ea typeface="Arial"/>
                <a:cs typeface="Times New Roman"/>
              </a:rPr>
              <a:t>Đỗ Chu</a:t>
            </a:r>
            <a:endParaRPr lang="en-US" sz="2400" dirty="0">
              <a:ea typeface="Calibri"/>
              <a:cs typeface="Times New Roman"/>
            </a:endParaRPr>
          </a:p>
          <a:p>
            <a:pPr marL="0" indent="0" algn="just">
              <a:lnSpc>
                <a:spcPct val="115000"/>
              </a:lnSpc>
              <a:spcAft>
                <a:spcPts val="0"/>
              </a:spcAft>
              <a:buNone/>
            </a:pPr>
            <a:r>
              <a:rPr lang="vi-VN" dirty="0">
                <a:latin typeface="Times New Roman"/>
                <a:ea typeface="Arial"/>
                <a:cs typeface="Times New Roman"/>
              </a:rPr>
              <a:t>- Xác định được đề tài và người kể chuyện ngôi thứ nhất.</a:t>
            </a:r>
            <a:endParaRPr lang="en-US" sz="2400" dirty="0">
              <a:ea typeface="Calibri"/>
              <a:cs typeface="Times New Roman"/>
            </a:endParaRPr>
          </a:p>
          <a:p>
            <a:pPr marL="0" indent="0" algn="just">
              <a:lnSpc>
                <a:spcPct val="115000"/>
              </a:lnSpc>
              <a:spcAft>
                <a:spcPts val="0"/>
              </a:spcAft>
              <a:buNone/>
            </a:pPr>
            <a:r>
              <a:rPr lang="vi-VN" dirty="0">
                <a:latin typeface="Times New Roman"/>
                <a:ea typeface="Arial"/>
                <a:cs typeface="Times New Roman"/>
              </a:rPr>
              <a:t>- Nhận biết được các chi tiết miêu tả hai nhân vật: Hiền và Hoài ( cử chỉ, hành </a:t>
            </a:r>
            <a:r>
              <a:rPr lang="vi-VN" dirty="0" smtClean="0">
                <a:latin typeface="Times New Roman"/>
                <a:ea typeface="Arial"/>
                <a:cs typeface="Times New Roman"/>
              </a:rPr>
              <a:t>động</a:t>
            </a:r>
            <a:r>
              <a:rPr lang="vi-VN" dirty="0">
                <a:latin typeface="Times New Roman"/>
                <a:ea typeface="Arial"/>
                <a:cs typeface="Times New Roman"/>
              </a:rPr>
              <a:t>, lời nói, cảm xúc và suy nghĩ).</a:t>
            </a:r>
            <a:endParaRPr lang="en-US" sz="2400" dirty="0">
              <a:ea typeface="Calibri"/>
              <a:cs typeface="Times New Roman"/>
            </a:endParaRPr>
          </a:p>
          <a:p>
            <a:pPr marL="0" marR="72390" indent="0" algn="just">
              <a:lnSpc>
                <a:spcPct val="115000"/>
              </a:lnSpc>
              <a:spcAft>
                <a:spcPts val="0"/>
              </a:spcAft>
              <a:buNone/>
            </a:pPr>
            <a:r>
              <a:rPr lang="vi-VN" dirty="0">
                <a:latin typeface="Times New Roman"/>
                <a:ea typeface="Arial"/>
                <a:cs typeface="Times New Roman"/>
              </a:rPr>
              <a:t>- Tìm và phân tích chi tiết tiêu biểu để khái quát tính cách nhân vật và cảm nhận về chủ đề của truyện.</a:t>
            </a:r>
            <a:endParaRPr lang="en-US" sz="2400" dirty="0">
              <a:ea typeface="Calibri"/>
              <a:cs typeface="Times New Roman"/>
            </a:endParaRPr>
          </a:p>
          <a:p>
            <a:pPr marL="0" indent="0">
              <a:lnSpc>
                <a:spcPct val="115000"/>
              </a:lnSpc>
              <a:spcAft>
                <a:spcPts val="0"/>
              </a:spcAft>
              <a:buNone/>
            </a:pPr>
            <a:r>
              <a:rPr lang="vi-VN" dirty="0">
                <a:latin typeface="Times New Roman"/>
                <a:ea typeface="Arial"/>
                <a:cs typeface="Times New Roman"/>
              </a:rPr>
              <a:t>- Biết kết nối văn bản với trải nghiệm cá nhân.</a:t>
            </a:r>
            <a:endParaRPr lang="en-US" sz="2400" dirty="0">
              <a:ea typeface="Calibri"/>
              <a:cs typeface="Times New Roman"/>
            </a:endParaRPr>
          </a:p>
          <a:p>
            <a:pPr marL="0" indent="0">
              <a:buNone/>
            </a:pPr>
            <a:endParaRPr lang="en-US" dirty="0"/>
          </a:p>
        </p:txBody>
      </p:sp>
    </p:spTree>
    <p:extLst>
      <p:ext uri="{BB962C8B-B14F-4D97-AF65-F5344CB8AC3E}">
        <p14:creationId xmlns:p14="http://schemas.microsoft.com/office/powerpoint/2010/main" val="3560827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8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4594622"/>
          </a:xfrm>
        </p:spPr>
        <p:txBody>
          <a:bodyPr>
            <a:noAutofit/>
          </a:bodyPr>
          <a:lstStyle/>
          <a:p>
            <a:pPr marL="0" indent="0">
              <a:lnSpc>
                <a:spcPct val="115000"/>
              </a:lnSpc>
              <a:spcAft>
                <a:spcPts val="0"/>
              </a:spcAft>
              <a:buNone/>
            </a:pPr>
            <a:r>
              <a:rPr lang="nl-NL" dirty="0">
                <a:latin typeface="Times New Roman" pitchFamily="18" charset="0"/>
                <a:ea typeface="Calibri"/>
                <a:cs typeface="Times New Roman" pitchFamily="18" charset="0"/>
                <a:sym typeface="Wingdings 2"/>
              </a:rPr>
              <a:t></a:t>
            </a:r>
            <a:r>
              <a:rPr lang="nl-NL" dirty="0">
                <a:latin typeface="Times New Roman" pitchFamily="18" charset="0"/>
                <a:ea typeface="Calibri"/>
                <a:cs typeface="Times New Roman" pitchFamily="18" charset="0"/>
              </a:rPr>
              <a:t> </a:t>
            </a:r>
            <a:r>
              <a:rPr lang="nl-NL" sz="3000" u="sng" dirty="0">
                <a:latin typeface="Times New Roman" pitchFamily="18" charset="0"/>
                <a:ea typeface="Calibri"/>
                <a:cs typeface="Times New Roman" pitchFamily="18" charset="0"/>
              </a:rPr>
              <a:t>Đối với bài học tiết sau</a:t>
            </a:r>
            <a:r>
              <a:rPr lang="nl-NL" sz="3000" dirty="0">
                <a:latin typeface="Times New Roman" pitchFamily="18" charset="0"/>
                <a:ea typeface="Calibri"/>
                <a:cs typeface="Times New Roman" pitchFamily="18" charset="0"/>
              </a:rPr>
              <a:t>:</a:t>
            </a:r>
            <a:endParaRPr lang="nl-NL" sz="3000" dirty="0" smtClean="0">
              <a:latin typeface="Times New Roman" pitchFamily="18" charset="0"/>
              <a:ea typeface="Calibri"/>
              <a:cs typeface="Times New Roman" pitchFamily="18" charset="0"/>
            </a:endParaRPr>
          </a:p>
          <a:p>
            <a:pPr marL="0" indent="0">
              <a:lnSpc>
                <a:spcPct val="115000"/>
              </a:lnSpc>
              <a:spcAft>
                <a:spcPts val="0"/>
              </a:spcAft>
              <a:buNone/>
            </a:pPr>
            <a:r>
              <a:rPr lang="nl-NL" sz="2400" dirty="0" smtClean="0">
                <a:latin typeface="Times New Roman" pitchFamily="18" charset="0"/>
                <a:ea typeface="Calibri"/>
                <a:cs typeface="Times New Roman" pitchFamily="18" charset="0"/>
              </a:rPr>
              <a:t>Đọc </a:t>
            </a:r>
            <a:r>
              <a:rPr lang="nl-NL" sz="2400" dirty="0">
                <a:latin typeface="Times New Roman" pitchFamily="18" charset="0"/>
                <a:ea typeface="Calibri"/>
                <a:cs typeface="Times New Roman" pitchFamily="18" charset="0"/>
              </a:rPr>
              <a:t>và tìm hiểu bài: </a:t>
            </a:r>
            <a:r>
              <a:rPr lang="vi-VN" sz="2400" b="1" dirty="0">
                <a:solidFill>
                  <a:srgbClr val="FF0000"/>
                </a:solidFill>
                <a:latin typeface="Times New Roman" pitchFamily="18" charset="0"/>
                <a:ea typeface="Calibri"/>
                <a:cs typeface="Times New Roman" pitchFamily="18" charset="0"/>
              </a:rPr>
              <a:t>VĂN BẢN 2: BỐ CỦA XI-MÔNG</a:t>
            </a:r>
            <a:endParaRPr lang="en-US" sz="2400" dirty="0">
              <a:latin typeface="Times New Roman" pitchFamily="18" charset="0"/>
              <a:ea typeface="Calibri"/>
              <a:cs typeface="Times New Roman" pitchFamily="18" charset="0"/>
            </a:endParaRPr>
          </a:p>
          <a:p>
            <a:pPr marL="0" indent="0" algn="just">
              <a:lnSpc>
                <a:spcPct val="115000"/>
              </a:lnSpc>
              <a:spcAft>
                <a:spcPts val="0"/>
              </a:spcAft>
              <a:buNone/>
            </a:pPr>
            <a:r>
              <a:rPr lang="vi-VN" sz="2400" dirty="0">
                <a:solidFill>
                  <a:srgbClr val="000000"/>
                </a:solidFill>
                <a:latin typeface="Times New Roman" pitchFamily="18" charset="0"/>
                <a:ea typeface="Times New Roman"/>
                <a:cs typeface="Times New Roman" pitchFamily="18" charset="0"/>
              </a:rPr>
              <a:t>- Nội dung bao quát của văn bản; Các chi tiết tiêu biểu, đề tài, câu chuyện, nhân vật trong tính chỉnh thể của tác phẩm.</a:t>
            </a:r>
            <a:endParaRPr lang="en-US" sz="2400" dirty="0">
              <a:latin typeface="Times New Roman" pitchFamily="18" charset="0"/>
              <a:ea typeface="Calibri"/>
              <a:cs typeface="Times New Roman" pitchFamily="18" charset="0"/>
            </a:endParaRPr>
          </a:p>
          <a:p>
            <a:pPr marL="0" indent="0" algn="just">
              <a:lnSpc>
                <a:spcPct val="115000"/>
              </a:lnSpc>
              <a:spcAft>
                <a:spcPts val="0"/>
              </a:spcAft>
              <a:buNone/>
            </a:pPr>
            <a:r>
              <a:rPr lang="vi-VN" sz="2400" dirty="0">
                <a:solidFill>
                  <a:srgbClr val="000000"/>
                </a:solidFill>
                <a:latin typeface="Times New Roman" pitchFamily="18" charset="0"/>
                <a:ea typeface="Times New Roman"/>
                <a:cs typeface="Times New Roman" pitchFamily="18" charset="0"/>
              </a:rPr>
              <a:t>- Chủ đề, tư tưởng, thông điệp mà VB muốn gửi đến người đọc thông qua hình thức nghệ thuật; phân tích được một số căn cứ để xác định chủ đề.</a:t>
            </a:r>
            <a:endParaRPr lang="en-US" sz="2400" dirty="0">
              <a:latin typeface="Times New Roman" pitchFamily="18" charset="0"/>
              <a:ea typeface="Calibri"/>
              <a:cs typeface="Times New Roman" pitchFamily="18" charset="0"/>
            </a:endParaRPr>
          </a:p>
          <a:p>
            <a:pPr marL="0" indent="0">
              <a:buNone/>
            </a:pPr>
            <a:r>
              <a:rPr lang="vi-VN" sz="2400" dirty="0">
                <a:solidFill>
                  <a:srgbClr val="000000"/>
                </a:solidFill>
                <a:latin typeface="Times New Roman" pitchFamily="18" charset="0"/>
                <a:ea typeface="Times New Roman"/>
                <a:cs typeface="Times New Roman" pitchFamily="18" charset="0"/>
              </a:rPr>
              <a:t>- Nội dung phản ánh và cách nhìn cuộc sống, con người của tác giả trong VB văn học; hiểu mỗi người đọc có thể có cách tiếp nhận riêng đối với một VB văn học; biết tôn trọng và học hỏi cách tiếp nhận của người khác.</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62157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
            <a:ext cx="9143999"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436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96B8FF2-40EA-C4D5-404C-E98260CA83DB}"/>
              </a:ext>
            </a:extLst>
          </p:cNvPr>
          <p:cNvSpPr txBox="1"/>
          <p:nvPr/>
        </p:nvSpPr>
        <p:spPr>
          <a:xfrm>
            <a:off x="641317" y="438150"/>
            <a:ext cx="7694909" cy="1331773"/>
          </a:xfrm>
          <a:prstGeom prst="rect">
            <a:avLst/>
          </a:prstGeom>
          <a:noFill/>
        </p:spPr>
        <p:txBody>
          <a:bodyPr wrap="square" lIns="68579" tIns="34289" rIns="68579" bIns="34289">
            <a:spAutoFit/>
          </a:bodyPr>
          <a:lstStyle/>
          <a:p>
            <a:pPr algn="ctr" defTabSz="342892">
              <a:lnSpc>
                <a:spcPct val="107000"/>
              </a:lnSpc>
              <a:spcAft>
                <a:spcPts val="600"/>
              </a:spcAft>
            </a:pP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BÀI 7. YÊU THƯƠNG VÀ HI VỌNG</a:t>
            </a:r>
            <a:endPar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gn="ctr" defTabSz="342892">
              <a:lnSpc>
                <a:spcPct val="107000"/>
              </a:lnSpc>
              <a:spcAft>
                <a:spcPts val="600"/>
              </a:spcAft>
            </a:pPr>
            <a:r>
              <a:rPr lang="en-US" sz="36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r>
              <a:rPr lang="en-US" sz="36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36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146" name="Picture 2" descr="Em hãy nói lên cảm nghĩ về nhân vật Xi-mông sau khi đọc truyện Bố của Xi- mông | Văn mẫu lớp 9">
            <a:extLst>
              <a:ext uri="{FF2B5EF4-FFF2-40B4-BE49-F238E27FC236}">
                <a16:creationId xmlns:a16="http://schemas.microsoft.com/office/drawing/2014/main" xmlns="" id="{98957394-782B-3AE1-95E9-AE3F5A71A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020" y="2026969"/>
            <a:ext cx="6347357" cy="28449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7" descr="heartandleafbar">
            <a:extLst>
              <a:ext uri="{FF2B5EF4-FFF2-40B4-BE49-F238E27FC236}">
                <a16:creationId xmlns:a16="http://schemas.microsoft.com/office/drawing/2014/main" xmlns="" id="{0F964D57-E6BB-B8E3-032C-9CA363CD7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0"/>
            <a:ext cx="4000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descr="Firewrk5">
            <a:extLst>
              <a:ext uri="{FF2B5EF4-FFF2-40B4-BE49-F238E27FC236}">
                <a16:creationId xmlns:a16="http://schemas.microsoft.com/office/drawing/2014/main" xmlns="" id="{DF4AB23A-A6E3-641E-10B4-412A406AA1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4881" y="2700253"/>
            <a:ext cx="108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8" descr="heartandleafbar">
            <a:extLst>
              <a:ext uri="{FF2B5EF4-FFF2-40B4-BE49-F238E27FC236}">
                <a16:creationId xmlns:a16="http://schemas.microsoft.com/office/drawing/2014/main" xmlns="" id="{BA950D23-462B-6373-9739-E1AA7E972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2131" y="299953"/>
            <a:ext cx="4000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100023_241404448_pispxdfa">
            <a:hlinkClick r:id="" action="ppaction://noaction"/>
            <a:extLst>
              <a:ext uri="{FF2B5EF4-FFF2-40B4-BE49-F238E27FC236}">
                <a16:creationId xmlns:a16="http://schemas.microsoft.com/office/drawing/2014/main" xmlns="" id="{9341F75E-9126-C2EE-3463-F95AD6ADA1D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3975" y="3969504"/>
            <a:ext cx="628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100023_241404448_pispxdfa">
            <a:hlinkClick r:id="" action="ppaction://noaction"/>
            <a:extLst>
              <a:ext uri="{FF2B5EF4-FFF2-40B4-BE49-F238E27FC236}">
                <a16:creationId xmlns:a16="http://schemas.microsoft.com/office/drawing/2014/main" xmlns="" id="{AE1F6F55-7259-1DB7-D80E-0F696437852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38038" y="4171950"/>
            <a:ext cx="628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32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1485900"/>
            <a:ext cx="6934200" cy="1477328"/>
          </a:xfrm>
          <a:prstGeom prst="rect">
            <a:avLst/>
          </a:prstGeom>
          <a:noFill/>
        </p:spPr>
        <p:txBody>
          <a:bodyPr wrap="square" rtlCol="0">
            <a:spAutoFit/>
          </a:bodyPr>
          <a:lstStyle/>
          <a:p>
            <a:pPr algn="ctr"/>
            <a:r>
              <a:rPr lang="en-US" sz="3600" b="1" dirty="0" err="1" smtClean="0">
                <a:solidFill>
                  <a:srgbClr val="FF0000"/>
                </a:solidFill>
                <a:latin typeface="Times New Roman" pitchFamily="18" charset="0"/>
                <a:cs typeface="Times New Roman" pitchFamily="18" charset="0"/>
              </a:rPr>
              <a:t>Tiết</a:t>
            </a:r>
            <a:r>
              <a:rPr lang="en-US" sz="3600" b="1" dirty="0" smtClean="0">
                <a:solidFill>
                  <a:srgbClr val="FF0000"/>
                </a:solidFill>
                <a:latin typeface="Times New Roman" pitchFamily="18" charset="0"/>
                <a:cs typeface="Times New Roman" pitchFamily="18" charset="0"/>
              </a:rPr>
              <a:t> 85,86 – </a:t>
            </a:r>
            <a:r>
              <a:rPr lang="en-US" sz="3600" b="1" dirty="0" err="1">
                <a:solidFill>
                  <a:srgbClr val="FF0000"/>
                </a:solidFill>
                <a:latin typeface="Times New Roman" pitchFamily="18" charset="0"/>
                <a:cs typeface="Times New Roman" pitchFamily="18" charset="0"/>
              </a:rPr>
              <a:t>V</a:t>
            </a:r>
            <a:r>
              <a:rPr lang="en-US" sz="3600" b="1" dirty="0" err="1" smtClean="0">
                <a:solidFill>
                  <a:srgbClr val="FF0000"/>
                </a:solidFill>
                <a:latin typeface="Times New Roman" pitchFamily="18" charset="0"/>
                <a:cs typeface="Times New Roman" pitchFamily="18" charset="0"/>
              </a:rPr>
              <a:t>ăn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bản</a:t>
            </a:r>
            <a:r>
              <a:rPr lang="en-US" sz="3600" b="1" dirty="0" smtClean="0">
                <a:solidFill>
                  <a:srgbClr val="FF0000"/>
                </a:solidFill>
                <a:latin typeface="Times New Roman" pitchFamily="18" charset="0"/>
                <a:cs typeface="Times New Roman" pitchFamily="18" charset="0"/>
              </a:rPr>
              <a:t> 1</a:t>
            </a:r>
          </a:p>
          <a:p>
            <a:pPr algn="ctr"/>
            <a:r>
              <a:rPr lang="en-US" sz="5400" b="1" dirty="0" smtClean="0">
                <a:solidFill>
                  <a:srgbClr val="002060"/>
                </a:solidFill>
                <a:latin typeface="Times New Roman" pitchFamily="18" charset="0"/>
                <a:cs typeface="Times New Roman" pitchFamily="18" charset="0"/>
              </a:rPr>
              <a:t>BỒNG CHANH ĐỎ</a:t>
            </a:r>
            <a:endParaRPr lang="en-US" sz="5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35274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7026" y="9877"/>
            <a:ext cx="6934200" cy="646331"/>
          </a:xfrm>
          <a:prstGeom prst="rect">
            <a:avLst/>
          </a:prstGeom>
          <a:noFill/>
        </p:spPr>
        <p:txBody>
          <a:bodyPr wrap="square" rtlCol="0">
            <a:spAutoFit/>
          </a:bodyPr>
          <a:lstStyle/>
          <a:p>
            <a:pPr algn="ctr"/>
            <a:r>
              <a:rPr lang="en-US" sz="3600" b="1" dirty="0" err="1" smtClean="0">
                <a:solidFill>
                  <a:srgbClr val="FF0000"/>
                </a:solidFill>
                <a:latin typeface="Times New Roman" pitchFamily="18" charset="0"/>
                <a:cs typeface="Times New Roman" pitchFamily="18" charset="0"/>
              </a:rPr>
              <a:t>Khởi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động</a:t>
            </a:r>
            <a:endParaRPr lang="en-US" sz="3600" b="1" dirty="0">
              <a:solidFill>
                <a:srgbClr val="FF0000"/>
              </a:solidFill>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30954"/>
            <a:ext cx="3840726"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35919"/>
            <a:ext cx="3733800" cy="179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33500" y="2246179"/>
            <a:ext cx="2133600"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Chim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sáo</a:t>
            </a:r>
            <a:endParaRPr lang="en-US" sz="3200" dirty="0">
              <a:latin typeface="Times New Roman" pitchFamily="18" charset="0"/>
              <a:cs typeface="Times New Roman" pitchFamily="18" charset="0"/>
            </a:endParaRPr>
          </a:p>
        </p:txBody>
      </p:sp>
      <p:sp>
        <p:nvSpPr>
          <p:cNvPr id="10" name="TextBox 9"/>
          <p:cNvSpPr txBox="1"/>
          <p:nvPr/>
        </p:nvSpPr>
        <p:spPr>
          <a:xfrm>
            <a:off x="533400" y="4526500"/>
            <a:ext cx="3840726" cy="584775"/>
          </a:xfrm>
          <a:prstGeom prst="rect">
            <a:avLst/>
          </a:prstGeom>
          <a:noFill/>
        </p:spPr>
        <p:txBody>
          <a:bodyPr wrap="square" rtlCol="0">
            <a:spAutoFit/>
          </a:bodyPr>
          <a:lstStyle/>
          <a:p>
            <a:r>
              <a:rPr lang="en-US" sz="3200" dirty="0" err="1" smtClean="0">
                <a:solidFill>
                  <a:srgbClr val="C00000"/>
                </a:solidFill>
                <a:latin typeface="Times New Roman" pitchFamily="18" charset="0"/>
                <a:cs typeface="Times New Roman" pitchFamily="18" charset="0"/>
              </a:rPr>
              <a:t>Chim</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Bồng</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chanh</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đỏ</a:t>
            </a:r>
            <a:endParaRPr lang="en-US" sz="3200" dirty="0">
              <a:solidFill>
                <a:srgbClr val="C00000"/>
              </a:solidFill>
              <a:latin typeface="Times New Roman" pitchFamily="18" charset="0"/>
              <a:cs typeface="Times New Roman" pitchFamily="18" charset="0"/>
            </a:endParaRP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2336" y="535919"/>
            <a:ext cx="4210665" cy="179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34000" y="2246179"/>
            <a:ext cx="2133600"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Chim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sẻ</a:t>
            </a:r>
            <a:endParaRPr lang="en-US" sz="3200" dirty="0">
              <a:latin typeface="Times New Roman" pitchFamily="18" charset="0"/>
              <a:cs typeface="Times New Roman" pitchFamily="18" charset="0"/>
            </a:endParaRPr>
          </a:p>
        </p:txBody>
      </p:sp>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4458" y="2779473"/>
            <a:ext cx="4191000" cy="183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749595" y="4591020"/>
            <a:ext cx="3840726" cy="584775"/>
          </a:xfrm>
          <a:prstGeom prst="rect">
            <a:avLst/>
          </a:prstGeom>
          <a:noFill/>
        </p:spPr>
        <p:txBody>
          <a:bodyPr wrap="square" rtlCol="0">
            <a:spAutoFit/>
          </a:bodyPr>
          <a:lstStyle/>
          <a:p>
            <a:pPr algn="ctr"/>
            <a:r>
              <a:rPr lang="en-US" sz="3200" dirty="0" err="1" smtClean="0">
                <a:solidFill>
                  <a:srgbClr val="C00000"/>
                </a:solidFill>
                <a:latin typeface="Times New Roman" pitchFamily="18" charset="0"/>
                <a:cs typeface="Times New Roman" pitchFamily="18" charset="0"/>
              </a:rPr>
              <a:t>Chim</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sâu</a:t>
            </a:r>
            <a:endParaRPr lang="en-US" sz="32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980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43000" y="460887"/>
            <a:ext cx="7315200" cy="3170099"/>
          </a:xfrm>
          <a:prstGeom prst="rect">
            <a:avLst/>
          </a:prstGeom>
        </p:spPr>
        <p:txBody>
          <a:bodyPr wrap="square">
            <a:spAutoFit/>
          </a:bodyPr>
          <a:lstStyle/>
          <a:p>
            <a:pPr lvl="0" indent="339725">
              <a:spcBef>
                <a:spcPct val="20000"/>
              </a:spcBef>
            </a:pPr>
            <a:r>
              <a:rPr lang="vi-VN" sz="2800" b="1" dirty="0">
                <a:solidFill>
                  <a:prstClr val="black"/>
                </a:solidFill>
                <a:latin typeface="Times New Roman"/>
              </a:rPr>
              <a:t>Bồng chanh (danh pháp hai phần: Alcedo atthis), còn có tên gọi chim bói cá sông, là một loài chim bói cá nhỏ với 7 phân loài phân bố rộng rãi dọc khắp đại lục Á-Âu, Bắc Phi và một số đảo thuộc châu Đại Dương. Nơi sinh sống của loài này </a:t>
            </a:r>
            <a:r>
              <a:rPr lang="en-US" sz="2800" b="1" dirty="0" err="1" smtClean="0">
                <a:solidFill>
                  <a:prstClr val="black"/>
                </a:solidFill>
                <a:latin typeface="Times New Roman"/>
              </a:rPr>
              <a:t>rất</a:t>
            </a:r>
            <a:r>
              <a:rPr lang="vi-VN" sz="2800" b="1" dirty="0" smtClean="0">
                <a:solidFill>
                  <a:prstClr val="black"/>
                </a:solidFill>
                <a:latin typeface="Times New Roman"/>
              </a:rPr>
              <a:t> </a:t>
            </a:r>
            <a:r>
              <a:rPr lang="vi-VN" sz="2800" b="1" dirty="0">
                <a:solidFill>
                  <a:prstClr val="black"/>
                </a:solidFill>
                <a:latin typeface="Times New Roman"/>
              </a:rPr>
              <a:t>rộng, </a:t>
            </a:r>
            <a:r>
              <a:rPr lang="en-US" sz="2800" b="1" dirty="0" err="1" smtClean="0">
                <a:solidFill>
                  <a:prstClr val="black"/>
                </a:solidFill>
                <a:latin typeface="Times New Roman"/>
              </a:rPr>
              <a:t>chúng</a:t>
            </a:r>
            <a:r>
              <a:rPr lang="vi-VN" sz="2800" b="1" dirty="0" smtClean="0">
                <a:solidFill>
                  <a:prstClr val="black"/>
                </a:solidFill>
                <a:latin typeface="Times New Roman"/>
              </a:rPr>
              <a:t> </a:t>
            </a:r>
            <a:r>
              <a:rPr lang="vi-VN" sz="2800" b="1" dirty="0">
                <a:solidFill>
                  <a:prstClr val="black"/>
                </a:solidFill>
                <a:latin typeface="Times New Roman"/>
              </a:rPr>
              <a:t>di cư đến các khu vực không đóng băng trong mùa đông</a:t>
            </a:r>
            <a:r>
              <a:rPr lang="vi-VN" sz="3200" b="1" dirty="0">
                <a:solidFill>
                  <a:prstClr val="black"/>
                </a:solidFill>
                <a:latin typeface="Times New Roman"/>
              </a:rPr>
              <a:t>.</a:t>
            </a:r>
            <a:endParaRPr lang="en-US" sz="3200" b="1" dirty="0">
              <a:solidFill>
                <a:prstClr val="black"/>
              </a:solidFill>
            </a:endParaRPr>
          </a:p>
        </p:txBody>
      </p:sp>
    </p:spTree>
    <p:extLst>
      <p:ext uri="{BB962C8B-B14F-4D97-AF65-F5344CB8AC3E}">
        <p14:creationId xmlns:p14="http://schemas.microsoft.com/office/powerpoint/2010/main" val="274292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593"/>
            <a:ext cx="9144000" cy="5126908"/>
          </a:xfrm>
        </p:spPr>
        <p:txBody>
          <a:bodyPr>
            <a:normAutofit fontScale="92500" lnSpcReduction="10000"/>
          </a:bodyPr>
          <a:lstStyle/>
          <a:p>
            <a:pPr marL="3175" indent="290513">
              <a:buFont typeface="Wingdings 2" pitchFamily="18" charset="2"/>
              <a:buChar char=""/>
            </a:pPr>
            <a:endParaRPr lang="en-US" sz="4000" dirty="0" smtClean="0">
              <a:solidFill>
                <a:srgbClr val="FF0000"/>
              </a:solidFill>
              <a:latin typeface="Times New Roman" pitchFamily="18" charset="0"/>
              <a:cs typeface="Times New Roman" pitchFamily="18" charset="0"/>
            </a:endParaRPr>
          </a:p>
          <a:p>
            <a:pPr marL="3175" indent="290513">
              <a:buFont typeface="Wingdings 2" pitchFamily="18" charset="2"/>
              <a:buChar char=""/>
            </a:pPr>
            <a:r>
              <a:rPr lang="vi-VN" sz="4000" dirty="0" smtClean="0">
                <a:solidFill>
                  <a:srgbClr val="FF0000"/>
                </a:solidFill>
                <a:latin typeface="Times New Roman" pitchFamily="18" charset="0"/>
                <a:cs typeface="Times New Roman" pitchFamily="18" charset="0"/>
              </a:rPr>
              <a:t>Theo </a:t>
            </a:r>
            <a:r>
              <a:rPr lang="vi-VN" sz="4000" dirty="0">
                <a:solidFill>
                  <a:srgbClr val="FF0000"/>
                </a:solidFill>
                <a:latin typeface="Times New Roman" pitchFamily="18" charset="0"/>
                <a:cs typeface="Times New Roman" pitchFamily="18" charset="0"/>
              </a:rPr>
              <a:t>em, chúng ta có nên nuôi nhốt các loài động vật hoang dã hay không? Vì sao</a:t>
            </a:r>
            <a:r>
              <a:rPr lang="vi-VN" sz="4000" dirty="0" smtClean="0">
                <a:solidFill>
                  <a:srgbClr val="FF0000"/>
                </a:solidFill>
                <a:latin typeface="Times New Roman" pitchFamily="18" charset="0"/>
                <a:cs typeface="Times New Roman" pitchFamily="18" charset="0"/>
              </a:rPr>
              <a:t>?</a:t>
            </a:r>
            <a:endParaRPr lang="en-US" sz="4000" dirty="0" smtClean="0">
              <a:solidFill>
                <a:srgbClr val="FF0000"/>
              </a:solidFill>
              <a:latin typeface="Times New Roman" pitchFamily="18" charset="0"/>
              <a:cs typeface="Times New Roman" pitchFamily="18" charset="0"/>
            </a:endParaRPr>
          </a:p>
          <a:p>
            <a:pPr marL="0" indent="0">
              <a:buNone/>
            </a:pPr>
            <a:r>
              <a:rPr lang="en-US" sz="4000" b="1" dirty="0" smtClean="0">
                <a:solidFill>
                  <a:srgbClr val="000000"/>
                </a:solidFill>
                <a:latin typeface="Times New Roman" pitchFamily="18" charset="0"/>
                <a:cs typeface="Times New Roman" pitchFamily="18" charset="0"/>
              </a:rPr>
              <a:t>C</a:t>
            </a:r>
            <a:r>
              <a:rPr lang="vi-VN" sz="4000" b="1" dirty="0" smtClean="0">
                <a:solidFill>
                  <a:srgbClr val="000000"/>
                </a:solidFill>
                <a:latin typeface="Times New Roman" pitchFamily="18" charset="0"/>
                <a:cs typeface="Times New Roman" pitchFamily="18" charset="0"/>
              </a:rPr>
              <a:t>húng</a:t>
            </a:r>
            <a:r>
              <a:rPr lang="vi-VN" sz="4000" b="1" dirty="0">
                <a:solidFill>
                  <a:srgbClr val="000000"/>
                </a:solidFill>
                <a:latin typeface="Times New Roman" pitchFamily="18" charset="0"/>
                <a:cs typeface="Times New Roman" pitchFamily="18" charset="0"/>
              </a:rPr>
              <a:t> ta không nên nuôi nhốt các loài động vật hoang dã. Vì không phải giống loài động vật nào cũng phù hợp với môi trường của con người hay những hộ gia đình xung quanh sẽ làm ảnh hưởng tới sức khỏe, bản năng và thần kinh của động vật.</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98190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0" y="1"/>
            <a:ext cx="9144000" cy="584775"/>
          </a:xfrm>
          <a:prstGeom prst="rect">
            <a:avLst/>
          </a:prstGeom>
          <a:noFill/>
        </p:spPr>
        <p:txBody>
          <a:bodyPr wrap="square" rtlCol="0">
            <a:spAutoFit/>
          </a:bodyPr>
          <a:lstStyle/>
          <a:p>
            <a:pPr marL="0" indent="0" algn="ctr">
              <a:buNone/>
            </a:pPr>
            <a:r>
              <a:rPr lang="en-US" b="1" dirty="0" smtClean="0">
                <a:solidFill>
                  <a:srgbClr val="FF0000"/>
                </a:solidFill>
                <a:latin typeface="Times New Roman" pitchFamily="18" charset="0"/>
                <a:cs typeface="Times New Roman" pitchFamily="18" charset="0"/>
              </a:rPr>
              <a:t>BỒNG CHANH ĐỎ</a:t>
            </a:r>
            <a:endParaRPr lang="en-US" b="1" dirty="0">
              <a:solidFill>
                <a:srgbClr val="FF0000"/>
              </a:solidFill>
              <a:latin typeface="Times New Roman" pitchFamily="18" charset="0"/>
              <a:cs typeface="Times New Roman" pitchFamily="18" charset="0"/>
            </a:endParaRPr>
          </a:p>
        </p:txBody>
      </p:sp>
      <p:sp>
        <p:nvSpPr>
          <p:cNvPr id="5" name="TextBox 4"/>
          <p:cNvSpPr txBox="1"/>
          <p:nvPr/>
        </p:nvSpPr>
        <p:spPr>
          <a:xfrm>
            <a:off x="0" y="314645"/>
            <a:ext cx="5105400" cy="523220"/>
          </a:xfrm>
          <a:prstGeom prst="rect">
            <a:avLst/>
          </a:prstGeom>
          <a:noFill/>
        </p:spPr>
        <p:txBody>
          <a:bodyPr wrap="square" rtlCol="0">
            <a:spAutoFit/>
          </a:bodyPr>
          <a:lstStyle/>
          <a:p>
            <a:pPr marL="514350" indent="-514350">
              <a:buAutoNum type="arabicPeriod"/>
            </a:pPr>
            <a:r>
              <a:rPr lang="nl-NL" sz="2800" b="1" dirty="0" smtClean="0">
                <a:solidFill>
                  <a:srgbClr val="FF0000"/>
                </a:solidFill>
                <a:latin typeface="Times New Roman"/>
                <a:ea typeface="Calibri"/>
              </a:rPr>
              <a:t>Giới </a:t>
            </a:r>
            <a:r>
              <a:rPr lang="nl-NL" sz="2800" b="1" dirty="0">
                <a:solidFill>
                  <a:srgbClr val="FF0000"/>
                </a:solidFill>
                <a:latin typeface="Times New Roman"/>
                <a:ea typeface="Calibri"/>
              </a:rPr>
              <a:t>thiệu tri thức ngữ </a:t>
            </a:r>
            <a:r>
              <a:rPr lang="nl-NL" sz="2800" b="1" dirty="0" smtClean="0">
                <a:solidFill>
                  <a:srgbClr val="FF0000"/>
                </a:solidFill>
                <a:latin typeface="Times New Roman"/>
                <a:ea typeface="Calibri"/>
              </a:rPr>
              <a:t>văn:</a:t>
            </a:r>
          </a:p>
        </p:txBody>
      </p:sp>
      <p:sp>
        <p:nvSpPr>
          <p:cNvPr id="6" name="TextBox 5"/>
          <p:cNvSpPr txBox="1"/>
          <p:nvPr/>
        </p:nvSpPr>
        <p:spPr>
          <a:xfrm>
            <a:off x="0" y="742950"/>
            <a:ext cx="9067800" cy="4667945"/>
          </a:xfrm>
          <a:prstGeom prst="rect">
            <a:avLst/>
          </a:prstGeom>
          <a:noFill/>
        </p:spPr>
        <p:txBody>
          <a:bodyPr wrap="square" rtlCol="0">
            <a:spAutoFit/>
          </a:bodyPr>
          <a:lstStyle/>
          <a:p>
            <a:pPr>
              <a:spcAft>
                <a:spcPts val="1000"/>
              </a:spcAft>
            </a:pPr>
            <a:r>
              <a:rPr lang="en-US" sz="2300" b="1" dirty="0" err="1">
                <a:latin typeface="Times New Roman" pitchFamily="18" charset="0"/>
                <a:ea typeface="Times New Roman"/>
                <a:cs typeface="Times New Roman" pitchFamily="18" charset="0"/>
              </a:rPr>
              <a:t>Bên</a:t>
            </a:r>
            <a:r>
              <a:rPr lang="en-US" sz="2300" b="1" dirty="0">
                <a:latin typeface="Times New Roman" pitchFamily="18" charset="0"/>
                <a:ea typeface="Times New Roman"/>
                <a:cs typeface="Times New Roman" pitchFamily="18" charset="0"/>
              </a:rPr>
              <a:t> </a:t>
            </a:r>
            <a:r>
              <a:rPr lang="en-US" sz="2300" b="1" dirty="0" err="1">
                <a:latin typeface="Times New Roman" pitchFamily="18" charset="0"/>
                <a:ea typeface="Times New Roman"/>
                <a:cs typeface="Times New Roman" pitchFamily="18" charset="0"/>
              </a:rPr>
              <a:t>cạnh</a:t>
            </a:r>
            <a:r>
              <a:rPr lang="en-US" sz="2300" b="1" dirty="0">
                <a:latin typeface="Times New Roman" pitchFamily="18" charset="0"/>
                <a:ea typeface="Times New Roman"/>
                <a:cs typeface="Times New Roman" pitchFamily="18" charset="0"/>
              </a:rPr>
              <a:t> </a:t>
            </a:r>
            <a:r>
              <a:rPr lang="en-US" sz="2300" b="1" i="1" dirty="0" err="1">
                <a:latin typeface="Times New Roman" pitchFamily="18" charset="0"/>
                <a:ea typeface="Times New Roman"/>
                <a:cs typeface="Times New Roman" pitchFamily="18" charset="0"/>
              </a:rPr>
              <a:t>cốt</a:t>
            </a:r>
            <a:r>
              <a:rPr lang="en-US" sz="2300" b="1" i="1" dirty="0">
                <a:latin typeface="Times New Roman" pitchFamily="18" charset="0"/>
                <a:ea typeface="Times New Roman"/>
                <a:cs typeface="Times New Roman" pitchFamily="18" charset="0"/>
              </a:rPr>
              <a:t> </a:t>
            </a:r>
            <a:r>
              <a:rPr lang="en-US" sz="2300" b="1" i="1" dirty="0" err="1">
                <a:latin typeface="Times New Roman" pitchFamily="18" charset="0"/>
                <a:ea typeface="Times New Roman"/>
                <a:cs typeface="Times New Roman" pitchFamily="18" charset="0"/>
              </a:rPr>
              <a:t>truyện</a:t>
            </a:r>
            <a:r>
              <a:rPr lang="en-US" sz="2300" b="1" i="1" dirty="0">
                <a:latin typeface="Times New Roman" pitchFamily="18" charset="0"/>
                <a:ea typeface="Times New Roman"/>
                <a:cs typeface="Times New Roman" pitchFamily="18" charset="0"/>
              </a:rPr>
              <a:t>, </a:t>
            </a:r>
            <a:r>
              <a:rPr lang="en-US" sz="2300" b="1" i="1" dirty="0" err="1">
                <a:latin typeface="Times New Roman" pitchFamily="18" charset="0"/>
                <a:ea typeface="Times New Roman"/>
                <a:cs typeface="Times New Roman" pitchFamily="18" charset="0"/>
              </a:rPr>
              <a:t>nhân</a:t>
            </a:r>
            <a:r>
              <a:rPr lang="en-US" sz="2300" b="1" i="1" dirty="0">
                <a:latin typeface="Times New Roman" pitchFamily="18" charset="0"/>
                <a:ea typeface="Times New Roman"/>
                <a:cs typeface="Times New Roman" pitchFamily="18" charset="0"/>
              </a:rPr>
              <a:t> </a:t>
            </a:r>
            <a:r>
              <a:rPr lang="en-US" sz="2300" b="1" i="1" dirty="0" err="1">
                <a:latin typeface="Times New Roman" pitchFamily="18" charset="0"/>
                <a:ea typeface="Times New Roman"/>
                <a:cs typeface="Times New Roman" pitchFamily="18" charset="0"/>
              </a:rPr>
              <a:t>vật</a:t>
            </a:r>
            <a:r>
              <a:rPr lang="en-US" sz="2300" b="1" i="1" dirty="0">
                <a:latin typeface="Times New Roman" pitchFamily="18" charset="0"/>
                <a:ea typeface="Times New Roman"/>
                <a:cs typeface="Times New Roman" pitchFamily="18" charset="0"/>
              </a:rPr>
              <a:t>, </a:t>
            </a:r>
            <a:r>
              <a:rPr lang="en-US" sz="2300" b="1" i="1" dirty="0" err="1">
                <a:latin typeface="Times New Roman" pitchFamily="18" charset="0"/>
                <a:ea typeface="Times New Roman"/>
                <a:cs typeface="Times New Roman" pitchFamily="18" charset="0"/>
              </a:rPr>
              <a:t>người</a:t>
            </a:r>
            <a:r>
              <a:rPr lang="en-US" sz="2300" b="1" i="1" dirty="0">
                <a:latin typeface="Times New Roman" pitchFamily="18" charset="0"/>
                <a:ea typeface="Times New Roman"/>
                <a:cs typeface="Times New Roman" pitchFamily="18" charset="0"/>
              </a:rPr>
              <a:t> </a:t>
            </a:r>
            <a:r>
              <a:rPr lang="en-US" sz="2300" b="1" i="1" dirty="0" err="1">
                <a:latin typeface="Times New Roman" pitchFamily="18" charset="0"/>
                <a:ea typeface="Times New Roman"/>
                <a:cs typeface="Times New Roman" pitchFamily="18" charset="0"/>
              </a:rPr>
              <a:t>kể</a:t>
            </a:r>
            <a:r>
              <a:rPr lang="en-US" sz="2300" b="1" i="1" dirty="0">
                <a:latin typeface="Times New Roman" pitchFamily="18" charset="0"/>
                <a:ea typeface="Times New Roman"/>
                <a:cs typeface="Times New Roman" pitchFamily="18" charset="0"/>
              </a:rPr>
              <a:t> </a:t>
            </a:r>
            <a:r>
              <a:rPr lang="en-US" sz="2300" b="1" i="1" dirty="0" err="1">
                <a:latin typeface="Times New Roman" pitchFamily="18" charset="0"/>
                <a:ea typeface="Times New Roman"/>
                <a:cs typeface="Times New Roman" pitchFamily="18" charset="0"/>
              </a:rPr>
              <a:t>chuyện</a:t>
            </a:r>
            <a:r>
              <a:rPr lang="en-US" sz="2300" b="1" i="1" dirty="0">
                <a:latin typeface="Times New Roman" pitchFamily="18" charset="0"/>
                <a:ea typeface="Times New Roman"/>
                <a:cs typeface="Times New Roman" pitchFamily="18" charset="0"/>
              </a:rPr>
              <a:t>, </a:t>
            </a:r>
            <a:r>
              <a:rPr lang="en-US" sz="2300" b="1" i="1" dirty="0" err="1">
                <a:latin typeface="Times New Roman" pitchFamily="18" charset="0"/>
                <a:ea typeface="Times New Roman"/>
                <a:cs typeface="Times New Roman" pitchFamily="18" charset="0"/>
              </a:rPr>
              <a:t>lời</a:t>
            </a:r>
            <a:r>
              <a:rPr lang="en-US" sz="2300" b="1" i="1" dirty="0">
                <a:latin typeface="Times New Roman" pitchFamily="18" charset="0"/>
                <a:ea typeface="Times New Roman"/>
                <a:cs typeface="Times New Roman" pitchFamily="18" charset="0"/>
              </a:rPr>
              <a:t> </a:t>
            </a:r>
            <a:r>
              <a:rPr lang="en-US" sz="2300" b="1" i="1" dirty="0" err="1">
                <a:latin typeface="Times New Roman" pitchFamily="18" charset="0"/>
                <a:ea typeface="Times New Roman"/>
                <a:cs typeface="Times New Roman" pitchFamily="18" charset="0"/>
              </a:rPr>
              <a:t>kể</a:t>
            </a:r>
            <a:r>
              <a:rPr lang="en-US" sz="2300" b="1" dirty="0">
                <a:latin typeface="Times New Roman" pitchFamily="18" charset="0"/>
                <a:ea typeface="Times New Roman"/>
                <a:cs typeface="Times New Roman" pitchFamily="18" charset="0"/>
              </a:rPr>
              <a:t>, </a:t>
            </a:r>
            <a:r>
              <a:rPr lang="en-US" sz="2300" b="1" dirty="0" err="1">
                <a:latin typeface="Times New Roman" pitchFamily="18" charset="0"/>
                <a:ea typeface="Times New Roman"/>
                <a:cs typeface="Times New Roman" pitchFamily="18" charset="0"/>
              </a:rPr>
              <a:t>thể</a:t>
            </a:r>
            <a:r>
              <a:rPr lang="en-US" sz="2300" b="1" dirty="0">
                <a:latin typeface="Times New Roman" pitchFamily="18" charset="0"/>
                <a:ea typeface="Times New Roman"/>
                <a:cs typeface="Times New Roman" pitchFamily="18" charset="0"/>
              </a:rPr>
              <a:t> </a:t>
            </a:r>
            <a:r>
              <a:rPr lang="en-US" sz="2300" b="1" dirty="0" err="1">
                <a:latin typeface="Times New Roman" pitchFamily="18" charset="0"/>
                <a:ea typeface="Times New Roman"/>
                <a:cs typeface="Times New Roman" pitchFamily="18" charset="0"/>
              </a:rPr>
              <a:t>loại</a:t>
            </a:r>
            <a:r>
              <a:rPr lang="en-US" sz="2300" b="1" dirty="0">
                <a:latin typeface="Times New Roman" pitchFamily="18" charset="0"/>
                <a:ea typeface="Times New Roman"/>
                <a:cs typeface="Times New Roman" pitchFamily="18" charset="0"/>
              </a:rPr>
              <a:t> </a:t>
            </a:r>
            <a:r>
              <a:rPr lang="en-US" sz="2300" b="1" dirty="0" err="1">
                <a:latin typeface="Times New Roman" pitchFamily="18" charset="0"/>
                <a:ea typeface="Times New Roman"/>
                <a:cs typeface="Times New Roman" pitchFamily="18" charset="0"/>
              </a:rPr>
              <a:t>truyện</a:t>
            </a:r>
            <a:r>
              <a:rPr lang="en-US" sz="2300" b="1" dirty="0">
                <a:latin typeface="Times New Roman" pitchFamily="18" charset="0"/>
                <a:ea typeface="Times New Roman"/>
                <a:cs typeface="Times New Roman" pitchFamily="18" charset="0"/>
              </a:rPr>
              <a:t> </a:t>
            </a:r>
            <a:r>
              <a:rPr lang="en-US" sz="2300" b="1" dirty="0" err="1">
                <a:latin typeface="Times New Roman" pitchFamily="18" charset="0"/>
                <a:ea typeface="Times New Roman"/>
                <a:cs typeface="Times New Roman" pitchFamily="18" charset="0"/>
              </a:rPr>
              <a:t>còn</a:t>
            </a:r>
            <a:r>
              <a:rPr lang="en-US" sz="2300" b="1" dirty="0">
                <a:latin typeface="Times New Roman" pitchFamily="18" charset="0"/>
                <a:ea typeface="Times New Roman"/>
                <a:cs typeface="Times New Roman" pitchFamily="18" charset="0"/>
              </a:rPr>
              <a:t> </a:t>
            </a:r>
            <a:r>
              <a:rPr lang="en-US" sz="2300" b="1" dirty="0" err="1">
                <a:latin typeface="Times New Roman" pitchFamily="18" charset="0"/>
                <a:ea typeface="Times New Roman"/>
                <a:cs typeface="Times New Roman" pitchFamily="18" charset="0"/>
              </a:rPr>
              <a:t>có</a:t>
            </a:r>
            <a:r>
              <a:rPr lang="en-US" sz="2300" b="1" dirty="0">
                <a:latin typeface="Times New Roman" pitchFamily="18" charset="0"/>
                <a:ea typeface="Times New Roman"/>
                <a:cs typeface="Times New Roman" pitchFamily="18" charset="0"/>
              </a:rPr>
              <a:t> </a:t>
            </a:r>
            <a:r>
              <a:rPr lang="en-US" sz="2300" b="1" dirty="0" err="1">
                <a:latin typeface="Times New Roman" pitchFamily="18" charset="0"/>
                <a:ea typeface="Times New Roman"/>
                <a:cs typeface="Times New Roman" pitchFamily="18" charset="0"/>
              </a:rPr>
              <a:t>những</a:t>
            </a:r>
            <a:r>
              <a:rPr lang="en-US" sz="2300" b="1" dirty="0">
                <a:latin typeface="Times New Roman" pitchFamily="18" charset="0"/>
                <a:ea typeface="Times New Roman"/>
                <a:cs typeface="Times New Roman" pitchFamily="18" charset="0"/>
              </a:rPr>
              <a:t> </a:t>
            </a:r>
            <a:r>
              <a:rPr lang="en-US" sz="2300" b="1" dirty="0" err="1">
                <a:latin typeface="Times New Roman" pitchFamily="18" charset="0"/>
                <a:ea typeface="Times New Roman"/>
                <a:cs typeface="Times New Roman" pitchFamily="18" charset="0"/>
              </a:rPr>
              <a:t>yếu</a:t>
            </a:r>
            <a:r>
              <a:rPr lang="en-US" sz="2300" b="1" dirty="0">
                <a:latin typeface="Times New Roman" pitchFamily="18" charset="0"/>
                <a:ea typeface="Times New Roman"/>
                <a:cs typeface="Times New Roman" pitchFamily="18" charset="0"/>
              </a:rPr>
              <a:t> </a:t>
            </a:r>
            <a:r>
              <a:rPr lang="en-US" sz="2300" b="1" dirty="0" err="1">
                <a:latin typeface="Times New Roman" pitchFamily="18" charset="0"/>
                <a:ea typeface="Times New Roman"/>
                <a:cs typeface="Times New Roman" pitchFamily="18" charset="0"/>
              </a:rPr>
              <a:t>tố</a:t>
            </a:r>
            <a:r>
              <a:rPr lang="en-US" sz="2300" b="1" dirty="0">
                <a:latin typeface="Times New Roman" pitchFamily="18" charset="0"/>
                <a:ea typeface="Times New Roman"/>
                <a:cs typeface="Times New Roman" pitchFamily="18" charset="0"/>
              </a:rPr>
              <a:t> </a:t>
            </a:r>
            <a:r>
              <a:rPr lang="en-US" sz="2300" b="1" dirty="0" err="1">
                <a:latin typeface="Times New Roman" pitchFamily="18" charset="0"/>
                <a:ea typeface="Times New Roman"/>
                <a:cs typeface="Times New Roman" pitchFamily="18" charset="0"/>
              </a:rPr>
              <a:t>quan</a:t>
            </a:r>
            <a:r>
              <a:rPr lang="en-US" sz="2300" b="1" dirty="0">
                <a:latin typeface="Times New Roman" pitchFamily="18" charset="0"/>
                <a:ea typeface="Times New Roman"/>
                <a:cs typeface="Times New Roman" pitchFamily="18" charset="0"/>
              </a:rPr>
              <a:t> </a:t>
            </a:r>
            <a:r>
              <a:rPr lang="en-US" sz="2300" b="1" dirty="0" err="1">
                <a:latin typeface="Times New Roman" pitchFamily="18" charset="0"/>
                <a:ea typeface="Times New Roman"/>
                <a:cs typeface="Times New Roman" pitchFamily="18" charset="0"/>
              </a:rPr>
              <a:t>trọng</a:t>
            </a:r>
            <a:r>
              <a:rPr lang="en-US" sz="2300" b="1" dirty="0">
                <a:latin typeface="Times New Roman" pitchFamily="18" charset="0"/>
                <a:ea typeface="Times New Roman"/>
                <a:cs typeface="Times New Roman" pitchFamily="18" charset="0"/>
              </a:rPr>
              <a:t> </a:t>
            </a:r>
            <a:r>
              <a:rPr lang="en-US" sz="2300" b="1" dirty="0" err="1">
                <a:latin typeface="Times New Roman" pitchFamily="18" charset="0"/>
                <a:ea typeface="Times New Roman"/>
                <a:cs typeface="Times New Roman" pitchFamily="18" charset="0"/>
              </a:rPr>
              <a:t>như</a:t>
            </a:r>
            <a:r>
              <a:rPr lang="en-US" sz="2300" b="1" dirty="0">
                <a:latin typeface="Times New Roman" pitchFamily="18" charset="0"/>
                <a:ea typeface="Times New Roman"/>
                <a:cs typeface="Times New Roman" pitchFamily="18" charset="0"/>
              </a:rPr>
              <a:t>:</a:t>
            </a:r>
            <a:endParaRPr lang="en-US" sz="2300" b="1" dirty="0">
              <a:latin typeface="Times New Roman" pitchFamily="18" charset="0"/>
              <a:ea typeface="Calibri"/>
              <a:cs typeface="Times New Roman" pitchFamily="18" charset="0"/>
            </a:endParaRPr>
          </a:p>
          <a:p>
            <a:pPr>
              <a:spcAft>
                <a:spcPts val="1000"/>
              </a:spcAft>
            </a:pP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Nhân</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vật</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chính</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Là</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nhân</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vật</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quan</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trọng</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nhất</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của</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truyện</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có</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những</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hành</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động</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quyết</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định</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tác</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động</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đến</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cốt</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truyện</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và</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diễn</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tiến</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các</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sự</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kiện</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trong</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truyện</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thể</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hiện</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rõ</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nhất</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tư</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tưởng</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chủ</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đề</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truyện</a:t>
            </a:r>
            <a:r>
              <a:rPr lang="en-US" sz="2300" b="1" dirty="0">
                <a:latin typeface="Times New Roman" pitchFamily="18" charset="0"/>
                <a:ea typeface="Calibri"/>
                <a:cs typeface="Times New Roman" pitchFamily="18" charset="0"/>
              </a:rPr>
              <a:t>.</a:t>
            </a:r>
          </a:p>
          <a:p>
            <a:pPr>
              <a:spcAft>
                <a:spcPts val="1000"/>
              </a:spcAft>
            </a:pPr>
            <a:r>
              <a:rPr lang="en-US" sz="2300" b="1" dirty="0">
                <a:latin typeface="Times New Roman" pitchFamily="18" charset="0"/>
                <a:ea typeface="Calibri"/>
                <a:cs typeface="Times New Roman" pitchFamily="18" charset="0"/>
              </a:rPr>
              <a:t>+ Chi </a:t>
            </a:r>
            <a:r>
              <a:rPr lang="en-US" sz="2300" b="1" dirty="0" err="1">
                <a:latin typeface="Times New Roman" pitchFamily="18" charset="0"/>
                <a:ea typeface="Calibri"/>
                <a:cs typeface="Times New Roman" pitchFamily="18" charset="0"/>
              </a:rPr>
              <a:t>tiết</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tiêu</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biểu</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Là</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những</a:t>
            </a:r>
            <a:r>
              <a:rPr lang="en-US" sz="2300" b="1" dirty="0">
                <a:latin typeface="Times New Roman" pitchFamily="18" charset="0"/>
                <a:ea typeface="Calibri"/>
                <a:cs typeface="Times New Roman" pitchFamily="18" charset="0"/>
              </a:rPr>
              <a:t> chi </a:t>
            </a:r>
            <a:r>
              <a:rPr lang="en-US" sz="2300" b="1" dirty="0" err="1">
                <a:latin typeface="Times New Roman" pitchFamily="18" charset="0"/>
                <a:ea typeface="Calibri"/>
                <a:cs typeface="Times New Roman" pitchFamily="18" charset="0"/>
              </a:rPr>
              <a:t>tiết</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chọn</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lọc</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có</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giá</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trị</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biểu</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đạt</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và</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thẩm</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mĩ</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vượt</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trội</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trong</a:t>
            </a:r>
            <a:r>
              <a:rPr lang="en-US" sz="2300" b="1" dirty="0">
                <a:latin typeface="Times New Roman" pitchFamily="18" charset="0"/>
                <a:ea typeface="Calibri"/>
                <a:cs typeface="Times New Roman" pitchFamily="18" charset="0"/>
              </a:rPr>
              <a:t> </a:t>
            </a:r>
            <a:r>
              <a:rPr lang="en-US" sz="2300" b="1" dirty="0" err="1" smtClean="0">
                <a:latin typeface="Times New Roman" pitchFamily="18" charset="0"/>
                <a:ea typeface="Calibri"/>
                <a:cs typeface="Times New Roman" pitchFamily="18" charset="0"/>
              </a:rPr>
              <a:t>truyện</a:t>
            </a:r>
            <a:r>
              <a:rPr lang="en-US" sz="2300" b="1" dirty="0" smtClean="0">
                <a:latin typeface="Times New Roman" pitchFamily="18" charset="0"/>
                <a:ea typeface="Calibri"/>
                <a:cs typeface="Times New Roman" pitchFamily="18" charset="0"/>
              </a:rPr>
              <a:t>.</a:t>
            </a:r>
            <a:endParaRPr lang="en-US" sz="2300" b="1" dirty="0">
              <a:latin typeface="Times New Roman" pitchFamily="18" charset="0"/>
              <a:ea typeface="Calibri"/>
              <a:cs typeface="Times New Roman" pitchFamily="18" charset="0"/>
            </a:endParaRPr>
          </a:p>
          <a:p>
            <a:pPr>
              <a:spcAft>
                <a:spcPts val="1000"/>
              </a:spcAft>
            </a:pP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Tư</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tưởng</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của</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tác</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phẩm</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văn</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học</a:t>
            </a:r>
            <a:r>
              <a:rPr lang="en-US" sz="2300" b="1" dirty="0">
                <a:latin typeface="Times New Roman" pitchFamily="18" charset="0"/>
                <a:ea typeface="Calibri"/>
                <a:cs typeface="Times New Roman" pitchFamily="18" charset="0"/>
              </a:rPr>
              <a:t>: </a:t>
            </a:r>
          </a:p>
          <a:p>
            <a:r>
              <a:rPr lang="en-US" sz="2300" b="1" dirty="0" err="1">
                <a:latin typeface="Times New Roman" pitchFamily="18" charset="0"/>
                <a:ea typeface="Calibri"/>
                <a:cs typeface="Times New Roman" pitchFamily="18" charset="0"/>
              </a:rPr>
              <a:t>Là</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sự</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nhận</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thức</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lý</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giải</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và</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thái</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độ</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của</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tác</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giả</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đối</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với</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toàn</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bộ</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nội</a:t>
            </a:r>
            <a:r>
              <a:rPr lang="en-US" sz="2300" b="1" dirty="0">
                <a:latin typeface="Times New Roman" pitchFamily="18" charset="0"/>
                <a:ea typeface="Calibri"/>
                <a:cs typeface="Times New Roman" pitchFamily="18" charset="0"/>
              </a:rPr>
              <a:t> dung </a:t>
            </a:r>
            <a:r>
              <a:rPr lang="en-US" sz="2300" b="1" dirty="0" err="1">
                <a:latin typeface="Times New Roman" pitchFamily="18" charset="0"/>
                <a:ea typeface="Calibri"/>
                <a:cs typeface="Times New Roman" pitchFamily="18" charset="0"/>
              </a:rPr>
              <a:t>tác</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phẩm</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cũng</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như</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vấn</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đề</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cuộc</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sống</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mà</a:t>
            </a:r>
            <a:r>
              <a:rPr lang="en-US" sz="2300" b="1" dirty="0">
                <a:latin typeface="Times New Roman" pitchFamily="18" charset="0"/>
                <a:ea typeface="Calibri"/>
                <a:cs typeface="Times New Roman" pitchFamily="18" charset="0"/>
              </a:rPr>
              <a:t> con </a:t>
            </a:r>
            <a:r>
              <a:rPr lang="en-US" sz="2300" b="1" dirty="0" err="1">
                <a:latin typeface="Times New Roman" pitchFamily="18" charset="0"/>
                <a:ea typeface="Calibri"/>
                <a:cs typeface="Times New Roman" pitchFamily="18" charset="0"/>
              </a:rPr>
              <a:t>người</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đặt</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ra</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trong</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tác</a:t>
            </a:r>
            <a:r>
              <a:rPr lang="en-US" sz="2300" b="1" dirty="0">
                <a:latin typeface="Times New Roman" pitchFamily="18" charset="0"/>
                <a:ea typeface="Calibri"/>
                <a:cs typeface="Times New Roman" pitchFamily="18" charset="0"/>
              </a:rPr>
              <a:t> </a:t>
            </a:r>
            <a:r>
              <a:rPr lang="en-US" sz="2300" b="1" dirty="0" err="1">
                <a:latin typeface="Times New Roman" pitchFamily="18" charset="0"/>
                <a:ea typeface="Calibri"/>
                <a:cs typeface="Times New Roman" pitchFamily="18" charset="0"/>
              </a:rPr>
              <a:t>phẩm</a:t>
            </a:r>
            <a:r>
              <a:rPr lang="en-US" sz="2300" b="1" dirty="0">
                <a:latin typeface="Times New Roman" pitchFamily="18" charset="0"/>
                <a:ea typeface="Calibri"/>
                <a:cs typeface="Times New Roman" pitchFamily="18" charset="0"/>
              </a:rPr>
              <a:t>.</a:t>
            </a:r>
            <a:endParaRPr lang="en-US" sz="2300" b="1" dirty="0">
              <a:latin typeface="Times New Roman" pitchFamily="18" charset="0"/>
              <a:cs typeface="Times New Roman" pitchFamily="18" charset="0"/>
            </a:endParaRPr>
          </a:p>
        </p:txBody>
      </p:sp>
    </p:spTree>
    <p:extLst>
      <p:ext uri="{BB962C8B-B14F-4D97-AF65-F5344CB8AC3E}">
        <p14:creationId xmlns:p14="http://schemas.microsoft.com/office/powerpoint/2010/main" val="96728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barn(inVertical)">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barn(inVertical)">
                                      <p:cBhvr>
                                        <p:cTn id="33" dur="500"/>
                                        <p:tgtEl>
                                          <p:spTgt spid="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barn(inVertical)">
                                      <p:cBhvr>
                                        <p:cTn id="3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953"/>
            <a:ext cx="9144000" cy="513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1" y="1"/>
            <a:ext cx="4185761" cy="646331"/>
          </a:xfrm>
          <a:prstGeom prst="rect">
            <a:avLst/>
          </a:prstGeom>
        </p:spPr>
        <p:txBody>
          <a:bodyPr wrap="none">
            <a:spAutoFit/>
          </a:bodyPr>
          <a:lstStyle/>
          <a:p>
            <a:pPr lvl="0" algn="ctr">
              <a:spcBef>
                <a:spcPct val="20000"/>
              </a:spcBef>
            </a:pPr>
            <a:r>
              <a:rPr lang="en-US" sz="3600" b="1" dirty="0">
                <a:solidFill>
                  <a:srgbClr val="FF0000"/>
                </a:solidFill>
                <a:latin typeface="Times New Roman" pitchFamily="18" charset="0"/>
                <a:cs typeface="Times New Roman" pitchFamily="18" charset="0"/>
              </a:rPr>
              <a:t>BỒNG CHANH ĐỎ</a:t>
            </a:r>
          </a:p>
        </p:txBody>
      </p:sp>
      <p:sp>
        <p:nvSpPr>
          <p:cNvPr id="7" name="TextBox 6"/>
          <p:cNvSpPr txBox="1"/>
          <p:nvPr/>
        </p:nvSpPr>
        <p:spPr>
          <a:xfrm>
            <a:off x="-2458" y="432443"/>
            <a:ext cx="5105400" cy="523220"/>
          </a:xfrm>
          <a:prstGeom prst="rect">
            <a:avLst/>
          </a:prstGeom>
          <a:noFill/>
        </p:spPr>
        <p:txBody>
          <a:bodyPr wrap="square" rtlCol="0">
            <a:spAutoFit/>
          </a:bodyPr>
          <a:lstStyle/>
          <a:p>
            <a:r>
              <a:rPr lang="nl-NL" sz="2800" b="1" dirty="0" smtClean="0">
                <a:solidFill>
                  <a:srgbClr val="FF0000"/>
                </a:solidFill>
                <a:latin typeface="Times New Roman"/>
                <a:ea typeface="Calibri"/>
              </a:rPr>
              <a:t>I. Giới </a:t>
            </a:r>
            <a:r>
              <a:rPr lang="nl-NL" sz="2800" b="1" dirty="0">
                <a:solidFill>
                  <a:srgbClr val="FF0000"/>
                </a:solidFill>
                <a:latin typeface="Times New Roman"/>
                <a:ea typeface="Calibri"/>
              </a:rPr>
              <a:t>thiệu tri thức ngữ </a:t>
            </a:r>
            <a:r>
              <a:rPr lang="nl-NL" sz="2800" b="1" dirty="0" smtClean="0">
                <a:solidFill>
                  <a:srgbClr val="FF0000"/>
                </a:solidFill>
                <a:latin typeface="Times New Roman"/>
                <a:ea typeface="Calibri"/>
              </a:rPr>
              <a:t>văn:</a:t>
            </a:r>
          </a:p>
        </p:txBody>
      </p:sp>
      <p:sp>
        <p:nvSpPr>
          <p:cNvPr id="8" name="TextBox 7"/>
          <p:cNvSpPr txBox="1"/>
          <p:nvPr/>
        </p:nvSpPr>
        <p:spPr>
          <a:xfrm>
            <a:off x="0" y="824858"/>
            <a:ext cx="56388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II. </a:t>
            </a:r>
            <a:r>
              <a:rPr lang="en-US" sz="2800" b="1" dirty="0" err="1" smtClean="0">
                <a:solidFill>
                  <a:srgbClr val="FF0000"/>
                </a:solidFill>
                <a:latin typeface="Times New Roman" pitchFamily="18" charset="0"/>
                <a:cs typeface="Times New Roman" pitchFamily="18" charset="0"/>
              </a:rPr>
              <a:t>Trải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nghiệm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cùng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bản</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9" name="TextBox 8"/>
          <p:cNvSpPr txBox="1"/>
          <p:nvPr/>
        </p:nvSpPr>
        <p:spPr>
          <a:xfrm>
            <a:off x="152400" y="1314450"/>
            <a:ext cx="7391400" cy="2503249"/>
          </a:xfrm>
          <a:prstGeom prst="rect">
            <a:avLst/>
          </a:prstGeom>
          <a:noFill/>
        </p:spPr>
        <p:txBody>
          <a:bodyPr wrap="square" rtlCol="0">
            <a:spAutoFit/>
          </a:bodyPr>
          <a:lstStyle/>
          <a:p>
            <a:pPr marL="342900" lvl="0" indent="-342900">
              <a:spcAft>
                <a:spcPts val="1000"/>
              </a:spcAft>
              <a:buFont typeface="+mj-lt"/>
              <a:buAutoNum type="arabicPeriod"/>
            </a:pP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hiểu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chú</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thích</a:t>
            </a:r>
            <a:r>
              <a:rPr lang="en-US" sz="2800" b="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342900" lvl="0" indent="-342900">
              <a:spcAft>
                <a:spcPts val="1000"/>
              </a:spcAft>
              <a:buFont typeface="+mj-lt"/>
              <a:buAutoNum type="arabicPeriod"/>
            </a:pP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phẩm</a:t>
            </a:r>
            <a:r>
              <a:rPr lang="en-US" sz="2800" b="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342900" lvl="0" indent="-342900">
              <a:buFont typeface="+mj-lt"/>
              <a:buAutoNum type="alphaLcPeriod"/>
            </a:pP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giả</a:t>
            </a:r>
            <a:r>
              <a:rPr lang="en-US" sz="2800" b="1" dirty="0" smtClean="0">
                <a:latin typeface="Times New Roman" pitchFamily="18" charset="0"/>
                <a:cs typeface="Times New Roman" pitchFamily="18" charset="0"/>
              </a:rPr>
              <a:t>:</a:t>
            </a:r>
          </a:p>
          <a:p>
            <a:pPr lvl="0"/>
            <a:r>
              <a:rPr lang="en-US" sz="2800" b="1" dirty="0" smtClean="0">
                <a:latin typeface="Times New Roman" pitchFamily="18" charset="0"/>
                <a:cs typeface="Times New Roman" pitchFamily="18" charset="0"/>
              </a:rPr>
              <a:t>b. </a:t>
            </a:r>
            <a:r>
              <a:rPr lang="en-US" sz="2800" b="1" dirty="0" err="1" smtClean="0">
                <a:latin typeface="Times New Roman" pitchFamily="18" charset="0"/>
                <a:cs typeface="Times New Roman" pitchFamily="18" charset="0"/>
              </a:rPr>
              <a:t>Tác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phẩm</a:t>
            </a:r>
            <a:r>
              <a:rPr lang="en-US" sz="2800" b="1" dirty="0" smtClean="0">
                <a:latin typeface="Times New Roman" pitchFamily="18" charset="0"/>
                <a:cs typeface="Times New Roman" pitchFamily="18" charset="0"/>
              </a:rPr>
              <a:t>:</a:t>
            </a:r>
          </a:p>
          <a:p>
            <a:pPr lvl="0"/>
            <a:r>
              <a:rPr lang="en-US" sz="2800" b="1" dirty="0" smtClean="0">
                <a:latin typeface="Times New Roman" pitchFamily="18" charset="0"/>
                <a:cs typeface="Times New Roman" pitchFamily="18" charset="0"/>
              </a:rPr>
              <a:t>3. </a:t>
            </a:r>
            <a:r>
              <a:rPr lang="en-US" sz="2800" b="1" dirty="0" err="1" smtClean="0">
                <a:latin typeface="Times New Roman" pitchFamily="18" charset="0"/>
                <a:cs typeface="Times New Roman" pitchFamily="18" charset="0"/>
              </a:rPr>
              <a:t>Tóm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tắt</a:t>
            </a:r>
            <a:r>
              <a:rPr lang="en-US" sz="2800" b="1" dirty="0" smtClean="0">
                <a:latin typeface="Times New Roman" pitchFamily="18" charset="0"/>
                <a:cs typeface="Times New Roman" pitchFamily="18" charset="0"/>
              </a:rPr>
              <a:t>: </a:t>
            </a:r>
          </a:p>
        </p:txBody>
      </p:sp>
      <p:sp>
        <p:nvSpPr>
          <p:cNvPr id="10" name="TextBox 9"/>
          <p:cNvSpPr txBox="1"/>
          <p:nvPr/>
        </p:nvSpPr>
        <p:spPr>
          <a:xfrm>
            <a:off x="4916" y="3714750"/>
            <a:ext cx="4572000" cy="523220"/>
          </a:xfrm>
          <a:prstGeom prst="rect">
            <a:avLst/>
          </a:prstGeom>
          <a:noFill/>
        </p:spPr>
        <p:txBody>
          <a:bodyPr wrap="square" rtlCol="0">
            <a:spAutoFit/>
          </a:bodyPr>
          <a:lstStyle/>
          <a:p>
            <a:r>
              <a:rPr lang="en-US" sz="2800" b="1" dirty="0" smtClean="0">
                <a:solidFill>
                  <a:srgbClr val="FF0000"/>
                </a:solidFill>
                <a:latin typeface="Times New Roman"/>
                <a:ea typeface="Calibri"/>
              </a:rPr>
              <a:t>III. </a:t>
            </a:r>
            <a:r>
              <a:rPr lang="en-US" sz="2800" b="1" dirty="0" err="1" smtClean="0">
                <a:solidFill>
                  <a:srgbClr val="FF0000"/>
                </a:solidFill>
                <a:latin typeface="Times New Roman"/>
                <a:ea typeface="Calibri"/>
              </a:rPr>
              <a:t>Suy</a:t>
            </a:r>
            <a:r>
              <a:rPr lang="en-US" sz="2800" b="1" dirty="0" smtClean="0">
                <a:solidFill>
                  <a:srgbClr val="FF0000"/>
                </a:solidFill>
                <a:latin typeface="Times New Roman"/>
                <a:ea typeface="Calibri"/>
              </a:rPr>
              <a:t> </a:t>
            </a:r>
            <a:r>
              <a:rPr lang="en-US" sz="2800" b="1" dirty="0" err="1">
                <a:solidFill>
                  <a:srgbClr val="FF0000"/>
                </a:solidFill>
                <a:latin typeface="Times New Roman"/>
                <a:ea typeface="Calibri"/>
              </a:rPr>
              <a:t>ngẫm</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và</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phản</a:t>
            </a:r>
            <a:r>
              <a:rPr lang="en-US" sz="2800" b="1" dirty="0">
                <a:solidFill>
                  <a:srgbClr val="FF0000"/>
                </a:solidFill>
                <a:latin typeface="Times New Roman"/>
                <a:ea typeface="Calibri"/>
              </a:rPr>
              <a:t> </a:t>
            </a:r>
            <a:r>
              <a:rPr lang="en-US" sz="2800" b="1" dirty="0" err="1" smtClean="0">
                <a:solidFill>
                  <a:srgbClr val="FF0000"/>
                </a:solidFill>
                <a:latin typeface="Times New Roman"/>
                <a:ea typeface="Calibri"/>
              </a:rPr>
              <a:t>hồi</a:t>
            </a:r>
            <a:r>
              <a:rPr lang="en-US" sz="2800" b="1" dirty="0" smtClean="0">
                <a:solidFill>
                  <a:srgbClr val="FF0000"/>
                </a:solidFill>
                <a:latin typeface="Times New Roman"/>
                <a:ea typeface="Calibri"/>
              </a:rPr>
              <a:t>:</a:t>
            </a:r>
            <a:endParaRPr lang="en-US" sz="2800" dirty="0">
              <a:solidFill>
                <a:srgbClr val="FF0000"/>
              </a:solidFill>
            </a:endParaRPr>
          </a:p>
        </p:txBody>
      </p:sp>
      <p:sp>
        <p:nvSpPr>
          <p:cNvPr id="11" name="TextBox 10"/>
          <p:cNvSpPr txBox="1"/>
          <p:nvPr/>
        </p:nvSpPr>
        <p:spPr>
          <a:xfrm>
            <a:off x="302342" y="4079309"/>
            <a:ext cx="48006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1.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Hoài</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0070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arn(inVertical)">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1000"/>
                                        <p:tgtEl>
                                          <p:spTgt spid="9">
                                            <p:txEl>
                                              <p:pRg st="1" end="1"/>
                                            </p:txEl>
                                          </p:spTgt>
                                        </p:tgtEl>
                                      </p:cBhvr>
                                    </p:animEffect>
                                    <p:anim calcmode="lin" valueType="num">
                                      <p:cBhvr>
                                        <p:cTn id="2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1000"/>
                                        <p:tgtEl>
                                          <p:spTgt spid="9">
                                            <p:txEl>
                                              <p:pRg st="2" end="2"/>
                                            </p:txEl>
                                          </p:spTgt>
                                        </p:tgtEl>
                                      </p:cBhvr>
                                    </p:animEffect>
                                    <p:anim calcmode="lin" valueType="num">
                                      <p:cBhvr>
                                        <p:cTn id="3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Effect transition="in" filter="fade">
                                      <p:cBhvr>
                                        <p:cTn id="39" dur="1000"/>
                                        <p:tgtEl>
                                          <p:spTgt spid="9">
                                            <p:txEl>
                                              <p:pRg st="3" end="3"/>
                                            </p:txEl>
                                          </p:spTgt>
                                        </p:tgtEl>
                                      </p:cBhvr>
                                    </p:animEffect>
                                    <p:anim calcmode="lin" valueType="num">
                                      <p:cBhvr>
                                        <p:cTn id="4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9">
                                            <p:txEl>
                                              <p:pRg st="4" end="4"/>
                                            </p:txEl>
                                          </p:spTgt>
                                        </p:tgtEl>
                                        <p:attrNameLst>
                                          <p:attrName>style.visibility</p:attrName>
                                        </p:attrNameLst>
                                      </p:cBhvr>
                                      <p:to>
                                        <p:strVal val="visible"/>
                                      </p:to>
                                    </p:set>
                                    <p:animEffect transition="in" filter="barn(inVertical)">
                                      <p:cBhvr>
                                        <p:cTn id="46" dur="500"/>
                                        <p:tgtEl>
                                          <p:spTgt spid="9">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3.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1917</Words>
  <Application>Microsoft Office PowerPoint</Application>
  <PresentationFormat>On-screen Show (16:9)</PresentationFormat>
  <Paragraphs>132</Paragraphs>
  <Slides>21</Slides>
  <Notes>1</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Ion</vt:lpstr>
      <vt:lpstr>Blue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Computer</cp:lastModifiedBy>
  <cp:revision>56</cp:revision>
  <dcterms:created xsi:type="dcterms:W3CDTF">2006-08-16T00:00:00Z</dcterms:created>
  <dcterms:modified xsi:type="dcterms:W3CDTF">2024-02-22T13:39:11Z</dcterms:modified>
</cp:coreProperties>
</file>