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70" r:id="rId2"/>
    <p:sldId id="369" r:id="rId3"/>
    <p:sldId id="286" r:id="rId4"/>
    <p:sldId id="357" r:id="rId5"/>
    <p:sldId id="359" r:id="rId6"/>
    <p:sldId id="350" r:id="rId7"/>
    <p:sldId id="293" r:id="rId8"/>
    <p:sldId id="358" r:id="rId9"/>
    <p:sldId id="351" r:id="rId10"/>
    <p:sldId id="288" r:id="rId11"/>
    <p:sldId id="365" r:id="rId12"/>
    <p:sldId id="352" r:id="rId13"/>
    <p:sldId id="327" r:id="rId14"/>
    <p:sldId id="353" r:id="rId15"/>
    <p:sldId id="381" r:id="rId16"/>
    <p:sldId id="379" r:id="rId17"/>
    <p:sldId id="354" r:id="rId18"/>
    <p:sldId id="367" r:id="rId19"/>
    <p:sldId id="355" r:id="rId20"/>
    <p:sldId id="3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1026FC"/>
    <a:srgbClr val="990033"/>
    <a:srgbClr val="9900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26" autoAdjust="0"/>
    <p:restoredTop sz="94660"/>
  </p:normalViewPr>
  <p:slideViewPr>
    <p:cSldViewPr>
      <p:cViewPr varScale="1">
        <p:scale>
          <a:sx n="81" d="100"/>
          <a:sy n="81" d="100"/>
        </p:scale>
        <p:origin x="111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6E955-CCB4-469B-BD77-A051D4915BE8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3B84F-D49B-4253-A14A-5A14AC600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2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DF08D8A-B1BE-4FCD-9057-4DA03E1D4A31}" type="slidenum">
              <a:rPr lang="en-US" altLang="en-US" smtClean="0">
                <a:solidFill>
                  <a:srgbClr val="000000"/>
                </a:solidFill>
                <a:latin typeface="Tahoma" panose="020B0604030504040204" pitchFamily="34" charset="0"/>
              </a:rPr>
              <a:pPr/>
              <a:t>20</a:t>
            </a:fld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8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28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9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7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0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5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78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60D8-DD4B-48B9-9263-6DE88EF6044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04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60D8-DD4B-48B9-9263-6DE88EF6044B}" type="datetimeFigureOut">
              <a:rPr lang="en-US" smtClean="0"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49181-C268-4009-976D-7B59A9EB0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4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152400"/>
            <a:ext cx="9144000" cy="6858000"/>
          </a:xfrm>
          <a:prstGeom prst="rect">
            <a:avLst/>
          </a:prstGeom>
        </p:spPr>
      </p:pic>
      <p:pic>
        <p:nvPicPr>
          <p:cNvPr id="3077" name="Picture 5" descr="li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66250" y="1066800"/>
            <a:ext cx="4318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BLUL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250" y="1066800"/>
            <a:ext cx="3344862" cy="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64698" y="599750"/>
            <a:ext cx="7772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600" b="1" dirty="0">
                <a:solidFill>
                  <a:srgbClr val="0000CC"/>
                </a:solidFill>
                <a:latin typeface="Arial" panose="020B0604020202020204" pitchFamily="34" charset="0"/>
              </a:rPr>
              <a:t>PHÒNG GIÁO DỤC VÀ ĐÀO TẠO QUẬN GÒ VẤP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720" y="1898475"/>
            <a:ext cx="8229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PHỤC VÀ THỜI TRANG</a:t>
            </a:r>
          </a:p>
        </p:txBody>
      </p:sp>
      <p:pic>
        <p:nvPicPr>
          <p:cNvPr id="11" name="Content Placeholder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869" y="3886200"/>
            <a:ext cx="3854115" cy="2580655"/>
          </a:xfrm>
          <a:prstGeom prst="rect">
            <a:avLst/>
          </a:prstGeom>
        </p:spPr>
      </p:pic>
      <p:pic>
        <p:nvPicPr>
          <p:cNvPr id="12" name="Picture 2" descr="ĐỒNG PHỤC HỌC SINH Ở VIỆT NAM ĐÃ ĐẸP CHƯA?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8" y="3886200"/>
            <a:ext cx="3878031" cy="25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94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07831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6968"/>
            <a:ext cx="7924801" cy="380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201" y="114070"/>
            <a:ext cx="8991599" cy="1102549"/>
          </a:xfrm>
          <a:prstGeom prst="round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50312" y="219068"/>
            <a:ext cx="884337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6.3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dung SHS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46,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76200" y="5165703"/>
            <a:ext cx="9067800" cy="1611922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81001" y="5486400"/>
            <a:ext cx="8534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…………………………………………………….....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……………………………………………………………………….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71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634706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543801" cy="362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4801" y="5029200"/>
            <a:ext cx="8534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F1003-AFCE-4DA9-BA8E-905C3656F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" y="117762"/>
            <a:ext cx="9144000" cy="646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423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89903"/>
            <a:ext cx="8153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10" descr="viet3">
            <a:extLst>
              <a:ext uri="{FF2B5EF4-FFF2-40B4-BE49-F238E27FC236}">
                <a16:creationId xmlns:a16="http://schemas.microsoft.com/office/drawing/2014/main" id="{EFA33457-8AC5-4312-9056-B58ABBAA1A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20" y="76200"/>
            <a:ext cx="807759" cy="49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CB48D1-959F-4B1D-A268-22845DD01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170" y="243727"/>
            <a:ext cx="91440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08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4" name="Picture 8" descr="Description: C:\Users\USER\Desktop\con-cuu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29" y="28184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0" descr="Description: C:\Users\USER\Desktop\iiii-ggg--4--1514260111-666-width882height6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482"/>
            <a:ext cx="1600200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2" descr="Description: C:\Users\USER\Desktop\uu-nhuoc-diem-cua-vai-cotton-vmanly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80041"/>
            <a:ext cx="1752600" cy="154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4" descr="Description: C:\Users\USER\Desktop\1589182879-837-thumbna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47023"/>
            <a:ext cx="1905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5" descr="Description: C:\Users\USER\Desktop\17773056-hand-made-raw-silk-thread-in-country-of-thailan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98452"/>
            <a:ext cx="1600200" cy="12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16" descr="Description: C:\Users\USER\Desktop\vải_lin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07976"/>
            <a:ext cx="1905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7" descr="Description: C:\Users\USER\Desktop\cay-lanh-dung-de-det-va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88861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9" descr="Description: C:\Users\USER\Desktop\tải xuống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74156"/>
            <a:ext cx="1676400" cy="12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20" descr="Description: C:\Users\USER\Desktop\tim-hieu-17-1-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455458"/>
            <a:ext cx="1638300" cy="126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1" descr="Description: C:\Users\USER\Desktop\tim-hieu-ve-vai-soi-bong-cott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7" y="5029200"/>
            <a:ext cx="1905000" cy="152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2" descr="Description: C:\Users\USER\Desktop\ảnh-web-750x460-0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964289"/>
            <a:ext cx="1752600" cy="15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3" descr="Description: C:\Users\USER\Desktop\6799c5c1d13dc83f746e2804d61afaf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964289"/>
            <a:ext cx="1638300" cy="15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1483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1599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" y="1600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H1.Con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cừu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5999" y="1600200"/>
            <a:ext cx="198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H2.Sợi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cừu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38600" y="16002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H3.Vải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sợi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bông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" y="31974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H4.Con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tằm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09800" y="314768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H5.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Sợi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tơ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tằm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14592" y="316349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H6.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Vải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sợi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lanh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2315" y="4724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H7.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lanh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47900" y="465651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H8.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Sợi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lanh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4800" y="4682608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H9.Vải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tơ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tằm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65502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H10.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bông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09800" y="647699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H11.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Sợi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bông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62400" y="64740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H12.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Vải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cừu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5981700" y="265210"/>
            <a:ext cx="3048000" cy="6172201"/>
          </a:xfrm>
          <a:prstGeom prst="wedgeRoundRectCallout">
            <a:avLst>
              <a:gd name="adj1" fmla="val -60326"/>
              <a:gd name="adj2" fmla="val -15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mối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gốc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2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phẩm</a:t>
            </a:r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30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495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4" name="Picture 8" descr="Description: C:\Users\USER\Desktop\con-cuu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504"/>
            <a:ext cx="19050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0" descr="Description: C:\Users\USER\Desktop\iiii-ggg--4--1514260111-666-width882height6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421" y="53266"/>
            <a:ext cx="1600200" cy="15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2" descr="Description: C:\Users\USER\Desktop\uu-nhuoc-diem-cua-vai-cotton-vmanly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341" y="5036531"/>
            <a:ext cx="1752600" cy="1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14" descr="Description: C:\Users\USER\Desktop\1589182879-837-thumbna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71" y="1919760"/>
            <a:ext cx="1858027" cy="12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15" descr="Description: C:\Users\USER\Desktop\17773056-hand-made-raw-silk-thread-in-country-of-thailan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71" y="1918772"/>
            <a:ext cx="1600200" cy="129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16" descr="Description: C:\Users\USER\Desktop\vải_lin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61" y="3473237"/>
            <a:ext cx="19050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7" descr="Description: C:\Users\USER\Desktop\cay-lanh-dung-de-det-vai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71" y="3509181"/>
            <a:ext cx="1905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9" descr="Description: C:\Users\USER\Desktop\tải xuống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719" y="3465237"/>
            <a:ext cx="1676400" cy="133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20" descr="Description: C:\Users\USER\Desktop\tim-hieu-17-1-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44" y="1914118"/>
            <a:ext cx="1646630" cy="131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21" descr="Description: C:\Users\USER\Desktop\tim-hieu-ve-vai-soi-bong-cott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98" y="5049520"/>
            <a:ext cx="1905000" cy="152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2" descr="Description: C:\Users\USER\Desktop\ảnh-web-750x460-0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271" y="5059579"/>
            <a:ext cx="1752600" cy="14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23" descr="Description: C:\Users\USER\Desktop\6799c5c1d13dc83f746e2804d61afaf2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70" y="109740"/>
            <a:ext cx="1638300" cy="153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1483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0" y="1599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16271" y="162052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H1.Con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cừu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92670" y="1620520"/>
            <a:ext cx="1981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H2.Sợi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cừu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30970" y="657054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H3.Vải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sợi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bông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53711" y="3234947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H4.Con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tằm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16472" y="318905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H5.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Sợi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tơ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tằm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55553" y="4728754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H6.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Vải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sợi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lanh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18986" y="474472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H7.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lanh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4571" y="475180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H8.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Sợi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lanh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30344" y="3197888"/>
            <a:ext cx="1444862" cy="309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H9.Vải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tơ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tằm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35271" y="657054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H10.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bông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31719" y="655361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H11.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Sợi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bông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45270" y="1588344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H12.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Vải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lông</a:t>
            </a:r>
            <a:r>
              <a:rPr lang="en-US" sz="14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cừu</a:t>
            </a:r>
            <a:endParaRPr lang="en-US" sz="14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7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394693-079A-4BD7-ACB8-359D8B7FA602}"/>
              </a:ext>
            </a:extLst>
          </p:cNvPr>
          <p:cNvSpPr txBox="1"/>
          <p:nvPr/>
        </p:nvSpPr>
        <p:spPr>
          <a:xfrm>
            <a:off x="457200" y="7620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THUẬT NGỮ THỂ HIỆN TÊN MỘT SỐ LOẠI SỢI VẢI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DỤNG</a:t>
            </a:r>
          </a:p>
          <a:p>
            <a:pPr lvl="4"/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Cotton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Silk: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Wool: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Polyester: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Nylon: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479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57" y="156823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3048000"/>
            <a:ext cx="2819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3313" y="779004"/>
            <a:ext cx="84006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LOẠI VẢI THƯỜNG DÙNG TRONG MAY MẶC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81100" y="1241500"/>
            <a:ext cx="3081162" cy="340834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581400" y="3687762"/>
            <a:ext cx="778014" cy="36786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62258" y="1241500"/>
            <a:ext cx="0" cy="42628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262255" y="1240933"/>
            <a:ext cx="3274948" cy="455887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99060" y="1667787"/>
            <a:ext cx="2796540" cy="200473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78860" y="1727300"/>
            <a:ext cx="2864740" cy="194522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14203" y="4079725"/>
            <a:ext cx="2054379" cy="277827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096000" y="1763069"/>
            <a:ext cx="2882406" cy="193899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511230" y="4079726"/>
            <a:ext cx="2054379" cy="277827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590800" y="4084806"/>
            <a:ext cx="1867743" cy="277319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6781800" y="4045462"/>
            <a:ext cx="2049524" cy="2812537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026F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2400" dirty="0">
              <a:solidFill>
                <a:srgbClr val="1026F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359414" y="3686464"/>
            <a:ext cx="919342" cy="3589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0" idx="0"/>
          </p:cNvCxnSpPr>
          <p:nvPr/>
        </p:nvCxnSpPr>
        <p:spPr>
          <a:xfrm flipH="1">
            <a:off x="1241393" y="3666145"/>
            <a:ext cx="1" cy="41358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712075" y="3696625"/>
            <a:ext cx="1" cy="3589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54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  <p:bldP spid="19" grpId="0" animBg="1"/>
      <p:bldP spid="20" grpId="0" animBg="1"/>
      <p:bldP spid="22" grpId="0" animBg="1"/>
      <p:bldP spid="23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8486462" cy="4133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304800"/>
            <a:ext cx="2830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 SHS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</a:p>
        </p:txBody>
      </p:sp>
    </p:spTree>
    <p:extLst>
      <p:ext uri="{BB962C8B-B14F-4D97-AF65-F5344CB8AC3E}">
        <p14:creationId xmlns:p14="http://schemas.microsoft.com/office/powerpoint/2010/main" val="3597831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0450"/>
            <a:ext cx="853439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sợi,em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KT(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(cotton + polyester);</a:t>
            </a:r>
          </a:p>
          <a:p>
            <a:pPr marL="214313" indent="-214313">
              <a:buFontTx/>
              <a:buChar char="-"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tẩy,không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PEVI 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viscose+polyester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tẩy,không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0380" y="76200"/>
            <a:ext cx="2830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61723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 SHS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</a:p>
        </p:txBody>
      </p:sp>
    </p:spTree>
    <p:extLst>
      <p:ext uri="{BB962C8B-B14F-4D97-AF65-F5344CB8AC3E}">
        <p14:creationId xmlns:p14="http://schemas.microsoft.com/office/powerpoint/2010/main" val="507089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09" y="1288225"/>
            <a:ext cx="84201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273" y="719842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 SHS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67727" y="3484740"/>
            <a:ext cx="106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6621" y="3449905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6587" y="362323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397" y="4998133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6621" y="5013064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47308" y="497032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6664" y="183480"/>
            <a:ext cx="2830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06244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76400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38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LOẠI VẢI THƯỜNG DÙNG </a:t>
            </a:r>
          </a:p>
          <a:p>
            <a:pPr algn="ctr" eaLnBrk="1" hangingPunct="1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MAY MẶC</a:t>
            </a:r>
          </a:p>
        </p:txBody>
      </p:sp>
    </p:spTree>
    <p:extLst>
      <p:ext uri="{BB962C8B-B14F-4D97-AF65-F5344CB8AC3E}">
        <p14:creationId xmlns:p14="http://schemas.microsoft.com/office/powerpoint/2010/main" val="224330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5143500" cy="66007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vi-VN" altLang="vi-VN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1124744"/>
            <a:ext cx="7632848" cy="285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tabLst>
                <a:tab pos="171450" algn="l"/>
              </a:tabLst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714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71450" algn="l"/>
              </a:tabLst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7145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tabLst>
                <a:tab pos="17145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1450" algn="l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SHS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47.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3(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I.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vải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may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, II.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1,2 </a:t>
            </a:r>
            <a:r>
              <a:rPr lang="en-US" altLang="en-US" sz="2800" dirty="0" err="1">
                <a:solidFill>
                  <a:srgbClr val="1955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1955FF"/>
                </a:solidFill>
                <a:latin typeface="Times New Roman" panose="02020603050405020304" pitchFamily="18" charset="0"/>
              </a:rPr>
              <a:t> SHS.</a:t>
            </a:r>
          </a:p>
        </p:txBody>
      </p:sp>
    </p:spTree>
    <p:extLst>
      <p:ext uri="{BB962C8B-B14F-4D97-AF65-F5344CB8AC3E}">
        <p14:creationId xmlns:p14="http://schemas.microsoft.com/office/powerpoint/2010/main" val="293488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" y="0"/>
            <a:ext cx="9144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CÁC LOẠI VẢI THƯỜNG DÙNG TRONG MAY MẶC.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07831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1880992"/>
            <a:ext cx="822960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88725" y="116651"/>
            <a:ext cx="8991599" cy="1828800"/>
          </a:xfrm>
          <a:prstGeom prst="round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6.1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SHS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45,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Vertical Scroll 9"/>
          <p:cNvSpPr/>
          <p:nvPr/>
        </p:nvSpPr>
        <p:spPr>
          <a:xfrm>
            <a:off x="12525" y="5169074"/>
            <a:ext cx="9144000" cy="1612726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0604" y="5282939"/>
            <a:ext cx="89675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………………………………...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0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7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" y="717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CÁC LOẠI VẢI THƯỜNG DÙNG TRONG MAY MẶC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507831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49" y="980102"/>
            <a:ext cx="6174739" cy="288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 rot="10800000" flipV="1">
            <a:off x="447039" y="3913390"/>
            <a:ext cx="80975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954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85" y="3306070"/>
            <a:ext cx="3069135" cy="2474323"/>
          </a:xfrm>
          <a:prstGeom prst="rect">
            <a:avLst/>
          </a:prstGeom>
        </p:spPr>
      </p:pic>
      <p:pic>
        <p:nvPicPr>
          <p:cNvPr id="1028" name="Picture 4" descr="Bí mật của những sợi len lông cừ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514600" cy="233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070" y="314960"/>
            <a:ext cx="1466850" cy="23266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32698"/>
            <a:ext cx="1555749" cy="2408902"/>
          </a:xfrm>
          <a:prstGeom prst="rect">
            <a:avLst/>
          </a:prstGeom>
        </p:spPr>
      </p:pic>
      <p:pic>
        <p:nvPicPr>
          <p:cNvPr id="1030" name="Picture 6" descr="Sợi đây được bện thành cuộ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06070"/>
            <a:ext cx="2896295" cy="247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ải đay nhiều mà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35" y="3306070"/>
            <a:ext cx="2474323" cy="247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7000" y="2746067"/>
            <a:ext cx="5110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 LEN TỪ LÔNG CỪU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5983198"/>
            <a:ext cx="3559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 ĐAY TỪ CÂY ĐAY</a:t>
            </a:r>
          </a:p>
        </p:txBody>
      </p:sp>
    </p:spTree>
    <p:extLst>
      <p:ext uri="{BB962C8B-B14F-4D97-AF65-F5344CB8AC3E}">
        <p14:creationId xmlns:p14="http://schemas.microsoft.com/office/powerpoint/2010/main" val="315252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144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tằm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0" descr="viet3">
            <a:extLst>
              <a:ext uri="{FF2B5EF4-FFF2-40B4-BE49-F238E27FC236}">
                <a16:creationId xmlns:a16="http://schemas.microsoft.com/office/drawing/2014/main" id="{EFA33457-8AC5-4312-9056-B58ABBAA1A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20" y="423785"/>
            <a:ext cx="807759" cy="49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2F68DB-D576-44F2-976B-A488DCA80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697"/>
            <a:ext cx="91440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35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07831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0499" y="100553"/>
            <a:ext cx="8991599" cy="1828800"/>
          </a:xfrm>
          <a:prstGeom prst="roundRect">
            <a:avLst/>
          </a:prstGeom>
          <a:solidFill>
            <a:srgbClr val="FFFF0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Vertical Scroll 9"/>
          <p:cNvSpPr/>
          <p:nvPr/>
        </p:nvSpPr>
        <p:spPr>
          <a:xfrm>
            <a:off x="12525" y="5169074"/>
            <a:ext cx="9144000" cy="1612726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40604" y="5282939"/>
            <a:ext cx="896759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……………………………………..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…………………………………..….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867422"/>
            <a:ext cx="7543801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8205" y="162125"/>
            <a:ext cx="8979595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6.2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dung SHS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46,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521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10" grpId="0" animBg="1"/>
      <p:bldP spid="11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507831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70840" y="3505200"/>
            <a:ext cx="829379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031051"/>
            <a:ext cx="5562601" cy="241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EAE71B88-C42C-4652-9D0A-C2401A03D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1735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CÁC LOẠI VẢI THƯỜNG DÙNG TRONG MAY MẶC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9853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514" y="755370"/>
            <a:ext cx="8305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con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/>
          </a:p>
        </p:txBody>
      </p:sp>
      <p:pic>
        <p:nvPicPr>
          <p:cNvPr id="3" name="Picture 10" descr="viet3">
            <a:extLst>
              <a:ext uri="{FF2B5EF4-FFF2-40B4-BE49-F238E27FC236}">
                <a16:creationId xmlns:a16="http://schemas.microsoft.com/office/drawing/2014/main" id="{EFA33457-8AC5-4312-9056-B58ABBAA1A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20" y="76200"/>
            <a:ext cx="807759" cy="49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DAC5F-F589-4DFA-94A3-52C539F3E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521" y="76200"/>
            <a:ext cx="9144000" cy="6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37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|1.1|1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|1.1|1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8|0.9|1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8|0.9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|1.1|8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|1.1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6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1208</Words>
  <Application>Microsoft Office PowerPoint</Application>
  <PresentationFormat>On-screen Show (4:3)</PresentationFormat>
  <Paragraphs>119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PowerPoint Presentation</vt:lpstr>
      <vt:lpstr>HƯỚNG DẪN TỰ HỌC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Hao Phi</cp:lastModifiedBy>
  <cp:revision>318</cp:revision>
  <dcterms:created xsi:type="dcterms:W3CDTF">2021-07-12T08:18:51Z</dcterms:created>
  <dcterms:modified xsi:type="dcterms:W3CDTF">2024-02-24T02:58:14Z</dcterms:modified>
</cp:coreProperties>
</file>