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373" r:id="rId3"/>
    <p:sldId id="374" r:id="rId4"/>
    <p:sldId id="386" r:id="rId5"/>
    <p:sldId id="385" r:id="rId6"/>
    <p:sldId id="375" r:id="rId7"/>
    <p:sldId id="376" r:id="rId8"/>
    <p:sldId id="377" r:id="rId9"/>
    <p:sldId id="387" r:id="rId10"/>
    <p:sldId id="378" r:id="rId11"/>
    <p:sldId id="992" r:id="rId12"/>
    <p:sldId id="991" r:id="rId13"/>
    <p:sldId id="383"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70BB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5" d="100"/>
          <a:sy n="85" d="100"/>
        </p:scale>
        <p:origin x="59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B4860D8-DD4B-48B9-9263-6DE88EF6044B}" type="datetimeFigureOut">
              <a:rPr lang="en-US" smtClean="0"/>
              <a:t>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49181-C268-4009-976D-7B59A9EB003C}" type="slidenum">
              <a:rPr lang="en-US" smtClean="0"/>
              <a:t>‹#›</a:t>
            </a:fld>
            <a:endParaRPr lang="en-US"/>
          </a:p>
        </p:txBody>
      </p:sp>
    </p:spTree>
    <p:extLst>
      <p:ext uri="{BB962C8B-B14F-4D97-AF65-F5344CB8AC3E}">
        <p14:creationId xmlns:p14="http://schemas.microsoft.com/office/powerpoint/2010/main" val="25055091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B4860D8-DD4B-48B9-9263-6DE88EF6044B}" type="datetimeFigureOut">
              <a:rPr lang="en-US" smtClean="0"/>
              <a:t>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49181-C268-4009-976D-7B59A9EB003C}" type="slidenum">
              <a:rPr lang="en-US" smtClean="0"/>
              <a:t>‹#›</a:t>
            </a:fld>
            <a:endParaRPr lang="en-US"/>
          </a:p>
        </p:txBody>
      </p:sp>
    </p:spTree>
    <p:extLst>
      <p:ext uri="{BB962C8B-B14F-4D97-AF65-F5344CB8AC3E}">
        <p14:creationId xmlns:p14="http://schemas.microsoft.com/office/powerpoint/2010/main" val="4171974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B4860D8-DD4B-48B9-9263-6DE88EF6044B}" type="datetimeFigureOut">
              <a:rPr lang="en-US" smtClean="0"/>
              <a:t>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49181-C268-4009-976D-7B59A9EB003C}" type="slidenum">
              <a:rPr lang="en-US" smtClean="0"/>
              <a:t>‹#›</a:t>
            </a:fld>
            <a:endParaRPr lang="en-US"/>
          </a:p>
        </p:txBody>
      </p:sp>
    </p:spTree>
    <p:extLst>
      <p:ext uri="{BB962C8B-B14F-4D97-AF65-F5344CB8AC3E}">
        <p14:creationId xmlns:p14="http://schemas.microsoft.com/office/powerpoint/2010/main" val="19406134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B4860D8-DD4B-48B9-9263-6DE88EF6044B}" type="datetimeFigureOut">
              <a:rPr lang="en-US" smtClean="0"/>
              <a:t>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49181-C268-4009-976D-7B59A9EB003C}" type="slidenum">
              <a:rPr lang="en-US" smtClean="0"/>
              <a:t>‹#›</a:t>
            </a:fld>
            <a:endParaRPr lang="en-US"/>
          </a:p>
        </p:txBody>
      </p:sp>
    </p:spTree>
    <p:extLst>
      <p:ext uri="{BB962C8B-B14F-4D97-AF65-F5344CB8AC3E}">
        <p14:creationId xmlns:p14="http://schemas.microsoft.com/office/powerpoint/2010/main" val="18075183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B4860D8-DD4B-48B9-9263-6DE88EF6044B}" type="datetimeFigureOut">
              <a:rPr lang="en-US" smtClean="0"/>
              <a:t>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49181-C268-4009-976D-7B59A9EB003C}" type="slidenum">
              <a:rPr lang="en-US" smtClean="0"/>
              <a:t>‹#›</a:t>
            </a:fld>
            <a:endParaRPr lang="en-US"/>
          </a:p>
        </p:txBody>
      </p:sp>
    </p:spTree>
    <p:extLst>
      <p:ext uri="{BB962C8B-B14F-4D97-AF65-F5344CB8AC3E}">
        <p14:creationId xmlns:p14="http://schemas.microsoft.com/office/powerpoint/2010/main" val="20135764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B4860D8-DD4B-48B9-9263-6DE88EF6044B}" type="datetimeFigureOut">
              <a:rPr lang="en-US" smtClean="0"/>
              <a:t>1/21/2024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249181-C268-4009-976D-7B59A9EB003C}" type="slidenum">
              <a:rPr lang="en-US" smtClean="0"/>
              <a:t>‹#›</a:t>
            </a:fld>
            <a:endParaRPr lang="en-US"/>
          </a:p>
        </p:txBody>
      </p:sp>
    </p:spTree>
    <p:extLst>
      <p:ext uri="{BB962C8B-B14F-4D97-AF65-F5344CB8AC3E}">
        <p14:creationId xmlns:p14="http://schemas.microsoft.com/office/powerpoint/2010/main" val="1586619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B4860D8-DD4B-48B9-9263-6DE88EF6044B}" type="datetimeFigureOut">
              <a:rPr lang="en-US" smtClean="0"/>
              <a:t>1/21/2024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249181-C268-4009-976D-7B59A9EB003C}" type="slidenum">
              <a:rPr lang="en-US" smtClean="0"/>
              <a:t>‹#›</a:t>
            </a:fld>
            <a:endParaRPr lang="en-US"/>
          </a:p>
        </p:txBody>
      </p:sp>
    </p:spTree>
    <p:extLst>
      <p:ext uri="{BB962C8B-B14F-4D97-AF65-F5344CB8AC3E}">
        <p14:creationId xmlns:p14="http://schemas.microsoft.com/office/powerpoint/2010/main" val="1967849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B4860D8-DD4B-48B9-9263-6DE88EF6044B}" type="datetimeFigureOut">
              <a:rPr lang="en-US" smtClean="0"/>
              <a:t>1/21/2024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249181-C268-4009-976D-7B59A9EB003C}" type="slidenum">
              <a:rPr lang="en-US" smtClean="0"/>
              <a:t>‹#›</a:t>
            </a:fld>
            <a:endParaRPr lang="en-US"/>
          </a:p>
        </p:txBody>
      </p:sp>
    </p:spTree>
    <p:extLst>
      <p:ext uri="{BB962C8B-B14F-4D97-AF65-F5344CB8AC3E}">
        <p14:creationId xmlns:p14="http://schemas.microsoft.com/office/powerpoint/2010/main" val="36917626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4860D8-DD4B-48B9-9263-6DE88EF6044B}" type="datetimeFigureOut">
              <a:rPr lang="en-US" smtClean="0"/>
              <a:t>1/21/2024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249181-C268-4009-976D-7B59A9EB003C}" type="slidenum">
              <a:rPr lang="en-US" smtClean="0"/>
              <a:t>‹#›</a:t>
            </a:fld>
            <a:endParaRPr lang="en-US"/>
          </a:p>
        </p:txBody>
      </p:sp>
    </p:spTree>
    <p:extLst>
      <p:ext uri="{BB962C8B-B14F-4D97-AF65-F5344CB8AC3E}">
        <p14:creationId xmlns:p14="http://schemas.microsoft.com/office/powerpoint/2010/main" val="25550717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B4860D8-DD4B-48B9-9263-6DE88EF6044B}" type="datetimeFigureOut">
              <a:rPr lang="en-US" smtClean="0"/>
              <a:t>1/21/2024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249181-C268-4009-976D-7B59A9EB003C}" type="slidenum">
              <a:rPr lang="en-US" smtClean="0"/>
              <a:t>‹#›</a:t>
            </a:fld>
            <a:endParaRPr lang="en-US"/>
          </a:p>
        </p:txBody>
      </p:sp>
    </p:spTree>
    <p:extLst>
      <p:ext uri="{BB962C8B-B14F-4D97-AF65-F5344CB8AC3E}">
        <p14:creationId xmlns:p14="http://schemas.microsoft.com/office/powerpoint/2010/main" val="1429811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B4860D8-DD4B-48B9-9263-6DE88EF6044B}" type="datetimeFigureOut">
              <a:rPr lang="en-US" smtClean="0"/>
              <a:t>1/21/2024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249181-C268-4009-976D-7B59A9EB003C}" type="slidenum">
              <a:rPr lang="en-US" smtClean="0"/>
              <a:t>‹#›</a:t>
            </a:fld>
            <a:endParaRPr lang="en-US"/>
          </a:p>
        </p:txBody>
      </p:sp>
    </p:spTree>
    <p:extLst>
      <p:ext uri="{BB962C8B-B14F-4D97-AF65-F5344CB8AC3E}">
        <p14:creationId xmlns:p14="http://schemas.microsoft.com/office/powerpoint/2010/main" val="37425480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4860D8-DD4B-48B9-9263-6DE88EF6044B}" type="datetimeFigureOut">
              <a:rPr lang="en-US" smtClean="0"/>
              <a:t>1/21/2024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249181-C268-4009-976D-7B59A9EB003C}" type="slidenum">
              <a:rPr lang="en-US" smtClean="0"/>
              <a:t>‹#›</a:t>
            </a:fld>
            <a:endParaRPr lang="en-US"/>
          </a:p>
        </p:txBody>
      </p:sp>
    </p:spTree>
    <p:extLst>
      <p:ext uri="{BB962C8B-B14F-4D97-AF65-F5344CB8AC3E}">
        <p14:creationId xmlns:p14="http://schemas.microsoft.com/office/powerpoint/2010/main" val="40788699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6.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9.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a:extLst>
              <a:ext uri="{FF2B5EF4-FFF2-40B4-BE49-F238E27FC236}">
                <a16:creationId xmlns:a16="http://schemas.microsoft.com/office/drawing/2014/main" id="{A7B4AFBA-F66E-4772-9384-F50074F280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4871" y="152866"/>
            <a:ext cx="9144000" cy="6858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582705" y="1125967"/>
            <a:ext cx="11178989" cy="5016758"/>
          </a:xfrm>
          <a:prstGeom prst="rect">
            <a:avLst/>
          </a:prstGeom>
        </p:spPr>
        <p:txBody>
          <a:bodyPr wrap="square">
            <a:spAutoFit/>
          </a:bodyPr>
          <a:lstStyle/>
          <a:p>
            <a:pPr>
              <a:defRPr/>
            </a:pPr>
            <a:r>
              <a:rPr lang="vi-VN" sz="4000" dirty="0">
                <a:solidFill>
                  <a:srgbClr val="FF0000"/>
                </a:solidFill>
                <a:latin typeface="Times New Roman" panose="02020603050405020304" pitchFamily="18" charset="0"/>
                <a:cs typeface="Times New Roman" panose="02020603050405020304" pitchFamily="18" charset="0"/>
              </a:rPr>
              <a:t>2. Các loại trang phục</a:t>
            </a:r>
            <a:r>
              <a:rPr lang="en-US" sz="4000" dirty="0">
                <a:solidFill>
                  <a:srgbClr val="FF0000"/>
                </a:solidFill>
                <a:latin typeface="Calibri"/>
                <a:cs typeface="Times New Roman" panose="02020603050405020304" pitchFamily="18" charset="0"/>
              </a:rPr>
              <a:t>:</a:t>
            </a:r>
          </a:p>
          <a:p>
            <a:pPr>
              <a:defRPr/>
            </a:pPr>
            <a:r>
              <a:rPr lang="en-US" sz="4000" dirty="0">
                <a:solidFill>
                  <a:srgbClr val="1026FC"/>
                </a:solidFill>
                <a:latin typeface="Calibri"/>
                <a:cs typeface="Times New Roman" panose="02020603050405020304" pitchFamily="18" charset="0"/>
              </a:rPr>
              <a:t>-</a:t>
            </a:r>
            <a:r>
              <a:rPr lang="vi-VN" sz="4000" dirty="0">
                <a:solidFill>
                  <a:srgbClr val="1026FC"/>
                </a:solidFill>
                <a:latin typeface="Times New Roman" panose="02020603050405020304" pitchFamily="18" charset="0"/>
                <a:cs typeface="Times New Roman" panose="02020603050405020304" pitchFamily="18" charset="0"/>
              </a:rPr>
              <a:t>Trang phục rất đa dạng về kiểu dáng, chất liệu. </a:t>
            </a:r>
            <a:endParaRPr lang="en-US" sz="4000" dirty="0">
              <a:solidFill>
                <a:srgbClr val="1026FC"/>
              </a:solidFill>
              <a:latin typeface="Times New Roman" panose="02020603050405020304" pitchFamily="18" charset="0"/>
              <a:cs typeface="Times New Roman" panose="02020603050405020304" pitchFamily="18" charset="0"/>
            </a:endParaRPr>
          </a:p>
          <a:p>
            <a:pPr>
              <a:defRPr/>
            </a:pPr>
            <a:r>
              <a:rPr lang="en-US" sz="4000" dirty="0">
                <a:solidFill>
                  <a:srgbClr val="1026FC"/>
                </a:solidFill>
                <a:latin typeface="Calibri"/>
                <a:cs typeface="Times New Roman" panose="02020603050405020304" pitchFamily="18" charset="0"/>
              </a:rPr>
              <a:t>- </a:t>
            </a:r>
            <a:r>
              <a:rPr lang="vi-VN" sz="4000" dirty="0">
                <a:solidFill>
                  <a:srgbClr val="1026FC"/>
                </a:solidFill>
                <a:latin typeface="Times New Roman" panose="02020603050405020304" pitchFamily="18" charset="0"/>
                <a:cs typeface="Times New Roman" panose="02020603050405020304" pitchFamily="18" charset="0"/>
              </a:rPr>
              <a:t>Có nhiều loại trang phục tuỳ theo cách phân loại</a:t>
            </a:r>
            <a:r>
              <a:rPr lang="en-US" sz="4000" dirty="0">
                <a:solidFill>
                  <a:srgbClr val="1026FC"/>
                </a:solidFill>
                <a:latin typeface="Calibri"/>
                <a:cs typeface="Times New Roman" panose="02020603050405020304" pitchFamily="18" charset="0"/>
              </a:rPr>
              <a:t>: </a:t>
            </a:r>
            <a:r>
              <a:rPr lang="vi-VN" sz="4000" dirty="0">
                <a:solidFill>
                  <a:srgbClr val="1026FC"/>
                </a:solidFill>
                <a:latin typeface="Times New Roman" panose="02020603050405020304" pitchFamily="18" charset="0"/>
                <a:cs typeface="Times New Roman" panose="02020603050405020304" pitchFamily="18" charset="0"/>
              </a:rPr>
              <a:t>theo thời tiết, theo công dụng, theo lứa tuổi, theo giới tính.</a:t>
            </a:r>
            <a:endParaRPr lang="en-US" sz="4000" dirty="0">
              <a:solidFill>
                <a:srgbClr val="1026FC"/>
              </a:solidFill>
              <a:latin typeface="Calibri"/>
              <a:cs typeface="Times New Roman" panose="02020603050405020304" pitchFamily="18" charset="0"/>
            </a:endParaRPr>
          </a:p>
          <a:p>
            <a:pPr>
              <a:defRPr/>
            </a:pPr>
            <a:endParaRPr lang="en-US" sz="2400" dirty="0">
              <a:solidFill>
                <a:prstClr val="black"/>
              </a:solidFill>
              <a:latin typeface="Calibri"/>
            </a:endParaRPr>
          </a:p>
          <a:p>
            <a:pPr>
              <a:defRPr/>
            </a:pPr>
            <a:endParaRPr lang="en-US" sz="2400" dirty="0">
              <a:solidFill>
                <a:prstClr val="black"/>
              </a:solidFill>
              <a:latin typeface="Calibri"/>
            </a:endParaRPr>
          </a:p>
          <a:p>
            <a:pPr>
              <a:defRPr/>
            </a:pPr>
            <a:endParaRPr lang="en-US" sz="2400" dirty="0">
              <a:solidFill>
                <a:prstClr val="black"/>
              </a:solidFill>
              <a:latin typeface="Calibri"/>
            </a:endParaRPr>
          </a:p>
          <a:p>
            <a:pPr>
              <a:defRPr/>
            </a:pPr>
            <a:endParaRPr lang="en-US" sz="2400" dirty="0">
              <a:solidFill>
                <a:prstClr val="black"/>
              </a:solidFill>
              <a:latin typeface="Calibri"/>
            </a:endParaRPr>
          </a:p>
          <a:p>
            <a:pPr>
              <a:defRPr/>
            </a:pPr>
            <a:endParaRPr lang="en-US" sz="2400" dirty="0">
              <a:solidFill>
                <a:prstClr val="black"/>
              </a:solidFill>
              <a:latin typeface="Calibri"/>
            </a:endParaRPr>
          </a:p>
        </p:txBody>
      </p:sp>
      <p:pic>
        <p:nvPicPr>
          <p:cNvPr id="10248"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73213" y="58738"/>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9" name="Pictur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82200" y="58738"/>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0"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210800" y="6253163"/>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1" name="Picture 1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66875" y="645795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0" descr="viet3">
            <a:extLst>
              <a:ext uri="{FF2B5EF4-FFF2-40B4-BE49-F238E27FC236}">
                <a16:creationId xmlns:a16="http://schemas.microsoft.com/office/drawing/2014/main" id="{EFA33457-8AC5-4312-9056-B58ABBAA1A1E}"/>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158287" y="15241"/>
            <a:ext cx="807759" cy="490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B6DD75E3-7A5D-49FC-B7ED-BE06050D17CD}"/>
              </a:ext>
            </a:extLst>
          </p:cNvPr>
          <p:cNvPicPr>
            <a:picLocks noChangeAspect="1"/>
          </p:cNvPicPr>
          <p:nvPr/>
        </p:nvPicPr>
        <p:blipFill>
          <a:blip r:embed="rId4"/>
          <a:stretch>
            <a:fillRect/>
          </a:stretch>
        </p:blipFill>
        <p:spPr>
          <a:xfrm>
            <a:off x="2462096" y="209700"/>
            <a:ext cx="7608467" cy="853514"/>
          </a:xfrm>
          <a:prstGeom prst="rect">
            <a:avLst/>
          </a:prstGeom>
        </p:spPr>
      </p:pic>
    </p:spTree>
    <p:extLst>
      <p:ext uri="{BB962C8B-B14F-4D97-AF65-F5344CB8AC3E}">
        <p14:creationId xmlns:p14="http://schemas.microsoft.com/office/powerpoint/2010/main" val="291061942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1327D7A-5028-4A8F-8691-43BC20D058E8}"/>
              </a:ext>
            </a:extLst>
          </p:cNvPr>
          <p:cNvSpPr/>
          <p:nvPr/>
        </p:nvSpPr>
        <p:spPr>
          <a:xfrm>
            <a:off x="2265082" y="1905909"/>
            <a:ext cx="7823199" cy="2123658"/>
          </a:xfrm>
          <a:prstGeom prst="rect">
            <a:avLst/>
          </a:prstGeom>
        </p:spPr>
        <p:txBody>
          <a:bodyPr>
            <a:spAutoFit/>
          </a:bodyPr>
          <a:lstStyle/>
          <a:p>
            <a:pPr algn="ctr">
              <a:defRPr/>
            </a:pPr>
            <a:r>
              <a:rPr lang="en-US" sz="6600" b="1" kern="10" dirty="0">
                <a:ln w="9525">
                  <a:solidFill>
                    <a:srgbClr val="CC99FF"/>
                  </a:solidFill>
                  <a:round/>
                  <a:headEnd/>
                  <a:tailEnd/>
                </a:ln>
                <a:solidFill>
                  <a:srgbClr val="FF0000"/>
                </a:solidFill>
                <a:effectLst>
                  <a:outerShdw dist="53882" dir="2700000" algn="ctr" rotWithShape="0">
                    <a:srgbClr val="9999FF">
                      <a:alpha val="79999"/>
                    </a:srgbClr>
                  </a:outerShdw>
                </a:effectLst>
                <a:latin typeface="Arial"/>
                <a:cs typeface="Arial"/>
              </a:rPr>
              <a:t>HOẠT  ĐỘNG</a:t>
            </a:r>
          </a:p>
          <a:p>
            <a:pPr algn="ctr">
              <a:defRPr/>
            </a:pPr>
            <a:r>
              <a:rPr lang="en-US" sz="6600" b="1" kern="10" dirty="0">
                <a:ln w="9525">
                  <a:solidFill>
                    <a:srgbClr val="CC99FF"/>
                  </a:solidFill>
                  <a:round/>
                  <a:headEnd/>
                  <a:tailEnd/>
                </a:ln>
                <a:solidFill>
                  <a:srgbClr val="FF0000"/>
                </a:solidFill>
                <a:effectLst>
                  <a:outerShdw dist="53882" dir="2700000" algn="ctr" rotWithShape="0">
                    <a:srgbClr val="9999FF">
                      <a:alpha val="79999"/>
                    </a:srgbClr>
                  </a:outerShdw>
                </a:effectLst>
                <a:latin typeface="Arial"/>
                <a:cs typeface="Arial"/>
              </a:rPr>
              <a:t>LUYỆN TẬP</a:t>
            </a:r>
          </a:p>
        </p:txBody>
      </p:sp>
    </p:spTree>
    <p:extLst>
      <p:ext uri="{BB962C8B-B14F-4D97-AF65-F5344CB8AC3E}">
        <p14:creationId xmlns:p14="http://schemas.microsoft.com/office/powerpoint/2010/main" val="15399647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rcRect/>
          <a:stretch>
            <a:fillRect/>
          </a:stretch>
        </p:blipFill>
        <p:spPr bwMode="auto">
          <a:xfrm>
            <a:off x="229064" y="1184856"/>
            <a:ext cx="11722529" cy="2820474"/>
          </a:xfrm>
          <a:prstGeom prst="rect">
            <a:avLst/>
          </a:prstGeom>
          <a:noFill/>
          <a:ln>
            <a:noFill/>
          </a:ln>
        </p:spPr>
      </p:pic>
      <p:sp>
        <p:nvSpPr>
          <p:cNvPr id="3" name="Rectangle 2"/>
          <p:cNvSpPr/>
          <p:nvPr/>
        </p:nvSpPr>
        <p:spPr>
          <a:xfrm>
            <a:off x="229061" y="14905"/>
            <a:ext cx="11555105" cy="1077218"/>
          </a:xfrm>
          <a:prstGeom prst="rect">
            <a:avLst/>
          </a:prstGeom>
        </p:spPr>
        <p:txBody>
          <a:bodyPr wrap="square">
            <a:spAutoFit/>
          </a:bodyPr>
          <a:lstStyle/>
          <a:p>
            <a:pPr algn="just"/>
            <a:r>
              <a:rPr lang="nl-NL" sz="3200" b="1" dirty="0">
                <a:solidFill>
                  <a:srgbClr val="FF0000"/>
                </a:solidFill>
                <a:latin typeface="Arial" pitchFamily="34" charset="0"/>
                <a:cs typeface="Arial" pitchFamily="34" charset="0"/>
              </a:rPr>
              <a:t>1/</a:t>
            </a:r>
            <a:r>
              <a:rPr lang="nl-NL" sz="3200" b="1" dirty="0">
                <a:latin typeface="Arial" pitchFamily="34" charset="0"/>
                <a:cs typeface="Arial" pitchFamily="34" charset="0"/>
              </a:rPr>
              <a:t> Em hãy chỉ ra vật dụng nào là trang phục trong những vật dụng dưới đây. Nêu vai trò của từng vật dụng đó.</a:t>
            </a:r>
          </a:p>
        </p:txBody>
      </p:sp>
      <p:sp>
        <p:nvSpPr>
          <p:cNvPr id="4" name="TextBox 3"/>
          <p:cNvSpPr txBox="1"/>
          <p:nvPr/>
        </p:nvSpPr>
        <p:spPr>
          <a:xfrm>
            <a:off x="229064" y="4134120"/>
            <a:ext cx="11722529" cy="3046988"/>
          </a:xfrm>
          <a:prstGeom prst="rect">
            <a:avLst/>
          </a:prstGeom>
          <a:noFill/>
        </p:spPr>
        <p:txBody>
          <a:bodyPr wrap="square" rtlCol="0">
            <a:spAutoFit/>
          </a:bodyPr>
          <a:lstStyle/>
          <a:p>
            <a:pPr algn="just"/>
            <a:r>
              <a:rPr lang="nl-NL" sz="3200" b="1" dirty="0">
                <a:solidFill>
                  <a:srgbClr val="0000FF"/>
                </a:solidFill>
                <a:latin typeface="Arial" pitchFamily="34" charset="0"/>
                <a:cs typeface="Arial" pitchFamily="34" charset="0"/>
              </a:rPr>
              <a:t>- Khăn quàng đỏ là trang phục trong đồng phục của Đội viên Đội thiếu niên Tiền phong Hồ Chí Minh.</a:t>
            </a:r>
            <a:endParaRPr lang="en-US" sz="3200" b="1" dirty="0">
              <a:solidFill>
                <a:srgbClr val="0000FF"/>
              </a:solidFill>
              <a:latin typeface="Arial" pitchFamily="34" charset="0"/>
              <a:cs typeface="Arial" pitchFamily="34" charset="0"/>
            </a:endParaRPr>
          </a:p>
          <a:p>
            <a:pPr algn="just"/>
            <a:r>
              <a:rPr lang="nl-NL" sz="3200" b="1" dirty="0">
                <a:solidFill>
                  <a:srgbClr val="0000FF"/>
                </a:solidFill>
                <a:latin typeface="Arial" pitchFamily="34" charset="0"/>
                <a:cs typeface="Arial" pitchFamily="34" charset="0"/>
              </a:rPr>
              <a:t>- Ba lô là vật dụng trong bộ trang phục của HS.</a:t>
            </a:r>
            <a:endParaRPr lang="en-US" sz="3200" b="1" dirty="0">
              <a:solidFill>
                <a:srgbClr val="0000FF"/>
              </a:solidFill>
              <a:latin typeface="Arial" pitchFamily="34" charset="0"/>
              <a:cs typeface="Arial" pitchFamily="34" charset="0"/>
            </a:endParaRPr>
          </a:p>
          <a:p>
            <a:pPr algn="just"/>
            <a:r>
              <a:rPr lang="nl-NL" sz="3200" b="1" dirty="0">
                <a:solidFill>
                  <a:srgbClr val="0000FF"/>
                </a:solidFill>
                <a:latin typeface="Arial" pitchFamily="34" charset="0"/>
                <a:cs typeface="Arial" pitchFamily="34" charset="0"/>
              </a:rPr>
              <a:t>- Cà vạt là trang phục tạo vẻ trang trọng và làm đẹp cho con người.</a:t>
            </a:r>
            <a:endParaRPr lang="en-US" sz="3200" b="1" dirty="0">
              <a:solidFill>
                <a:srgbClr val="0000FF"/>
              </a:solidFill>
              <a:latin typeface="Arial" pitchFamily="34" charset="0"/>
              <a:cs typeface="Arial" pitchFamily="34" charset="0"/>
            </a:endParaRPr>
          </a:p>
          <a:p>
            <a:pPr algn="just"/>
            <a:endParaRPr lang="en-US" sz="3200" b="1" dirty="0">
              <a:latin typeface="Arial" pitchFamily="34" charset="0"/>
              <a:cs typeface="Arial" pitchFamily="34" charset="0"/>
            </a:endParaRPr>
          </a:p>
        </p:txBody>
      </p:sp>
    </p:spTree>
    <p:extLst>
      <p:ext uri="{BB962C8B-B14F-4D97-AF65-F5344CB8AC3E}">
        <p14:creationId xmlns:p14="http://schemas.microsoft.com/office/powerpoint/2010/main" val="425867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additive="base">
                                        <p:cTn id="21"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58B94B92-67A9-40F1-824E-D456075C7D2E}"/>
              </a:ext>
            </a:extLst>
          </p:cNvPr>
          <p:cNvCxnSpPr>
            <a:cxnSpLocks/>
          </p:cNvCxnSpPr>
          <p:nvPr/>
        </p:nvCxnSpPr>
        <p:spPr>
          <a:xfrm>
            <a:off x="6417702" y="1113747"/>
            <a:ext cx="0" cy="1024655"/>
          </a:xfrm>
          <a:prstGeom prst="line">
            <a:avLst/>
          </a:prstGeom>
          <a:ln w="28575">
            <a:solidFill>
              <a:srgbClr val="0099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E46EB4C-FB51-4C4E-81BC-CBFD95C4A037}"/>
              </a:ext>
            </a:extLst>
          </p:cNvPr>
          <p:cNvCxnSpPr>
            <a:cxnSpLocks/>
            <a:endCxn id="71" idx="1"/>
          </p:cNvCxnSpPr>
          <p:nvPr/>
        </p:nvCxnSpPr>
        <p:spPr>
          <a:xfrm>
            <a:off x="6417703" y="2138402"/>
            <a:ext cx="502565" cy="16233"/>
          </a:xfrm>
          <a:prstGeom prst="line">
            <a:avLst/>
          </a:prstGeom>
          <a:ln w="28575">
            <a:solidFill>
              <a:srgbClr val="0099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08A091D4-6D39-4DC6-A3A1-05439972F655}"/>
              </a:ext>
            </a:extLst>
          </p:cNvPr>
          <p:cNvCxnSpPr>
            <a:cxnSpLocks/>
          </p:cNvCxnSpPr>
          <p:nvPr/>
        </p:nvCxnSpPr>
        <p:spPr>
          <a:xfrm>
            <a:off x="3846830" y="1544921"/>
            <a:ext cx="37402" cy="3917117"/>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C8BD3412-45A5-4FD0-AD5B-01DB52765934}"/>
              </a:ext>
            </a:extLst>
          </p:cNvPr>
          <p:cNvCxnSpPr>
            <a:cxnSpLocks/>
          </p:cNvCxnSpPr>
          <p:nvPr/>
        </p:nvCxnSpPr>
        <p:spPr>
          <a:xfrm>
            <a:off x="6452618" y="3062760"/>
            <a:ext cx="439978" cy="0"/>
          </a:xfrm>
          <a:prstGeom prst="line">
            <a:avLst/>
          </a:prstGeom>
          <a:ln w="28575">
            <a:solidFill>
              <a:srgbClr val="0099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25ECBABE-079E-41A6-BBE1-AE73CAD7B99C}"/>
              </a:ext>
            </a:extLst>
          </p:cNvPr>
          <p:cNvCxnSpPr>
            <a:cxnSpLocks/>
            <a:endCxn id="76" idx="1"/>
          </p:cNvCxnSpPr>
          <p:nvPr/>
        </p:nvCxnSpPr>
        <p:spPr>
          <a:xfrm flipV="1">
            <a:off x="6437013" y="3917034"/>
            <a:ext cx="457854" cy="12437"/>
          </a:xfrm>
          <a:prstGeom prst="line">
            <a:avLst/>
          </a:prstGeom>
          <a:ln w="28575">
            <a:solidFill>
              <a:srgbClr val="0099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7AA33EF-86BF-4903-B1D6-25A701EA5028}"/>
              </a:ext>
            </a:extLst>
          </p:cNvPr>
          <p:cNvCxnSpPr>
            <a:cxnSpLocks/>
            <a:stCxn id="51" idx="3"/>
            <a:endCxn id="60" idx="1"/>
          </p:cNvCxnSpPr>
          <p:nvPr/>
        </p:nvCxnSpPr>
        <p:spPr>
          <a:xfrm flipV="1">
            <a:off x="3167165" y="3523326"/>
            <a:ext cx="1271208" cy="18214"/>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E4FF4531-D760-4C49-B90D-65AF1F4F0FD9}"/>
              </a:ext>
            </a:extLst>
          </p:cNvPr>
          <p:cNvSpPr txBox="1"/>
          <p:nvPr/>
        </p:nvSpPr>
        <p:spPr>
          <a:xfrm>
            <a:off x="4437745" y="1307914"/>
            <a:ext cx="1629254" cy="415498"/>
          </a:xfrm>
          <a:prstGeom prst="rect">
            <a:avLst/>
          </a:prstGeom>
          <a:solidFill>
            <a:srgbClr val="FFC000"/>
          </a:solidFill>
          <a:ln w="28575">
            <a:solidFill>
              <a:schemeClr val="bg1"/>
            </a:solidFill>
          </a:ln>
        </p:spPr>
        <p:txBody>
          <a:bodyPr wrap="square" rtlCol="0">
            <a:spAutoFit/>
          </a:bodyPr>
          <a:lstStyle/>
          <a:p>
            <a:pPr algn="ctr"/>
            <a:r>
              <a:rPr lang="en-US" sz="2100" b="1" dirty="0" err="1">
                <a:solidFill>
                  <a:srgbClr val="1026FC"/>
                </a:solidFill>
                <a:latin typeface="Times New Roman" panose="02020603050405020304" pitchFamily="18" charset="0"/>
                <a:cs typeface="Times New Roman" panose="02020603050405020304" pitchFamily="18" charset="0"/>
              </a:rPr>
              <a:t>Khái</a:t>
            </a:r>
            <a:r>
              <a:rPr lang="en-US" sz="2100" b="1" dirty="0">
                <a:solidFill>
                  <a:srgbClr val="1026FC"/>
                </a:solidFill>
                <a:latin typeface="Times New Roman" panose="02020603050405020304" pitchFamily="18" charset="0"/>
                <a:cs typeface="Times New Roman" panose="02020603050405020304" pitchFamily="18" charset="0"/>
              </a:rPr>
              <a:t> </a:t>
            </a:r>
            <a:r>
              <a:rPr lang="en-US" sz="2100" b="1" dirty="0" err="1">
                <a:solidFill>
                  <a:srgbClr val="1026FC"/>
                </a:solidFill>
                <a:latin typeface="Times New Roman" panose="02020603050405020304" pitchFamily="18" charset="0"/>
                <a:cs typeface="Times New Roman" panose="02020603050405020304" pitchFamily="18" charset="0"/>
              </a:rPr>
              <a:t>niệm</a:t>
            </a:r>
            <a:endParaRPr lang="en-US" sz="2100" b="1" dirty="0">
              <a:solidFill>
                <a:srgbClr val="1026FC"/>
              </a:solidFill>
              <a:latin typeface="Times New Roman" panose="02020603050405020304" pitchFamily="18" charset="0"/>
              <a:cs typeface="Times New Roman" panose="02020603050405020304" pitchFamily="18" charset="0"/>
            </a:endParaRPr>
          </a:p>
        </p:txBody>
      </p:sp>
      <p:sp>
        <p:nvSpPr>
          <p:cNvPr id="51" name="TextBox 50">
            <a:extLst>
              <a:ext uri="{FF2B5EF4-FFF2-40B4-BE49-F238E27FC236}">
                <a16:creationId xmlns:a16="http://schemas.microsoft.com/office/drawing/2014/main" id="{9CA67E95-9613-4B97-B8A1-8A7DA196AD75}"/>
              </a:ext>
            </a:extLst>
          </p:cNvPr>
          <p:cNvSpPr txBox="1"/>
          <p:nvPr/>
        </p:nvSpPr>
        <p:spPr>
          <a:xfrm>
            <a:off x="1863429" y="3172208"/>
            <a:ext cx="1303737" cy="738664"/>
          </a:xfrm>
          <a:prstGeom prst="rect">
            <a:avLst/>
          </a:prstGeom>
          <a:solidFill>
            <a:srgbClr val="FFFF00"/>
          </a:solidFill>
          <a:ln w="28575">
            <a:solidFill>
              <a:schemeClr val="bg1"/>
            </a:solidFill>
          </a:ln>
        </p:spPr>
        <p:txBody>
          <a:bodyPr wrap="square" rtlCol="0">
            <a:spAutoFit/>
          </a:bodyPr>
          <a:lstStyle/>
          <a:p>
            <a:pPr algn="ctr"/>
            <a:r>
              <a:rPr lang="en-US" sz="2100" b="1" dirty="0">
                <a:solidFill>
                  <a:srgbClr val="FF0000"/>
                </a:solidFill>
                <a:latin typeface="Times New Roman" panose="02020603050405020304" pitchFamily="18" charset="0"/>
                <a:cs typeface="Times New Roman" panose="02020603050405020304" pitchFamily="18" charset="0"/>
              </a:rPr>
              <a:t>TRANG PHỤC</a:t>
            </a:r>
          </a:p>
        </p:txBody>
      </p:sp>
      <p:sp>
        <p:nvSpPr>
          <p:cNvPr id="52" name="TextBox 51">
            <a:extLst>
              <a:ext uri="{FF2B5EF4-FFF2-40B4-BE49-F238E27FC236}">
                <a16:creationId xmlns:a16="http://schemas.microsoft.com/office/drawing/2014/main" id="{003CA030-4E98-4083-87E2-11A22B039E72}"/>
              </a:ext>
            </a:extLst>
          </p:cNvPr>
          <p:cNvSpPr txBox="1"/>
          <p:nvPr/>
        </p:nvSpPr>
        <p:spPr>
          <a:xfrm>
            <a:off x="6920269" y="938073"/>
            <a:ext cx="3165512" cy="415498"/>
          </a:xfrm>
          <a:prstGeom prst="rect">
            <a:avLst/>
          </a:prstGeom>
          <a:solidFill>
            <a:srgbClr val="FFFF00"/>
          </a:solidFill>
          <a:ln w="28575">
            <a:solidFill>
              <a:schemeClr val="bg1"/>
            </a:solidFill>
          </a:ln>
        </p:spPr>
        <p:txBody>
          <a:bodyPr wrap="square" rtlCol="0">
            <a:spAutoFit/>
          </a:bodyPr>
          <a:lstStyle/>
          <a:p>
            <a:pPr algn="ctr"/>
            <a:r>
              <a:rPr lang="en-US" sz="2100" dirty="0" err="1">
                <a:solidFill>
                  <a:srgbClr val="0000FF"/>
                </a:solidFill>
                <a:latin typeface="Times New Roman" panose="02020603050405020304" pitchFamily="18" charset="0"/>
                <a:cs typeface="Times New Roman" panose="02020603050405020304" pitchFamily="18" charset="0"/>
              </a:rPr>
              <a:t>Các</a:t>
            </a:r>
            <a:r>
              <a:rPr lang="en-US" sz="2100" dirty="0">
                <a:solidFill>
                  <a:srgbClr val="0000FF"/>
                </a:solidFill>
                <a:latin typeface="Times New Roman" panose="02020603050405020304" pitchFamily="18" charset="0"/>
                <a:cs typeface="Times New Roman" panose="02020603050405020304" pitchFamily="18" charset="0"/>
              </a:rPr>
              <a:t> </a:t>
            </a:r>
            <a:r>
              <a:rPr lang="en-US" sz="2100" dirty="0" err="1">
                <a:solidFill>
                  <a:srgbClr val="0000FF"/>
                </a:solidFill>
                <a:latin typeface="Times New Roman" panose="02020603050405020304" pitchFamily="18" charset="0"/>
                <a:cs typeface="Times New Roman" panose="02020603050405020304" pitchFamily="18" charset="0"/>
              </a:rPr>
              <a:t>loại</a:t>
            </a:r>
            <a:r>
              <a:rPr lang="en-US" sz="2100" dirty="0">
                <a:solidFill>
                  <a:srgbClr val="0000FF"/>
                </a:solidFill>
                <a:latin typeface="Times New Roman" panose="02020603050405020304" pitchFamily="18" charset="0"/>
                <a:cs typeface="Times New Roman" panose="02020603050405020304" pitchFamily="18" charset="0"/>
              </a:rPr>
              <a:t> </a:t>
            </a:r>
            <a:r>
              <a:rPr lang="en-US" sz="2100" dirty="0" err="1">
                <a:solidFill>
                  <a:srgbClr val="0000FF"/>
                </a:solidFill>
                <a:latin typeface="Times New Roman" panose="02020603050405020304" pitchFamily="18" charset="0"/>
                <a:cs typeface="Times New Roman" panose="02020603050405020304" pitchFamily="18" charset="0"/>
              </a:rPr>
              <a:t>quần</a:t>
            </a:r>
            <a:r>
              <a:rPr lang="en-US" sz="2100" dirty="0">
                <a:solidFill>
                  <a:srgbClr val="0000FF"/>
                </a:solidFill>
                <a:latin typeface="Times New Roman" panose="02020603050405020304" pitchFamily="18" charset="0"/>
                <a:cs typeface="Times New Roman" panose="02020603050405020304" pitchFamily="18" charset="0"/>
              </a:rPr>
              <a:t> </a:t>
            </a:r>
            <a:r>
              <a:rPr lang="en-US" sz="2100" dirty="0" err="1">
                <a:solidFill>
                  <a:srgbClr val="0000FF"/>
                </a:solidFill>
                <a:latin typeface="Times New Roman" panose="02020603050405020304" pitchFamily="18" charset="0"/>
                <a:cs typeface="Times New Roman" panose="02020603050405020304" pitchFamily="18" charset="0"/>
              </a:rPr>
              <a:t>áo</a:t>
            </a:r>
            <a:endParaRPr lang="en-US" sz="2100" dirty="0">
              <a:solidFill>
                <a:srgbClr val="0000FF"/>
              </a:solidFill>
              <a:latin typeface="Times New Roman" panose="02020603050405020304" pitchFamily="18" charset="0"/>
              <a:cs typeface="Times New Roman" panose="02020603050405020304" pitchFamily="18" charset="0"/>
            </a:endParaRPr>
          </a:p>
        </p:txBody>
      </p:sp>
      <p:sp>
        <p:nvSpPr>
          <p:cNvPr id="60" name="TextBox 59">
            <a:extLst>
              <a:ext uri="{FF2B5EF4-FFF2-40B4-BE49-F238E27FC236}">
                <a16:creationId xmlns:a16="http://schemas.microsoft.com/office/drawing/2014/main" id="{1C5B7655-2E75-49A4-87A8-5A79D812783B}"/>
              </a:ext>
            </a:extLst>
          </p:cNvPr>
          <p:cNvSpPr txBox="1"/>
          <p:nvPr/>
        </p:nvSpPr>
        <p:spPr>
          <a:xfrm>
            <a:off x="4438374" y="3315577"/>
            <a:ext cx="1624891" cy="415498"/>
          </a:xfrm>
          <a:prstGeom prst="rect">
            <a:avLst/>
          </a:prstGeom>
          <a:solidFill>
            <a:srgbClr val="FFC000"/>
          </a:solidFill>
          <a:ln w="28575">
            <a:solidFill>
              <a:schemeClr val="bg1"/>
            </a:solidFill>
          </a:ln>
        </p:spPr>
        <p:txBody>
          <a:bodyPr wrap="square" rtlCol="0">
            <a:spAutoFit/>
          </a:bodyPr>
          <a:lstStyle/>
          <a:p>
            <a:pPr algn="ctr"/>
            <a:r>
              <a:rPr lang="en-US" sz="2100" b="1" dirty="0" err="1">
                <a:solidFill>
                  <a:srgbClr val="1026FC"/>
                </a:solidFill>
                <a:latin typeface="Times New Roman" panose="02020603050405020304" pitchFamily="18" charset="0"/>
                <a:cs typeface="Times New Roman" panose="02020603050405020304" pitchFamily="18" charset="0"/>
              </a:rPr>
              <a:t>Vai</a:t>
            </a:r>
            <a:r>
              <a:rPr lang="en-US" sz="2100" b="1" dirty="0">
                <a:solidFill>
                  <a:srgbClr val="1026FC"/>
                </a:solidFill>
                <a:latin typeface="Times New Roman" panose="02020603050405020304" pitchFamily="18" charset="0"/>
                <a:cs typeface="Times New Roman" panose="02020603050405020304" pitchFamily="18" charset="0"/>
              </a:rPr>
              <a:t> </a:t>
            </a:r>
            <a:r>
              <a:rPr lang="en-US" sz="2100" b="1" dirty="0" err="1">
                <a:solidFill>
                  <a:srgbClr val="1026FC"/>
                </a:solidFill>
                <a:latin typeface="Times New Roman" panose="02020603050405020304" pitchFamily="18" charset="0"/>
                <a:cs typeface="Times New Roman" panose="02020603050405020304" pitchFamily="18" charset="0"/>
              </a:rPr>
              <a:t>trò</a:t>
            </a:r>
            <a:endParaRPr lang="en-US" sz="2100" b="1" dirty="0">
              <a:solidFill>
                <a:srgbClr val="1026FC"/>
              </a:solidFill>
              <a:latin typeface="Times New Roman" panose="02020603050405020304" pitchFamily="18" charset="0"/>
              <a:cs typeface="Times New Roman" panose="02020603050405020304" pitchFamily="18" charset="0"/>
            </a:endParaRPr>
          </a:p>
        </p:txBody>
      </p:sp>
      <p:sp>
        <p:nvSpPr>
          <p:cNvPr id="71" name="TextBox 70">
            <a:extLst>
              <a:ext uri="{FF2B5EF4-FFF2-40B4-BE49-F238E27FC236}">
                <a16:creationId xmlns:a16="http://schemas.microsoft.com/office/drawing/2014/main" id="{8FB18178-B3DD-438D-AE68-95AA2921575B}"/>
              </a:ext>
            </a:extLst>
          </p:cNvPr>
          <p:cNvSpPr txBox="1"/>
          <p:nvPr/>
        </p:nvSpPr>
        <p:spPr>
          <a:xfrm>
            <a:off x="6920267" y="1554470"/>
            <a:ext cx="3165514" cy="1200329"/>
          </a:xfrm>
          <a:prstGeom prst="rect">
            <a:avLst/>
          </a:prstGeom>
          <a:solidFill>
            <a:srgbClr val="FFFF00"/>
          </a:solidFill>
          <a:ln w="28575">
            <a:solidFill>
              <a:schemeClr val="bg1"/>
            </a:solidFill>
          </a:ln>
        </p:spPr>
        <p:txBody>
          <a:bodyPr wrap="square" rtlCol="0">
            <a:spAutoFit/>
          </a:bodyPr>
          <a:lstStyle/>
          <a:p>
            <a:pPr algn="ctr"/>
            <a:r>
              <a:rPr lang="en-US" sz="2400" dirty="0">
                <a:solidFill>
                  <a:srgbClr val="0000FF"/>
                </a:solidFill>
                <a:latin typeface="Times New Roman" panose="02020603050405020304" pitchFamily="18" charset="0"/>
                <a:cs typeface="Times New Roman" panose="02020603050405020304" pitchFamily="18" charset="0"/>
              </a:rPr>
              <a:t>M</a:t>
            </a:r>
            <a:r>
              <a:rPr lang="vi-VN" sz="2400" dirty="0">
                <a:solidFill>
                  <a:srgbClr val="0000FF"/>
                </a:solidFill>
                <a:latin typeface="Times New Roman" panose="02020603050405020304" pitchFamily="18" charset="0"/>
                <a:cs typeface="Times New Roman" panose="02020603050405020304" pitchFamily="18" charset="0"/>
              </a:rPr>
              <a:t>ột số vật dụng đi kèm như mũ, giày, tất, khăn choàng,...</a:t>
            </a:r>
            <a:endParaRPr lang="en-US" sz="2100" dirty="0">
              <a:solidFill>
                <a:srgbClr val="0000FF"/>
              </a:solidFill>
              <a:latin typeface="Times New Roman" panose="02020603050405020304" pitchFamily="18" charset="0"/>
              <a:cs typeface="Times New Roman" panose="02020603050405020304" pitchFamily="18" charset="0"/>
            </a:endParaRPr>
          </a:p>
        </p:txBody>
      </p:sp>
      <p:sp>
        <p:nvSpPr>
          <p:cNvPr id="74" name="TextBox 73">
            <a:extLst>
              <a:ext uri="{FF2B5EF4-FFF2-40B4-BE49-F238E27FC236}">
                <a16:creationId xmlns:a16="http://schemas.microsoft.com/office/drawing/2014/main" id="{DC671F12-84BA-4D3E-B248-0F38937A8B6B}"/>
              </a:ext>
            </a:extLst>
          </p:cNvPr>
          <p:cNvSpPr txBox="1"/>
          <p:nvPr/>
        </p:nvSpPr>
        <p:spPr>
          <a:xfrm>
            <a:off x="6899607" y="2890293"/>
            <a:ext cx="3253003" cy="415498"/>
          </a:xfrm>
          <a:prstGeom prst="rect">
            <a:avLst/>
          </a:prstGeom>
          <a:solidFill>
            <a:srgbClr val="FFFF00"/>
          </a:solidFill>
          <a:ln w="28575">
            <a:solidFill>
              <a:schemeClr val="bg1"/>
            </a:solidFill>
          </a:ln>
        </p:spPr>
        <p:txBody>
          <a:bodyPr wrap="square" rtlCol="0">
            <a:spAutoFit/>
          </a:bodyPr>
          <a:lstStyle/>
          <a:p>
            <a:pPr algn="ctr"/>
            <a:r>
              <a:rPr lang="en-US" sz="2100" dirty="0" err="1">
                <a:solidFill>
                  <a:srgbClr val="0000FF"/>
                </a:solidFill>
                <a:latin typeface="Times New Roman" panose="02020603050405020304" pitchFamily="18" charset="0"/>
                <a:cs typeface="Times New Roman" panose="02020603050405020304" pitchFamily="18" charset="0"/>
              </a:rPr>
              <a:t>Bảo</a:t>
            </a:r>
            <a:r>
              <a:rPr lang="en-US" sz="2100" dirty="0">
                <a:solidFill>
                  <a:srgbClr val="0000FF"/>
                </a:solidFill>
                <a:latin typeface="Times New Roman" panose="02020603050405020304" pitchFamily="18" charset="0"/>
                <a:cs typeface="Times New Roman" panose="02020603050405020304" pitchFamily="18" charset="0"/>
              </a:rPr>
              <a:t> </a:t>
            </a:r>
            <a:r>
              <a:rPr lang="en-US" sz="2100" dirty="0" err="1">
                <a:solidFill>
                  <a:srgbClr val="0000FF"/>
                </a:solidFill>
                <a:latin typeface="Times New Roman" panose="02020603050405020304" pitchFamily="18" charset="0"/>
                <a:cs typeface="Times New Roman" panose="02020603050405020304" pitchFamily="18" charset="0"/>
              </a:rPr>
              <a:t>vệ</a:t>
            </a:r>
            <a:r>
              <a:rPr lang="en-US" sz="2100" dirty="0">
                <a:solidFill>
                  <a:srgbClr val="0000FF"/>
                </a:solidFill>
                <a:latin typeface="Times New Roman" panose="02020603050405020304" pitchFamily="18" charset="0"/>
                <a:cs typeface="Times New Roman" panose="02020603050405020304" pitchFamily="18" charset="0"/>
              </a:rPr>
              <a:t> </a:t>
            </a:r>
            <a:r>
              <a:rPr lang="en-US" sz="2100" dirty="0" err="1">
                <a:solidFill>
                  <a:srgbClr val="0000FF"/>
                </a:solidFill>
                <a:latin typeface="Times New Roman" panose="02020603050405020304" pitchFamily="18" charset="0"/>
                <a:cs typeface="Times New Roman" panose="02020603050405020304" pitchFamily="18" charset="0"/>
              </a:rPr>
              <a:t>cơ</a:t>
            </a:r>
            <a:r>
              <a:rPr lang="en-US" sz="2100" dirty="0">
                <a:solidFill>
                  <a:srgbClr val="0000FF"/>
                </a:solidFill>
                <a:latin typeface="Times New Roman" panose="02020603050405020304" pitchFamily="18" charset="0"/>
                <a:cs typeface="Times New Roman" panose="02020603050405020304" pitchFamily="18" charset="0"/>
              </a:rPr>
              <a:t> </a:t>
            </a:r>
            <a:r>
              <a:rPr lang="en-US" sz="2100" dirty="0" err="1">
                <a:solidFill>
                  <a:srgbClr val="0000FF"/>
                </a:solidFill>
                <a:latin typeface="Times New Roman" panose="02020603050405020304" pitchFamily="18" charset="0"/>
                <a:cs typeface="Times New Roman" panose="02020603050405020304" pitchFamily="18" charset="0"/>
              </a:rPr>
              <a:t>thể</a:t>
            </a:r>
            <a:endParaRPr lang="en-US" sz="2100" dirty="0">
              <a:solidFill>
                <a:srgbClr val="0000FF"/>
              </a:solidFill>
              <a:latin typeface="Times New Roman" panose="02020603050405020304" pitchFamily="18" charset="0"/>
              <a:cs typeface="Times New Roman" panose="02020603050405020304" pitchFamily="18" charset="0"/>
            </a:endParaRPr>
          </a:p>
        </p:txBody>
      </p:sp>
      <p:sp>
        <p:nvSpPr>
          <p:cNvPr id="76" name="TextBox 75">
            <a:extLst>
              <a:ext uri="{FF2B5EF4-FFF2-40B4-BE49-F238E27FC236}">
                <a16:creationId xmlns:a16="http://schemas.microsoft.com/office/drawing/2014/main" id="{CFA529AD-911F-49D5-A24B-E20A8FCA0426}"/>
              </a:ext>
            </a:extLst>
          </p:cNvPr>
          <p:cNvSpPr txBox="1"/>
          <p:nvPr/>
        </p:nvSpPr>
        <p:spPr>
          <a:xfrm>
            <a:off x="6894867" y="3709284"/>
            <a:ext cx="3206554" cy="415498"/>
          </a:xfrm>
          <a:prstGeom prst="rect">
            <a:avLst/>
          </a:prstGeom>
          <a:solidFill>
            <a:srgbClr val="FFFF00"/>
          </a:solidFill>
          <a:ln w="28575">
            <a:solidFill>
              <a:schemeClr val="bg1"/>
            </a:solidFill>
          </a:ln>
        </p:spPr>
        <p:txBody>
          <a:bodyPr wrap="square" rtlCol="0">
            <a:spAutoFit/>
          </a:bodyPr>
          <a:lstStyle/>
          <a:p>
            <a:pPr algn="ctr"/>
            <a:r>
              <a:rPr lang="en-US" sz="2100" dirty="0" err="1">
                <a:solidFill>
                  <a:srgbClr val="0000FF"/>
                </a:solidFill>
                <a:latin typeface="Times New Roman" panose="02020603050405020304" pitchFamily="18" charset="0"/>
                <a:cs typeface="Times New Roman" panose="02020603050405020304" pitchFamily="18" charset="0"/>
              </a:rPr>
              <a:t>Làm</a:t>
            </a:r>
            <a:r>
              <a:rPr lang="en-US" sz="2100" dirty="0">
                <a:solidFill>
                  <a:srgbClr val="0000FF"/>
                </a:solidFill>
                <a:latin typeface="Times New Roman" panose="02020603050405020304" pitchFamily="18" charset="0"/>
                <a:cs typeface="Times New Roman" panose="02020603050405020304" pitchFamily="18" charset="0"/>
              </a:rPr>
              <a:t> </a:t>
            </a:r>
            <a:r>
              <a:rPr lang="en-US" sz="2100" dirty="0" err="1">
                <a:solidFill>
                  <a:srgbClr val="0000FF"/>
                </a:solidFill>
                <a:latin typeface="Times New Roman" panose="02020603050405020304" pitchFamily="18" charset="0"/>
                <a:cs typeface="Times New Roman" panose="02020603050405020304" pitchFamily="18" charset="0"/>
              </a:rPr>
              <a:t>đẹp</a:t>
            </a:r>
            <a:r>
              <a:rPr lang="en-US" sz="2100" dirty="0">
                <a:solidFill>
                  <a:srgbClr val="0000FF"/>
                </a:solidFill>
                <a:latin typeface="Times New Roman" panose="02020603050405020304" pitchFamily="18" charset="0"/>
                <a:cs typeface="Times New Roman" panose="02020603050405020304" pitchFamily="18" charset="0"/>
              </a:rPr>
              <a:t> </a:t>
            </a:r>
            <a:r>
              <a:rPr lang="en-US" sz="2100" dirty="0" err="1">
                <a:solidFill>
                  <a:srgbClr val="0000FF"/>
                </a:solidFill>
                <a:latin typeface="Times New Roman" panose="02020603050405020304" pitchFamily="18" charset="0"/>
                <a:cs typeface="Times New Roman" panose="02020603050405020304" pitchFamily="18" charset="0"/>
              </a:rPr>
              <a:t>cho</a:t>
            </a:r>
            <a:r>
              <a:rPr lang="en-US" sz="2100" dirty="0">
                <a:solidFill>
                  <a:srgbClr val="0000FF"/>
                </a:solidFill>
                <a:latin typeface="Times New Roman" panose="02020603050405020304" pitchFamily="18" charset="0"/>
                <a:cs typeface="Times New Roman" panose="02020603050405020304" pitchFamily="18" charset="0"/>
              </a:rPr>
              <a:t> con </a:t>
            </a:r>
            <a:r>
              <a:rPr lang="en-US" sz="2100" dirty="0" err="1">
                <a:solidFill>
                  <a:srgbClr val="0000FF"/>
                </a:solidFill>
                <a:latin typeface="Times New Roman" panose="02020603050405020304" pitchFamily="18" charset="0"/>
                <a:cs typeface="Times New Roman" panose="02020603050405020304" pitchFamily="18" charset="0"/>
              </a:rPr>
              <a:t>người</a:t>
            </a:r>
            <a:endParaRPr lang="en-US" sz="2100" dirty="0">
              <a:solidFill>
                <a:srgbClr val="0000FF"/>
              </a:solidFill>
              <a:latin typeface="Times New Roman" panose="02020603050405020304" pitchFamily="18" charset="0"/>
              <a:cs typeface="Times New Roman" panose="02020603050405020304" pitchFamily="18" charset="0"/>
            </a:endParaRPr>
          </a:p>
        </p:txBody>
      </p:sp>
      <p:sp>
        <p:nvSpPr>
          <p:cNvPr id="81" name="TextBox 80">
            <a:extLst>
              <a:ext uri="{FF2B5EF4-FFF2-40B4-BE49-F238E27FC236}">
                <a16:creationId xmlns:a16="http://schemas.microsoft.com/office/drawing/2014/main" id="{55022854-B992-490C-A318-86BA50E6EBA9}"/>
              </a:ext>
            </a:extLst>
          </p:cNvPr>
          <p:cNvSpPr txBox="1"/>
          <p:nvPr/>
        </p:nvSpPr>
        <p:spPr>
          <a:xfrm>
            <a:off x="6952801" y="6320806"/>
            <a:ext cx="3211682" cy="415498"/>
          </a:xfrm>
          <a:prstGeom prst="rect">
            <a:avLst/>
          </a:prstGeom>
          <a:solidFill>
            <a:srgbClr val="FFFF00"/>
          </a:solidFill>
          <a:ln w="28575">
            <a:solidFill>
              <a:schemeClr val="bg1"/>
            </a:solidFill>
          </a:ln>
        </p:spPr>
        <p:txBody>
          <a:bodyPr wrap="square" rtlCol="0">
            <a:spAutoFit/>
          </a:bodyPr>
          <a:lstStyle/>
          <a:p>
            <a:pPr algn="ctr"/>
            <a:r>
              <a:rPr lang="en-US" sz="2100" dirty="0">
                <a:solidFill>
                  <a:srgbClr val="4F81BD"/>
                </a:solidFill>
                <a:latin typeface="Times New Roman" panose="02020603050405020304" pitchFamily="18" charset="0"/>
                <a:cs typeface="Times New Roman" panose="02020603050405020304" pitchFamily="18" charset="0"/>
              </a:rPr>
              <a:t>Theo </a:t>
            </a:r>
            <a:r>
              <a:rPr lang="en-US" sz="2100" dirty="0" err="1">
                <a:solidFill>
                  <a:srgbClr val="4F81BD"/>
                </a:solidFill>
                <a:latin typeface="Times New Roman" panose="02020603050405020304" pitchFamily="18" charset="0"/>
                <a:cs typeface="Times New Roman" panose="02020603050405020304" pitchFamily="18" charset="0"/>
              </a:rPr>
              <a:t>giới</a:t>
            </a:r>
            <a:r>
              <a:rPr lang="en-US" sz="2100" dirty="0">
                <a:solidFill>
                  <a:srgbClr val="4F81BD"/>
                </a:solidFill>
                <a:latin typeface="Times New Roman" panose="02020603050405020304" pitchFamily="18" charset="0"/>
                <a:cs typeface="Times New Roman" panose="02020603050405020304" pitchFamily="18" charset="0"/>
              </a:rPr>
              <a:t> </a:t>
            </a:r>
            <a:r>
              <a:rPr lang="en-US" sz="2100" dirty="0" err="1">
                <a:solidFill>
                  <a:srgbClr val="4F81BD"/>
                </a:solidFill>
                <a:latin typeface="Times New Roman" panose="02020603050405020304" pitchFamily="18" charset="0"/>
                <a:cs typeface="Times New Roman" panose="02020603050405020304" pitchFamily="18" charset="0"/>
              </a:rPr>
              <a:t>tính</a:t>
            </a:r>
            <a:endParaRPr lang="en-US" sz="2100" dirty="0">
              <a:solidFill>
                <a:srgbClr val="4F81BD"/>
              </a:solidFill>
              <a:latin typeface="Times New Roman" panose="02020603050405020304" pitchFamily="18" charset="0"/>
              <a:cs typeface="Times New Roman" panose="02020603050405020304" pitchFamily="18" charset="0"/>
            </a:endParaRPr>
          </a:p>
        </p:txBody>
      </p:sp>
      <p:cxnSp>
        <p:nvCxnSpPr>
          <p:cNvPr id="22" name="Straight Connector 21">
            <a:extLst>
              <a:ext uri="{FF2B5EF4-FFF2-40B4-BE49-F238E27FC236}">
                <a16:creationId xmlns:a16="http://schemas.microsoft.com/office/drawing/2014/main" id="{6DFED17F-26A1-4A5F-A1F3-BF2478DA6EAA}"/>
              </a:ext>
            </a:extLst>
          </p:cNvPr>
          <p:cNvCxnSpPr>
            <a:cxnSpLocks/>
          </p:cNvCxnSpPr>
          <p:nvPr/>
        </p:nvCxnSpPr>
        <p:spPr>
          <a:xfrm>
            <a:off x="3865746" y="1563978"/>
            <a:ext cx="572827"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6462801-5E33-4999-AE7D-11689C319804}"/>
              </a:ext>
            </a:extLst>
          </p:cNvPr>
          <p:cNvCxnSpPr>
            <a:cxnSpLocks/>
          </p:cNvCxnSpPr>
          <p:nvPr/>
        </p:nvCxnSpPr>
        <p:spPr>
          <a:xfrm flipH="1">
            <a:off x="6019092" y="1474134"/>
            <a:ext cx="407556" cy="14774"/>
          </a:xfrm>
          <a:prstGeom prst="line">
            <a:avLst/>
          </a:prstGeom>
          <a:ln w="28575">
            <a:solidFill>
              <a:srgbClr val="0099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5DD32E20-5D0D-48E4-AB62-B0D1D9459C24}"/>
              </a:ext>
            </a:extLst>
          </p:cNvPr>
          <p:cNvCxnSpPr>
            <a:cxnSpLocks/>
          </p:cNvCxnSpPr>
          <p:nvPr/>
        </p:nvCxnSpPr>
        <p:spPr>
          <a:xfrm flipH="1">
            <a:off x="6452618" y="3035544"/>
            <a:ext cx="4756" cy="893926"/>
          </a:xfrm>
          <a:prstGeom prst="line">
            <a:avLst/>
          </a:prstGeom>
          <a:ln w="28575">
            <a:solidFill>
              <a:srgbClr val="0099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E8CA9274-4212-4EF3-866D-25717B0282E5}"/>
              </a:ext>
            </a:extLst>
          </p:cNvPr>
          <p:cNvCxnSpPr>
            <a:cxnSpLocks/>
            <a:stCxn id="60" idx="3"/>
          </p:cNvCxnSpPr>
          <p:nvPr/>
        </p:nvCxnSpPr>
        <p:spPr>
          <a:xfrm flipV="1">
            <a:off x="6063264" y="3521132"/>
            <a:ext cx="396096" cy="2194"/>
          </a:xfrm>
          <a:prstGeom prst="line">
            <a:avLst/>
          </a:prstGeom>
          <a:ln w="28575">
            <a:solidFill>
              <a:srgbClr val="009900"/>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4953001" y="152401"/>
            <a:ext cx="2020105" cy="584775"/>
          </a:xfrm>
          <a:prstGeom prst="rect">
            <a:avLst/>
          </a:prstGeom>
          <a:noFill/>
        </p:spPr>
        <p:txBody>
          <a:bodyPr wrap="none" rtlCol="0">
            <a:spAutoFit/>
          </a:bodyPr>
          <a:lstStyle/>
          <a:p>
            <a:r>
              <a:rPr lang="en-US" sz="3200" b="1" dirty="0">
                <a:solidFill>
                  <a:srgbClr val="FF0000"/>
                </a:solidFill>
                <a:latin typeface="Times New Roman" panose="02020603050405020304" pitchFamily="18" charset="0"/>
                <a:cs typeface="Times New Roman" panose="02020603050405020304" pitchFamily="18" charset="0"/>
              </a:rPr>
              <a:t>GHI NHỚ</a:t>
            </a:r>
          </a:p>
        </p:txBody>
      </p:sp>
      <p:cxnSp>
        <p:nvCxnSpPr>
          <p:cNvPr id="27" name="Straight Connector 26">
            <a:extLst>
              <a:ext uri="{FF2B5EF4-FFF2-40B4-BE49-F238E27FC236}">
                <a16:creationId xmlns:a16="http://schemas.microsoft.com/office/drawing/2014/main" id="{08A091D4-6D39-4DC6-A3A1-05439972F655}"/>
              </a:ext>
            </a:extLst>
          </p:cNvPr>
          <p:cNvCxnSpPr>
            <a:cxnSpLocks/>
          </p:cNvCxnSpPr>
          <p:nvPr/>
        </p:nvCxnSpPr>
        <p:spPr>
          <a:xfrm>
            <a:off x="6439100" y="4623403"/>
            <a:ext cx="3858" cy="1905153"/>
          </a:xfrm>
          <a:prstGeom prst="line">
            <a:avLst/>
          </a:prstGeom>
          <a:ln w="28575">
            <a:solidFill>
              <a:srgbClr val="0099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C8BD3412-45A5-4FD0-AD5B-01DB52765934}"/>
              </a:ext>
            </a:extLst>
          </p:cNvPr>
          <p:cNvCxnSpPr>
            <a:cxnSpLocks/>
          </p:cNvCxnSpPr>
          <p:nvPr/>
        </p:nvCxnSpPr>
        <p:spPr>
          <a:xfrm>
            <a:off x="3865746" y="5466708"/>
            <a:ext cx="635713" cy="3211"/>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25ECBABE-079E-41A6-BBE1-AE73CAD7B99C}"/>
              </a:ext>
            </a:extLst>
          </p:cNvPr>
          <p:cNvCxnSpPr>
            <a:cxnSpLocks/>
          </p:cNvCxnSpPr>
          <p:nvPr/>
        </p:nvCxnSpPr>
        <p:spPr>
          <a:xfrm>
            <a:off x="6442957" y="4633523"/>
            <a:ext cx="491570" cy="1"/>
          </a:xfrm>
          <a:prstGeom prst="line">
            <a:avLst/>
          </a:prstGeom>
          <a:ln w="28575">
            <a:solidFill>
              <a:srgbClr val="0099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87AA33EF-86BF-4903-B1D6-25A701EA5028}"/>
              </a:ext>
            </a:extLst>
          </p:cNvPr>
          <p:cNvCxnSpPr>
            <a:cxnSpLocks/>
          </p:cNvCxnSpPr>
          <p:nvPr/>
        </p:nvCxnSpPr>
        <p:spPr>
          <a:xfrm>
            <a:off x="5963053" y="5448891"/>
            <a:ext cx="479905" cy="6422"/>
          </a:xfrm>
          <a:prstGeom prst="line">
            <a:avLst/>
          </a:prstGeom>
          <a:ln w="28575">
            <a:solidFill>
              <a:srgbClr val="009900"/>
            </a:solidFill>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1C5B7655-2E75-49A4-87A8-5A79D812783B}"/>
              </a:ext>
            </a:extLst>
          </p:cNvPr>
          <p:cNvSpPr txBox="1"/>
          <p:nvPr/>
        </p:nvSpPr>
        <p:spPr>
          <a:xfrm>
            <a:off x="4432917" y="5247564"/>
            <a:ext cx="1631895" cy="415498"/>
          </a:xfrm>
          <a:prstGeom prst="rect">
            <a:avLst/>
          </a:prstGeom>
          <a:solidFill>
            <a:srgbClr val="FFC000"/>
          </a:solidFill>
          <a:ln w="28575">
            <a:solidFill>
              <a:schemeClr val="bg1"/>
            </a:solidFill>
          </a:ln>
        </p:spPr>
        <p:txBody>
          <a:bodyPr wrap="square" rtlCol="0">
            <a:spAutoFit/>
          </a:bodyPr>
          <a:lstStyle/>
          <a:p>
            <a:pPr algn="ctr"/>
            <a:r>
              <a:rPr lang="en-US" sz="2100" b="1" dirty="0" err="1">
                <a:solidFill>
                  <a:srgbClr val="1026FC"/>
                </a:solidFill>
                <a:latin typeface="Times New Roman" panose="02020603050405020304" pitchFamily="18" charset="0"/>
                <a:cs typeface="Times New Roman" panose="02020603050405020304" pitchFamily="18" charset="0"/>
              </a:rPr>
              <a:t>Phân</a:t>
            </a:r>
            <a:r>
              <a:rPr lang="en-US" sz="2100" b="1" dirty="0">
                <a:solidFill>
                  <a:srgbClr val="1026FC"/>
                </a:solidFill>
                <a:latin typeface="Times New Roman" panose="02020603050405020304" pitchFamily="18" charset="0"/>
                <a:cs typeface="Times New Roman" panose="02020603050405020304" pitchFamily="18" charset="0"/>
              </a:rPr>
              <a:t> </a:t>
            </a:r>
            <a:r>
              <a:rPr lang="en-US" sz="2100" b="1" dirty="0" err="1">
                <a:solidFill>
                  <a:srgbClr val="1026FC"/>
                </a:solidFill>
                <a:latin typeface="Times New Roman" panose="02020603050405020304" pitchFamily="18" charset="0"/>
                <a:cs typeface="Times New Roman" panose="02020603050405020304" pitchFamily="18" charset="0"/>
              </a:rPr>
              <a:t>loại</a:t>
            </a:r>
            <a:endParaRPr lang="en-US" sz="2100" b="1" dirty="0">
              <a:solidFill>
                <a:srgbClr val="1026FC"/>
              </a:solidFill>
              <a:latin typeface="Times New Roman" panose="02020603050405020304" pitchFamily="18" charset="0"/>
              <a:cs typeface="Times New Roman" panose="02020603050405020304" pitchFamily="18" charset="0"/>
            </a:endParaRPr>
          </a:p>
        </p:txBody>
      </p:sp>
      <p:sp>
        <p:nvSpPr>
          <p:cNvPr id="41" name="TextBox 40">
            <a:extLst>
              <a:ext uri="{FF2B5EF4-FFF2-40B4-BE49-F238E27FC236}">
                <a16:creationId xmlns:a16="http://schemas.microsoft.com/office/drawing/2014/main" id="{DC671F12-84BA-4D3E-B248-0F38937A8B6B}"/>
              </a:ext>
            </a:extLst>
          </p:cNvPr>
          <p:cNvSpPr txBox="1"/>
          <p:nvPr/>
        </p:nvSpPr>
        <p:spPr>
          <a:xfrm>
            <a:off x="6909273" y="4425774"/>
            <a:ext cx="3222819" cy="415498"/>
          </a:xfrm>
          <a:prstGeom prst="rect">
            <a:avLst/>
          </a:prstGeom>
          <a:solidFill>
            <a:srgbClr val="FFFF00"/>
          </a:solidFill>
          <a:ln w="28575">
            <a:solidFill>
              <a:schemeClr val="bg1"/>
            </a:solidFill>
          </a:ln>
        </p:spPr>
        <p:txBody>
          <a:bodyPr wrap="square" rtlCol="0">
            <a:spAutoFit/>
          </a:bodyPr>
          <a:lstStyle/>
          <a:p>
            <a:pPr algn="ctr"/>
            <a:r>
              <a:rPr lang="en-US" sz="2100" dirty="0">
                <a:solidFill>
                  <a:srgbClr val="0000FF"/>
                </a:solidFill>
                <a:latin typeface="Times New Roman" panose="02020603050405020304" pitchFamily="18" charset="0"/>
                <a:cs typeface="Times New Roman" panose="02020603050405020304" pitchFamily="18" charset="0"/>
              </a:rPr>
              <a:t>Theo </a:t>
            </a:r>
            <a:r>
              <a:rPr lang="en-US" sz="2100" dirty="0" err="1">
                <a:solidFill>
                  <a:srgbClr val="0000FF"/>
                </a:solidFill>
                <a:latin typeface="Times New Roman" panose="02020603050405020304" pitchFamily="18" charset="0"/>
                <a:cs typeface="Times New Roman" panose="02020603050405020304" pitchFamily="18" charset="0"/>
              </a:rPr>
              <a:t>thời</a:t>
            </a:r>
            <a:r>
              <a:rPr lang="en-US" sz="2100" dirty="0">
                <a:solidFill>
                  <a:srgbClr val="0000FF"/>
                </a:solidFill>
                <a:latin typeface="Times New Roman" panose="02020603050405020304" pitchFamily="18" charset="0"/>
                <a:cs typeface="Times New Roman" panose="02020603050405020304" pitchFamily="18" charset="0"/>
              </a:rPr>
              <a:t> </a:t>
            </a:r>
            <a:r>
              <a:rPr lang="en-US" sz="2100" dirty="0" err="1">
                <a:solidFill>
                  <a:srgbClr val="0000FF"/>
                </a:solidFill>
                <a:latin typeface="Times New Roman" panose="02020603050405020304" pitchFamily="18" charset="0"/>
                <a:cs typeface="Times New Roman" panose="02020603050405020304" pitchFamily="18" charset="0"/>
              </a:rPr>
              <a:t>tiết</a:t>
            </a:r>
            <a:endParaRPr lang="en-US" sz="2100" dirty="0">
              <a:solidFill>
                <a:srgbClr val="0000FF"/>
              </a:solidFill>
              <a:latin typeface="Times New Roman" panose="02020603050405020304" pitchFamily="18" charset="0"/>
              <a:cs typeface="Times New Roman" panose="02020603050405020304" pitchFamily="18" charset="0"/>
            </a:endParaRPr>
          </a:p>
        </p:txBody>
      </p:sp>
      <p:sp>
        <p:nvSpPr>
          <p:cNvPr id="42" name="TextBox 41">
            <a:extLst>
              <a:ext uri="{FF2B5EF4-FFF2-40B4-BE49-F238E27FC236}">
                <a16:creationId xmlns:a16="http://schemas.microsoft.com/office/drawing/2014/main" id="{CFA529AD-911F-49D5-A24B-E20A8FCA0426}"/>
              </a:ext>
            </a:extLst>
          </p:cNvPr>
          <p:cNvSpPr txBox="1"/>
          <p:nvPr/>
        </p:nvSpPr>
        <p:spPr>
          <a:xfrm>
            <a:off x="6909272" y="5027758"/>
            <a:ext cx="3211682" cy="415498"/>
          </a:xfrm>
          <a:prstGeom prst="rect">
            <a:avLst/>
          </a:prstGeom>
          <a:solidFill>
            <a:srgbClr val="FFFF00"/>
          </a:solidFill>
          <a:ln w="28575">
            <a:solidFill>
              <a:schemeClr val="bg1"/>
            </a:solidFill>
          </a:ln>
        </p:spPr>
        <p:txBody>
          <a:bodyPr wrap="square" rtlCol="0">
            <a:spAutoFit/>
          </a:bodyPr>
          <a:lstStyle/>
          <a:p>
            <a:pPr algn="ctr"/>
            <a:r>
              <a:rPr lang="en-US" sz="2100" dirty="0">
                <a:solidFill>
                  <a:srgbClr val="0000FF"/>
                </a:solidFill>
                <a:latin typeface="Times New Roman" panose="02020603050405020304" pitchFamily="18" charset="0"/>
                <a:cs typeface="Times New Roman" panose="02020603050405020304" pitchFamily="18" charset="0"/>
              </a:rPr>
              <a:t>Theo </a:t>
            </a:r>
            <a:r>
              <a:rPr lang="en-US" sz="2100" dirty="0" err="1">
                <a:solidFill>
                  <a:srgbClr val="0000FF"/>
                </a:solidFill>
                <a:latin typeface="Times New Roman" panose="02020603050405020304" pitchFamily="18" charset="0"/>
                <a:cs typeface="Times New Roman" panose="02020603050405020304" pitchFamily="18" charset="0"/>
              </a:rPr>
              <a:t>công</a:t>
            </a:r>
            <a:r>
              <a:rPr lang="en-US" sz="2100" dirty="0">
                <a:solidFill>
                  <a:srgbClr val="0000FF"/>
                </a:solidFill>
                <a:latin typeface="Times New Roman" panose="02020603050405020304" pitchFamily="18" charset="0"/>
                <a:cs typeface="Times New Roman" panose="02020603050405020304" pitchFamily="18" charset="0"/>
              </a:rPr>
              <a:t> </a:t>
            </a:r>
            <a:r>
              <a:rPr lang="en-US" sz="2100" dirty="0" err="1">
                <a:solidFill>
                  <a:srgbClr val="0000FF"/>
                </a:solidFill>
                <a:latin typeface="Times New Roman" panose="02020603050405020304" pitchFamily="18" charset="0"/>
                <a:cs typeface="Times New Roman" panose="02020603050405020304" pitchFamily="18" charset="0"/>
              </a:rPr>
              <a:t>dụng</a:t>
            </a:r>
            <a:endParaRPr lang="en-US" sz="2100" dirty="0">
              <a:solidFill>
                <a:srgbClr val="0000FF"/>
              </a:solidFill>
              <a:latin typeface="Times New Roman" panose="02020603050405020304" pitchFamily="18" charset="0"/>
              <a:cs typeface="Times New Roman" panose="02020603050405020304" pitchFamily="18" charset="0"/>
            </a:endParaRPr>
          </a:p>
        </p:txBody>
      </p:sp>
      <p:sp>
        <p:nvSpPr>
          <p:cNvPr id="44" name="TextBox 43">
            <a:extLst>
              <a:ext uri="{FF2B5EF4-FFF2-40B4-BE49-F238E27FC236}">
                <a16:creationId xmlns:a16="http://schemas.microsoft.com/office/drawing/2014/main" id="{55022854-B992-490C-A318-86BA50E6EBA9}"/>
              </a:ext>
            </a:extLst>
          </p:cNvPr>
          <p:cNvSpPr txBox="1"/>
          <p:nvPr/>
        </p:nvSpPr>
        <p:spPr>
          <a:xfrm>
            <a:off x="6920267" y="5696644"/>
            <a:ext cx="3211682" cy="415498"/>
          </a:xfrm>
          <a:prstGeom prst="rect">
            <a:avLst/>
          </a:prstGeom>
          <a:solidFill>
            <a:srgbClr val="FFFF00"/>
          </a:solidFill>
          <a:ln w="28575">
            <a:solidFill>
              <a:schemeClr val="bg1"/>
            </a:solidFill>
          </a:ln>
        </p:spPr>
        <p:txBody>
          <a:bodyPr wrap="square" rtlCol="0">
            <a:spAutoFit/>
          </a:bodyPr>
          <a:lstStyle/>
          <a:p>
            <a:pPr algn="ctr"/>
            <a:r>
              <a:rPr lang="en-US" sz="2100" dirty="0">
                <a:solidFill>
                  <a:srgbClr val="0000FF"/>
                </a:solidFill>
                <a:latin typeface="Times New Roman" panose="02020603050405020304" pitchFamily="18" charset="0"/>
                <a:cs typeface="Times New Roman" panose="02020603050405020304" pitchFamily="18" charset="0"/>
              </a:rPr>
              <a:t>Theo </a:t>
            </a:r>
            <a:r>
              <a:rPr lang="en-US" sz="2100" dirty="0" err="1">
                <a:solidFill>
                  <a:srgbClr val="0000FF"/>
                </a:solidFill>
                <a:latin typeface="Times New Roman" panose="02020603050405020304" pitchFamily="18" charset="0"/>
                <a:cs typeface="Times New Roman" panose="02020603050405020304" pitchFamily="18" charset="0"/>
              </a:rPr>
              <a:t>lứa</a:t>
            </a:r>
            <a:r>
              <a:rPr lang="en-US" sz="2100" dirty="0">
                <a:solidFill>
                  <a:srgbClr val="0000FF"/>
                </a:solidFill>
                <a:latin typeface="Times New Roman" panose="02020603050405020304" pitchFamily="18" charset="0"/>
                <a:cs typeface="Times New Roman" panose="02020603050405020304" pitchFamily="18" charset="0"/>
              </a:rPr>
              <a:t> </a:t>
            </a:r>
            <a:r>
              <a:rPr lang="en-US" sz="2100" dirty="0" err="1">
                <a:solidFill>
                  <a:srgbClr val="0000FF"/>
                </a:solidFill>
                <a:latin typeface="Times New Roman" panose="02020603050405020304" pitchFamily="18" charset="0"/>
                <a:cs typeface="Times New Roman" panose="02020603050405020304" pitchFamily="18" charset="0"/>
              </a:rPr>
              <a:t>tuổi</a:t>
            </a:r>
            <a:endParaRPr lang="en-US" sz="2100" dirty="0">
              <a:solidFill>
                <a:srgbClr val="0000FF"/>
              </a:solidFill>
              <a:latin typeface="Times New Roman" panose="02020603050405020304" pitchFamily="18" charset="0"/>
              <a:cs typeface="Times New Roman" panose="02020603050405020304" pitchFamily="18" charset="0"/>
            </a:endParaRPr>
          </a:p>
        </p:txBody>
      </p:sp>
      <p:cxnSp>
        <p:nvCxnSpPr>
          <p:cNvPr id="77" name="Straight Connector 76">
            <a:extLst>
              <a:ext uri="{FF2B5EF4-FFF2-40B4-BE49-F238E27FC236}">
                <a16:creationId xmlns:a16="http://schemas.microsoft.com/office/drawing/2014/main" id="{25ECBABE-079E-41A6-BBE1-AE73CAD7B99C}"/>
              </a:ext>
            </a:extLst>
          </p:cNvPr>
          <p:cNvCxnSpPr>
            <a:cxnSpLocks/>
          </p:cNvCxnSpPr>
          <p:nvPr/>
        </p:nvCxnSpPr>
        <p:spPr>
          <a:xfrm>
            <a:off x="6457374" y="6528556"/>
            <a:ext cx="491570" cy="1"/>
          </a:xfrm>
          <a:prstGeom prst="line">
            <a:avLst/>
          </a:prstGeom>
          <a:ln w="28575">
            <a:solidFill>
              <a:srgbClr val="009900"/>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25ECBABE-079E-41A6-BBE1-AE73CAD7B99C}"/>
              </a:ext>
            </a:extLst>
          </p:cNvPr>
          <p:cNvCxnSpPr>
            <a:cxnSpLocks/>
          </p:cNvCxnSpPr>
          <p:nvPr/>
        </p:nvCxnSpPr>
        <p:spPr>
          <a:xfrm>
            <a:off x="6442957" y="5904393"/>
            <a:ext cx="491570" cy="1"/>
          </a:xfrm>
          <a:prstGeom prst="line">
            <a:avLst/>
          </a:prstGeom>
          <a:ln w="28575">
            <a:solidFill>
              <a:srgbClr val="009900"/>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25ECBABE-079E-41A6-BBE1-AE73CAD7B99C}"/>
              </a:ext>
            </a:extLst>
          </p:cNvPr>
          <p:cNvCxnSpPr>
            <a:cxnSpLocks/>
          </p:cNvCxnSpPr>
          <p:nvPr/>
        </p:nvCxnSpPr>
        <p:spPr>
          <a:xfrm>
            <a:off x="6417702" y="5224351"/>
            <a:ext cx="491570" cy="1"/>
          </a:xfrm>
          <a:prstGeom prst="line">
            <a:avLst/>
          </a:prstGeom>
          <a:ln w="28575">
            <a:solidFill>
              <a:srgbClr val="009900"/>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1E46EB4C-FB51-4C4E-81BC-CBFD95C4A037}"/>
              </a:ext>
            </a:extLst>
          </p:cNvPr>
          <p:cNvCxnSpPr>
            <a:cxnSpLocks/>
          </p:cNvCxnSpPr>
          <p:nvPr/>
        </p:nvCxnSpPr>
        <p:spPr>
          <a:xfrm>
            <a:off x="6417702" y="1113746"/>
            <a:ext cx="509810" cy="0"/>
          </a:xfrm>
          <a:prstGeom prst="line">
            <a:avLst/>
          </a:prstGeom>
          <a:ln w="28575">
            <a:solidFill>
              <a:srgbClr val="0099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6776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500"/>
                                        <p:tgtEl>
                                          <p:spTgt spid="5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fade">
                                      <p:cBhvr>
                                        <p:cTn id="12" dur="500"/>
                                        <p:tgtEl>
                                          <p:spTgt spid="48"/>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500"/>
                                        <p:tgtEl>
                                          <p:spTgt spid="22"/>
                                        </p:tgtEl>
                                      </p:cBhvr>
                                    </p:animEffect>
                                  </p:childTnLst>
                                </p:cTn>
                              </p:par>
                              <p:par>
                                <p:cTn id="17" presetID="10" presetClass="entr" presetSubtype="0"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fade">
                                      <p:cBhvr>
                                        <p:cTn id="19" dur="500"/>
                                        <p:tgtEl>
                                          <p:spTgt spid="28"/>
                                        </p:tgtEl>
                                      </p:cBhvr>
                                    </p:animEffect>
                                  </p:childTnLst>
                                </p:cTn>
                              </p:par>
                              <p:par>
                                <p:cTn id="20" presetID="10" presetClass="entr" presetSubtype="0" fill="hold" nodeType="with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fade">
                                      <p:cBhvr>
                                        <p:cTn id="22" dur="500"/>
                                        <p:tgtEl>
                                          <p:spTgt spid="3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50"/>
                                        </p:tgtEl>
                                        <p:attrNameLst>
                                          <p:attrName>style.visibility</p:attrName>
                                        </p:attrNameLst>
                                      </p:cBhvr>
                                      <p:to>
                                        <p:strVal val="visible"/>
                                      </p:to>
                                    </p:set>
                                    <p:animEffect transition="in" filter="wipe(down)">
                                      <p:cBhvr>
                                        <p:cTn id="27" dur="500"/>
                                        <p:tgtEl>
                                          <p:spTgt spid="5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0"/>
                                        </p:tgtEl>
                                        <p:attrNameLst>
                                          <p:attrName>style.visibility</p:attrName>
                                        </p:attrNameLst>
                                      </p:cBhvr>
                                      <p:to>
                                        <p:strVal val="visible"/>
                                      </p:to>
                                    </p:set>
                                    <p:animEffect transition="in" filter="fade">
                                      <p:cBhvr>
                                        <p:cTn id="32" dur="500"/>
                                        <p:tgtEl>
                                          <p:spTgt spid="6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500"/>
                                        <p:tgtEl>
                                          <p:spTgt spid="4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fade">
                                      <p:cBhvr>
                                        <p:cTn id="42" dur="500"/>
                                        <p:tgtEl>
                                          <p:spTgt spid="30"/>
                                        </p:tgtEl>
                                      </p:cBhvr>
                                    </p:animEffect>
                                  </p:childTnLst>
                                </p:cTn>
                              </p:par>
                              <p:par>
                                <p:cTn id="43" presetID="10" presetClass="entr" presetSubtype="0" fill="hold" nodeType="with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fade">
                                      <p:cBhvr>
                                        <p:cTn id="45" dur="500"/>
                                        <p:tgtEl>
                                          <p:spTgt spid="13"/>
                                        </p:tgtEl>
                                      </p:cBhvr>
                                    </p:animEffect>
                                  </p:childTnLst>
                                </p:cTn>
                              </p:par>
                              <p:par>
                                <p:cTn id="46" presetID="10" presetClass="entr" presetSubtype="0" fill="hold" nodeType="withEffect">
                                  <p:stCondLst>
                                    <p:cond delay="0"/>
                                  </p:stCondLst>
                                  <p:childTnLst>
                                    <p:set>
                                      <p:cBhvr>
                                        <p:cTn id="47" dur="1" fill="hold">
                                          <p:stCondLst>
                                            <p:cond delay="0"/>
                                          </p:stCondLst>
                                        </p:cTn>
                                        <p:tgtEl>
                                          <p:spTgt spid="88"/>
                                        </p:tgtEl>
                                        <p:attrNameLst>
                                          <p:attrName>style.visibility</p:attrName>
                                        </p:attrNameLst>
                                      </p:cBhvr>
                                      <p:to>
                                        <p:strVal val="visible"/>
                                      </p:to>
                                    </p:set>
                                    <p:animEffect transition="in" filter="fade">
                                      <p:cBhvr>
                                        <p:cTn id="48" dur="500"/>
                                        <p:tgtEl>
                                          <p:spTgt spid="88"/>
                                        </p:tgtEl>
                                      </p:cBhvr>
                                    </p:animEffect>
                                  </p:childTnLst>
                                </p:cTn>
                              </p:par>
                              <p:par>
                                <p:cTn id="49" presetID="10" presetClass="entr" presetSubtype="0" fill="hold" nodeType="with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fade">
                                      <p:cBhvr>
                                        <p:cTn id="51" dur="500"/>
                                        <p:tgtEl>
                                          <p:spTgt spid="20"/>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52"/>
                                        </p:tgtEl>
                                        <p:attrNameLst>
                                          <p:attrName>style.visibility</p:attrName>
                                        </p:attrNameLst>
                                      </p:cBhvr>
                                      <p:to>
                                        <p:strVal val="visible"/>
                                      </p:to>
                                    </p:set>
                                    <p:animEffect transition="in" filter="fade">
                                      <p:cBhvr>
                                        <p:cTn id="56" dur="500"/>
                                        <p:tgtEl>
                                          <p:spTgt spid="52"/>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fade">
                                      <p:cBhvr>
                                        <p:cTn id="61" dur="500"/>
                                        <p:tgtEl>
                                          <p:spTgt spid="71"/>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34"/>
                                        </p:tgtEl>
                                        <p:attrNameLst>
                                          <p:attrName>style.visibility</p:attrName>
                                        </p:attrNameLst>
                                      </p:cBhvr>
                                      <p:to>
                                        <p:strVal val="visible"/>
                                      </p:to>
                                    </p:set>
                                    <p:animEffect transition="in" filter="fade">
                                      <p:cBhvr>
                                        <p:cTn id="66" dur="500"/>
                                        <p:tgtEl>
                                          <p:spTgt spid="34"/>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33"/>
                                        </p:tgtEl>
                                        <p:attrNameLst>
                                          <p:attrName>style.visibility</p:attrName>
                                        </p:attrNameLst>
                                      </p:cBhvr>
                                      <p:to>
                                        <p:strVal val="visible"/>
                                      </p:to>
                                    </p:set>
                                    <p:animEffect transition="in" filter="fade">
                                      <p:cBhvr>
                                        <p:cTn id="71" dur="500"/>
                                        <p:tgtEl>
                                          <p:spTgt spid="33"/>
                                        </p:tgtEl>
                                      </p:cBhvr>
                                    </p:animEffect>
                                  </p:childTnLst>
                                </p:cTn>
                              </p:par>
                              <p:par>
                                <p:cTn id="72" presetID="10" presetClass="entr" presetSubtype="0" fill="hold" nodeType="withEffect">
                                  <p:stCondLst>
                                    <p:cond delay="0"/>
                                  </p:stCondLst>
                                  <p:childTnLst>
                                    <p:set>
                                      <p:cBhvr>
                                        <p:cTn id="73" dur="1" fill="hold">
                                          <p:stCondLst>
                                            <p:cond delay="0"/>
                                          </p:stCondLst>
                                        </p:cTn>
                                        <p:tgtEl>
                                          <p:spTgt spid="31"/>
                                        </p:tgtEl>
                                        <p:attrNameLst>
                                          <p:attrName>style.visibility</p:attrName>
                                        </p:attrNameLst>
                                      </p:cBhvr>
                                      <p:to>
                                        <p:strVal val="visible"/>
                                      </p:to>
                                    </p:set>
                                    <p:animEffect transition="in" filter="fade">
                                      <p:cBhvr>
                                        <p:cTn id="74" dur="500"/>
                                        <p:tgtEl>
                                          <p:spTgt spid="31"/>
                                        </p:tgtEl>
                                      </p:cBhvr>
                                    </p:animEffect>
                                  </p:childTnLst>
                                </p:cTn>
                              </p:par>
                              <p:par>
                                <p:cTn id="75" presetID="10" presetClass="entr" presetSubtype="0" fill="hold" nodeType="withEffect">
                                  <p:stCondLst>
                                    <p:cond delay="0"/>
                                  </p:stCondLst>
                                  <p:childTnLst>
                                    <p:set>
                                      <p:cBhvr>
                                        <p:cTn id="76" dur="1" fill="hold">
                                          <p:stCondLst>
                                            <p:cond delay="0"/>
                                          </p:stCondLst>
                                        </p:cTn>
                                        <p:tgtEl>
                                          <p:spTgt spid="38"/>
                                        </p:tgtEl>
                                        <p:attrNameLst>
                                          <p:attrName>style.visibility</p:attrName>
                                        </p:attrNameLst>
                                      </p:cBhvr>
                                      <p:to>
                                        <p:strVal val="visible"/>
                                      </p:to>
                                    </p:set>
                                    <p:animEffect transition="in" filter="fade">
                                      <p:cBhvr>
                                        <p:cTn id="77" dur="500"/>
                                        <p:tgtEl>
                                          <p:spTgt spid="38"/>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74"/>
                                        </p:tgtEl>
                                        <p:attrNameLst>
                                          <p:attrName>style.visibility</p:attrName>
                                        </p:attrNameLst>
                                      </p:cBhvr>
                                      <p:to>
                                        <p:strVal val="visible"/>
                                      </p:to>
                                    </p:set>
                                    <p:animEffect transition="in" filter="fade">
                                      <p:cBhvr>
                                        <p:cTn id="82" dur="500"/>
                                        <p:tgtEl>
                                          <p:spTgt spid="74"/>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fade">
                                      <p:cBhvr>
                                        <p:cTn id="87" dur="500"/>
                                        <p:tgtEl>
                                          <p:spTgt spid="76"/>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39"/>
                                        </p:tgtEl>
                                        <p:attrNameLst>
                                          <p:attrName>style.visibility</p:attrName>
                                        </p:attrNameLst>
                                      </p:cBhvr>
                                      <p:to>
                                        <p:strVal val="visible"/>
                                      </p:to>
                                    </p:set>
                                    <p:animEffect transition="in" filter="fade">
                                      <p:cBhvr>
                                        <p:cTn id="92" dur="500"/>
                                        <p:tgtEl>
                                          <p:spTgt spid="39"/>
                                        </p:tgtEl>
                                      </p:cBhvr>
                                    </p:animEffect>
                                  </p:childTnLst>
                                </p:cTn>
                              </p:par>
                              <p:par>
                                <p:cTn id="93" presetID="10" presetClass="entr" presetSubtype="0" fill="hold" nodeType="withEffect">
                                  <p:stCondLst>
                                    <p:cond delay="0"/>
                                  </p:stCondLst>
                                  <p:childTnLst>
                                    <p:set>
                                      <p:cBhvr>
                                        <p:cTn id="94" dur="1" fill="hold">
                                          <p:stCondLst>
                                            <p:cond delay="0"/>
                                          </p:stCondLst>
                                        </p:cTn>
                                        <p:tgtEl>
                                          <p:spTgt spid="27"/>
                                        </p:tgtEl>
                                        <p:attrNameLst>
                                          <p:attrName>style.visibility</p:attrName>
                                        </p:attrNameLst>
                                      </p:cBhvr>
                                      <p:to>
                                        <p:strVal val="visible"/>
                                      </p:to>
                                    </p:set>
                                    <p:animEffect transition="in" filter="fade">
                                      <p:cBhvr>
                                        <p:cTn id="95" dur="500"/>
                                        <p:tgtEl>
                                          <p:spTgt spid="27"/>
                                        </p:tgtEl>
                                      </p:cBhvr>
                                    </p:animEffect>
                                  </p:childTnLst>
                                </p:cTn>
                              </p:par>
                              <p:par>
                                <p:cTn id="96" presetID="10" presetClass="entr" presetSubtype="0" fill="hold" nodeType="withEffect">
                                  <p:stCondLst>
                                    <p:cond delay="0"/>
                                  </p:stCondLst>
                                  <p:childTnLst>
                                    <p:set>
                                      <p:cBhvr>
                                        <p:cTn id="97" dur="1" fill="hold">
                                          <p:stCondLst>
                                            <p:cond delay="0"/>
                                          </p:stCondLst>
                                        </p:cTn>
                                        <p:tgtEl>
                                          <p:spTgt spid="37"/>
                                        </p:tgtEl>
                                        <p:attrNameLst>
                                          <p:attrName>style.visibility</p:attrName>
                                        </p:attrNameLst>
                                      </p:cBhvr>
                                      <p:to>
                                        <p:strVal val="visible"/>
                                      </p:to>
                                    </p:set>
                                    <p:animEffect transition="in" filter="fade">
                                      <p:cBhvr>
                                        <p:cTn id="98" dur="500"/>
                                        <p:tgtEl>
                                          <p:spTgt spid="37"/>
                                        </p:tgtEl>
                                      </p:cBhvr>
                                    </p:animEffect>
                                  </p:childTnLst>
                                </p:cTn>
                              </p:par>
                            </p:childTnLst>
                          </p:cTn>
                        </p:par>
                        <p:par>
                          <p:cTn id="99" fill="hold">
                            <p:stCondLst>
                              <p:cond delay="500"/>
                            </p:stCondLst>
                            <p:childTnLst>
                              <p:par>
                                <p:cTn id="100" presetID="10" presetClass="entr" presetSubtype="0" fill="hold" nodeType="afterEffect">
                                  <p:stCondLst>
                                    <p:cond delay="0"/>
                                  </p:stCondLst>
                                  <p:childTnLst>
                                    <p:set>
                                      <p:cBhvr>
                                        <p:cTn id="101" dur="1" fill="hold">
                                          <p:stCondLst>
                                            <p:cond delay="0"/>
                                          </p:stCondLst>
                                        </p:cTn>
                                        <p:tgtEl>
                                          <p:spTgt spid="79"/>
                                        </p:tgtEl>
                                        <p:attrNameLst>
                                          <p:attrName>style.visibility</p:attrName>
                                        </p:attrNameLst>
                                      </p:cBhvr>
                                      <p:to>
                                        <p:strVal val="visible"/>
                                      </p:to>
                                    </p:set>
                                    <p:animEffect transition="in" filter="fade">
                                      <p:cBhvr>
                                        <p:cTn id="102" dur="500"/>
                                        <p:tgtEl>
                                          <p:spTgt spid="79"/>
                                        </p:tgtEl>
                                      </p:cBhvr>
                                    </p:animEffect>
                                  </p:childTnLst>
                                </p:cTn>
                              </p:par>
                              <p:par>
                                <p:cTn id="103" presetID="10" presetClass="entr" presetSubtype="0" fill="hold" nodeType="withEffect">
                                  <p:stCondLst>
                                    <p:cond delay="0"/>
                                  </p:stCondLst>
                                  <p:childTnLst>
                                    <p:set>
                                      <p:cBhvr>
                                        <p:cTn id="104" dur="1" fill="hold">
                                          <p:stCondLst>
                                            <p:cond delay="0"/>
                                          </p:stCondLst>
                                        </p:cTn>
                                        <p:tgtEl>
                                          <p:spTgt spid="78"/>
                                        </p:tgtEl>
                                        <p:attrNameLst>
                                          <p:attrName>style.visibility</p:attrName>
                                        </p:attrNameLst>
                                      </p:cBhvr>
                                      <p:to>
                                        <p:strVal val="visible"/>
                                      </p:to>
                                    </p:set>
                                    <p:animEffect transition="in" filter="fade">
                                      <p:cBhvr>
                                        <p:cTn id="105" dur="500"/>
                                        <p:tgtEl>
                                          <p:spTgt spid="78"/>
                                        </p:tgtEl>
                                      </p:cBhvr>
                                    </p:animEffect>
                                  </p:childTnLst>
                                </p:cTn>
                              </p:par>
                              <p:par>
                                <p:cTn id="106" presetID="10" presetClass="entr" presetSubtype="0" fill="hold" nodeType="withEffect">
                                  <p:stCondLst>
                                    <p:cond delay="0"/>
                                  </p:stCondLst>
                                  <p:childTnLst>
                                    <p:set>
                                      <p:cBhvr>
                                        <p:cTn id="107" dur="1" fill="hold">
                                          <p:stCondLst>
                                            <p:cond delay="0"/>
                                          </p:stCondLst>
                                        </p:cTn>
                                        <p:tgtEl>
                                          <p:spTgt spid="77"/>
                                        </p:tgtEl>
                                        <p:attrNameLst>
                                          <p:attrName>style.visibility</p:attrName>
                                        </p:attrNameLst>
                                      </p:cBhvr>
                                      <p:to>
                                        <p:strVal val="visible"/>
                                      </p:to>
                                    </p:set>
                                    <p:animEffect transition="in" filter="fade">
                                      <p:cBhvr>
                                        <p:cTn id="108" dur="500"/>
                                        <p:tgtEl>
                                          <p:spTgt spid="77"/>
                                        </p:tgtEl>
                                      </p:cBhvr>
                                    </p:animEffect>
                                  </p:childTnLst>
                                </p:cTn>
                              </p:par>
                            </p:childTnLst>
                          </p:cTn>
                        </p:par>
                      </p:childTnLst>
                    </p:cTn>
                  </p:par>
                  <p:par>
                    <p:cTn id="109" fill="hold">
                      <p:stCondLst>
                        <p:cond delay="indefinite"/>
                      </p:stCondLst>
                      <p:childTnLst>
                        <p:par>
                          <p:cTn id="110" fill="hold">
                            <p:stCondLst>
                              <p:cond delay="0"/>
                            </p:stCondLst>
                            <p:childTnLst>
                              <p:par>
                                <p:cTn id="111" presetID="10" presetClass="entr" presetSubtype="0" fill="hold" grpId="0" nodeType="clickEffect">
                                  <p:stCondLst>
                                    <p:cond delay="0"/>
                                  </p:stCondLst>
                                  <p:childTnLst>
                                    <p:set>
                                      <p:cBhvr>
                                        <p:cTn id="112" dur="1" fill="hold">
                                          <p:stCondLst>
                                            <p:cond delay="0"/>
                                          </p:stCondLst>
                                        </p:cTn>
                                        <p:tgtEl>
                                          <p:spTgt spid="41"/>
                                        </p:tgtEl>
                                        <p:attrNameLst>
                                          <p:attrName>style.visibility</p:attrName>
                                        </p:attrNameLst>
                                      </p:cBhvr>
                                      <p:to>
                                        <p:strVal val="visible"/>
                                      </p:to>
                                    </p:set>
                                    <p:animEffect transition="in" filter="fade">
                                      <p:cBhvr>
                                        <p:cTn id="113" dur="500"/>
                                        <p:tgtEl>
                                          <p:spTgt spid="41"/>
                                        </p:tgtEl>
                                      </p:cBhvr>
                                    </p:animEffect>
                                  </p:childTnLst>
                                </p:cTn>
                              </p:par>
                            </p:childTnLst>
                          </p:cTn>
                        </p:par>
                      </p:childTnLst>
                    </p:cTn>
                  </p:par>
                  <p:par>
                    <p:cTn id="114" fill="hold">
                      <p:stCondLst>
                        <p:cond delay="indefinite"/>
                      </p:stCondLst>
                      <p:childTnLst>
                        <p:par>
                          <p:cTn id="115" fill="hold">
                            <p:stCondLst>
                              <p:cond delay="0"/>
                            </p:stCondLst>
                            <p:childTnLst>
                              <p:par>
                                <p:cTn id="116" presetID="10" presetClass="entr" presetSubtype="0" fill="hold" grpId="0" nodeType="clickEffect">
                                  <p:stCondLst>
                                    <p:cond delay="0"/>
                                  </p:stCondLst>
                                  <p:childTnLst>
                                    <p:set>
                                      <p:cBhvr>
                                        <p:cTn id="117" dur="1" fill="hold">
                                          <p:stCondLst>
                                            <p:cond delay="0"/>
                                          </p:stCondLst>
                                        </p:cTn>
                                        <p:tgtEl>
                                          <p:spTgt spid="42"/>
                                        </p:tgtEl>
                                        <p:attrNameLst>
                                          <p:attrName>style.visibility</p:attrName>
                                        </p:attrNameLst>
                                      </p:cBhvr>
                                      <p:to>
                                        <p:strVal val="visible"/>
                                      </p:to>
                                    </p:set>
                                    <p:animEffect transition="in" filter="fade">
                                      <p:cBhvr>
                                        <p:cTn id="118" dur="500"/>
                                        <p:tgtEl>
                                          <p:spTgt spid="42"/>
                                        </p:tgtEl>
                                      </p:cBhvr>
                                    </p:animEffect>
                                  </p:childTnLst>
                                </p:cTn>
                              </p:par>
                            </p:childTnLst>
                          </p:cTn>
                        </p:par>
                      </p:childTnLst>
                    </p:cTn>
                  </p:par>
                  <p:par>
                    <p:cTn id="119" fill="hold">
                      <p:stCondLst>
                        <p:cond delay="indefinite"/>
                      </p:stCondLst>
                      <p:childTnLst>
                        <p:par>
                          <p:cTn id="120" fill="hold">
                            <p:stCondLst>
                              <p:cond delay="0"/>
                            </p:stCondLst>
                            <p:childTnLst>
                              <p:par>
                                <p:cTn id="121" presetID="10" presetClass="entr" presetSubtype="0" fill="hold" grpId="0" nodeType="clickEffect">
                                  <p:stCondLst>
                                    <p:cond delay="0"/>
                                  </p:stCondLst>
                                  <p:childTnLst>
                                    <p:set>
                                      <p:cBhvr>
                                        <p:cTn id="122" dur="1" fill="hold">
                                          <p:stCondLst>
                                            <p:cond delay="0"/>
                                          </p:stCondLst>
                                        </p:cTn>
                                        <p:tgtEl>
                                          <p:spTgt spid="44"/>
                                        </p:tgtEl>
                                        <p:attrNameLst>
                                          <p:attrName>style.visibility</p:attrName>
                                        </p:attrNameLst>
                                      </p:cBhvr>
                                      <p:to>
                                        <p:strVal val="visible"/>
                                      </p:to>
                                    </p:set>
                                    <p:animEffect transition="in" filter="fade">
                                      <p:cBhvr>
                                        <p:cTn id="123" dur="500"/>
                                        <p:tgtEl>
                                          <p:spTgt spid="44"/>
                                        </p:tgtEl>
                                      </p:cBhvr>
                                    </p:animEffect>
                                  </p:childTnLst>
                                </p:cTn>
                              </p:par>
                            </p:childTnLst>
                          </p:cTn>
                        </p:par>
                      </p:childTnLst>
                    </p:cTn>
                  </p:par>
                  <p:par>
                    <p:cTn id="124" fill="hold">
                      <p:stCondLst>
                        <p:cond delay="indefinite"/>
                      </p:stCondLst>
                      <p:childTnLst>
                        <p:par>
                          <p:cTn id="125" fill="hold">
                            <p:stCondLst>
                              <p:cond delay="0"/>
                            </p:stCondLst>
                            <p:childTnLst>
                              <p:par>
                                <p:cTn id="126" presetID="10" presetClass="entr" presetSubtype="0" fill="hold" grpId="0" nodeType="clickEffect">
                                  <p:stCondLst>
                                    <p:cond delay="0"/>
                                  </p:stCondLst>
                                  <p:childTnLst>
                                    <p:set>
                                      <p:cBhvr>
                                        <p:cTn id="127" dur="1" fill="hold">
                                          <p:stCondLst>
                                            <p:cond delay="0"/>
                                          </p:stCondLst>
                                        </p:cTn>
                                        <p:tgtEl>
                                          <p:spTgt spid="81"/>
                                        </p:tgtEl>
                                        <p:attrNameLst>
                                          <p:attrName>style.visibility</p:attrName>
                                        </p:attrNameLst>
                                      </p:cBhvr>
                                      <p:to>
                                        <p:strVal val="visible"/>
                                      </p:to>
                                    </p:set>
                                    <p:animEffect transition="in" filter="fade">
                                      <p:cBhvr>
                                        <p:cTn id="128"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52" grpId="0" animBg="1"/>
      <p:bldP spid="60" grpId="0" animBg="1"/>
      <p:bldP spid="71" grpId="0" animBg="1"/>
      <p:bldP spid="74" grpId="0" animBg="1"/>
      <p:bldP spid="76" grpId="0" animBg="1"/>
      <p:bldP spid="81" grpId="0" animBg="1"/>
      <p:bldP spid="40" grpId="0" animBg="1"/>
      <p:bldP spid="41" grpId="0" animBg="1"/>
      <p:bldP spid="42" grpId="0" animBg="1"/>
      <p:bldP spid="4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6"/>
          <p:cNvSpPr>
            <a:spLocks noChangeArrowheads="1"/>
          </p:cNvSpPr>
          <p:nvPr/>
        </p:nvSpPr>
        <p:spPr bwMode="auto">
          <a:xfrm>
            <a:off x="1524000" y="-323850"/>
            <a:ext cx="1841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vi-VN" altLang="vi-VN" sz="3600">
              <a:solidFill>
                <a:prstClr val="black"/>
              </a:solidFill>
              <a:latin typeface=".VnAristote" panose="020B7200000000000000" pitchFamily="34" charset="0"/>
            </a:endParaRPr>
          </a:p>
        </p:txBody>
      </p:sp>
      <p:sp>
        <p:nvSpPr>
          <p:cNvPr id="5126" name="Rectangle 8"/>
          <p:cNvSpPr>
            <a:spLocks noChangeArrowheads="1"/>
          </p:cNvSpPr>
          <p:nvPr/>
        </p:nvSpPr>
        <p:spPr bwMode="auto">
          <a:xfrm>
            <a:off x="3581400" y="646973"/>
            <a:ext cx="459660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defRPr/>
            </a:pPr>
            <a:r>
              <a:rPr lang="en-US" altLang="vi-VN" sz="3600" dirty="0">
                <a:solidFill>
                  <a:srgbClr val="C0504D"/>
                </a:solidFill>
              </a:rPr>
              <a:t>           </a:t>
            </a:r>
            <a:r>
              <a:rPr lang="en-US" altLang="vi-VN" sz="3600" b="1" dirty="0">
                <a:solidFill>
                  <a:srgbClr val="FF912B"/>
                </a:solidFill>
                <a:cs typeface="Times New Roman" panose="02020603050405020304" pitchFamily="18" charset="0"/>
              </a:rPr>
              <a:t>MỤC TIÊU </a:t>
            </a:r>
          </a:p>
        </p:txBody>
      </p:sp>
      <p:sp>
        <p:nvSpPr>
          <p:cNvPr id="12" name="Text Box 11"/>
          <p:cNvSpPr txBox="1">
            <a:spLocks noChangeArrowheads="1"/>
          </p:cNvSpPr>
          <p:nvPr/>
        </p:nvSpPr>
        <p:spPr bwMode="auto">
          <a:xfrm>
            <a:off x="708212" y="1424336"/>
            <a:ext cx="10847294"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r>
              <a:rPr lang="en-US" altLang="en-US" sz="3600" dirty="0">
                <a:solidFill>
                  <a:srgbClr val="1026FC"/>
                </a:solidFill>
              </a:rPr>
              <a:t>- </a:t>
            </a:r>
            <a:r>
              <a:rPr lang="en-US" altLang="en-US" sz="4000" dirty="0" err="1">
                <a:solidFill>
                  <a:srgbClr val="1026FC"/>
                </a:solidFill>
              </a:rPr>
              <a:t>Nhận</a:t>
            </a:r>
            <a:r>
              <a:rPr lang="en-US" altLang="en-US" sz="4000" dirty="0">
                <a:solidFill>
                  <a:srgbClr val="1026FC"/>
                </a:solidFill>
              </a:rPr>
              <a:t> </a:t>
            </a:r>
            <a:r>
              <a:rPr lang="en-US" altLang="en-US" sz="4000" dirty="0" err="1">
                <a:solidFill>
                  <a:srgbClr val="1026FC"/>
                </a:solidFill>
              </a:rPr>
              <a:t>biết</a:t>
            </a:r>
            <a:r>
              <a:rPr lang="en-US" altLang="en-US" sz="4000" dirty="0">
                <a:solidFill>
                  <a:srgbClr val="1026FC"/>
                </a:solidFill>
              </a:rPr>
              <a:t> </a:t>
            </a:r>
            <a:r>
              <a:rPr lang="en-US" altLang="en-US" sz="4000" dirty="0" err="1">
                <a:solidFill>
                  <a:srgbClr val="1026FC"/>
                </a:solidFill>
              </a:rPr>
              <a:t>được</a:t>
            </a:r>
            <a:r>
              <a:rPr lang="en-US" altLang="en-US" sz="4000" dirty="0">
                <a:solidFill>
                  <a:srgbClr val="1026FC"/>
                </a:solidFill>
              </a:rPr>
              <a:t> </a:t>
            </a:r>
            <a:r>
              <a:rPr lang="en-US" altLang="en-US" sz="4000" dirty="0" err="1">
                <a:solidFill>
                  <a:srgbClr val="1026FC"/>
                </a:solidFill>
              </a:rPr>
              <a:t>vai</a:t>
            </a:r>
            <a:r>
              <a:rPr lang="en-US" altLang="en-US" sz="4000" dirty="0">
                <a:solidFill>
                  <a:srgbClr val="1026FC"/>
                </a:solidFill>
              </a:rPr>
              <a:t> </a:t>
            </a:r>
            <a:r>
              <a:rPr lang="en-US" altLang="en-US" sz="4000" dirty="0" err="1">
                <a:solidFill>
                  <a:srgbClr val="1026FC"/>
                </a:solidFill>
              </a:rPr>
              <a:t>trò</a:t>
            </a:r>
            <a:r>
              <a:rPr lang="en-US" altLang="en-US" sz="4000" dirty="0">
                <a:solidFill>
                  <a:srgbClr val="1026FC"/>
                </a:solidFill>
              </a:rPr>
              <a:t>, </a:t>
            </a:r>
            <a:r>
              <a:rPr lang="en-US" altLang="en-US" sz="4000" dirty="0" err="1">
                <a:solidFill>
                  <a:srgbClr val="1026FC"/>
                </a:solidFill>
              </a:rPr>
              <a:t>sự</a:t>
            </a:r>
            <a:r>
              <a:rPr lang="en-US" altLang="en-US" sz="4000" dirty="0">
                <a:solidFill>
                  <a:srgbClr val="1026FC"/>
                </a:solidFill>
              </a:rPr>
              <a:t> </a:t>
            </a:r>
            <a:r>
              <a:rPr lang="en-US" altLang="en-US" sz="4000" dirty="0" err="1">
                <a:solidFill>
                  <a:srgbClr val="1026FC"/>
                </a:solidFill>
              </a:rPr>
              <a:t>đa</a:t>
            </a:r>
            <a:r>
              <a:rPr lang="en-US" altLang="en-US" sz="4000" dirty="0">
                <a:solidFill>
                  <a:srgbClr val="1026FC"/>
                </a:solidFill>
              </a:rPr>
              <a:t> </a:t>
            </a:r>
            <a:r>
              <a:rPr lang="en-US" altLang="en-US" sz="4000" dirty="0" err="1">
                <a:solidFill>
                  <a:srgbClr val="1026FC"/>
                </a:solidFill>
              </a:rPr>
              <a:t>dạng</a:t>
            </a:r>
            <a:r>
              <a:rPr lang="en-US" altLang="en-US" sz="4000" dirty="0">
                <a:solidFill>
                  <a:srgbClr val="1026FC"/>
                </a:solidFill>
              </a:rPr>
              <a:t> </a:t>
            </a:r>
            <a:r>
              <a:rPr lang="en-US" altLang="en-US" sz="4000" dirty="0" err="1">
                <a:solidFill>
                  <a:srgbClr val="1026FC"/>
                </a:solidFill>
              </a:rPr>
              <a:t>của</a:t>
            </a:r>
            <a:r>
              <a:rPr lang="en-US" altLang="en-US" sz="4000" dirty="0">
                <a:solidFill>
                  <a:srgbClr val="1026FC"/>
                </a:solidFill>
              </a:rPr>
              <a:t> </a:t>
            </a:r>
            <a:r>
              <a:rPr lang="en-US" altLang="en-US" sz="4000" dirty="0" err="1">
                <a:solidFill>
                  <a:srgbClr val="1026FC"/>
                </a:solidFill>
              </a:rPr>
              <a:t>trang</a:t>
            </a:r>
            <a:r>
              <a:rPr lang="en-US" altLang="en-US" sz="4000" dirty="0">
                <a:solidFill>
                  <a:srgbClr val="1026FC"/>
                </a:solidFill>
              </a:rPr>
              <a:t> </a:t>
            </a:r>
            <a:r>
              <a:rPr lang="en-US" altLang="en-US" sz="4000" dirty="0" err="1">
                <a:solidFill>
                  <a:srgbClr val="1026FC"/>
                </a:solidFill>
              </a:rPr>
              <a:t>phục</a:t>
            </a:r>
            <a:r>
              <a:rPr lang="en-US" altLang="en-US" sz="4000" dirty="0">
                <a:solidFill>
                  <a:srgbClr val="1026FC"/>
                </a:solidFill>
              </a:rPr>
              <a:t> </a:t>
            </a:r>
            <a:r>
              <a:rPr lang="en-US" altLang="en-US" sz="4000" dirty="0" err="1">
                <a:solidFill>
                  <a:srgbClr val="1026FC"/>
                </a:solidFill>
              </a:rPr>
              <a:t>trong</a:t>
            </a:r>
            <a:r>
              <a:rPr lang="en-US" altLang="en-US" sz="4000" dirty="0">
                <a:solidFill>
                  <a:srgbClr val="1026FC"/>
                </a:solidFill>
              </a:rPr>
              <a:t> </a:t>
            </a:r>
            <a:r>
              <a:rPr lang="en-US" altLang="en-US" sz="4000" dirty="0" err="1">
                <a:solidFill>
                  <a:srgbClr val="1026FC"/>
                </a:solidFill>
              </a:rPr>
              <a:t>cuộc</a:t>
            </a:r>
            <a:r>
              <a:rPr lang="en-US" altLang="en-US" sz="4000" dirty="0">
                <a:solidFill>
                  <a:srgbClr val="1026FC"/>
                </a:solidFill>
              </a:rPr>
              <a:t> </a:t>
            </a:r>
            <a:r>
              <a:rPr lang="en-US" altLang="en-US" sz="4000" dirty="0" err="1">
                <a:solidFill>
                  <a:srgbClr val="1026FC"/>
                </a:solidFill>
              </a:rPr>
              <a:t>sống</a:t>
            </a:r>
            <a:r>
              <a:rPr lang="en-US" altLang="en-US" sz="4000" dirty="0">
                <a:solidFill>
                  <a:srgbClr val="1026FC"/>
                </a:solidFill>
              </a:rPr>
              <a:t>.</a:t>
            </a:r>
          </a:p>
          <a:p>
            <a:pPr algn="just"/>
            <a:r>
              <a:rPr lang="en-US" altLang="en-US" sz="4000" dirty="0">
                <a:solidFill>
                  <a:srgbClr val="1026FC"/>
                </a:solidFill>
              </a:rPr>
              <a:t>- </a:t>
            </a:r>
            <a:r>
              <a:rPr lang="en-US" altLang="en-US" sz="4000" dirty="0" err="1">
                <a:solidFill>
                  <a:srgbClr val="1026FC"/>
                </a:solidFill>
              </a:rPr>
              <a:t>Lựa</a:t>
            </a:r>
            <a:r>
              <a:rPr lang="en-US" altLang="en-US" sz="4000" dirty="0">
                <a:solidFill>
                  <a:srgbClr val="1026FC"/>
                </a:solidFill>
              </a:rPr>
              <a:t> </a:t>
            </a:r>
            <a:r>
              <a:rPr lang="en-US" altLang="en-US" sz="4000" dirty="0" err="1">
                <a:solidFill>
                  <a:srgbClr val="1026FC"/>
                </a:solidFill>
              </a:rPr>
              <a:t>chọn</a:t>
            </a:r>
            <a:r>
              <a:rPr lang="en-US" altLang="en-US" sz="4000" dirty="0">
                <a:solidFill>
                  <a:srgbClr val="1026FC"/>
                </a:solidFill>
              </a:rPr>
              <a:t> </a:t>
            </a:r>
            <a:r>
              <a:rPr lang="en-US" altLang="en-US" sz="4000" dirty="0" err="1">
                <a:solidFill>
                  <a:srgbClr val="1026FC"/>
                </a:solidFill>
              </a:rPr>
              <a:t>được</a:t>
            </a:r>
            <a:r>
              <a:rPr lang="en-US" altLang="en-US" sz="4000" dirty="0">
                <a:solidFill>
                  <a:srgbClr val="1026FC"/>
                </a:solidFill>
              </a:rPr>
              <a:t> </a:t>
            </a:r>
            <a:r>
              <a:rPr lang="en-US" altLang="en-US" sz="4000" dirty="0" err="1">
                <a:solidFill>
                  <a:srgbClr val="1026FC"/>
                </a:solidFill>
              </a:rPr>
              <a:t>trang</a:t>
            </a:r>
            <a:r>
              <a:rPr lang="en-US" altLang="en-US" sz="4000" dirty="0">
                <a:solidFill>
                  <a:srgbClr val="1026FC"/>
                </a:solidFill>
              </a:rPr>
              <a:t> </a:t>
            </a:r>
            <a:r>
              <a:rPr lang="en-US" altLang="en-US" sz="4000" dirty="0" err="1">
                <a:solidFill>
                  <a:srgbClr val="1026FC"/>
                </a:solidFill>
              </a:rPr>
              <a:t>phục</a:t>
            </a:r>
            <a:r>
              <a:rPr lang="en-US" altLang="en-US" sz="4000" dirty="0">
                <a:solidFill>
                  <a:srgbClr val="1026FC"/>
                </a:solidFill>
              </a:rPr>
              <a:t> </a:t>
            </a:r>
            <a:r>
              <a:rPr lang="en-US" altLang="en-US" sz="4000" dirty="0" err="1">
                <a:solidFill>
                  <a:srgbClr val="1026FC"/>
                </a:solidFill>
              </a:rPr>
              <a:t>phù</a:t>
            </a:r>
            <a:r>
              <a:rPr lang="en-US" altLang="en-US" sz="4000" dirty="0">
                <a:solidFill>
                  <a:srgbClr val="1026FC"/>
                </a:solidFill>
              </a:rPr>
              <a:t> </a:t>
            </a:r>
            <a:r>
              <a:rPr lang="en-US" altLang="en-US" sz="4000" dirty="0" err="1">
                <a:solidFill>
                  <a:srgbClr val="1026FC"/>
                </a:solidFill>
              </a:rPr>
              <a:t>hợp</a:t>
            </a:r>
            <a:r>
              <a:rPr lang="en-US" altLang="en-US" sz="4000" dirty="0">
                <a:solidFill>
                  <a:srgbClr val="1026FC"/>
                </a:solidFill>
              </a:rPr>
              <a:t> </a:t>
            </a:r>
            <a:r>
              <a:rPr lang="en-US" altLang="en-US" sz="4000" dirty="0" err="1">
                <a:solidFill>
                  <a:srgbClr val="1026FC"/>
                </a:solidFill>
              </a:rPr>
              <a:t>với</a:t>
            </a:r>
            <a:r>
              <a:rPr lang="en-US" altLang="en-US" sz="4000" dirty="0">
                <a:solidFill>
                  <a:srgbClr val="1026FC"/>
                </a:solidFill>
              </a:rPr>
              <a:t> </a:t>
            </a:r>
            <a:r>
              <a:rPr lang="en-US" altLang="en-US" sz="4000" dirty="0" err="1">
                <a:solidFill>
                  <a:srgbClr val="1026FC"/>
                </a:solidFill>
              </a:rPr>
              <a:t>đặc</a:t>
            </a:r>
            <a:r>
              <a:rPr lang="en-US" altLang="en-US" sz="4000" dirty="0">
                <a:solidFill>
                  <a:srgbClr val="1026FC"/>
                </a:solidFill>
              </a:rPr>
              <a:t> </a:t>
            </a:r>
            <a:r>
              <a:rPr lang="en-US" altLang="en-US" sz="4000" dirty="0" err="1">
                <a:solidFill>
                  <a:srgbClr val="1026FC"/>
                </a:solidFill>
              </a:rPr>
              <a:t>điểm</a:t>
            </a:r>
            <a:r>
              <a:rPr lang="en-US" altLang="en-US" sz="4000" dirty="0">
                <a:solidFill>
                  <a:srgbClr val="1026FC"/>
                </a:solidFill>
              </a:rPr>
              <a:t> </a:t>
            </a:r>
            <a:r>
              <a:rPr lang="en-US" altLang="en-US" sz="4000" dirty="0" err="1">
                <a:solidFill>
                  <a:srgbClr val="1026FC"/>
                </a:solidFill>
              </a:rPr>
              <a:t>của</a:t>
            </a:r>
            <a:r>
              <a:rPr lang="en-US" altLang="en-US" sz="4000" dirty="0">
                <a:solidFill>
                  <a:srgbClr val="1026FC"/>
                </a:solidFill>
              </a:rPr>
              <a:t> </a:t>
            </a:r>
            <a:r>
              <a:rPr lang="en-US" altLang="en-US" sz="4000" dirty="0" err="1">
                <a:solidFill>
                  <a:srgbClr val="1026FC"/>
                </a:solidFill>
              </a:rPr>
              <a:t>bản</a:t>
            </a:r>
            <a:r>
              <a:rPr lang="en-US" altLang="en-US" sz="4000" dirty="0">
                <a:solidFill>
                  <a:srgbClr val="1026FC"/>
                </a:solidFill>
              </a:rPr>
              <a:t> </a:t>
            </a:r>
            <a:r>
              <a:rPr lang="en-US" altLang="en-US" sz="4000" dirty="0" err="1">
                <a:solidFill>
                  <a:srgbClr val="1026FC"/>
                </a:solidFill>
              </a:rPr>
              <a:t>thân</a:t>
            </a:r>
            <a:r>
              <a:rPr lang="en-US" altLang="en-US" sz="4000" dirty="0">
                <a:solidFill>
                  <a:srgbClr val="1026FC"/>
                </a:solidFill>
              </a:rPr>
              <a:t> </a:t>
            </a:r>
            <a:r>
              <a:rPr lang="en-US" altLang="en-US" sz="4000" dirty="0" err="1">
                <a:solidFill>
                  <a:srgbClr val="1026FC"/>
                </a:solidFill>
              </a:rPr>
              <a:t>và</a:t>
            </a:r>
            <a:r>
              <a:rPr lang="en-US" altLang="en-US" sz="4000" dirty="0">
                <a:solidFill>
                  <a:srgbClr val="1026FC"/>
                </a:solidFill>
              </a:rPr>
              <a:t> </a:t>
            </a:r>
            <a:r>
              <a:rPr lang="en-US" altLang="en-US" sz="4000" dirty="0" err="1">
                <a:solidFill>
                  <a:srgbClr val="1026FC"/>
                </a:solidFill>
              </a:rPr>
              <a:t>tính</a:t>
            </a:r>
            <a:r>
              <a:rPr lang="en-US" altLang="en-US" sz="4000" dirty="0">
                <a:solidFill>
                  <a:srgbClr val="1026FC"/>
                </a:solidFill>
              </a:rPr>
              <a:t> </a:t>
            </a:r>
            <a:r>
              <a:rPr lang="en-US" altLang="en-US" sz="4000" dirty="0" err="1">
                <a:solidFill>
                  <a:srgbClr val="1026FC"/>
                </a:solidFill>
              </a:rPr>
              <a:t>chất</a:t>
            </a:r>
            <a:r>
              <a:rPr lang="en-US" altLang="en-US" sz="4000" dirty="0">
                <a:solidFill>
                  <a:srgbClr val="1026FC"/>
                </a:solidFill>
              </a:rPr>
              <a:t> </a:t>
            </a:r>
            <a:r>
              <a:rPr lang="en-US" altLang="en-US" sz="4000" dirty="0" err="1">
                <a:solidFill>
                  <a:srgbClr val="1026FC"/>
                </a:solidFill>
              </a:rPr>
              <a:t>công</a:t>
            </a:r>
            <a:r>
              <a:rPr lang="en-US" altLang="en-US" sz="4000" dirty="0">
                <a:solidFill>
                  <a:srgbClr val="1026FC"/>
                </a:solidFill>
              </a:rPr>
              <a:t> </a:t>
            </a:r>
            <a:r>
              <a:rPr lang="en-US" altLang="en-US" sz="4000" dirty="0" err="1">
                <a:solidFill>
                  <a:srgbClr val="1026FC"/>
                </a:solidFill>
              </a:rPr>
              <a:t>việc</a:t>
            </a:r>
            <a:r>
              <a:rPr lang="en-US" altLang="en-US" sz="4000" dirty="0">
                <a:solidFill>
                  <a:srgbClr val="1026FC"/>
                </a:solidFill>
              </a:rPr>
              <a:t>;</a:t>
            </a:r>
          </a:p>
          <a:p>
            <a:pPr algn="just"/>
            <a:r>
              <a:rPr lang="en-US" altLang="en-US" sz="4000" dirty="0">
                <a:solidFill>
                  <a:srgbClr val="1026FC"/>
                </a:solidFill>
              </a:rPr>
              <a:t>- </a:t>
            </a:r>
            <a:r>
              <a:rPr lang="en-US" altLang="en-US" sz="4000" dirty="0" err="1">
                <a:solidFill>
                  <a:srgbClr val="1026FC"/>
                </a:solidFill>
              </a:rPr>
              <a:t>Sử</a:t>
            </a:r>
            <a:r>
              <a:rPr lang="en-US" altLang="en-US" sz="4000" dirty="0">
                <a:solidFill>
                  <a:srgbClr val="1026FC"/>
                </a:solidFill>
              </a:rPr>
              <a:t> </a:t>
            </a:r>
            <a:r>
              <a:rPr lang="en-US" altLang="en-US" sz="4000" dirty="0" err="1">
                <a:solidFill>
                  <a:srgbClr val="1026FC"/>
                </a:solidFill>
              </a:rPr>
              <a:t>dụng</a:t>
            </a:r>
            <a:r>
              <a:rPr lang="en-US" altLang="en-US" sz="4000" dirty="0">
                <a:solidFill>
                  <a:srgbClr val="1026FC"/>
                </a:solidFill>
              </a:rPr>
              <a:t> </a:t>
            </a:r>
            <a:r>
              <a:rPr lang="en-US" altLang="en-US" sz="4000" dirty="0" err="1">
                <a:solidFill>
                  <a:srgbClr val="1026FC"/>
                </a:solidFill>
              </a:rPr>
              <a:t>và</a:t>
            </a:r>
            <a:r>
              <a:rPr lang="en-US" altLang="en-US" sz="4000" dirty="0">
                <a:solidFill>
                  <a:srgbClr val="1026FC"/>
                </a:solidFill>
              </a:rPr>
              <a:t> </a:t>
            </a:r>
            <a:r>
              <a:rPr lang="en-US" altLang="en-US" sz="4000" dirty="0" err="1">
                <a:solidFill>
                  <a:srgbClr val="1026FC"/>
                </a:solidFill>
              </a:rPr>
              <a:t>bảo</a:t>
            </a:r>
            <a:r>
              <a:rPr lang="en-US" altLang="en-US" sz="4000" dirty="0">
                <a:solidFill>
                  <a:srgbClr val="1026FC"/>
                </a:solidFill>
              </a:rPr>
              <a:t> </a:t>
            </a:r>
            <a:r>
              <a:rPr lang="en-US" altLang="en-US" sz="4000" dirty="0" err="1">
                <a:solidFill>
                  <a:srgbClr val="1026FC"/>
                </a:solidFill>
              </a:rPr>
              <a:t>quản</a:t>
            </a:r>
            <a:r>
              <a:rPr lang="en-US" altLang="en-US" sz="4000" dirty="0">
                <a:solidFill>
                  <a:srgbClr val="1026FC"/>
                </a:solidFill>
              </a:rPr>
              <a:t> </a:t>
            </a:r>
            <a:r>
              <a:rPr lang="en-US" altLang="en-US" sz="4000" dirty="0" err="1">
                <a:solidFill>
                  <a:srgbClr val="1026FC"/>
                </a:solidFill>
              </a:rPr>
              <a:t>được</a:t>
            </a:r>
            <a:r>
              <a:rPr lang="en-US" altLang="en-US" sz="4000" dirty="0">
                <a:solidFill>
                  <a:srgbClr val="1026FC"/>
                </a:solidFill>
              </a:rPr>
              <a:t> </a:t>
            </a:r>
            <a:r>
              <a:rPr lang="en-US" altLang="en-US" sz="4000" dirty="0" err="1">
                <a:solidFill>
                  <a:srgbClr val="1026FC"/>
                </a:solidFill>
              </a:rPr>
              <a:t>một</a:t>
            </a:r>
            <a:r>
              <a:rPr lang="en-US" altLang="en-US" sz="4000" dirty="0">
                <a:solidFill>
                  <a:srgbClr val="1026FC"/>
                </a:solidFill>
              </a:rPr>
              <a:t> </a:t>
            </a:r>
            <a:r>
              <a:rPr lang="en-US" altLang="en-US" sz="4000" dirty="0" err="1">
                <a:solidFill>
                  <a:srgbClr val="1026FC"/>
                </a:solidFill>
              </a:rPr>
              <a:t>số</a:t>
            </a:r>
            <a:r>
              <a:rPr lang="en-US" altLang="en-US" sz="4000" dirty="0">
                <a:solidFill>
                  <a:srgbClr val="1026FC"/>
                </a:solidFill>
              </a:rPr>
              <a:t> </a:t>
            </a:r>
            <a:r>
              <a:rPr lang="en-US" altLang="en-US" sz="4000" dirty="0" err="1">
                <a:solidFill>
                  <a:srgbClr val="1026FC"/>
                </a:solidFill>
              </a:rPr>
              <a:t>loại</a:t>
            </a:r>
            <a:r>
              <a:rPr lang="en-US" altLang="en-US" sz="4000" dirty="0">
                <a:solidFill>
                  <a:srgbClr val="1026FC"/>
                </a:solidFill>
              </a:rPr>
              <a:t> </a:t>
            </a:r>
            <a:r>
              <a:rPr lang="en-US" altLang="en-US" sz="4000" dirty="0" err="1">
                <a:solidFill>
                  <a:srgbClr val="1026FC"/>
                </a:solidFill>
              </a:rPr>
              <a:t>hình</a:t>
            </a:r>
            <a:r>
              <a:rPr lang="en-US" altLang="en-US" sz="4000" dirty="0">
                <a:solidFill>
                  <a:srgbClr val="1026FC"/>
                </a:solidFill>
              </a:rPr>
              <a:t> </a:t>
            </a:r>
            <a:r>
              <a:rPr lang="en-US" altLang="en-US" sz="4000" dirty="0" err="1">
                <a:solidFill>
                  <a:srgbClr val="1026FC"/>
                </a:solidFill>
              </a:rPr>
              <a:t>trang</a:t>
            </a:r>
            <a:r>
              <a:rPr lang="en-US" altLang="en-US" sz="4000" dirty="0">
                <a:solidFill>
                  <a:srgbClr val="1026FC"/>
                </a:solidFill>
              </a:rPr>
              <a:t> </a:t>
            </a:r>
            <a:r>
              <a:rPr lang="en-US" altLang="en-US" sz="4000" dirty="0" err="1">
                <a:solidFill>
                  <a:srgbClr val="1026FC"/>
                </a:solidFill>
              </a:rPr>
              <a:t>phục</a:t>
            </a:r>
            <a:r>
              <a:rPr lang="en-US" altLang="en-US" sz="4000" dirty="0">
                <a:solidFill>
                  <a:srgbClr val="1026FC"/>
                </a:solidFill>
              </a:rPr>
              <a:t> </a:t>
            </a:r>
            <a:r>
              <a:rPr lang="en-US" altLang="en-US" sz="4000" dirty="0" err="1">
                <a:solidFill>
                  <a:srgbClr val="1026FC"/>
                </a:solidFill>
              </a:rPr>
              <a:t>thông</a:t>
            </a:r>
            <a:r>
              <a:rPr lang="en-US" altLang="en-US" sz="4000" dirty="0">
                <a:solidFill>
                  <a:srgbClr val="1026FC"/>
                </a:solidFill>
              </a:rPr>
              <a:t> </a:t>
            </a:r>
            <a:r>
              <a:rPr lang="en-US" altLang="en-US" sz="4000" dirty="0" err="1">
                <a:solidFill>
                  <a:srgbClr val="1026FC"/>
                </a:solidFill>
              </a:rPr>
              <a:t>dụng</a:t>
            </a:r>
            <a:r>
              <a:rPr lang="en-US" altLang="en-US" sz="4000" dirty="0">
                <a:solidFill>
                  <a:srgbClr val="1026FC"/>
                </a:solidFill>
              </a:rPr>
              <a:t>.</a:t>
            </a:r>
          </a:p>
        </p:txBody>
      </p:sp>
      <p:pic>
        <p:nvPicPr>
          <p:cNvPr id="410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73213" y="58738"/>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82200" y="58738"/>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6"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210800" y="6253163"/>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7" name="Pictur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66875" y="645795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177862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126"/>
                                        </p:tgtEl>
                                        <p:attrNameLst>
                                          <p:attrName>style.visibility</p:attrName>
                                        </p:attrNameLst>
                                      </p:cBhvr>
                                      <p:to>
                                        <p:strVal val="visible"/>
                                      </p:to>
                                    </p:set>
                                    <p:anim calcmode="lin" valueType="num">
                                      <p:cBhvr additive="base">
                                        <p:cTn id="7" dur="1750" fill="hold"/>
                                        <p:tgtEl>
                                          <p:spTgt spid="5126"/>
                                        </p:tgtEl>
                                        <p:attrNameLst>
                                          <p:attrName>ppt_x</p:attrName>
                                        </p:attrNameLst>
                                      </p:cBhvr>
                                      <p:tavLst>
                                        <p:tav tm="0">
                                          <p:val>
                                            <p:strVal val="0-#ppt_w/2"/>
                                          </p:val>
                                        </p:tav>
                                        <p:tav tm="100000">
                                          <p:val>
                                            <p:strVal val="#ppt_x"/>
                                          </p:val>
                                        </p:tav>
                                      </p:tavLst>
                                    </p:anim>
                                    <p:anim calcmode="lin" valueType="num">
                                      <p:cBhvr additive="base">
                                        <p:cTn id="8" dur="1750" fill="hold"/>
                                        <p:tgtEl>
                                          <p:spTgt spid="512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diamond(in)">
                                      <p:cBhvr>
                                        <p:cTn id="13"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6"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6" name="Text Box 6"/>
          <p:cNvSpPr txBox="1">
            <a:spLocks noChangeArrowheads="1"/>
          </p:cNvSpPr>
          <p:nvPr/>
        </p:nvSpPr>
        <p:spPr bwMode="auto">
          <a:xfrm>
            <a:off x="6096000" y="1633539"/>
            <a:ext cx="4059238" cy="452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defRPr/>
            </a:pPr>
            <a:r>
              <a:rPr lang="en-US" sz="3200" dirty="0">
                <a:solidFill>
                  <a:prstClr val="white"/>
                </a:solidFill>
                <a:latin typeface="Calibri"/>
              </a:rPr>
              <a:t>N</a:t>
            </a:r>
            <a:r>
              <a:rPr lang="vi-VN" sz="3200" dirty="0">
                <a:solidFill>
                  <a:prstClr val="white"/>
                </a:solidFill>
              </a:rPr>
              <a:t>gôi nhà được trang bị hệ thống điều khiển tự động hay bán tự động cho các thiết bị trong gia đình Điều đó giúp cuộc sống trở nên tiện nghi hơn đảm bảo an ninh an toàn và tiết kiệm năng lượng</a:t>
            </a:r>
            <a:r>
              <a:rPr lang="en-US" altLang="vi-VN" sz="3200" dirty="0">
                <a:solidFill>
                  <a:prstClr val="white"/>
                </a:solidFill>
                <a:latin typeface="Calibri"/>
              </a:rPr>
              <a:t>.</a:t>
            </a:r>
          </a:p>
        </p:txBody>
      </p:sp>
      <p:sp>
        <p:nvSpPr>
          <p:cNvPr id="9" name="Text Box 5"/>
          <p:cNvSpPr txBox="1">
            <a:spLocks noChangeArrowheads="1"/>
          </p:cNvSpPr>
          <p:nvPr/>
        </p:nvSpPr>
        <p:spPr bwMode="auto">
          <a:xfrm>
            <a:off x="7586651" y="5424904"/>
            <a:ext cx="42557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b="1" dirty="0" err="1">
                <a:solidFill>
                  <a:srgbClr val="00B050"/>
                </a:solidFill>
              </a:rPr>
              <a:t>Hình</a:t>
            </a:r>
            <a:r>
              <a:rPr lang="en-US" altLang="en-US" b="1" dirty="0">
                <a:solidFill>
                  <a:srgbClr val="00B050"/>
                </a:solidFill>
              </a:rPr>
              <a:t> 7.1 </a:t>
            </a:r>
            <a:r>
              <a:rPr lang="en-US" altLang="en-US" b="1" dirty="0" err="1">
                <a:solidFill>
                  <a:srgbClr val="00B050"/>
                </a:solidFill>
              </a:rPr>
              <a:t>Một</a:t>
            </a:r>
            <a:r>
              <a:rPr lang="en-US" altLang="en-US" b="1" dirty="0">
                <a:solidFill>
                  <a:srgbClr val="00B050"/>
                </a:solidFill>
              </a:rPr>
              <a:t> </a:t>
            </a:r>
            <a:r>
              <a:rPr lang="en-US" altLang="en-US" b="1" dirty="0" err="1">
                <a:solidFill>
                  <a:srgbClr val="00B050"/>
                </a:solidFill>
              </a:rPr>
              <a:t>số</a:t>
            </a:r>
            <a:r>
              <a:rPr lang="en-US" altLang="en-US" b="1" dirty="0">
                <a:solidFill>
                  <a:srgbClr val="00B050"/>
                </a:solidFill>
              </a:rPr>
              <a:t> </a:t>
            </a:r>
            <a:r>
              <a:rPr lang="en-US" altLang="en-US" b="1" dirty="0" err="1">
                <a:solidFill>
                  <a:srgbClr val="00B050"/>
                </a:solidFill>
              </a:rPr>
              <a:t>bộ</a:t>
            </a:r>
            <a:r>
              <a:rPr lang="en-US" altLang="en-US" b="1" dirty="0">
                <a:solidFill>
                  <a:srgbClr val="00B050"/>
                </a:solidFill>
              </a:rPr>
              <a:t> </a:t>
            </a:r>
            <a:r>
              <a:rPr lang="en-US" altLang="en-US" b="1" dirty="0" err="1">
                <a:solidFill>
                  <a:srgbClr val="00B050"/>
                </a:solidFill>
              </a:rPr>
              <a:t>trang</a:t>
            </a:r>
            <a:r>
              <a:rPr lang="en-US" altLang="en-US" b="1" dirty="0">
                <a:solidFill>
                  <a:srgbClr val="00B050"/>
                </a:solidFill>
              </a:rPr>
              <a:t> </a:t>
            </a:r>
            <a:r>
              <a:rPr lang="en-US" altLang="en-US" b="1" dirty="0" err="1">
                <a:solidFill>
                  <a:srgbClr val="00B050"/>
                </a:solidFill>
              </a:rPr>
              <a:t>phục</a:t>
            </a:r>
            <a:endParaRPr lang="en-US" altLang="en-US" b="1" dirty="0">
              <a:solidFill>
                <a:srgbClr val="00B050"/>
              </a:solidFill>
            </a:endParaRPr>
          </a:p>
        </p:txBody>
      </p:sp>
      <p:sp>
        <p:nvSpPr>
          <p:cNvPr id="6149" name="Rectangle 10"/>
          <p:cNvSpPr>
            <a:spLocks noChangeArrowheads="1"/>
          </p:cNvSpPr>
          <p:nvPr/>
        </p:nvSpPr>
        <p:spPr bwMode="auto">
          <a:xfrm>
            <a:off x="1192232" y="183110"/>
            <a:ext cx="843782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800" b="1" dirty="0">
                <a:solidFill>
                  <a:srgbClr val="FF3300"/>
                </a:solidFill>
              </a:rPr>
              <a:t>1. TRANG PHỤC VÀ VAI TRÒ CỦA TRANG PHỤC</a:t>
            </a:r>
          </a:p>
        </p:txBody>
      </p:sp>
      <p:sp>
        <p:nvSpPr>
          <p:cNvPr id="18" name="Text Box 5"/>
          <p:cNvSpPr txBox="1">
            <a:spLocks noChangeArrowheads="1"/>
          </p:cNvSpPr>
          <p:nvPr/>
        </p:nvSpPr>
        <p:spPr bwMode="auto">
          <a:xfrm>
            <a:off x="888075" y="817002"/>
            <a:ext cx="6570559"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defRPr/>
            </a:pPr>
            <a:r>
              <a:rPr lang="en-US" altLang="en-US" sz="3200" b="1" dirty="0">
                <a:solidFill>
                  <a:srgbClr val="0000FF"/>
                </a:solidFill>
              </a:rPr>
              <a:t>1. Quan </a:t>
            </a:r>
            <a:r>
              <a:rPr lang="en-US" altLang="en-US" sz="3200" b="1" dirty="0" err="1">
                <a:solidFill>
                  <a:srgbClr val="0000FF"/>
                </a:solidFill>
              </a:rPr>
              <a:t>sát</a:t>
            </a:r>
            <a:r>
              <a:rPr lang="en-US" altLang="en-US" sz="3200" b="1" dirty="0">
                <a:solidFill>
                  <a:srgbClr val="0000FF"/>
                </a:solidFill>
              </a:rPr>
              <a:t> </a:t>
            </a:r>
            <a:r>
              <a:rPr lang="en-US" altLang="en-US" sz="3200" b="1" dirty="0" err="1">
                <a:solidFill>
                  <a:srgbClr val="0000FF"/>
                </a:solidFill>
              </a:rPr>
              <a:t>Hình</a:t>
            </a:r>
            <a:r>
              <a:rPr lang="en-US" altLang="en-US" sz="3200" b="1" dirty="0">
                <a:solidFill>
                  <a:srgbClr val="0000FF"/>
                </a:solidFill>
              </a:rPr>
              <a:t> 71, </a:t>
            </a:r>
            <a:r>
              <a:rPr lang="en-US" altLang="en-US" sz="3200" b="1" dirty="0" err="1">
                <a:solidFill>
                  <a:srgbClr val="0000FF"/>
                </a:solidFill>
              </a:rPr>
              <a:t>em</a:t>
            </a:r>
            <a:r>
              <a:rPr lang="en-US" altLang="en-US" sz="3200" b="1" dirty="0">
                <a:solidFill>
                  <a:srgbClr val="0000FF"/>
                </a:solidFill>
              </a:rPr>
              <a:t> </a:t>
            </a:r>
            <a:r>
              <a:rPr lang="en-US" altLang="en-US" sz="3200" b="1" dirty="0" err="1">
                <a:solidFill>
                  <a:srgbClr val="0000FF"/>
                </a:solidFill>
              </a:rPr>
              <a:t>hãy</a:t>
            </a:r>
            <a:r>
              <a:rPr lang="en-US" altLang="en-US" sz="3200" b="1" dirty="0">
                <a:solidFill>
                  <a:srgbClr val="0000FF"/>
                </a:solidFill>
              </a:rPr>
              <a:t> </a:t>
            </a:r>
            <a:r>
              <a:rPr lang="en-US" altLang="en-US" sz="3200" b="1" dirty="0" err="1">
                <a:solidFill>
                  <a:srgbClr val="0000FF"/>
                </a:solidFill>
              </a:rPr>
              <a:t>kể</a:t>
            </a:r>
            <a:r>
              <a:rPr lang="en-US" altLang="en-US" sz="3200" b="1" dirty="0">
                <a:solidFill>
                  <a:srgbClr val="0000FF"/>
                </a:solidFill>
              </a:rPr>
              <a:t> </a:t>
            </a:r>
            <a:r>
              <a:rPr lang="en-US" altLang="en-US" sz="3200" b="1" dirty="0" err="1">
                <a:solidFill>
                  <a:srgbClr val="0000FF"/>
                </a:solidFill>
              </a:rPr>
              <a:t>tên</a:t>
            </a:r>
            <a:r>
              <a:rPr lang="en-US" altLang="en-US" sz="3200" b="1" dirty="0">
                <a:solidFill>
                  <a:srgbClr val="0000FF"/>
                </a:solidFill>
              </a:rPr>
              <a:t> </a:t>
            </a:r>
            <a:r>
              <a:rPr lang="en-US" altLang="en-US" sz="3200" b="1" dirty="0" err="1">
                <a:solidFill>
                  <a:srgbClr val="0000FF"/>
                </a:solidFill>
              </a:rPr>
              <a:t>những</a:t>
            </a:r>
            <a:r>
              <a:rPr lang="en-US" altLang="en-US" sz="3200" b="1" dirty="0">
                <a:solidFill>
                  <a:srgbClr val="0000FF"/>
                </a:solidFill>
              </a:rPr>
              <a:t> </a:t>
            </a:r>
            <a:r>
              <a:rPr lang="en-US" altLang="en-US" sz="3200" b="1" dirty="0" err="1">
                <a:solidFill>
                  <a:srgbClr val="0000FF"/>
                </a:solidFill>
              </a:rPr>
              <a:t>vật</a:t>
            </a:r>
            <a:r>
              <a:rPr lang="en-US" altLang="en-US" sz="3200" b="1" dirty="0">
                <a:solidFill>
                  <a:srgbClr val="0000FF"/>
                </a:solidFill>
              </a:rPr>
              <a:t> </a:t>
            </a:r>
            <a:r>
              <a:rPr lang="en-US" altLang="en-US" sz="3200" b="1" dirty="0" err="1">
                <a:solidFill>
                  <a:srgbClr val="0000FF"/>
                </a:solidFill>
              </a:rPr>
              <a:t>dụng</a:t>
            </a:r>
            <a:r>
              <a:rPr lang="en-US" altLang="en-US" sz="3200" b="1" dirty="0">
                <a:solidFill>
                  <a:srgbClr val="0000FF"/>
                </a:solidFill>
              </a:rPr>
              <a:t> </a:t>
            </a:r>
            <a:r>
              <a:rPr lang="en-US" altLang="en-US" sz="3200" b="1" dirty="0" err="1">
                <a:solidFill>
                  <a:srgbClr val="0000FF"/>
                </a:solidFill>
              </a:rPr>
              <a:t>trong</a:t>
            </a:r>
            <a:r>
              <a:rPr lang="en-US" altLang="en-US" sz="3200" b="1" dirty="0">
                <a:solidFill>
                  <a:srgbClr val="0000FF"/>
                </a:solidFill>
              </a:rPr>
              <a:t> </a:t>
            </a:r>
            <a:r>
              <a:rPr lang="en-US" altLang="en-US" sz="3200" b="1" dirty="0" err="1">
                <a:solidFill>
                  <a:srgbClr val="0000FF"/>
                </a:solidFill>
              </a:rPr>
              <a:t>các</a:t>
            </a:r>
            <a:r>
              <a:rPr lang="en-US" altLang="en-US" sz="3200" b="1" dirty="0">
                <a:solidFill>
                  <a:srgbClr val="0000FF"/>
                </a:solidFill>
              </a:rPr>
              <a:t> </a:t>
            </a:r>
            <a:r>
              <a:rPr lang="en-US" altLang="en-US" sz="3200" b="1" dirty="0" err="1">
                <a:solidFill>
                  <a:srgbClr val="0000FF"/>
                </a:solidFill>
              </a:rPr>
              <a:t>bộ</a:t>
            </a:r>
            <a:r>
              <a:rPr lang="en-US" altLang="en-US" sz="3200" b="1" dirty="0">
                <a:solidFill>
                  <a:srgbClr val="0000FF"/>
                </a:solidFill>
              </a:rPr>
              <a:t> </a:t>
            </a:r>
            <a:r>
              <a:rPr lang="en-US" altLang="en-US" sz="3200" b="1" dirty="0" err="1">
                <a:solidFill>
                  <a:srgbClr val="0000FF"/>
                </a:solidFill>
              </a:rPr>
              <a:t>trang</a:t>
            </a:r>
            <a:r>
              <a:rPr lang="en-US" altLang="en-US" sz="3200" b="1" dirty="0">
                <a:solidFill>
                  <a:srgbClr val="0000FF"/>
                </a:solidFill>
              </a:rPr>
              <a:t> </a:t>
            </a:r>
            <a:r>
              <a:rPr lang="en-US" altLang="en-US" sz="3200" b="1" dirty="0" err="1">
                <a:solidFill>
                  <a:srgbClr val="0000FF"/>
                </a:solidFill>
              </a:rPr>
              <a:t>phục</a:t>
            </a:r>
            <a:r>
              <a:rPr lang="en-US" altLang="en-US" sz="3200" b="1" dirty="0">
                <a:solidFill>
                  <a:srgbClr val="0000FF"/>
                </a:solidFill>
              </a:rPr>
              <a:t> </a:t>
            </a:r>
            <a:r>
              <a:rPr lang="en-US" altLang="en-US" sz="3200" b="1" dirty="0" err="1">
                <a:solidFill>
                  <a:srgbClr val="0000FF"/>
                </a:solidFill>
              </a:rPr>
              <a:t>người</a:t>
            </a:r>
            <a:r>
              <a:rPr lang="en-US" altLang="en-US" sz="3200" b="1" dirty="0">
                <a:solidFill>
                  <a:srgbClr val="0000FF"/>
                </a:solidFill>
              </a:rPr>
              <a:t> </a:t>
            </a:r>
            <a:r>
              <a:rPr lang="en-US" altLang="en-US" sz="3200" b="1" dirty="0" err="1">
                <a:solidFill>
                  <a:srgbClr val="0000FF"/>
                </a:solidFill>
              </a:rPr>
              <a:t>mẫu</a:t>
            </a:r>
            <a:r>
              <a:rPr lang="en-US" altLang="en-US" sz="3200" b="1" dirty="0">
                <a:solidFill>
                  <a:srgbClr val="0000FF"/>
                </a:solidFill>
              </a:rPr>
              <a:t> </a:t>
            </a:r>
            <a:r>
              <a:rPr lang="en-US" altLang="en-US" sz="3200" b="1" dirty="0" err="1">
                <a:solidFill>
                  <a:srgbClr val="0000FF"/>
                </a:solidFill>
              </a:rPr>
              <a:t>mặc</a:t>
            </a:r>
            <a:r>
              <a:rPr lang="en-US" altLang="en-US" sz="3200" b="1" dirty="0">
                <a:solidFill>
                  <a:srgbClr val="0000FF"/>
                </a:solidFill>
              </a:rPr>
              <a:t> </a:t>
            </a:r>
            <a:r>
              <a:rPr lang="en-US" altLang="en-US" sz="3200" b="1" dirty="0" err="1">
                <a:solidFill>
                  <a:srgbClr val="0000FF"/>
                </a:solidFill>
              </a:rPr>
              <a:t>và</a:t>
            </a:r>
            <a:r>
              <a:rPr lang="en-US" altLang="en-US" sz="3200" b="1" dirty="0">
                <a:solidFill>
                  <a:srgbClr val="0000FF"/>
                </a:solidFill>
              </a:rPr>
              <a:t> </a:t>
            </a:r>
            <a:r>
              <a:rPr lang="en-US" altLang="en-US" sz="3200" b="1" dirty="0" err="1">
                <a:solidFill>
                  <a:srgbClr val="0000FF"/>
                </a:solidFill>
              </a:rPr>
              <a:t>mang</a:t>
            </a:r>
            <a:r>
              <a:rPr lang="en-US" altLang="en-US" sz="3200" b="1" dirty="0">
                <a:solidFill>
                  <a:srgbClr val="0000FF"/>
                </a:solidFill>
              </a:rPr>
              <a:t> </a:t>
            </a:r>
            <a:r>
              <a:rPr lang="en-US" altLang="en-US" sz="3200" b="1" dirty="0" err="1">
                <a:solidFill>
                  <a:srgbClr val="0000FF"/>
                </a:solidFill>
              </a:rPr>
              <a:t>trên</a:t>
            </a:r>
            <a:r>
              <a:rPr lang="en-US" altLang="en-US" sz="3200" b="1" dirty="0">
                <a:solidFill>
                  <a:srgbClr val="0000FF"/>
                </a:solidFill>
              </a:rPr>
              <a:t> </a:t>
            </a:r>
            <a:r>
              <a:rPr lang="en-US" altLang="en-US" sz="3200" b="1" dirty="0" err="1">
                <a:solidFill>
                  <a:srgbClr val="0000FF"/>
                </a:solidFill>
              </a:rPr>
              <a:t>người</a:t>
            </a:r>
            <a:r>
              <a:rPr lang="en-US" altLang="en-US" sz="3200" b="1" dirty="0">
                <a:solidFill>
                  <a:srgbClr val="0000FF"/>
                </a:solidFill>
              </a:rPr>
              <a:t>?</a:t>
            </a:r>
          </a:p>
          <a:p>
            <a:pPr marL="457200" indent="-457200" algn="just">
              <a:buFontTx/>
              <a:buChar char="-"/>
              <a:defRPr/>
            </a:pPr>
            <a:endParaRPr lang="en-US" altLang="en-US" sz="3200" b="1" dirty="0">
              <a:solidFill>
                <a:srgbClr val="0000FF"/>
              </a:solidFill>
            </a:endParaRPr>
          </a:p>
        </p:txBody>
      </p:sp>
      <p:pic>
        <p:nvPicPr>
          <p:cNvPr id="6157" name="Picture 1"/>
          <p:cNvPicPr>
            <a:picLocks noChangeAspect="1"/>
          </p:cNvPicPr>
          <p:nvPr/>
        </p:nvPicPr>
        <p:blipFill>
          <a:blip r:embed="rId3">
            <a:extLst>
              <a:ext uri="{28A0092B-C50C-407E-A947-70E740481C1C}">
                <a14:useLocalDpi xmlns:a14="http://schemas.microsoft.com/office/drawing/2010/main" val="0"/>
              </a:ext>
            </a:extLst>
          </a:blip>
          <a:srcRect l="8861" b="10080"/>
          <a:stretch>
            <a:fillRect/>
          </a:stretch>
        </p:blipFill>
        <p:spPr bwMode="auto">
          <a:xfrm>
            <a:off x="7652030" y="580846"/>
            <a:ext cx="3956050" cy="429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Box 5"/>
          <p:cNvSpPr txBox="1">
            <a:spLocks noChangeArrowheads="1"/>
          </p:cNvSpPr>
          <p:nvPr/>
        </p:nvSpPr>
        <p:spPr bwMode="auto">
          <a:xfrm>
            <a:off x="888075" y="2995016"/>
            <a:ext cx="6498326"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defRPr/>
            </a:pPr>
            <a:r>
              <a:rPr lang="en-US" altLang="en-US" sz="3200" dirty="0"/>
              <a:t>- </a:t>
            </a:r>
            <a:r>
              <a:rPr lang="en-US" altLang="en-US" sz="3200" dirty="0" err="1"/>
              <a:t>Những</a:t>
            </a:r>
            <a:r>
              <a:rPr lang="en-US" altLang="en-US" sz="3200" dirty="0"/>
              <a:t> </a:t>
            </a:r>
            <a:r>
              <a:rPr lang="en-US" altLang="en-US" sz="3200" dirty="0" err="1"/>
              <a:t>vật</a:t>
            </a:r>
            <a:r>
              <a:rPr lang="en-US" altLang="en-US" sz="3200" dirty="0"/>
              <a:t> </a:t>
            </a:r>
            <a:r>
              <a:rPr lang="en-US" altLang="en-US" sz="3200" dirty="0" err="1"/>
              <a:t>dụng</a:t>
            </a:r>
            <a:r>
              <a:rPr lang="en-US" altLang="en-US" sz="3200" dirty="0"/>
              <a:t> </a:t>
            </a:r>
            <a:r>
              <a:rPr lang="en-US" altLang="en-US" sz="3200" dirty="0" err="1"/>
              <a:t>trong</a:t>
            </a:r>
            <a:r>
              <a:rPr lang="en-US" altLang="en-US" sz="3200" dirty="0"/>
              <a:t> </a:t>
            </a:r>
            <a:r>
              <a:rPr lang="en-US" altLang="en-US" sz="3200" dirty="0" err="1"/>
              <a:t>các</a:t>
            </a:r>
            <a:r>
              <a:rPr lang="en-US" altLang="en-US" sz="3200" dirty="0"/>
              <a:t> </a:t>
            </a:r>
            <a:r>
              <a:rPr lang="en-US" altLang="en-US" sz="3200" dirty="0" err="1"/>
              <a:t>bộ</a:t>
            </a:r>
            <a:r>
              <a:rPr lang="en-US" altLang="en-US" sz="3200" dirty="0"/>
              <a:t> </a:t>
            </a:r>
            <a:r>
              <a:rPr lang="en-US" altLang="en-US" sz="3200" dirty="0" err="1"/>
              <a:t>trang</a:t>
            </a:r>
            <a:r>
              <a:rPr lang="en-US" altLang="en-US" sz="3200" dirty="0"/>
              <a:t> </a:t>
            </a:r>
            <a:r>
              <a:rPr lang="en-US" altLang="en-US" sz="3200" dirty="0" err="1"/>
              <a:t>phục</a:t>
            </a:r>
            <a:r>
              <a:rPr lang="en-US" altLang="en-US" sz="3200" dirty="0"/>
              <a:t> </a:t>
            </a:r>
            <a:r>
              <a:rPr lang="en-US" altLang="en-US" sz="3200" dirty="0" err="1"/>
              <a:t>người</a:t>
            </a:r>
            <a:r>
              <a:rPr lang="en-US" altLang="en-US" sz="3200" dirty="0"/>
              <a:t> </a:t>
            </a:r>
            <a:r>
              <a:rPr lang="en-US" altLang="en-US" sz="3200" dirty="0" err="1"/>
              <a:t>mẫu</a:t>
            </a:r>
            <a:r>
              <a:rPr lang="en-US" altLang="en-US" sz="3200" dirty="0"/>
              <a:t> </a:t>
            </a:r>
            <a:r>
              <a:rPr lang="en-US" altLang="en-US" sz="3200" dirty="0" err="1"/>
              <a:t>mặc</a:t>
            </a:r>
            <a:r>
              <a:rPr lang="en-US" altLang="en-US" sz="3200" dirty="0"/>
              <a:t> </a:t>
            </a:r>
            <a:r>
              <a:rPr lang="en-US" altLang="en-US" sz="3200" dirty="0" err="1"/>
              <a:t>và</a:t>
            </a:r>
            <a:r>
              <a:rPr lang="en-US" altLang="en-US" sz="3200" dirty="0"/>
              <a:t> </a:t>
            </a:r>
            <a:r>
              <a:rPr lang="en-US" altLang="en-US" sz="3200" dirty="0" err="1"/>
              <a:t>mang</a:t>
            </a:r>
            <a:r>
              <a:rPr lang="en-US" altLang="en-US" sz="3200" dirty="0"/>
              <a:t> </a:t>
            </a:r>
            <a:r>
              <a:rPr lang="en-US" altLang="en-US" sz="3200" dirty="0" err="1"/>
              <a:t>trên</a:t>
            </a:r>
            <a:r>
              <a:rPr lang="en-US" altLang="en-US" sz="3200" dirty="0"/>
              <a:t> </a:t>
            </a:r>
            <a:r>
              <a:rPr lang="en-US" altLang="en-US" sz="3200" dirty="0" err="1"/>
              <a:t>người</a:t>
            </a:r>
            <a:r>
              <a:rPr lang="en-US" altLang="en-US" sz="3200" dirty="0"/>
              <a:t>: </a:t>
            </a:r>
          </a:p>
          <a:p>
            <a:pPr algn="just">
              <a:defRPr/>
            </a:pPr>
            <a:r>
              <a:rPr lang="en-US" altLang="en-US" sz="3200" dirty="0"/>
              <a:t>+ Nam: </a:t>
            </a:r>
            <a:r>
              <a:rPr lang="en-US" altLang="en-US" sz="3200" dirty="0" err="1"/>
              <a:t>áo</a:t>
            </a:r>
            <a:r>
              <a:rPr lang="en-US" altLang="en-US" sz="3200" dirty="0"/>
              <a:t> </a:t>
            </a:r>
            <a:r>
              <a:rPr lang="en-US" altLang="en-US" sz="3200" dirty="0" err="1"/>
              <a:t>quần</a:t>
            </a:r>
            <a:r>
              <a:rPr lang="en-US" altLang="en-US" sz="3200" dirty="0"/>
              <a:t>, </a:t>
            </a:r>
            <a:r>
              <a:rPr lang="en-US" altLang="en-US" sz="3200" dirty="0" err="1"/>
              <a:t>cà</a:t>
            </a:r>
            <a:r>
              <a:rPr lang="en-US" altLang="en-US" sz="3200" dirty="0"/>
              <a:t> </a:t>
            </a:r>
            <a:r>
              <a:rPr lang="en-US" altLang="en-US" sz="3200" dirty="0" err="1"/>
              <a:t>vạt</a:t>
            </a:r>
            <a:r>
              <a:rPr lang="en-US" altLang="en-US" sz="3200" dirty="0"/>
              <a:t>, </a:t>
            </a:r>
            <a:r>
              <a:rPr lang="en-US" altLang="en-US" sz="3200" dirty="0" err="1"/>
              <a:t>thắt</a:t>
            </a:r>
            <a:r>
              <a:rPr lang="en-US" altLang="en-US" sz="3200" dirty="0"/>
              <a:t> </a:t>
            </a:r>
            <a:r>
              <a:rPr lang="en-US" altLang="en-US" sz="3200" dirty="0" err="1"/>
              <a:t>lưng</a:t>
            </a:r>
            <a:r>
              <a:rPr lang="en-US" altLang="en-US" sz="3200" dirty="0"/>
              <a:t>, </a:t>
            </a:r>
            <a:r>
              <a:rPr lang="en-US" altLang="en-US" sz="3200" dirty="0" err="1"/>
              <a:t>đồng</a:t>
            </a:r>
            <a:r>
              <a:rPr lang="en-US" altLang="en-US" sz="3200" dirty="0"/>
              <a:t> </a:t>
            </a:r>
            <a:r>
              <a:rPr lang="en-US" altLang="en-US" sz="3200" dirty="0" err="1"/>
              <a:t>hồ</a:t>
            </a:r>
            <a:r>
              <a:rPr lang="en-US" altLang="en-US" sz="3200" dirty="0"/>
              <a:t>, </a:t>
            </a:r>
            <a:r>
              <a:rPr lang="en-US" altLang="en-US" sz="3200" dirty="0" err="1"/>
              <a:t>giày</a:t>
            </a:r>
            <a:r>
              <a:rPr lang="en-US" altLang="en-US" sz="3200" dirty="0"/>
              <a:t>.</a:t>
            </a:r>
          </a:p>
          <a:p>
            <a:pPr algn="just">
              <a:defRPr/>
            </a:pPr>
            <a:r>
              <a:rPr lang="en-US" altLang="en-US" sz="3200" dirty="0"/>
              <a:t>+ </a:t>
            </a:r>
            <a:r>
              <a:rPr lang="en-US" altLang="en-US" sz="3200" dirty="0" err="1"/>
              <a:t>Nữ</a:t>
            </a:r>
            <a:r>
              <a:rPr lang="en-US" altLang="en-US" sz="3200" dirty="0"/>
              <a:t>: </a:t>
            </a:r>
            <a:r>
              <a:rPr lang="en-US" altLang="en-US" sz="3200" dirty="0" err="1"/>
              <a:t>áo</a:t>
            </a:r>
            <a:r>
              <a:rPr lang="en-US" altLang="en-US" sz="3200" dirty="0"/>
              <a:t>, </a:t>
            </a:r>
            <a:r>
              <a:rPr lang="en-US" altLang="en-US" sz="3200" dirty="0" err="1"/>
              <a:t>váy</a:t>
            </a:r>
            <a:r>
              <a:rPr lang="en-US" altLang="en-US" sz="3200" dirty="0"/>
              <a:t>, ô (</a:t>
            </a:r>
            <a:r>
              <a:rPr lang="en-US" altLang="en-US" sz="3200" dirty="0" err="1"/>
              <a:t>dù</a:t>
            </a:r>
            <a:r>
              <a:rPr lang="en-US" altLang="en-US" sz="3200" dirty="0"/>
              <a:t>), </a:t>
            </a:r>
            <a:r>
              <a:rPr lang="en-US" altLang="en-US" sz="3200" dirty="0" err="1"/>
              <a:t>nón</a:t>
            </a:r>
            <a:r>
              <a:rPr lang="en-US" altLang="en-US" sz="3200" dirty="0"/>
              <a:t> </a:t>
            </a:r>
            <a:r>
              <a:rPr lang="en-US" altLang="en-US" sz="3200" dirty="0" err="1"/>
              <a:t>đội</a:t>
            </a:r>
            <a:r>
              <a:rPr lang="en-US" altLang="en-US" sz="3200" dirty="0"/>
              <a:t> </a:t>
            </a:r>
            <a:r>
              <a:rPr lang="en-US" altLang="en-US" sz="3200" dirty="0" err="1"/>
              <a:t>đầu</a:t>
            </a:r>
            <a:r>
              <a:rPr lang="en-US" altLang="en-US" sz="3200" dirty="0"/>
              <a:t>, </a:t>
            </a:r>
            <a:r>
              <a:rPr lang="en-US" altLang="en-US" sz="3200" dirty="0" err="1"/>
              <a:t>đai</a:t>
            </a:r>
            <a:r>
              <a:rPr lang="en-US" altLang="en-US" sz="3200" dirty="0"/>
              <a:t> </a:t>
            </a:r>
            <a:r>
              <a:rPr lang="en-US" altLang="en-US" sz="3200" dirty="0" err="1"/>
              <a:t>lưng</a:t>
            </a:r>
            <a:endParaRPr lang="en-US" altLang="en-US" sz="3200" dirty="0"/>
          </a:p>
        </p:txBody>
      </p:sp>
    </p:spTree>
    <p:custDataLst>
      <p:tags r:id="rId1"/>
    </p:custDataLst>
    <p:extLst>
      <p:ext uri="{BB962C8B-B14F-4D97-AF65-F5344CB8AC3E}">
        <p14:creationId xmlns:p14="http://schemas.microsoft.com/office/powerpoint/2010/main" val="566232179"/>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0966"/>
                                        </p:tgtEl>
                                        <p:attrNameLst>
                                          <p:attrName>style.visibility</p:attrName>
                                        </p:attrNameLst>
                                      </p:cBhvr>
                                      <p:to>
                                        <p:strVal val="visible"/>
                                      </p:to>
                                    </p:set>
                                    <p:animEffect transition="in" filter="wipe(down)">
                                      <p:cBhvr>
                                        <p:cTn id="7" dur="500"/>
                                        <p:tgtEl>
                                          <p:spTgt spid="4096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barn(inVertical)">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6" grpId="0"/>
      <p:bldP spid="18"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6" name="Text Box 6"/>
          <p:cNvSpPr txBox="1">
            <a:spLocks noChangeArrowheads="1"/>
          </p:cNvSpPr>
          <p:nvPr/>
        </p:nvSpPr>
        <p:spPr bwMode="auto">
          <a:xfrm>
            <a:off x="6096000" y="1633539"/>
            <a:ext cx="4059238" cy="452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defRPr/>
            </a:pPr>
            <a:r>
              <a:rPr lang="en-US" sz="3200" dirty="0">
                <a:solidFill>
                  <a:prstClr val="white"/>
                </a:solidFill>
                <a:latin typeface="Calibri"/>
              </a:rPr>
              <a:t>N</a:t>
            </a:r>
            <a:r>
              <a:rPr lang="vi-VN" sz="3200" dirty="0">
                <a:solidFill>
                  <a:prstClr val="white"/>
                </a:solidFill>
              </a:rPr>
              <a:t>gôi nhà được trang bị hệ thống điều khiển tự động hay bán tự động cho các thiết bị trong gia đình Điều đó giúp cuộc sống trở nên tiện nghi hơn đảm bảo an ninh an toàn và tiết kiệm năng lượng</a:t>
            </a:r>
            <a:r>
              <a:rPr lang="en-US" altLang="vi-VN" sz="3200" dirty="0">
                <a:solidFill>
                  <a:prstClr val="white"/>
                </a:solidFill>
                <a:latin typeface="Calibri"/>
              </a:rPr>
              <a:t>.</a:t>
            </a:r>
          </a:p>
        </p:txBody>
      </p:sp>
      <p:sp>
        <p:nvSpPr>
          <p:cNvPr id="9" name="Text Box 5"/>
          <p:cNvSpPr txBox="1">
            <a:spLocks noChangeArrowheads="1"/>
          </p:cNvSpPr>
          <p:nvPr/>
        </p:nvSpPr>
        <p:spPr bwMode="auto">
          <a:xfrm>
            <a:off x="7715906" y="5640762"/>
            <a:ext cx="435955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b="1" dirty="0" err="1">
                <a:solidFill>
                  <a:srgbClr val="00B050"/>
                </a:solidFill>
              </a:rPr>
              <a:t>Hình</a:t>
            </a:r>
            <a:r>
              <a:rPr lang="en-US" altLang="en-US" b="1" dirty="0">
                <a:solidFill>
                  <a:srgbClr val="00B050"/>
                </a:solidFill>
              </a:rPr>
              <a:t> 7.1 </a:t>
            </a:r>
            <a:r>
              <a:rPr lang="en-US" altLang="en-US" b="1" dirty="0" err="1">
                <a:solidFill>
                  <a:srgbClr val="00B050"/>
                </a:solidFill>
              </a:rPr>
              <a:t>Một</a:t>
            </a:r>
            <a:r>
              <a:rPr lang="en-US" altLang="en-US" b="1" dirty="0">
                <a:solidFill>
                  <a:srgbClr val="00B050"/>
                </a:solidFill>
              </a:rPr>
              <a:t> </a:t>
            </a:r>
            <a:r>
              <a:rPr lang="en-US" altLang="en-US" b="1" dirty="0" err="1">
                <a:solidFill>
                  <a:srgbClr val="00B050"/>
                </a:solidFill>
              </a:rPr>
              <a:t>số</a:t>
            </a:r>
            <a:r>
              <a:rPr lang="en-US" altLang="en-US" b="1" dirty="0">
                <a:solidFill>
                  <a:srgbClr val="00B050"/>
                </a:solidFill>
              </a:rPr>
              <a:t> </a:t>
            </a:r>
            <a:r>
              <a:rPr lang="en-US" altLang="en-US" b="1" dirty="0" err="1">
                <a:solidFill>
                  <a:srgbClr val="00B050"/>
                </a:solidFill>
              </a:rPr>
              <a:t>bộ</a:t>
            </a:r>
            <a:r>
              <a:rPr lang="en-US" altLang="en-US" b="1" dirty="0">
                <a:solidFill>
                  <a:srgbClr val="00B050"/>
                </a:solidFill>
              </a:rPr>
              <a:t> </a:t>
            </a:r>
            <a:r>
              <a:rPr lang="en-US" altLang="en-US" b="1" dirty="0" err="1">
                <a:solidFill>
                  <a:srgbClr val="00B050"/>
                </a:solidFill>
              </a:rPr>
              <a:t>trang</a:t>
            </a:r>
            <a:r>
              <a:rPr lang="en-US" altLang="en-US" b="1" dirty="0">
                <a:solidFill>
                  <a:srgbClr val="00B050"/>
                </a:solidFill>
              </a:rPr>
              <a:t> </a:t>
            </a:r>
            <a:r>
              <a:rPr lang="en-US" altLang="en-US" b="1" dirty="0" err="1">
                <a:solidFill>
                  <a:srgbClr val="00B050"/>
                </a:solidFill>
              </a:rPr>
              <a:t>phục</a:t>
            </a:r>
            <a:endParaRPr lang="en-US" altLang="en-US" b="1" dirty="0">
              <a:solidFill>
                <a:srgbClr val="00B050"/>
              </a:solidFill>
            </a:endParaRPr>
          </a:p>
        </p:txBody>
      </p:sp>
      <p:sp>
        <p:nvSpPr>
          <p:cNvPr id="6149" name="Rectangle 10"/>
          <p:cNvSpPr>
            <a:spLocks noChangeArrowheads="1"/>
          </p:cNvSpPr>
          <p:nvPr/>
        </p:nvSpPr>
        <p:spPr bwMode="auto">
          <a:xfrm>
            <a:off x="1865314" y="163513"/>
            <a:ext cx="843782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800" b="1" dirty="0">
                <a:solidFill>
                  <a:srgbClr val="FF3300"/>
                </a:solidFill>
              </a:rPr>
              <a:t>1. TRANG PHỤC VÀ VAI TRÒ CỦA TRANG PHỤC</a:t>
            </a:r>
          </a:p>
        </p:txBody>
      </p:sp>
      <p:sp>
        <p:nvSpPr>
          <p:cNvPr id="18" name="Text Box 5"/>
          <p:cNvSpPr txBox="1">
            <a:spLocks noChangeArrowheads="1"/>
          </p:cNvSpPr>
          <p:nvPr/>
        </p:nvSpPr>
        <p:spPr bwMode="auto">
          <a:xfrm>
            <a:off x="550013" y="620713"/>
            <a:ext cx="6598023"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defRPr/>
            </a:pPr>
            <a:r>
              <a:rPr lang="en-US" altLang="en-US" sz="3200" b="1" dirty="0">
                <a:solidFill>
                  <a:srgbClr val="0000FF"/>
                </a:solidFill>
              </a:rPr>
              <a:t>2. </a:t>
            </a:r>
            <a:r>
              <a:rPr lang="en-US" altLang="en-US" sz="3200" b="1" dirty="0" err="1">
                <a:solidFill>
                  <a:srgbClr val="0000FF"/>
                </a:solidFill>
              </a:rPr>
              <a:t>Hãy</a:t>
            </a:r>
            <a:r>
              <a:rPr lang="en-US" altLang="en-US" sz="3200" b="1" dirty="0">
                <a:solidFill>
                  <a:srgbClr val="0000FF"/>
                </a:solidFill>
              </a:rPr>
              <a:t> </a:t>
            </a:r>
            <a:r>
              <a:rPr lang="en-US" altLang="en-US" sz="3200" b="1" dirty="0" err="1">
                <a:solidFill>
                  <a:srgbClr val="0000FF"/>
                </a:solidFill>
              </a:rPr>
              <a:t>kể</a:t>
            </a:r>
            <a:r>
              <a:rPr lang="en-US" altLang="en-US" sz="3200" b="1" dirty="0">
                <a:solidFill>
                  <a:srgbClr val="0000FF"/>
                </a:solidFill>
              </a:rPr>
              <a:t> </a:t>
            </a:r>
            <a:r>
              <a:rPr lang="en-US" altLang="en-US" sz="3200" b="1" dirty="0" err="1">
                <a:solidFill>
                  <a:srgbClr val="0000FF"/>
                </a:solidFill>
              </a:rPr>
              <a:t>thêm</a:t>
            </a:r>
            <a:r>
              <a:rPr lang="en-US" altLang="en-US" sz="3200" b="1" dirty="0">
                <a:solidFill>
                  <a:srgbClr val="0000FF"/>
                </a:solidFill>
              </a:rPr>
              <a:t> </a:t>
            </a:r>
            <a:r>
              <a:rPr lang="en-US" altLang="en-US" sz="3200" b="1" dirty="0" err="1">
                <a:solidFill>
                  <a:srgbClr val="0000FF"/>
                </a:solidFill>
              </a:rPr>
              <a:t>những</a:t>
            </a:r>
            <a:r>
              <a:rPr lang="en-US" altLang="en-US" sz="3200" b="1" dirty="0">
                <a:solidFill>
                  <a:srgbClr val="0000FF"/>
                </a:solidFill>
              </a:rPr>
              <a:t> </a:t>
            </a:r>
            <a:r>
              <a:rPr lang="en-US" altLang="en-US" sz="3200" b="1" dirty="0" err="1">
                <a:solidFill>
                  <a:srgbClr val="0000FF"/>
                </a:solidFill>
              </a:rPr>
              <a:t>vật</a:t>
            </a:r>
            <a:r>
              <a:rPr lang="en-US" altLang="en-US" sz="3200" b="1" dirty="0">
                <a:solidFill>
                  <a:srgbClr val="0000FF"/>
                </a:solidFill>
              </a:rPr>
              <a:t> </a:t>
            </a:r>
            <a:r>
              <a:rPr lang="en-US" altLang="en-US" sz="3200" b="1" dirty="0" err="1">
                <a:solidFill>
                  <a:srgbClr val="0000FF"/>
                </a:solidFill>
              </a:rPr>
              <a:t>dụng</a:t>
            </a:r>
            <a:r>
              <a:rPr lang="en-US" altLang="en-US" sz="3200" b="1" dirty="0">
                <a:solidFill>
                  <a:srgbClr val="0000FF"/>
                </a:solidFill>
              </a:rPr>
              <a:t> </a:t>
            </a:r>
            <a:r>
              <a:rPr lang="en-US" altLang="en-US" sz="3200" b="1" dirty="0" err="1">
                <a:solidFill>
                  <a:srgbClr val="0000FF"/>
                </a:solidFill>
              </a:rPr>
              <a:t>chúng</a:t>
            </a:r>
            <a:r>
              <a:rPr lang="en-US" altLang="en-US" sz="3200" b="1" dirty="0">
                <a:solidFill>
                  <a:srgbClr val="0000FF"/>
                </a:solidFill>
              </a:rPr>
              <a:t> ta </a:t>
            </a:r>
            <a:r>
              <a:rPr lang="en-US" altLang="en-US" sz="3200" b="1" dirty="0" err="1">
                <a:solidFill>
                  <a:srgbClr val="0000FF"/>
                </a:solidFill>
              </a:rPr>
              <a:t>thường</a:t>
            </a:r>
            <a:r>
              <a:rPr lang="en-US" altLang="en-US" sz="3200" b="1" dirty="0">
                <a:solidFill>
                  <a:srgbClr val="0000FF"/>
                </a:solidFill>
              </a:rPr>
              <a:t> </a:t>
            </a:r>
            <a:r>
              <a:rPr lang="en-US" altLang="en-US" sz="3200" b="1" dirty="0" err="1">
                <a:solidFill>
                  <a:srgbClr val="0000FF"/>
                </a:solidFill>
              </a:rPr>
              <a:t>mặc</a:t>
            </a:r>
            <a:r>
              <a:rPr lang="en-US" altLang="en-US" sz="3200" b="1" dirty="0">
                <a:solidFill>
                  <a:srgbClr val="0000FF"/>
                </a:solidFill>
              </a:rPr>
              <a:t> </a:t>
            </a:r>
            <a:r>
              <a:rPr lang="en-US" altLang="en-US" sz="3200" b="1" dirty="0" err="1">
                <a:solidFill>
                  <a:srgbClr val="0000FF"/>
                </a:solidFill>
              </a:rPr>
              <a:t>và</a:t>
            </a:r>
            <a:r>
              <a:rPr lang="en-US" altLang="en-US" sz="3200" b="1" dirty="0">
                <a:solidFill>
                  <a:srgbClr val="0000FF"/>
                </a:solidFill>
              </a:rPr>
              <a:t> </a:t>
            </a:r>
            <a:r>
              <a:rPr lang="en-US" altLang="en-US" sz="3200" b="1" dirty="0" err="1">
                <a:solidFill>
                  <a:srgbClr val="0000FF"/>
                </a:solidFill>
              </a:rPr>
              <a:t>mang</a:t>
            </a:r>
            <a:r>
              <a:rPr lang="en-US" altLang="en-US" sz="3200" b="1" dirty="0">
                <a:solidFill>
                  <a:srgbClr val="0000FF"/>
                </a:solidFill>
              </a:rPr>
              <a:t> </a:t>
            </a:r>
            <a:r>
              <a:rPr lang="en-US" altLang="en-US" sz="3200" b="1" dirty="0" err="1">
                <a:solidFill>
                  <a:srgbClr val="0000FF"/>
                </a:solidFill>
              </a:rPr>
              <a:t>trên</a:t>
            </a:r>
            <a:r>
              <a:rPr lang="en-US" altLang="en-US" sz="3200" b="1" dirty="0">
                <a:solidFill>
                  <a:srgbClr val="0000FF"/>
                </a:solidFill>
              </a:rPr>
              <a:t> </a:t>
            </a:r>
            <a:r>
              <a:rPr lang="en-US" altLang="en-US" sz="3200" b="1" dirty="0" err="1">
                <a:solidFill>
                  <a:srgbClr val="0000FF"/>
                </a:solidFill>
              </a:rPr>
              <a:t>người</a:t>
            </a:r>
            <a:r>
              <a:rPr lang="en-US" altLang="en-US" sz="3200" b="1" dirty="0">
                <a:solidFill>
                  <a:srgbClr val="0000FF"/>
                </a:solidFill>
              </a:rPr>
              <a:t>?</a:t>
            </a:r>
          </a:p>
          <a:p>
            <a:pPr marL="457200" indent="-457200" algn="just">
              <a:buFontTx/>
              <a:buChar char="-"/>
              <a:defRPr/>
            </a:pPr>
            <a:endParaRPr lang="en-US" altLang="en-US" sz="3200" b="1" dirty="0">
              <a:solidFill>
                <a:srgbClr val="0000FF"/>
              </a:solidFill>
            </a:endParaRPr>
          </a:p>
        </p:txBody>
      </p:sp>
      <p:pic>
        <p:nvPicPr>
          <p:cNvPr id="6157" name="Picture 1"/>
          <p:cNvPicPr>
            <a:picLocks noChangeAspect="1"/>
          </p:cNvPicPr>
          <p:nvPr/>
        </p:nvPicPr>
        <p:blipFill>
          <a:blip r:embed="rId3">
            <a:extLst>
              <a:ext uri="{28A0092B-C50C-407E-A947-70E740481C1C}">
                <a14:useLocalDpi xmlns:a14="http://schemas.microsoft.com/office/drawing/2010/main" val="0"/>
              </a:ext>
            </a:extLst>
          </a:blip>
          <a:srcRect l="8861" b="10080"/>
          <a:stretch>
            <a:fillRect/>
          </a:stretch>
        </p:blipFill>
        <p:spPr bwMode="auto">
          <a:xfrm>
            <a:off x="8004175" y="700086"/>
            <a:ext cx="3956050" cy="429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3" name="Picture 1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73213" y="58738"/>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4"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982200" y="58738"/>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5" name="Picture 1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210800" y="6253163"/>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6" name="Picture 1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666875" y="645795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Box 5"/>
          <p:cNvSpPr txBox="1">
            <a:spLocks noChangeArrowheads="1"/>
          </p:cNvSpPr>
          <p:nvPr/>
        </p:nvSpPr>
        <p:spPr bwMode="auto">
          <a:xfrm>
            <a:off x="743312" y="5236399"/>
            <a:ext cx="6240192"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defRPr/>
            </a:pPr>
            <a:r>
              <a:rPr lang="en-US" altLang="en-US" sz="3200" dirty="0"/>
              <a:t>- </a:t>
            </a:r>
            <a:r>
              <a:rPr lang="en-US" altLang="en-US" sz="3200" dirty="0" err="1"/>
              <a:t>Tất</a:t>
            </a:r>
            <a:r>
              <a:rPr lang="en-US" altLang="en-US" sz="3200" dirty="0"/>
              <a:t> </a:t>
            </a:r>
            <a:r>
              <a:rPr lang="en-US" altLang="en-US" sz="3200" dirty="0" err="1"/>
              <a:t>cả</a:t>
            </a:r>
            <a:r>
              <a:rPr lang="en-US" altLang="en-US" sz="3200" dirty="0"/>
              <a:t> </a:t>
            </a:r>
            <a:r>
              <a:rPr lang="en-US" altLang="en-US" sz="3200" dirty="0" err="1"/>
              <a:t>các</a:t>
            </a:r>
            <a:r>
              <a:rPr lang="en-US" altLang="en-US" sz="3200" dirty="0"/>
              <a:t> </a:t>
            </a:r>
            <a:r>
              <a:rPr lang="en-US" altLang="en-US" sz="3200" dirty="0" err="1"/>
              <a:t>vật</a:t>
            </a:r>
            <a:r>
              <a:rPr lang="en-US" altLang="en-US" sz="3200" dirty="0"/>
              <a:t> </a:t>
            </a:r>
            <a:r>
              <a:rPr lang="en-US" altLang="en-US" sz="3200" dirty="0" err="1"/>
              <a:t>dụng</a:t>
            </a:r>
            <a:r>
              <a:rPr lang="en-US" altLang="en-US" sz="3200" dirty="0"/>
              <a:t> </a:t>
            </a:r>
            <a:r>
              <a:rPr lang="en-US" altLang="en-US" sz="3200" dirty="0" err="1"/>
              <a:t>trên</a:t>
            </a:r>
            <a:r>
              <a:rPr lang="en-US" altLang="en-US" sz="3200" dirty="0"/>
              <a:t> </a:t>
            </a:r>
            <a:r>
              <a:rPr lang="en-US" altLang="en-US" sz="3200" dirty="0" err="1"/>
              <a:t>được</a:t>
            </a:r>
            <a:r>
              <a:rPr lang="en-US" altLang="en-US" sz="3200" dirty="0"/>
              <a:t> </a:t>
            </a:r>
            <a:r>
              <a:rPr lang="en-US" altLang="en-US" sz="3200" dirty="0" err="1"/>
              <a:t>gọi</a:t>
            </a:r>
            <a:r>
              <a:rPr lang="en-US" altLang="en-US" sz="3200" dirty="0"/>
              <a:t> </a:t>
            </a:r>
            <a:r>
              <a:rPr lang="en-US" altLang="en-US" sz="3200" dirty="0" err="1"/>
              <a:t>là</a:t>
            </a:r>
            <a:r>
              <a:rPr lang="en-US" altLang="en-US" sz="3200" dirty="0"/>
              <a:t> </a:t>
            </a:r>
            <a:r>
              <a:rPr lang="en-US" altLang="en-US" sz="3200" dirty="0" err="1"/>
              <a:t>trang</a:t>
            </a:r>
            <a:r>
              <a:rPr lang="en-US" altLang="en-US" sz="3200" dirty="0"/>
              <a:t> </a:t>
            </a:r>
            <a:r>
              <a:rPr lang="en-US" altLang="en-US" sz="3200" dirty="0" err="1"/>
              <a:t>phục</a:t>
            </a:r>
            <a:r>
              <a:rPr lang="en-US" altLang="en-US" sz="3200" dirty="0"/>
              <a:t>.</a:t>
            </a:r>
          </a:p>
        </p:txBody>
      </p:sp>
      <p:sp>
        <p:nvSpPr>
          <p:cNvPr id="14" name="TextBox 13">
            <a:extLst>
              <a:ext uri="{FF2B5EF4-FFF2-40B4-BE49-F238E27FC236}">
                <a16:creationId xmlns:a16="http://schemas.microsoft.com/office/drawing/2014/main" id="{B62F104E-B587-44D3-BFB0-3F1E8CB8E2E7}"/>
              </a:ext>
            </a:extLst>
          </p:cNvPr>
          <p:cNvSpPr txBox="1"/>
          <p:nvPr/>
        </p:nvSpPr>
        <p:spPr>
          <a:xfrm>
            <a:off x="672539" y="4174201"/>
            <a:ext cx="6096000" cy="107721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en-US" sz="32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3. </a:t>
            </a:r>
            <a:r>
              <a:rPr kumimoji="0" lang="en-US" altLang="en-US" sz="3200" b="1"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Những</a:t>
            </a:r>
            <a:r>
              <a:rPr kumimoji="0" lang="en-US" altLang="en-US" sz="32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vật</a:t>
            </a:r>
            <a:r>
              <a:rPr kumimoji="0" lang="en-US" altLang="en-US" sz="32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dụng</a:t>
            </a:r>
            <a:r>
              <a:rPr kumimoji="0" lang="en-US" altLang="en-US" sz="32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nào</a:t>
            </a:r>
            <a:r>
              <a:rPr kumimoji="0" lang="en-US" altLang="en-US" sz="32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được</a:t>
            </a:r>
            <a:r>
              <a:rPr kumimoji="0" lang="en-US" altLang="en-US" sz="32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gọi</a:t>
            </a:r>
            <a:r>
              <a:rPr kumimoji="0" lang="en-US" altLang="en-US" sz="32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là</a:t>
            </a:r>
            <a:r>
              <a:rPr kumimoji="0" lang="en-US" altLang="en-US" sz="32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trang</a:t>
            </a:r>
            <a:r>
              <a:rPr kumimoji="0" lang="en-US" altLang="en-US" sz="32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phục</a:t>
            </a:r>
            <a:r>
              <a:rPr kumimoji="0" lang="en-US" altLang="en-US" sz="32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a:t>
            </a:r>
          </a:p>
        </p:txBody>
      </p:sp>
      <p:sp>
        <p:nvSpPr>
          <p:cNvPr id="15" name="TextBox 14">
            <a:extLst>
              <a:ext uri="{FF2B5EF4-FFF2-40B4-BE49-F238E27FC236}">
                <a16:creationId xmlns:a16="http://schemas.microsoft.com/office/drawing/2014/main" id="{7995AD2F-C6B5-4F6D-8022-D26097AAD934}"/>
              </a:ext>
            </a:extLst>
          </p:cNvPr>
          <p:cNvSpPr txBox="1"/>
          <p:nvPr/>
        </p:nvSpPr>
        <p:spPr>
          <a:xfrm>
            <a:off x="611080" y="2113082"/>
            <a:ext cx="6096000" cy="2062103"/>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altLang="en-US" sz="3200" dirty="0">
                <a:latin typeface="Times New Roman" panose="02020603050405020304" pitchFamily="18" charset="0"/>
                <a:cs typeface="Times New Roman" panose="02020603050405020304" pitchFamily="18" charset="0"/>
              </a:rPr>
              <a:t>- </a:t>
            </a:r>
            <a:r>
              <a:rPr kumimoji="0" lang="en-US" altLang="en-US" sz="3200"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Những</a:t>
            </a:r>
            <a:r>
              <a:rPr kumimoji="0" lang="en-US" altLang="en-US" sz="32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en-US" sz="3200"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vật</a:t>
            </a:r>
            <a:r>
              <a:rPr kumimoji="0" lang="en-US" altLang="en-US" sz="32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en-US" sz="3200"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dụng</a:t>
            </a:r>
            <a:r>
              <a:rPr kumimoji="0" lang="en-US" altLang="en-US" sz="32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en-US" sz="3200"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chúng</a:t>
            </a:r>
            <a:r>
              <a:rPr kumimoji="0" lang="en-US" altLang="en-US" sz="32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ta </a:t>
            </a:r>
            <a:r>
              <a:rPr kumimoji="0" lang="en-US" altLang="en-US" sz="3200"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thường</a:t>
            </a:r>
            <a:r>
              <a:rPr kumimoji="0" lang="en-US" altLang="en-US" sz="32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en-US" sz="3200"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mặc</a:t>
            </a:r>
            <a:r>
              <a:rPr kumimoji="0" lang="en-US" altLang="en-US" sz="32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en-US" sz="3200"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và</a:t>
            </a:r>
            <a:r>
              <a:rPr kumimoji="0" lang="en-US" altLang="en-US" sz="32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en-US" sz="3200"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mang</a:t>
            </a:r>
            <a:r>
              <a:rPr kumimoji="0" lang="en-US" altLang="en-US" sz="32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en-US" sz="3200"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trên</a:t>
            </a:r>
            <a:r>
              <a:rPr kumimoji="0" lang="en-US" altLang="en-US" sz="32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en-US" sz="3200"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người</a:t>
            </a:r>
            <a:r>
              <a:rPr kumimoji="0" lang="en-US" altLang="en-US" sz="32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en-US" sz="3200"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áo</a:t>
            </a:r>
            <a:r>
              <a:rPr kumimoji="0" lang="en-US" altLang="en-US" sz="32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en-US" sz="3200"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quần</a:t>
            </a:r>
            <a:r>
              <a:rPr kumimoji="0" lang="en-US" altLang="en-US" sz="32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en-US" sz="3200"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váy</a:t>
            </a:r>
            <a:r>
              <a:rPr kumimoji="0" lang="en-US" altLang="en-US" sz="32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en-US" sz="3200"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mũ</a:t>
            </a:r>
            <a:r>
              <a:rPr kumimoji="0" lang="en-US" altLang="en-US" sz="32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en-US" sz="3200"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khăn</a:t>
            </a:r>
            <a:r>
              <a:rPr kumimoji="0" lang="en-US" altLang="en-US" sz="32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en-US" sz="3200"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quàng</a:t>
            </a:r>
            <a:r>
              <a:rPr kumimoji="0" lang="en-US" altLang="en-US" sz="32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en-US" sz="3200"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thắt</a:t>
            </a:r>
            <a:r>
              <a:rPr kumimoji="0" lang="en-US" altLang="en-US" sz="32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en-US" sz="3200"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lưng</a:t>
            </a:r>
            <a:r>
              <a:rPr kumimoji="0" lang="en-US" altLang="en-US" sz="32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en-US" sz="3200"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tất</a:t>
            </a:r>
            <a:r>
              <a:rPr kumimoji="0" lang="en-US" altLang="en-US" sz="32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en-US" sz="3200"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giày</a:t>
            </a:r>
            <a:r>
              <a:rPr kumimoji="0" lang="en-US" altLang="en-US" sz="32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a:t>
            </a:r>
          </a:p>
        </p:txBody>
      </p:sp>
    </p:spTree>
    <p:custDataLst>
      <p:tags r:id="rId1"/>
    </p:custDataLst>
    <p:extLst>
      <p:ext uri="{BB962C8B-B14F-4D97-AF65-F5344CB8AC3E}">
        <p14:creationId xmlns:p14="http://schemas.microsoft.com/office/powerpoint/2010/main" val="1361508139"/>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0966"/>
                                        </p:tgtEl>
                                        <p:attrNameLst>
                                          <p:attrName>style.visibility</p:attrName>
                                        </p:attrNameLst>
                                      </p:cBhvr>
                                      <p:to>
                                        <p:strVal val="visible"/>
                                      </p:to>
                                    </p:set>
                                    <p:animEffect transition="in" filter="wipe(down)">
                                      <p:cBhvr>
                                        <p:cTn id="7" dur="500"/>
                                        <p:tgtEl>
                                          <p:spTgt spid="4096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circle(in)">
                                      <p:cBhvr>
                                        <p:cTn id="21" dur="20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randombar(horizontal)">
                                      <p:cBhvr>
                                        <p:cTn id="2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6" grpId="0"/>
      <p:bldP spid="18" grpId="0"/>
      <p:bldP spid="13" grpId="0"/>
      <p:bldP spid="14"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A4E6F66-3DDE-45CE-87C7-A98EDDD43FD1}"/>
              </a:ext>
            </a:extLst>
          </p:cNvPr>
          <p:cNvSpPr txBox="1"/>
          <p:nvPr/>
        </p:nvSpPr>
        <p:spPr>
          <a:xfrm>
            <a:off x="570004" y="969122"/>
            <a:ext cx="11191689" cy="3293209"/>
          </a:xfrm>
          <a:prstGeom prst="rect">
            <a:avLst/>
          </a:prstGeom>
          <a:noFill/>
        </p:spPr>
        <p:txBody>
          <a:bodyPr wrap="square">
            <a:spAutoFit/>
          </a:bodyPr>
          <a:lstStyle/>
          <a:p>
            <a:pPr eaLnBrk="1" hangingPunct="1">
              <a:defRPr/>
            </a:pPr>
            <a:r>
              <a:rPr lang="en-US" sz="2800" b="1" u="sng" dirty="0">
                <a:solidFill>
                  <a:srgbClr val="FF0000"/>
                </a:solidFill>
                <a:latin typeface="Times New Roman" panose="02020603050405020304" pitchFamily="18" charset="0"/>
                <a:ea typeface="+mj-ea"/>
                <a:cs typeface="Times New Roman" panose="02020603050405020304" pitchFamily="18" charset="0"/>
              </a:rPr>
              <a:t>I</a:t>
            </a:r>
            <a:r>
              <a:rPr lang="vi-VN" sz="2800" b="1" u="sng" dirty="0">
                <a:solidFill>
                  <a:srgbClr val="FF0000"/>
                </a:solidFill>
                <a:latin typeface="Times New Roman" panose="02020603050405020304" pitchFamily="18" charset="0"/>
                <a:ea typeface="+mj-ea"/>
                <a:cs typeface="Times New Roman" panose="02020603050405020304" pitchFamily="18" charset="0"/>
              </a:rPr>
              <a:t>. Trang phục và vai trò của trang phục</a:t>
            </a:r>
            <a:r>
              <a:rPr lang="en-US" sz="2800" b="1" u="sng" dirty="0">
                <a:solidFill>
                  <a:srgbClr val="FF0000"/>
                </a:solidFill>
                <a:latin typeface="Times New Roman" panose="02020603050405020304" pitchFamily="18" charset="0"/>
                <a:ea typeface="+mj-ea"/>
                <a:cs typeface="Times New Roman" panose="02020603050405020304" pitchFamily="18" charset="0"/>
              </a:rPr>
              <a:t>:</a:t>
            </a:r>
          </a:p>
          <a:p>
            <a:pPr algn="just" eaLnBrk="1" hangingPunct="1">
              <a:defRPr/>
            </a:pPr>
            <a:r>
              <a:rPr lang="en-US" sz="3600" dirty="0">
                <a:solidFill>
                  <a:srgbClr val="0014AC"/>
                </a:solidFill>
                <a:latin typeface="Times New Roman" panose="02020603050405020304" pitchFamily="18" charset="0"/>
                <a:ea typeface="+mj-ea"/>
                <a:cs typeface="Times New Roman" panose="02020603050405020304" pitchFamily="18" charset="0"/>
              </a:rPr>
              <a:t>- </a:t>
            </a:r>
            <a:r>
              <a:rPr lang="vi-VN" sz="3600" dirty="0">
                <a:solidFill>
                  <a:srgbClr val="0014AC"/>
                </a:solidFill>
                <a:latin typeface="Times New Roman" panose="02020603050405020304" pitchFamily="18" charset="0"/>
                <a:ea typeface="+mj-ea"/>
                <a:cs typeface="Times New Roman" panose="02020603050405020304" pitchFamily="18" charset="0"/>
              </a:rPr>
              <a:t>Trang phục bao gồm quần áo và một số vật dụng</a:t>
            </a:r>
            <a:r>
              <a:rPr lang="en-US" sz="3600" dirty="0">
                <a:solidFill>
                  <a:srgbClr val="0014AC"/>
                </a:solidFill>
                <a:latin typeface="Times New Roman" panose="02020603050405020304" pitchFamily="18" charset="0"/>
                <a:ea typeface="+mj-ea"/>
                <a:cs typeface="Times New Roman" panose="02020603050405020304" pitchFamily="18" charset="0"/>
              </a:rPr>
              <a:t> </a:t>
            </a:r>
            <a:r>
              <a:rPr lang="en-US" sz="3600">
                <a:solidFill>
                  <a:srgbClr val="0014AC"/>
                </a:solidFill>
                <a:latin typeface="Times New Roman" panose="02020603050405020304" pitchFamily="18" charset="0"/>
                <a:ea typeface="+mj-ea"/>
                <a:cs typeface="Times New Roman" panose="02020603050405020304" pitchFamily="18" charset="0"/>
              </a:rPr>
              <a:t>khác</a:t>
            </a:r>
            <a:r>
              <a:rPr lang="vi-VN" sz="3600">
                <a:solidFill>
                  <a:srgbClr val="0014AC"/>
                </a:solidFill>
                <a:latin typeface="Times New Roman" panose="02020603050405020304" pitchFamily="18" charset="0"/>
                <a:ea typeface="+mj-ea"/>
                <a:cs typeface="Times New Roman" panose="02020603050405020304" pitchFamily="18" charset="0"/>
              </a:rPr>
              <a:t> </a:t>
            </a:r>
            <a:r>
              <a:rPr lang="vi-VN" sz="3600" dirty="0">
                <a:solidFill>
                  <a:srgbClr val="0014AC"/>
                </a:solidFill>
                <a:latin typeface="Times New Roman" panose="02020603050405020304" pitchFamily="18" charset="0"/>
                <a:ea typeface="+mj-ea"/>
                <a:cs typeface="Times New Roman" panose="02020603050405020304" pitchFamily="18" charset="0"/>
              </a:rPr>
              <a:t>đi kèm như mũ, giày, tất, khăn choàng,... </a:t>
            </a:r>
            <a:r>
              <a:rPr lang="en-US" sz="3600" dirty="0" err="1">
                <a:solidFill>
                  <a:srgbClr val="0014AC"/>
                </a:solidFill>
                <a:latin typeface="Times New Roman" panose="02020603050405020304" pitchFamily="18" charset="0"/>
                <a:ea typeface="+mj-ea"/>
                <a:cs typeface="Times New Roman" panose="02020603050405020304" pitchFamily="18" charset="0"/>
              </a:rPr>
              <a:t>Trong</a:t>
            </a:r>
            <a:r>
              <a:rPr lang="en-US" sz="3600" dirty="0">
                <a:solidFill>
                  <a:srgbClr val="0014AC"/>
                </a:solidFill>
                <a:latin typeface="Times New Roman" panose="02020603050405020304" pitchFamily="18" charset="0"/>
                <a:ea typeface="+mj-ea"/>
                <a:cs typeface="Times New Roman" panose="02020603050405020304" pitchFamily="18" charset="0"/>
              </a:rPr>
              <a:t> </a:t>
            </a:r>
            <a:r>
              <a:rPr lang="en-US" sz="3600" dirty="0" err="1">
                <a:solidFill>
                  <a:srgbClr val="0014AC"/>
                </a:solidFill>
                <a:latin typeface="Times New Roman" panose="02020603050405020304" pitchFamily="18" charset="0"/>
                <a:ea typeface="+mj-ea"/>
                <a:cs typeface="Times New Roman" panose="02020603050405020304" pitchFamily="18" charset="0"/>
              </a:rPr>
              <a:t>đó</a:t>
            </a:r>
            <a:r>
              <a:rPr lang="en-US" sz="3600" dirty="0">
                <a:solidFill>
                  <a:srgbClr val="0014AC"/>
                </a:solidFill>
                <a:latin typeface="Times New Roman" panose="02020603050405020304" pitchFamily="18" charset="0"/>
                <a:ea typeface="+mj-ea"/>
                <a:cs typeface="Times New Roman" panose="02020603050405020304" pitchFamily="18" charset="0"/>
              </a:rPr>
              <a:t> </a:t>
            </a:r>
            <a:r>
              <a:rPr lang="en-US" sz="3600" dirty="0" err="1">
                <a:solidFill>
                  <a:srgbClr val="0014AC"/>
                </a:solidFill>
                <a:latin typeface="Times New Roman" panose="02020603050405020304" pitchFamily="18" charset="0"/>
                <a:ea typeface="+mj-ea"/>
                <a:cs typeface="Times New Roman" panose="02020603050405020304" pitchFamily="18" charset="0"/>
              </a:rPr>
              <a:t>quần</a:t>
            </a:r>
            <a:r>
              <a:rPr lang="en-US" sz="3600" dirty="0">
                <a:solidFill>
                  <a:srgbClr val="0014AC"/>
                </a:solidFill>
                <a:latin typeface="Times New Roman" panose="02020603050405020304" pitchFamily="18" charset="0"/>
                <a:ea typeface="+mj-ea"/>
                <a:cs typeface="Times New Roman" panose="02020603050405020304" pitchFamily="18" charset="0"/>
              </a:rPr>
              <a:t> </a:t>
            </a:r>
            <a:r>
              <a:rPr lang="en-US" sz="3600" dirty="0" err="1">
                <a:solidFill>
                  <a:srgbClr val="0014AC"/>
                </a:solidFill>
                <a:latin typeface="Times New Roman" panose="02020603050405020304" pitchFamily="18" charset="0"/>
                <a:ea typeface="+mj-ea"/>
                <a:cs typeface="Times New Roman" panose="02020603050405020304" pitchFamily="18" charset="0"/>
              </a:rPr>
              <a:t>áo</a:t>
            </a:r>
            <a:r>
              <a:rPr lang="en-US" sz="3600" dirty="0">
                <a:solidFill>
                  <a:srgbClr val="0014AC"/>
                </a:solidFill>
                <a:latin typeface="Times New Roman" panose="02020603050405020304" pitchFamily="18" charset="0"/>
                <a:ea typeface="+mj-ea"/>
                <a:cs typeface="Times New Roman" panose="02020603050405020304" pitchFamily="18" charset="0"/>
              </a:rPr>
              <a:t> </a:t>
            </a:r>
            <a:r>
              <a:rPr lang="en-US" sz="3600" dirty="0" err="1">
                <a:solidFill>
                  <a:srgbClr val="0014AC"/>
                </a:solidFill>
                <a:latin typeface="Times New Roman" panose="02020603050405020304" pitchFamily="18" charset="0"/>
                <a:ea typeface="+mj-ea"/>
                <a:cs typeface="Times New Roman" panose="02020603050405020304" pitchFamily="18" charset="0"/>
              </a:rPr>
              <a:t>là</a:t>
            </a:r>
            <a:r>
              <a:rPr lang="en-US" sz="3600" dirty="0">
                <a:solidFill>
                  <a:srgbClr val="0014AC"/>
                </a:solidFill>
                <a:latin typeface="Times New Roman" panose="02020603050405020304" pitchFamily="18" charset="0"/>
                <a:ea typeface="+mj-ea"/>
                <a:cs typeface="Times New Roman" panose="02020603050405020304" pitchFamily="18" charset="0"/>
              </a:rPr>
              <a:t> </a:t>
            </a:r>
            <a:r>
              <a:rPr lang="en-US" sz="3600" dirty="0" err="1">
                <a:solidFill>
                  <a:srgbClr val="0014AC"/>
                </a:solidFill>
                <a:latin typeface="Times New Roman" panose="02020603050405020304" pitchFamily="18" charset="0"/>
                <a:ea typeface="+mj-ea"/>
                <a:cs typeface="Times New Roman" panose="02020603050405020304" pitchFamily="18" charset="0"/>
              </a:rPr>
              <a:t>những</a:t>
            </a:r>
            <a:r>
              <a:rPr lang="en-US" sz="3600" dirty="0">
                <a:solidFill>
                  <a:srgbClr val="0014AC"/>
                </a:solidFill>
                <a:latin typeface="Times New Roman" panose="02020603050405020304" pitchFamily="18" charset="0"/>
                <a:ea typeface="+mj-ea"/>
                <a:cs typeface="Times New Roman" panose="02020603050405020304" pitchFamily="18" charset="0"/>
              </a:rPr>
              <a:t> </a:t>
            </a:r>
            <a:r>
              <a:rPr lang="en-US" sz="3600" dirty="0" err="1">
                <a:solidFill>
                  <a:srgbClr val="0014AC"/>
                </a:solidFill>
                <a:latin typeface="Times New Roman" panose="02020603050405020304" pitchFamily="18" charset="0"/>
                <a:ea typeface="+mj-ea"/>
                <a:cs typeface="Times New Roman" panose="02020603050405020304" pitchFamily="18" charset="0"/>
              </a:rPr>
              <a:t>vật</a:t>
            </a:r>
            <a:r>
              <a:rPr lang="en-US" sz="3600" dirty="0">
                <a:solidFill>
                  <a:srgbClr val="0014AC"/>
                </a:solidFill>
                <a:latin typeface="Times New Roman" panose="02020603050405020304" pitchFamily="18" charset="0"/>
                <a:ea typeface="+mj-ea"/>
                <a:cs typeface="Times New Roman" panose="02020603050405020304" pitchFamily="18" charset="0"/>
              </a:rPr>
              <a:t> </a:t>
            </a:r>
            <a:r>
              <a:rPr lang="en-US" sz="3600" dirty="0" err="1">
                <a:solidFill>
                  <a:srgbClr val="0014AC"/>
                </a:solidFill>
                <a:latin typeface="Times New Roman" panose="02020603050405020304" pitchFamily="18" charset="0"/>
                <a:ea typeface="+mj-ea"/>
                <a:cs typeface="Times New Roman" panose="02020603050405020304" pitchFamily="18" charset="0"/>
              </a:rPr>
              <a:t>dụng</a:t>
            </a:r>
            <a:r>
              <a:rPr lang="en-US" sz="3600" dirty="0">
                <a:solidFill>
                  <a:srgbClr val="0014AC"/>
                </a:solidFill>
                <a:latin typeface="Times New Roman" panose="02020603050405020304" pitchFamily="18" charset="0"/>
                <a:ea typeface="+mj-ea"/>
                <a:cs typeface="Times New Roman" panose="02020603050405020304" pitchFamily="18" charset="0"/>
              </a:rPr>
              <a:t> </a:t>
            </a:r>
            <a:r>
              <a:rPr lang="en-US" sz="3600" dirty="0" err="1">
                <a:solidFill>
                  <a:srgbClr val="0014AC"/>
                </a:solidFill>
                <a:latin typeface="Times New Roman" panose="02020603050405020304" pitchFamily="18" charset="0"/>
                <a:ea typeface="+mj-ea"/>
                <a:cs typeface="Times New Roman" panose="02020603050405020304" pitchFamily="18" charset="0"/>
              </a:rPr>
              <a:t>quan</a:t>
            </a:r>
            <a:r>
              <a:rPr lang="en-US" sz="3600" dirty="0">
                <a:solidFill>
                  <a:srgbClr val="0014AC"/>
                </a:solidFill>
                <a:latin typeface="Times New Roman" panose="02020603050405020304" pitchFamily="18" charset="0"/>
                <a:ea typeface="+mj-ea"/>
                <a:cs typeface="Times New Roman" panose="02020603050405020304" pitchFamily="18" charset="0"/>
              </a:rPr>
              <a:t> </a:t>
            </a:r>
            <a:r>
              <a:rPr lang="en-US" sz="3600" dirty="0" err="1">
                <a:solidFill>
                  <a:srgbClr val="0014AC"/>
                </a:solidFill>
                <a:latin typeface="Times New Roman" panose="02020603050405020304" pitchFamily="18" charset="0"/>
                <a:ea typeface="+mj-ea"/>
                <a:cs typeface="Times New Roman" panose="02020603050405020304" pitchFamily="18" charset="0"/>
              </a:rPr>
              <a:t>trọng</a:t>
            </a:r>
            <a:r>
              <a:rPr lang="en-US" sz="3600" dirty="0">
                <a:solidFill>
                  <a:srgbClr val="0014AC"/>
                </a:solidFill>
                <a:latin typeface="Times New Roman" panose="02020603050405020304" pitchFamily="18" charset="0"/>
                <a:ea typeface="+mj-ea"/>
                <a:cs typeface="Times New Roman" panose="02020603050405020304" pitchFamily="18" charset="0"/>
              </a:rPr>
              <a:t> </a:t>
            </a:r>
            <a:r>
              <a:rPr lang="en-US" sz="3600" dirty="0" err="1">
                <a:solidFill>
                  <a:srgbClr val="0014AC"/>
                </a:solidFill>
                <a:latin typeface="Times New Roman" panose="02020603050405020304" pitchFamily="18" charset="0"/>
                <a:ea typeface="+mj-ea"/>
                <a:cs typeface="Times New Roman" panose="02020603050405020304" pitchFamily="18" charset="0"/>
              </a:rPr>
              <a:t>nhất</a:t>
            </a:r>
            <a:r>
              <a:rPr lang="en-US" sz="3600" dirty="0">
                <a:solidFill>
                  <a:srgbClr val="0014AC"/>
                </a:solidFill>
                <a:latin typeface="Times New Roman" panose="02020603050405020304" pitchFamily="18" charset="0"/>
                <a:ea typeface="+mj-ea"/>
                <a:cs typeface="Times New Roman" panose="02020603050405020304" pitchFamily="18" charset="0"/>
              </a:rPr>
              <a:t>.</a:t>
            </a:r>
          </a:p>
          <a:p>
            <a:pPr algn="just" eaLnBrk="1" hangingPunct="1">
              <a:defRPr/>
            </a:pPr>
            <a:r>
              <a:rPr lang="en-US" sz="3600" dirty="0">
                <a:solidFill>
                  <a:srgbClr val="0014AC"/>
                </a:solidFill>
                <a:latin typeface="Times New Roman" panose="02020603050405020304" pitchFamily="18" charset="0"/>
                <a:ea typeface="+mj-ea"/>
                <a:cs typeface="Times New Roman" panose="02020603050405020304" pitchFamily="18" charset="0"/>
              </a:rPr>
              <a:t>- </a:t>
            </a:r>
            <a:r>
              <a:rPr lang="vi-VN" sz="3600" dirty="0">
                <a:solidFill>
                  <a:srgbClr val="0014AC"/>
                </a:solidFill>
                <a:latin typeface="Times New Roman" panose="02020603050405020304" pitchFamily="18" charset="0"/>
                <a:ea typeface="+mj-ea"/>
                <a:cs typeface="Times New Roman" panose="02020603050405020304" pitchFamily="18" charset="0"/>
              </a:rPr>
              <a:t>Trang phục rất đa dạng, phong phú theo nhu cầu may mặc của con nguời</a:t>
            </a:r>
            <a:r>
              <a:rPr lang="en-US" sz="3600" dirty="0">
                <a:solidFill>
                  <a:srgbClr val="0014AC"/>
                </a:solidFill>
                <a:latin typeface="Times New Roman" panose="02020603050405020304" pitchFamily="18" charset="0"/>
                <a:ea typeface="+mj-ea"/>
                <a:cs typeface="Times New Roman" panose="02020603050405020304" pitchFamily="18" charset="0"/>
              </a:rPr>
              <a:t>. </a:t>
            </a:r>
            <a:r>
              <a:rPr lang="en-US" sz="3600" dirty="0">
                <a:solidFill>
                  <a:srgbClr val="0014AC"/>
                </a:solidFill>
                <a:latin typeface="Times New Roman" panose="02020603050405020304" pitchFamily="18" charset="0"/>
                <a:ea typeface="+mj-ea"/>
                <a:cs typeface="Times New Roman" panose="02020603050405020304" pitchFamily="18" charset="0"/>
                <a:sym typeface="Wingdings" panose="05000000000000000000" pitchFamily="2" charset="2"/>
              </a:rPr>
              <a:t></a:t>
            </a:r>
            <a:endParaRPr lang="en-US" sz="3600" dirty="0">
              <a:solidFill>
                <a:srgbClr val="0014AC"/>
              </a:solidFill>
              <a:latin typeface="Times New Roman" panose="02020603050405020304" pitchFamily="18" charset="0"/>
              <a:ea typeface="+mj-ea"/>
              <a:cs typeface="Times New Roman" panose="02020603050405020304" pitchFamily="18" charset="0"/>
            </a:endParaRPr>
          </a:p>
        </p:txBody>
      </p:sp>
      <p:pic>
        <p:nvPicPr>
          <p:cNvPr id="5" name="Picture 4">
            <a:extLst>
              <a:ext uri="{FF2B5EF4-FFF2-40B4-BE49-F238E27FC236}">
                <a16:creationId xmlns:a16="http://schemas.microsoft.com/office/drawing/2014/main" id="{34982C7A-0ABE-4380-B402-BAD94DC0D626}"/>
              </a:ext>
            </a:extLst>
          </p:cNvPr>
          <p:cNvPicPr>
            <a:picLocks noChangeAspect="1"/>
          </p:cNvPicPr>
          <p:nvPr/>
        </p:nvPicPr>
        <p:blipFill>
          <a:blip r:embed="rId2"/>
          <a:stretch>
            <a:fillRect/>
          </a:stretch>
        </p:blipFill>
        <p:spPr>
          <a:xfrm>
            <a:off x="2291766" y="115608"/>
            <a:ext cx="7608467" cy="853514"/>
          </a:xfrm>
          <a:prstGeom prst="rect">
            <a:avLst/>
          </a:prstGeom>
        </p:spPr>
      </p:pic>
    </p:spTree>
    <p:extLst>
      <p:ext uri="{BB962C8B-B14F-4D97-AF65-F5344CB8AC3E}">
        <p14:creationId xmlns:p14="http://schemas.microsoft.com/office/powerpoint/2010/main" val="2511634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animEffect transition="in" filter="fade">
                                      <p:cBhvr>
                                        <p:cTn id="9" dur="500"/>
                                        <p:tgtEl>
                                          <p:spTgt spid="4">
                                            <p:txEl>
                                              <p:pRg st="1" end="1"/>
                                            </p:txEl>
                                          </p:spTgt>
                                        </p:tgtEl>
                                      </p:cBhvr>
                                    </p:animEffect>
                                  </p:childTnLst>
                                </p:cTn>
                              </p:par>
                              <p:par>
                                <p:cTn id="10" presetID="22" presetClass="entr" presetSubtype="4" fill="hold" nodeType="with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wipe(down)">
                                      <p:cBhvr>
                                        <p:cTn id="1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6" name="Text Box 6"/>
          <p:cNvSpPr txBox="1">
            <a:spLocks noChangeArrowheads="1"/>
          </p:cNvSpPr>
          <p:nvPr/>
        </p:nvSpPr>
        <p:spPr bwMode="auto">
          <a:xfrm>
            <a:off x="5998874" y="1801562"/>
            <a:ext cx="4059238" cy="452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defRPr/>
            </a:pPr>
            <a:r>
              <a:rPr lang="en-US" sz="3200" dirty="0">
                <a:solidFill>
                  <a:prstClr val="white"/>
                </a:solidFill>
                <a:latin typeface="Calibri"/>
              </a:rPr>
              <a:t>N</a:t>
            </a:r>
            <a:r>
              <a:rPr lang="vi-VN" sz="3200" dirty="0">
                <a:solidFill>
                  <a:prstClr val="white"/>
                </a:solidFill>
              </a:rPr>
              <a:t>gôi nhà được trang bị hệ thống điều khiển tự động hay bán tự động cho các thiết bị trong gia đình Điều đó giúp cuộc sống trở nên tiện nghi hơn đảm bảo an ninh an toàn và tiết kiệm năng lượng</a:t>
            </a:r>
            <a:r>
              <a:rPr lang="en-US" altLang="vi-VN" sz="3200" dirty="0">
                <a:solidFill>
                  <a:prstClr val="white"/>
                </a:solidFill>
                <a:latin typeface="Calibri"/>
              </a:rPr>
              <a:t>.</a:t>
            </a:r>
          </a:p>
        </p:txBody>
      </p:sp>
      <p:sp>
        <p:nvSpPr>
          <p:cNvPr id="9" name="Text Box 5"/>
          <p:cNvSpPr txBox="1">
            <a:spLocks noChangeArrowheads="1"/>
          </p:cNvSpPr>
          <p:nvPr/>
        </p:nvSpPr>
        <p:spPr bwMode="auto">
          <a:xfrm>
            <a:off x="2569225" y="6018420"/>
            <a:ext cx="72485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fr-FR" altLang="en-US" sz="2800" dirty="0" err="1">
                <a:solidFill>
                  <a:srgbClr val="00B050"/>
                </a:solidFill>
              </a:rPr>
              <a:t>Hình</a:t>
            </a:r>
            <a:r>
              <a:rPr lang="fr-FR" altLang="en-US" sz="2800" dirty="0">
                <a:solidFill>
                  <a:srgbClr val="00B050"/>
                </a:solidFill>
              </a:rPr>
              <a:t> 7.2. </a:t>
            </a:r>
            <a:r>
              <a:rPr lang="fr-FR" altLang="en-US" sz="2800" dirty="0" err="1">
                <a:solidFill>
                  <a:srgbClr val="00B050"/>
                </a:solidFill>
              </a:rPr>
              <a:t>Vai</a:t>
            </a:r>
            <a:r>
              <a:rPr lang="fr-FR" altLang="en-US" sz="2800" dirty="0">
                <a:solidFill>
                  <a:srgbClr val="00B050"/>
                </a:solidFill>
              </a:rPr>
              <a:t> </a:t>
            </a:r>
            <a:r>
              <a:rPr lang="fr-FR" altLang="en-US" sz="2800" dirty="0" err="1">
                <a:solidFill>
                  <a:srgbClr val="00B050"/>
                </a:solidFill>
              </a:rPr>
              <a:t>trò</a:t>
            </a:r>
            <a:r>
              <a:rPr lang="fr-FR" altLang="en-US" sz="2800" dirty="0">
                <a:solidFill>
                  <a:srgbClr val="00B050"/>
                </a:solidFill>
              </a:rPr>
              <a:t> </a:t>
            </a:r>
            <a:r>
              <a:rPr lang="fr-FR" altLang="en-US" sz="2800" dirty="0" err="1">
                <a:solidFill>
                  <a:srgbClr val="00B050"/>
                </a:solidFill>
              </a:rPr>
              <a:t>của</a:t>
            </a:r>
            <a:r>
              <a:rPr lang="fr-FR" altLang="en-US" sz="2800" dirty="0">
                <a:solidFill>
                  <a:srgbClr val="00B050"/>
                </a:solidFill>
              </a:rPr>
              <a:t> </a:t>
            </a:r>
            <a:r>
              <a:rPr lang="fr-FR" altLang="en-US" sz="2800" dirty="0" err="1">
                <a:solidFill>
                  <a:srgbClr val="00B050"/>
                </a:solidFill>
              </a:rPr>
              <a:t>trang</a:t>
            </a:r>
            <a:r>
              <a:rPr lang="fr-FR" altLang="en-US" sz="2800" dirty="0">
                <a:solidFill>
                  <a:srgbClr val="00B050"/>
                </a:solidFill>
              </a:rPr>
              <a:t> </a:t>
            </a:r>
            <a:r>
              <a:rPr lang="fr-FR" altLang="en-US" sz="2800" dirty="0" err="1">
                <a:solidFill>
                  <a:srgbClr val="00B050"/>
                </a:solidFill>
              </a:rPr>
              <a:t>phục</a:t>
            </a:r>
            <a:endParaRPr lang="en-US" altLang="en-US" sz="2800" dirty="0">
              <a:solidFill>
                <a:srgbClr val="00B050"/>
              </a:solidFill>
            </a:endParaRPr>
          </a:p>
        </p:txBody>
      </p:sp>
      <p:sp>
        <p:nvSpPr>
          <p:cNvPr id="7173" name="Rectangle 10"/>
          <p:cNvSpPr>
            <a:spLocks noChangeArrowheads="1"/>
          </p:cNvSpPr>
          <p:nvPr/>
        </p:nvSpPr>
        <p:spPr bwMode="auto">
          <a:xfrm>
            <a:off x="1865314" y="163513"/>
            <a:ext cx="853631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800" b="1" dirty="0">
                <a:solidFill>
                  <a:srgbClr val="FF3300"/>
                </a:solidFill>
              </a:rPr>
              <a:t>1. TRANG PHỤC VÀ VAI TRÒ CỦA TRANG PHỤC</a:t>
            </a:r>
          </a:p>
        </p:txBody>
      </p:sp>
      <p:sp>
        <p:nvSpPr>
          <p:cNvPr id="18" name="Text Box 5"/>
          <p:cNvSpPr txBox="1">
            <a:spLocks noChangeArrowheads="1"/>
          </p:cNvSpPr>
          <p:nvPr/>
        </p:nvSpPr>
        <p:spPr bwMode="auto">
          <a:xfrm>
            <a:off x="663388" y="663577"/>
            <a:ext cx="10757647"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3200" dirty="0" err="1">
                <a:solidFill>
                  <a:srgbClr val="0000FF"/>
                </a:solidFill>
              </a:rPr>
              <a:t>Trong</a:t>
            </a:r>
            <a:r>
              <a:rPr lang="en-US" altLang="en-US" sz="3200" dirty="0">
                <a:solidFill>
                  <a:srgbClr val="0000FF"/>
                </a:solidFill>
              </a:rPr>
              <a:t> </a:t>
            </a:r>
            <a:r>
              <a:rPr lang="en-US" altLang="en-US" sz="3200" dirty="0" err="1">
                <a:solidFill>
                  <a:srgbClr val="0000FF"/>
                </a:solidFill>
              </a:rPr>
              <a:t>mỗi</a:t>
            </a:r>
            <a:r>
              <a:rPr lang="en-US" altLang="en-US" sz="3200" dirty="0">
                <a:solidFill>
                  <a:srgbClr val="0000FF"/>
                </a:solidFill>
              </a:rPr>
              <a:t> </a:t>
            </a:r>
            <a:r>
              <a:rPr lang="en-US" altLang="en-US" sz="3200" dirty="0" err="1">
                <a:solidFill>
                  <a:srgbClr val="0000FF"/>
                </a:solidFill>
              </a:rPr>
              <a:t>trường</a:t>
            </a:r>
            <a:r>
              <a:rPr lang="en-US" altLang="en-US" sz="3200" dirty="0">
                <a:solidFill>
                  <a:srgbClr val="0000FF"/>
                </a:solidFill>
              </a:rPr>
              <a:t> </a:t>
            </a:r>
            <a:r>
              <a:rPr lang="en-US" altLang="en-US" sz="3200" dirty="0" err="1">
                <a:solidFill>
                  <a:srgbClr val="0000FF"/>
                </a:solidFill>
              </a:rPr>
              <a:t>hợp</a:t>
            </a:r>
            <a:r>
              <a:rPr lang="en-US" altLang="en-US" sz="3200" dirty="0">
                <a:solidFill>
                  <a:srgbClr val="0000FF"/>
                </a:solidFill>
              </a:rPr>
              <a:t> </a:t>
            </a:r>
            <a:r>
              <a:rPr lang="en-US" altLang="en-US" sz="3200" dirty="0" err="1">
                <a:solidFill>
                  <a:srgbClr val="0000FF"/>
                </a:solidFill>
              </a:rPr>
              <a:t>trong</a:t>
            </a:r>
            <a:r>
              <a:rPr lang="en-US" altLang="en-US" sz="3200" dirty="0">
                <a:solidFill>
                  <a:srgbClr val="0000FF"/>
                </a:solidFill>
              </a:rPr>
              <a:t> </a:t>
            </a:r>
            <a:r>
              <a:rPr lang="en-US" altLang="en-US" sz="3200" dirty="0" err="1">
                <a:solidFill>
                  <a:srgbClr val="0000FF"/>
                </a:solidFill>
              </a:rPr>
              <a:t>Hình</a:t>
            </a:r>
            <a:r>
              <a:rPr lang="en-US" altLang="en-US" sz="3200" dirty="0">
                <a:solidFill>
                  <a:srgbClr val="0000FF"/>
                </a:solidFill>
              </a:rPr>
              <a:t> 7.2 </a:t>
            </a:r>
            <a:r>
              <a:rPr lang="en-US" altLang="en-US" sz="3200" dirty="0" err="1">
                <a:solidFill>
                  <a:srgbClr val="0000FF"/>
                </a:solidFill>
              </a:rPr>
              <a:t>dưới</a:t>
            </a:r>
            <a:r>
              <a:rPr lang="en-US" altLang="en-US" sz="3200" dirty="0">
                <a:solidFill>
                  <a:srgbClr val="0000FF"/>
                </a:solidFill>
              </a:rPr>
              <a:t> </a:t>
            </a:r>
            <a:r>
              <a:rPr lang="en-US" altLang="en-US" sz="3200" dirty="0" err="1">
                <a:solidFill>
                  <a:srgbClr val="0000FF"/>
                </a:solidFill>
              </a:rPr>
              <a:t>đây</a:t>
            </a:r>
            <a:r>
              <a:rPr lang="en-US" altLang="en-US" sz="3200" dirty="0">
                <a:solidFill>
                  <a:srgbClr val="0000FF"/>
                </a:solidFill>
              </a:rPr>
              <a:t>, </a:t>
            </a:r>
            <a:r>
              <a:rPr lang="en-US" altLang="en-US" sz="3200" dirty="0" err="1">
                <a:solidFill>
                  <a:srgbClr val="0000FF"/>
                </a:solidFill>
              </a:rPr>
              <a:t>trang</a:t>
            </a:r>
            <a:r>
              <a:rPr lang="en-US" altLang="en-US" sz="3200" dirty="0">
                <a:solidFill>
                  <a:srgbClr val="0000FF"/>
                </a:solidFill>
              </a:rPr>
              <a:t> </a:t>
            </a:r>
            <a:r>
              <a:rPr lang="en-US" altLang="en-US" sz="3200" dirty="0" err="1">
                <a:solidFill>
                  <a:srgbClr val="0000FF"/>
                </a:solidFill>
              </a:rPr>
              <a:t>phục</a:t>
            </a:r>
            <a:r>
              <a:rPr lang="en-US" altLang="en-US" sz="3200" dirty="0">
                <a:solidFill>
                  <a:srgbClr val="0000FF"/>
                </a:solidFill>
              </a:rPr>
              <a:t> </a:t>
            </a:r>
            <a:r>
              <a:rPr lang="en-US" altLang="en-US" sz="3200" dirty="0" err="1">
                <a:solidFill>
                  <a:srgbClr val="0000FF"/>
                </a:solidFill>
              </a:rPr>
              <a:t>giúp</a:t>
            </a:r>
            <a:r>
              <a:rPr lang="en-US" altLang="en-US" sz="3200" dirty="0">
                <a:solidFill>
                  <a:srgbClr val="0000FF"/>
                </a:solidFill>
              </a:rPr>
              <a:t> </a:t>
            </a:r>
            <a:r>
              <a:rPr lang="en-US" altLang="en-US" sz="3200" dirty="0" err="1">
                <a:solidFill>
                  <a:srgbClr val="0000FF"/>
                </a:solidFill>
              </a:rPr>
              <a:t>ích</a:t>
            </a:r>
            <a:r>
              <a:rPr lang="en-US" altLang="en-US" sz="3200" dirty="0">
                <a:solidFill>
                  <a:srgbClr val="0000FF"/>
                </a:solidFill>
              </a:rPr>
              <a:t> </a:t>
            </a:r>
            <a:r>
              <a:rPr lang="en-US" altLang="en-US" sz="3200" dirty="0" err="1">
                <a:solidFill>
                  <a:srgbClr val="0000FF"/>
                </a:solidFill>
              </a:rPr>
              <a:t>cho</a:t>
            </a:r>
            <a:r>
              <a:rPr lang="en-US" altLang="en-US" sz="3200" dirty="0">
                <a:solidFill>
                  <a:srgbClr val="0000FF"/>
                </a:solidFill>
              </a:rPr>
              <a:t> con </a:t>
            </a:r>
            <a:r>
              <a:rPr lang="en-US" altLang="en-US" sz="3200" dirty="0" err="1">
                <a:solidFill>
                  <a:srgbClr val="0000FF"/>
                </a:solidFill>
              </a:rPr>
              <a:t>người</a:t>
            </a:r>
            <a:r>
              <a:rPr lang="en-US" altLang="en-US" sz="3200" dirty="0">
                <a:solidFill>
                  <a:srgbClr val="0000FF"/>
                </a:solidFill>
              </a:rPr>
              <a:t> </a:t>
            </a:r>
            <a:r>
              <a:rPr lang="en-US" altLang="en-US" sz="3200" dirty="0" err="1">
                <a:solidFill>
                  <a:srgbClr val="0000FF"/>
                </a:solidFill>
              </a:rPr>
              <a:t>như</a:t>
            </a:r>
            <a:r>
              <a:rPr lang="en-US" altLang="en-US" sz="3200" dirty="0">
                <a:solidFill>
                  <a:srgbClr val="0000FF"/>
                </a:solidFill>
              </a:rPr>
              <a:t> </a:t>
            </a:r>
            <a:r>
              <a:rPr lang="en-US" altLang="en-US" sz="3200" dirty="0" err="1">
                <a:solidFill>
                  <a:srgbClr val="0000FF"/>
                </a:solidFill>
              </a:rPr>
              <a:t>thế</a:t>
            </a:r>
            <a:r>
              <a:rPr lang="en-US" altLang="en-US" sz="3200" dirty="0">
                <a:solidFill>
                  <a:srgbClr val="0000FF"/>
                </a:solidFill>
              </a:rPr>
              <a:t> </a:t>
            </a:r>
            <a:r>
              <a:rPr lang="en-US" altLang="en-US" sz="3200" dirty="0" err="1">
                <a:solidFill>
                  <a:srgbClr val="0000FF"/>
                </a:solidFill>
              </a:rPr>
              <a:t>nào</a:t>
            </a:r>
            <a:r>
              <a:rPr lang="en-US" altLang="en-US" sz="3200" dirty="0">
                <a:solidFill>
                  <a:srgbClr val="0000FF"/>
                </a:solidFill>
              </a:rPr>
              <a:t>?</a:t>
            </a:r>
          </a:p>
        </p:txBody>
      </p:sp>
      <p:pic>
        <p:nvPicPr>
          <p:cNvPr id="7181" name="Picture 2"/>
          <p:cNvPicPr>
            <a:picLocks noChangeAspect="1"/>
          </p:cNvPicPr>
          <p:nvPr/>
        </p:nvPicPr>
        <p:blipFill>
          <a:blip r:embed="rId3">
            <a:extLst>
              <a:ext uri="{28A0092B-C50C-407E-A947-70E740481C1C}">
                <a14:useLocalDpi xmlns:a14="http://schemas.microsoft.com/office/drawing/2010/main" val="0"/>
              </a:ext>
            </a:extLst>
          </a:blip>
          <a:srcRect r="76112" b="7819"/>
          <a:stretch>
            <a:fillRect/>
          </a:stretch>
        </p:blipFill>
        <p:spPr bwMode="auto">
          <a:xfrm>
            <a:off x="1654315" y="1624289"/>
            <a:ext cx="2333625" cy="3504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3" name="Picture 2"/>
          <p:cNvPicPr>
            <a:picLocks noChangeAspect="1"/>
          </p:cNvPicPr>
          <p:nvPr/>
        </p:nvPicPr>
        <p:blipFill>
          <a:blip r:embed="rId3">
            <a:extLst>
              <a:ext uri="{28A0092B-C50C-407E-A947-70E740481C1C}">
                <a14:useLocalDpi xmlns:a14="http://schemas.microsoft.com/office/drawing/2010/main" val="0"/>
              </a:ext>
            </a:extLst>
          </a:blip>
          <a:srcRect l="52055" r="26187" b="7819"/>
          <a:stretch>
            <a:fillRect/>
          </a:stretch>
        </p:blipFill>
        <p:spPr bwMode="auto">
          <a:xfrm>
            <a:off x="6290320" y="1639767"/>
            <a:ext cx="1752600" cy="3530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4" name="Picture 2"/>
          <p:cNvPicPr>
            <a:picLocks noChangeAspect="1"/>
          </p:cNvPicPr>
          <p:nvPr/>
        </p:nvPicPr>
        <p:blipFill>
          <a:blip r:embed="rId3">
            <a:extLst>
              <a:ext uri="{28A0092B-C50C-407E-A947-70E740481C1C}">
                <a14:useLocalDpi xmlns:a14="http://schemas.microsoft.com/office/drawing/2010/main" val="0"/>
              </a:ext>
            </a:extLst>
          </a:blip>
          <a:srcRect l="75266" b="7819"/>
          <a:stretch>
            <a:fillRect/>
          </a:stretch>
        </p:blipFill>
        <p:spPr bwMode="auto">
          <a:xfrm>
            <a:off x="8167613" y="1583935"/>
            <a:ext cx="1992313" cy="3504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73213" y="58738"/>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359716" y="117146"/>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262899" y="625641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666875" y="645795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2347153" y="5310036"/>
            <a:ext cx="5094798" cy="646331"/>
          </a:xfrm>
          <a:prstGeom prst="rect">
            <a:avLst/>
          </a:prstGeom>
          <a:noFill/>
        </p:spPr>
        <p:txBody>
          <a:bodyPr wrap="square" rtlCol="0">
            <a:spAutoFit/>
          </a:bodyPr>
          <a:lstStyle/>
          <a:p>
            <a:pPr algn="ctr"/>
            <a:r>
              <a:rPr lang="en-US" b="1" dirty="0" err="1">
                <a:solidFill>
                  <a:srgbClr val="FA1815"/>
                </a:solidFill>
                <a:latin typeface="Calibri"/>
              </a:rPr>
              <a:t>Bảo</a:t>
            </a:r>
            <a:r>
              <a:rPr lang="en-US" b="1" dirty="0">
                <a:solidFill>
                  <a:srgbClr val="FA1815"/>
                </a:solidFill>
                <a:latin typeface="Calibri"/>
              </a:rPr>
              <a:t> </a:t>
            </a:r>
            <a:r>
              <a:rPr lang="en-US" b="1" dirty="0" err="1">
                <a:solidFill>
                  <a:srgbClr val="FA1815"/>
                </a:solidFill>
                <a:latin typeface="Calibri"/>
              </a:rPr>
              <a:t>vệ</a:t>
            </a:r>
            <a:r>
              <a:rPr lang="en-US" b="1" dirty="0">
                <a:solidFill>
                  <a:srgbClr val="FA1815"/>
                </a:solidFill>
                <a:latin typeface="Calibri"/>
              </a:rPr>
              <a:t> </a:t>
            </a:r>
            <a:r>
              <a:rPr lang="en-US" b="1" dirty="0" err="1">
                <a:solidFill>
                  <a:srgbClr val="FA1815"/>
                </a:solidFill>
                <a:latin typeface="Calibri"/>
              </a:rPr>
              <a:t>cơ</a:t>
            </a:r>
            <a:r>
              <a:rPr lang="en-US" b="1" dirty="0">
                <a:solidFill>
                  <a:srgbClr val="FA1815"/>
                </a:solidFill>
                <a:latin typeface="Calibri"/>
              </a:rPr>
              <a:t> </a:t>
            </a:r>
            <a:r>
              <a:rPr lang="en-US" b="1" dirty="0" err="1">
                <a:solidFill>
                  <a:srgbClr val="FA1815"/>
                </a:solidFill>
                <a:latin typeface="Calibri"/>
              </a:rPr>
              <a:t>thể</a:t>
            </a:r>
            <a:r>
              <a:rPr lang="en-US" b="1" dirty="0">
                <a:solidFill>
                  <a:srgbClr val="FA1815"/>
                </a:solidFill>
                <a:latin typeface="Calibri"/>
              </a:rPr>
              <a:t> con </a:t>
            </a:r>
            <a:r>
              <a:rPr lang="en-US" b="1" dirty="0" err="1">
                <a:solidFill>
                  <a:srgbClr val="FA1815"/>
                </a:solidFill>
                <a:latin typeface="Calibri"/>
              </a:rPr>
              <a:t>người</a:t>
            </a:r>
            <a:r>
              <a:rPr lang="en-US" b="1" dirty="0">
                <a:solidFill>
                  <a:srgbClr val="FA1815"/>
                </a:solidFill>
                <a:latin typeface="Calibri"/>
              </a:rPr>
              <a:t> </a:t>
            </a:r>
            <a:r>
              <a:rPr lang="en-US" b="1" dirty="0" err="1">
                <a:solidFill>
                  <a:srgbClr val="FA1815"/>
                </a:solidFill>
                <a:latin typeface="Calibri"/>
              </a:rPr>
              <a:t>chống</a:t>
            </a:r>
            <a:r>
              <a:rPr lang="en-US" b="1" dirty="0">
                <a:solidFill>
                  <a:srgbClr val="FA1815"/>
                </a:solidFill>
                <a:latin typeface="Calibri"/>
              </a:rPr>
              <a:t> </a:t>
            </a:r>
            <a:r>
              <a:rPr lang="en-US" b="1" dirty="0" err="1">
                <a:solidFill>
                  <a:srgbClr val="FA1815"/>
                </a:solidFill>
                <a:latin typeface="Calibri"/>
              </a:rPr>
              <a:t>lại</a:t>
            </a:r>
            <a:r>
              <a:rPr lang="en-US" b="1" dirty="0">
                <a:solidFill>
                  <a:srgbClr val="FA1815"/>
                </a:solidFill>
                <a:latin typeface="Calibri"/>
              </a:rPr>
              <a:t> </a:t>
            </a:r>
            <a:r>
              <a:rPr lang="en-US" b="1" dirty="0" err="1">
                <a:solidFill>
                  <a:srgbClr val="FA1815"/>
                </a:solidFill>
                <a:latin typeface="Calibri"/>
              </a:rPr>
              <a:t>những</a:t>
            </a:r>
            <a:r>
              <a:rPr lang="en-US" b="1" dirty="0">
                <a:solidFill>
                  <a:srgbClr val="FA1815"/>
                </a:solidFill>
                <a:latin typeface="Calibri"/>
              </a:rPr>
              <a:t> </a:t>
            </a:r>
            <a:r>
              <a:rPr lang="en-US" b="1" dirty="0" err="1">
                <a:solidFill>
                  <a:srgbClr val="FA1815"/>
                </a:solidFill>
                <a:latin typeface="Calibri"/>
              </a:rPr>
              <a:t>tác</a:t>
            </a:r>
            <a:r>
              <a:rPr lang="en-US" b="1" dirty="0">
                <a:solidFill>
                  <a:srgbClr val="FA1815"/>
                </a:solidFill>
                <a:latin typeface="Calibri"/>
              </a:rPr>
              <a:t> </a:t>
            </a:r>
            <a:r>
              <a:rPr lang="en-US" b="1" dirty="0" err="1">
                <a:solidFill>
                  <a:srgbClr val="FA1815"/>
                </a:solidFill>
                <a:latin typeface="Calibri"/>
              </a:rPr>
              <a:t>hại</a:t>
            </a:r>
            <a:r>
              <a:rPr lang="en-US" b="1" dirty="0">
                <a:solidFill>
                  <a:srgbClr val="FA1815"/>
                </a:solidFill>
                <a:latin typeface="Calibri"/>
              </a:rPr>
              <a:t> </a:t>
            </a:r>
            <a:r>
              <a:rPr lang="en-US" b="1" dirty="0" err="1">
                <a:solidFill>
                  <a:srgbClr val="FA1815"/>
                </a:solidFill>
                <a:latin typeface="Calibri"/>
              </a:rPr>
              <a:t>của</a:t>
            </a:r>
            <a:r>
              <a:rPr lang="en-US" b="1" dirty="0">
                <a:solidFill>
                  <a:srgbClr val="FA1815"/>
                </a:solidFill>
                <a:latin typeface="Calibri"/>
              </a:rPr>
              <a:t> </a:t>
            </a:r>
            <a:r>
              <a:rPr lang="en-US" b="1" dirty="0" err="1">
                <a:solidFill>
                  <a:srgbClr val="FA1815"/>
                </a:solidFill>
                <a:latin typeface="Calibri"/>
              </a:rPr>
              <a:t>môi</a:t>
            </a:r>
            <a:r>
              <a:rPr lang="en-US" b="1" dirty="0">
                <a:solidFill>
                  <a:srgbClr val="FA1815"/>
                </a:solidFill>
                <a:latin typeface="Calibri"/>
              </a:rPr>
              <a:t> </a:t>
            </a:r>
            <a:r>
              <a:rPr lang="en-US" b="1" dirty="0" err="1">
                <a:solidFill>
                  <a:srgbClr val="FA1815"/>
                </a:solidFill>
                <a:latin typeface="Calibri"/>
              </a:rPr>
              <a:t>trường</a:t>
            </a:r>
            <a:r>
              <a:rPr lang="en-US" b="1" dirty="0">
                <a:solidFill>
                  <a:srgbClr val="FA1815"/>
                </a:solidFill>
                <a:latin typeface="Calibri"/>
              </a:rPr>
              <a:t> </a:t>
            </a:r>
          </a:p>
        </p:txBody>
      </p:sp>
      <p:sp>
        <p:nvSpPr>
          <p:cNvPr id="19" name="Left Brace 18"/>
          <p:cNvSpPr/>
          <p:nvPr/>
        </p:nvSpPr>
        <p:spPr>
          <a:xfrm rot="16200000">
            <a:off x="4914046" y="2830356"/>
            <a:ext cx="373106" cy="4682710"/>
          </a:xfrm>
          <a:prstGeom prst="leftBrace">
            <a:avLst>
              <a:gd name="adj1" fmla="val 8333"/>
              <a:gd name="adj2" fmla="val 48807"/>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latin typeface="Calibri"/>
            </a:endParaRPr>
          </a:p>
        </p:txBody>
      </p:sp>
      <p:sp>
        <p:nvSpPr>
          <p:cNvPr id="20" name="TextBox 19"/>
          <p:cNvSpPr txBox="1"/>
          <p:nvPr/>
        </p:nvSpPr>
        <p:spPr>
          <a:xfrm>
            <a:off x="7591528" y="5139664"/>
            <a:ext cx="3169227" cy="646331"/>
          </a:xfrm>
          <a:prstGeom prst="rect">
            <a:avLst/>
          </a:prstGeom>
          <a:noFill/>
        </p:spPr>
        <p:txBody>
          <a:bodyPr wrap="square" rtlCol="0">
            <a:spAutoFit/>
          </a:bodyPr>
          <a:lstStyle/>
          <a:p>
            <a:pPr algn="ctr"/>
            <a:r>
              <a:rPr lang="en-US" b="1" dirty="0" err="1">
                <a:solidFill>
                  <a:srgbClr val="FA1815"/>
                </a:solidFill>
                <a:latin typeface="Calibri"/>
              </a:rPr>
              <a:t>Làm</a:t>
            </a:r>
            <a:r>
              <a:rPr lang="en-US" b="1" dirty="0">
                <a:solidFill>
                  <a:srgbClr val="FA1815"/>
                </a:solidFill>
                <a:latin typeface="Calibri"/>
              </a:rPr>
              <a:t> </a:t>
            </a:r>
            <a:r>
              <a:rPr lang="en-US" b="1" dirty="0" err="1">
                <a:solidFill>
                  <a:srgbClr val="FA1815"/>
                </a:solidFill>
                <a:latin typeface="Calibri"/>
              </a:rPr>
              <a:t>đẹp</a:t>
            </a:r>
            <a:endParaRPr lang="en-US" b="1" dirty="0">
              <a:solidFill>
                <a:srgbClr val="FA1815"/>
              </a:solidFill>
              <a:latin typeface="Calibri"/>
            </a:endParaRPr>
          </a:p>
          <a:p>
            <a:pPr algn="ctr"/>
            <a:r>
              <a:rPr lang="en-US" b="1" dirty="0">
                <a:solidFill>
                  <a:srgbClr val="FA1815"/>
                </a:solidFill>
                <a:latin typeface="Calibri"/>
              </a:rPr>
              <a:t> </a:t>
            </a:r>
            <a:r>
              <a:rPr lang="en-US" b="1" dirty="0" err="1">
                <a:solidFill>
                  <a:srgbClr val="FA1815"/>
                </a:solidFill>
                <a:latin typeface="Calibri"/>
              </a:rPr>
              <a:t>cho</a:t>
            </a:r>
            <a:r>
              <a:rPr lang="en-US" b="1" dirty="0">
                <a:solidFill>
                  <a:srgbClr val="FA1815"/>
                </a:solidFill>
                <a:latin typeface="Calibri"/>
              </a:rPr>
              <a:t> con </a:t>
            </a:r>
            <a:r>
              <a:rPr lang="en-US" b="1" dirty="0" err="1">
                <a:solidFill>
                  <a:srgbClr val="FA1815"/>
                </a:solidFill>
                <a:latin typeface="Calibri"/>
              </a:rPr>
              <a:t>người</a:t>
            </a:r>
            <a:r>
              <a:rPr lang="en-US" b="1" dirty="0">
                <a:solidFill>
                  <a:srgbClr val="FA1815"/>
                </a:solidFill>
                <a:latin typeface="Calibri"/>
              </a:rPr>
              <a:t> </a:t>
            </a:r>
          </a:p>
        </p:txBody>
      </p:sp>
      <p:pic>
        <p:nvPicPr>
          <p:cNvPr id="7" name="Picture 6"/>
          <p:cNvPicPr>
            <a:picLocks noChangeAspect="1"/>
          </p:cNvPicPr>
          <p:nvPr/>
        </p:nvPicPr>
        <p:blipFill>
          <a:blip r:embed="rId5"/>
          <a:stretch>
            <a:fillRect/>
          </a:stretch>
        </p:blipFill>
        <p:spPr>
          <a:xfrm>
            <a:off x="4141317" y="1665423"/>
            <a:ext cx="1979065" cy="3431556"/>
          </a:xfrm>
          <a:prstGeom prst="rect">
            <a:avLst/>
          </a:prstGeom>
        </p:spPr>
      </p:pic>
    </p:spTree>
    <p:custDataLst>
      <p:tags r:id="rId1"/>
    </p:custDataLst>
    <p:extLst>
      <p:ext uri="{BB962C8B-B14F-4D97-AF65-F5344CB8AC3E}">
        <p14:creationId xmlns:p14="http://schemas.microsoft.com/office/powerpoint/2010/main" val="3346133349"/>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0966"/>
                                        </p:tgtEl>
                                        <p:attrNameLst>
                                          <p:attrName>style.visibility</p:attrName>
                                        </p:attrNameLst>
                                      </p:cBhvr>
                                      <p:to>
                                        <p:strVal val="visible"/>
                                      </p:to>
                                    </p:set>
                                    <p:animEffect transition="in" filter="wipe(down)">
                                      <p:cBhvr>
                                        <p:cTn id="7" dur="500"/>
                                        <p:tgtEl>
                                          <p:spTgt spid="409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additive="base">
                                        <p:cTn id="12" dur="500" fill="hold"/>
                                        <p:tgtEl>
                                          <p:spTgt spid="18"/>
                                        </p:tgtEl>
                                        <p:attrNameLst>
                                          <p:attrName>ppt_x</p:attrName>
                                        </p:attrNameLst>
                                      </p:cBhvr>
                                      <p:tavLst>
                                        <p:tav tm="0">
                                          <p:val>
                                            <p:strVal val="#ppt_x"/>
                                          </p:val>
                                        </p:tav>
                                        <p:tav tm="100000">
                                          <p:val>
                                            <p:strVal val="#ppt_x"/>
                                          </p:val>
                                        </p:tav>
                                      </p:tavLst>
                                    </p:anim>
                                    <p:anim calcmode="lin" valueType="num">
                                      <p:cBhvr additive="base">
                                        <p:cTn id="13" dur="500" fill="hold"/>
                                        <p:tgtEl>
                                          <p:spTgt spid="18"/>
                                        </p:tgtEl>
                                        <p:attrNameLst>
                                          <p:attrName>ppt_y</p:attrName>
                                        </p:attrNameLst>
                                      </p:cBhvr>
                                      <p:tavLst>
                                        <p:tav tm="0">
                                          <p:val>
                                            <p:strVal val="1+#ppt_h/2"/>
                                          </p:val>
                                        </p:tav>
                                        <p:tav tm="100000">
                                          <p:val>
                                            <p:strVal val="#ppt_y"/>
                                          </p:val>
                                        </p:tav>
                                      </p:tavLst>
                                    </p:anim>
                                  </p:childTnLst>
                                </p:cTn>
                              </p:par>
                            </p:childTnLst>
                          </p:cTn>
                        </p:par>
                        <p:par>
                          <p:cTn id="14" fill="hold" nodeType="withGroup">
                            <p:stCondLst>
                              <p:cond delay="500"/>
                            </p:stCondLst>
                            <p:childTnLst>
                              <p:par>
                                <p:cTn id="15" presetID="42" presetClass="entr" presetSubtype="0" fill="hold" nodeType="afterEffect">
                                  <p:stCondLst>
                                    <p:cond delay="0"/>
                                  </p:stCondLst>
                                  <p:childTnLst>
                                    <p:set>
                                      <p:cBhvr>
                                        <p:cTn id="16" dur="1" fill="hold">
                                          <p:stCondLst>
                                            <p:cond delay="0"/>
                                          </p:stCondLst>
                                        </p:cTn>
                                        <p:tgtEl>
                                          <p:spTgt spid="7181"/>
                                        </p:tgtEl>
                                        <p:attrNameLst>
                                          <p:attrName>style.visibility</p:attrName>
                                        </p:attrNameLst>
                                      </p:cBhvr>
                                      <p:to>
                                        <p:strVal val="visible"/>
                                      </p:to>
                                    </p:set>
                                    <p:animEffect transition="in" filter="fade">
                                      <p:cBhvr>
                                        <p:cTn id="17" dur="1000"/>
                                        <p:tgtEl>
                                          <p:spTgt spid="7181"/>
                                        </p:tgtEl>
                                      </p:cBhvr>
                                    </p:animEffect>
                                    <p:anim calcmode="lin" valueType="num">
                                      <p:cBhvr>
                                        <p:cTn id="18" dur="1000" fill="hold"/>
                                        <p:tgtEl>
                                          <p:spTgt spid="7181"/>
                                        </p:tgtEl>
                                        <p:attrNameLst>
                                          <p:attrName>ppt_x</p:attrName>
                                        </p:attrNameLst>
                                      </p:cBhvr>
                                      <p:tavLst>
                                        <p:tav tm="0">
                                          <p:val>
                                            <p:strVal val="#ppt_x"/>
                                          </p:val>
                                        </p:tav>
                                        <p:tav tm="100000">
                                          <p:val>
                                            <p:strVal val="#ppt_x"/>
                                          </p:val>
                                        </p:tav>
                                      </p:tavLst>
                                    </p:anim>
                                    <p:anim calcmode="lin" valueType="num">
                                      <p:cBhvr>
                                        <p:cTn id="19" dur="1000" fill="hold"/>
                                        <p:tgtEl>
                                          <p:spTgt spid="7181"/>
                                        </p:tgtEl>
                                        <p:attrNameLst>
                                          <p:attrName>ppt_y</p:attrName>
                                        </p:attrNameLst>
                                      </p:cBhvr>
                                      <p:tavLst>
                                        <p:tav tm="0">
                                          <p:val>
                                            <p:strVal val="#ppt_y+.1"/>
                                          </p:val>
                                        </p:tav>
                                        <p:tav tm="100000">
                                          <p:val>
                                            <p:strVal val="#ppt_y"/>
                                          </p:val>
                                        </p:tav>
                                      </p:tavLst>
                                    </p:anim>
                                  </p:childTnLst>
                                </p:cTn>
                              </p:par>
                            </p:childTnLst>
                          </p:cTn>
                        </p:par>
                        <p:par>
                          <p:cTn id="20" fill="hold" nodeType="withGroup">
                            <p:stCondLst>
                              <p:cond delay="1500"/>
                            </p:stCondLst>
                            <p:childTnLst>
                              <p:par>
                                <p:cTn id="21" presetID="42" presetClass="entr" presetSubtype="0" fill="hold" nodeType="afterEffect">
                                  <p:stCondLst>
                                    <p:cond delay="0"/>
                                  </p:stCondLst>
                                  <p:childTnLst>
                                    <p:set>
                                      <p:cBhvr>
                                        <p:cTn id="22" dur="1" fill="hold">
                                          <p:stCondLst>
                                            <p:cond delay="0"/>
                                          </p:stCondLst>
                                        </p:cTn>
                                        <p:tgtEl>
                                          <p:spTgt spid="7183"/>
                                        </p:tgtEl>
                                        <p:attrNameLst>
                                          <p:attrName>style.visibility</p:attrName>
                                        </p:attrNameLst>
                                      </p:cBhvr>
                                      <p:to>
                                        <p:strVal val="visible"/>
                                      </p:to>
                                    </p:set>
                                    <p:animEffect transition="in" filter="fade">
                                      <p:cBhvr>
                                        <p:cTn id="23" dur="1000"/>
                                        <p:tgtEl>
                                          <p:spTgt spid="7183"/>
                                        </p:tgtEl>
                                      </p:cBhvr>
                                    </p:animEffect>
                                    <p:anim calcmode="lin" valueType="num">
                                      <p:cBhvr>
                                        <p:cTn id="24" dur="1000" fill="hold"/>
                                        <p:tgtEl>
                                          <p:spTgt spid="7183"/>
                                        </p:tgtEl>
                                        <p:attrNameLst>
                                          <p:attrName>ppt_x</p:attrName>
                                        </p:attrNameLst>
                                      </p:cBhvr>
                                      <p:tavLst>
                                        <p:tav tm="0">
                                          <p:val>
                                            <p:strVal val="#ppt_x"/>
                                          </p:val>
                                        </p:tav>
                                        <p:tav tm="100000">
                                          <p:val>
                                            <p:strVal val="#ppt_x"/>
                                          </p:val>
                                        </p:tav>
                                      </p:tavLst>
                                    </p:anim>
                                    <p:anim calcmode="lin" valueType="num">
                                      <p:cBhvr>
                                        <p:cTn id="25" dur="1000" fill="hold"/>
                                        <p:tgtEl>
                                          <p:spTgt spid="7183"/>
                                        </p:tgtEl>
                                        <p:attrNameLst>
                                          <p:attrName>ppt_y</p:attrName>
                                        </p:attrNameLst>
                                      </p:cBhvr>
                                      <p:tavLst>
                                        <p:tav tm="0">
                                          <p:val>
                                            <p:strVal val="#ppt_y+.1"/>
                                          </p:val>
                                        </p:tav>
                                        <p:tav tm="100000">
                                          <p:val>
                                            <p:strVal val="#ppt_y"/>
                                          </p:val>
                                        </p:tav>
                                      </p:tavLst>
                                    </p:anim>
                                  </p:childTnLst>
                                </p:cTn>
                              </p:par>
                            </p:childTnLst>
                          </p:cTn>
                        </p:par>
                        <p:par>
                          <p:cTn id="26" fill="hold" nodeType="withGroup">
                            <p:stCondLst>
                              <p:cond delay="2500"/>
                            </p:stCondLst>
                            <p:childTnLst>
                              <p:par>
                                <p:cTn id="27" presetID="42" presetClass="entr" presetSubtype="0" fill="hold" nodeType="afterEffect">
                                  <p:stCondLst>
                                    <p:cond delay="0"/>
                                  </p:stCondLst>
                                  <p:childTnLst>
                                    <p:set>
                                      <p:cBhvr>
                                        <p:cTn id="28" dur="1" fill="hold">
                                          <p:stCondLst>
                                            <p:cond delay="0"/>
                                          </p:stCondLst>
                                        </p:cTn>
                                        <p:tgtEl>
                                          <p:spTgt spid="7184"/>
                                        </p:tgtEl>
                                        <p:attrNameLst>
                                          <p:attrName>style.visibility</p:attrName>
                                        </p:attrNameLst>
                                      </p:cBhvr>
                                      <p:to>
                                        <p:strVal val="visible"/>
                                      </p:to>
                                    </p:set>
                                    <p:animEffect transition="in" filter="fade">
                                      <p:cBhvr>
                                        <p:cTn id="29" dur="1000"/>
                                        <p:tgtEl>
                                          <p:spTgt spid="7184"/>
                                        </p:tgtEl>
                                      </p:cBhvr>
                                    </p:animEffect>
                                    <p:anim calcmode="lin" valueType="num">
                                      <p:cBhvr>
                                        <p:cTn id="30" dur="1000" fill="hold"/>
                                        <p:tgtEl>
                                          <p:spTgt spid="7184"/>
                                        </p:tgtEl>
                                        <p:attrNameLst>
                                          <p:attrName>ppt_x</p:attrName>
                                        </p:attrNameLst>
                                      </p:cBhvr>
                                      <p:tavLst>
                                        <p:tav tm="0">
                                          <p:val>
                                            <p:strVal val="#ppt_x"/>
                                          </p:val>
                                        </p:tav>
                                        <p:tav tm="100000">
                                          <p:val>
                                            <p:strVal val="#ppt_x"/>
                                          </p:val>
                                        </p:tav>
                                      </p:tavLst>
                                    </p:anim>
                                    <p:anim calcmode="lin" valueType="num">
                                      <p:cBhvr>
                                        <p:cTn id="31" dur="1000" fill="hold"/>
                                        <p:tgtEl>
                                          <p:spTgt spid="718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wipe(down)">
                                      <p:cBhvr>
                                        <p:cTn id="42" dur="500"/>
                                        <p:tgtEl>
                                          <p:spTgt spid="19"/>
                                        </p:tgtEl>
                                      </p:cBhvr>
                                    </p:animEffect>
                                  </p:childTnLst>
                                </p:cTn>
                              </p:par>
                            </p:childTnLst>
                          </p:cTn>
                        </p:par>
                        <p:par>
                          <p:cTn id="43" fill="hold">
                            <p:stCondLst>
                              <p:cond delay="500"/>
                            </p:stCondLst>
                            <p:childTnLst>
                              <p:par>
                                <p:cTn id="44" presetID="6" presetClass="entr" presetSubtype="16" fill="hold" grpId="0"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circle(in)">
                                      <p:cBhvr>
                                        <p:cTn id="46" dur="2000"/>
                                        <p:tgtEl>
                                          <p:spTgt spid="6"/>
                                        </p:tgtEl>
                                      </p:cBhvr>
                                    </p:animEffect>
                                  </p:childTnLst>
                                </p:cTn>
                              </p:par>
                            </p:childTnLst>
                          </p:cTn>
                        </p:par>
                      </p:childTnLst>
                    </p:cTn>
                  </p:par>
                  <p:par>
                    <p:cTn id="47" fill="hold">
                      <p:stCondLst>
                        <p:cond delay="indefinite"/>
                      </p:stCondLst>
                      <p:childTnLst>
                        <p:par>
                          <p:cTn id="48" fill="hold">
                            <p:stCondLst>
                              <p:cond delay="0"/>
                            </p:stCondLst>
                            <p:childTnLst>
                              <p:par>
                                <p:cTn id="49" presetID="6" presetClass="entr" presetSubtype="16" fill="hold" grpId="0" nodeType="click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circle(in)">
                                      <p:cBhvr>
                                        <p:cTn id="51"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6" grpId="0"/>
      <p:bldP spid="9" grpId="0"/>
      <p:bldP spid="18" grpId="0"/>
      <p:bldP spid="6" grpId="0"/>
      <p:bldP spid="19" grpId="0" animBg="1"/>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770404" y="912252"/>
            <a:ext cx="10883714" cy="5416868"/>
          </a:xfrm>
          <a:prstGeom prst="rect">
            <a:avLst/>
          </a:prstGeom>
        </p:spPr>
        <p:txBody>
          <a:bodyPr wrap="square">
            <a:spAutoFit/>
          </a:bodyPr>
          <a:lstStyle/>
          <a:p>
            <a:pPr>
              <a:defRPr/>
            </a:pPr>
            <a:r>
              <a:rPr lang="en-US" sz="3200" b="1" dirty="0">
                <a:solidFill>
                  <a:srgbClr val="FF0000"/>
                </a:solidFill>
                <a:latin typeface="Times New Roman" panose="02020603050405020304" pitchFamily="18" charset="0"/>
                <a:cs typeface="Times New Roman" panose="02020603050405020304" pitchFamily="18" charset="0"/>
              </a:rPr>
              <a:t>1. Trang </a:t>
            </a:r>
            <a:r>
              <a:rPr lang="en-US" sz="3200" b="1" dirty="0" err="1">
                <a:solidFill>
                  <a:srgbClr val="FF0000"/>
                </a:solidFill>
                <a:latin typeface="Times New Roman" panose="02020603050405020304" pitchFamily="18" charset="0"/>
                <a:cs typeface="Times New Roman" panose="02020603050405020304" pitchFamily="18" charset="0"/>
              </a:rPr>
              <a:t>phục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và</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vai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trò</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của</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trang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phục</a:t>
            </a:r>
            <a:endParaRPr lang="en-US" sz="3200" b="1" dirty="0">
              <a:solidFill>
                <a:srgbClr val="FF0000"/>
              </a:solidFill>
              <a:latin typeface="Times New Roman" panose="02020603050405020304" pitchFamily="18" charset="0"/>
              <a:cs typeface="Times New Roman" panose="02020603050405020304" pitchFamily="18" charset="0"/>
            </a:endParaRPr>
          </a:p>
          <a:p>
            <a:pPr algn="just">
              <a:defRPr/>
            </a:pPr>
            <a:r>
              <a:rPr lang="en-US" sz="3200" dirty="0">
                <a:solidFill>
                  <a:srgbClr val="1026FC"/>
                </a:solidFill>
                <a:latin typeface="Times New Roman" panose="02020603050405020304" pitchFamily="18" charset="0"/>
                <a:cs typeface="Times New Roman" panose="02020603050405020304" pitchFamily="18" charset="0"/>
              </a:rPr>
              <a:t>- </a:t>
            </a:r>
            <a:r>
              <a:rPr lang="vi-VN" sz="3200" dirty="0">
                <a:solidFill>
                  <a:srgbClr val="1026FC"/>
                </a:solidFill>
                <a:latin typeface="Times New Roman" panose="02020603050405020304" pitchFamily="18" charset="0"/>
                <a:cs typeface="Times New Roman" panose="02020603050405020304" pitchFamily="18" charset="0"/>
              </a:rPr>
              <a:t>Trang phục bao gồm quần áo và một số vật dụng đi kèm như mũ, giày, tất, khăn choàng,... </a:t>
            </a:r>
            <a:r>
              <a:rPr lang="en-US" sz="3200" dirty="0">
                <a:solidFill>
                  <a:srgbClr val="1026FC"/>
                </a:solidFill>
                <a:latin typeface="Times New Roman" panose="02020603050405020304" pitchFamily="18" charset="0"/>
                <a:cs typeface="Times New Roman" panose="02020603050405020304" pitchFamily="18" charset="0"/>
              </a:rPr>
              <a:t>  </a:t>
            </a:r>
          </a:p>
          <a:p>
            <a:pPr algn="just">
              <a:defRPr/>
            </a:pPr>
            <a:r>
              <a:rPr lang="en-US" sz="3200" dirty="0">
                <a:solidFill>
                  <a:srgbClr val="1026FC"/>
                </a:solidFill>
                <a:latin typeface="Times New Roman" panose="02020603050405020304" pitchFamily="18" charset="0"/>
                <a:cs typeface="Times New Roman" panose="02020603050405020304" pitchFamily="18" charset="0"/>
              </a:rPr>
              <a:t>- </a:t>
            </a:r>
            <a:r>
              <a:rPr lang="vi-VN" sz="3200" dirty="0">
                <a:solidFill>
                  <a:srgbClr val="1026FC"/>
                </a:solidFill>
                <a:latin typeface="Times New Roman" panose="02020603050405020304" pitchFamily="18" charset="0"/>
                <a:cs typeface="Times New Roman" panose="02020603050405020304" pitchFamily="18" charset="0"/>
              </a:rPr>
              <a:t>Trang phục rất đa dạng, phong phú theo nhu cầu may mặc của con nguời</a:t>
            </a:r>
            <a:r>
              <a:rPr lang="en-US" sz="3200" dirty="0">
                <a:solidFill>
                  <a:srgbClr val="1026FC"/>
                </a:solidFill>
                <a:latin typeface="Times New Roman" panose="02020603050405020304" pitchFamily="18" charset="0"/>
                <a:cs typeface="Times New Roman" panose="02020603050405020304" pitchFamily="18" charset="0"/>
              </a:rPr>
              <a:t>.</a:t>
            </a:r>
          </a:p>
          <a:p>
            <a:pPr marL="457200" indent="-457200" algn="just">
              <a:buFontTx/>
              <a:buChar char="-"/>
              <a:defRPr/>
            </a:pPr>
            <a:r>
              <a:rPr lang="en-US" sz="3200" dirty="0">
                <a:solidFill>
                  <a:srgbClr val="1026FC"/>
                </a:solidFill>
                <a:latin typeface="Times New Roman" panose="02020603050405020304" pitchFamily="18" charset="0"/>
                <a:cs typeface="Times New Roman" panose="02020603050405020304" pitchFamily="18" charset="0"/>
              </a:rPr>
              <a:t>V</a:t>
            </a:r>
            <a:r>
              <a:rPr lang="vi-VN" sz="3200" dirty="0">
                <a:solidFill>
                  <a:srgbClr val="1026FC"/>
                </a:solidFill>
                <a:latin typeface="Times New Roman" panose="02020603050405020304" pitchFamily="18" charset="0"/>
                <a:cs typeface="Times New Roman" panose="02020603050405020304" pitchFamily="18" charset="0"/>
              </a:rPr>
              <a:t>ai trò </a:t>
            </a:r>
            <a:r>
              <a:rPr lang="en-US" sz="3200" dirty="0" err="1">
                <a:solidFill>
                  <a:srgbClr val="1026FC"/>
                </a:solidFill>
                <a:latin typeface="Times New Roman" panose="02020603050405020304" pitchFamily="18" charset="0"/>
                <a:cs typeface="Times New Roman" panose="02020603050405020304" pitchFamily="18" charset="0"/>
              </a:rPr>
              <a:t>của</a:t>
            </a:r>
            <a:r>
              <a:rPr lang="en-US" sz="3200" dirty="0">
                <a:solidFill>
                  <a:srgbClr val="1026FC"/>
                </a:solidFill>
                <a:latin typeface="Times New Roman" panose="02020603050405020304" pitchFamily="18" charset="0"/>
                <a:cs typeface="Times New Roman" panose="02020603050405020304" pitchFamily="18" charset="0"/>
              </a:rPr>
              <a:t> t</a:t>
            </a:r>
            <a:r>
              <a:rPr lang="vi-VN" sz="3200" dirty="0">
                <a:solidFill>
                  <a:srgbClr val="1026FC"/>
                </a:solidFill>
                <a:latin typeface="Times New Roman" panose="02020603050405020304" pitchFamily="18" charset="0"/>
                <a:cs typeface="Times New Roman" panose="02020603050405020304" pitchFamily="18" charset="0"/>
              </a:rPr>
              <a:t>rang phục</a:t>
            </a:r>
            <a:r>
              <a:rPr lang="en-US" sz="3200" dirty="0">
                <a:solidFill>
                  <a:srgbClr val="1026FC"/>
                </a:solidFill>
                <a:latin typeface="Times New Roman" panose="02020603050405020304" pitchFamily="18" charset="0"/>
                <a:cs typeface="Times New Roman" panose="02020603050405020304" pitchFamily="18" charset="0"/>
              </a:rPr>
              <a:t>:</a:t>
            </a:r>
          </a:p>
          <a:p>
            <a:pPr algn="just">
              <a:defRPr/>
            </a:pPr>
            <a:r>
              <a:rPr lang="en-US" sz="3200" dirty="0">
                <a:solidFill>
                  <a:srgbClr val="1026FC"/>
                </a:solidFill>
                <a:latin typeface="Times New Roman" panose="02020603050405020304" pitchFamily="18" charset="0"/>
                <a:cs typeface="Times New Roman" panose="02020603050405020304" pitchFamily="18" charset="0"/>
              </a:rPr>
              <a:t>+ B</a:t>
            </a:r>
            <a:r>
              <a:rPr lang="vi-VN" sz="3200" dirty="0">
                <a:solidFill>
                  <a:srgbClr val="1026FC"/>
                </a:solidFill>
                <a:latin typeface="Times New Roman" panose="02020603050405020304" pitchFamily="18" charset="0"/>
                <a:cs typeface="Times New Roman" panose="02020603050405020304" pitchFamily="18" charset="0"/>
              </a:rPr>
              <a:t>ảo vệ cơ thể </a:t>
            </a:r>
            <a:r>
              <a:rPr lang="en-US" sz="3200" dirty="0" err="1">
                <a:solidFill>
                  <a:srgbClr val="1026FC"/>
                </a:solidFill>
                <a:latin typeface="Times New Roman" panose="02020603050405020304" pitchFamily="18" charset="0"/>
                <a:cs typeface="Times New Roman" panose="02020603050405020304" pitchFamily="18" charset="0"/>
              </a:rPr>
              <a:t>chống</a:t>
            </a:r>
            <a:r>
              <a:rPr lang="en-US" sz="3200" dirty="0">
                <a:solidFill>
                  <a:srgbClr val="1026FC"/>
                </a:solidFill>
                <a:latin typeface="Times New Roman" panose="02020603050405020304" pitchFamily="18" charset="0"/>
                <a:cs typeface="Times New Roman" panose="02020603050405020304" pitchFamily="18" charset="0"/>
              </a:rPr>
              <a:t> </a:t>
            </a:r>
            <a:r>
              <a:rPr lang="en-US" sz="3200" dirty="0" err="1">
                <a:solidFill>
                  <a:srgbClr val="1026FC"/>
                </a:solidFill>
                <a:latin typeface="Times New Roman" panose="02020603050405020304" pitchFamily="18" charset="0"/>
                <a:cs typeface="Times New Roman" panose="02020603050405020304" pitchFamily="18" charset="0"/>
              </a:rPr>
              <a:t>lại</a:t>
            </a:r>
            <a:r>
              <a:rPr lang="en-US" sz="3200" dirty="0">
                <a:solidFill>
                  <a:srgbClr val="1026FC"/>
                </a:solidFill>
                <a:latin typeface="Times New Roman" panose="02020603050405020304" pitchFamily="18" charset="0"/>
                <a:cs typeface="Times New Roman" panose="02020603050405020304" pitchFamily="18" charset="0"/>
              </a:rPr>
              <a:t> </a:t>
            </a:r>
            <a:r>
              <a:rPr lang="en-US" sz="3200" dirty="0" err="1">
                <a:solidFill>
                  <a:srgbClr val="1026FC"/>
                </a:solidFill>
                <a:latin typeface="Times New Roman" panose="02020603050405020304" pitchFamily="18" charset="0"/>
                <a:cs typeface="Times New Roman" panose="02020603050405020304" pitchFamily="18" charset="0"/>
              </a:rPr>
              <a:t>những</a:t>
            </a:r>
            <a:r>
              <a:rPr lang="en-US" sz="3200" dirty="0">
                <a:solidFill>
                  <a:srgbClr val="1026FC"/>
                </a:solidFill>
                <a:latin typeface="Times New Roman" panose="02020603050405020304" pitchFamily="18" charset="0"/>
                <a:cs typeface="Times New Roman" panose="02020603050405020304" pitchFamily="18" charset="0"/>
              </a:rPr>
              <a:t> </a:t>
            </a:r>
            <a:r>
              <a:rPr lang="en-US" sz="3200" dirty="0" err="1">
                <a:solidFill>
                  <a:srgbClr val="1026FC"/>
                </a:solidFill>
                <a:latin typeface="Times New Roman" panose="02020603050405020304" pitchFamily="18" charset="0"/>
                <a:cs typeface="Times New Roman" panose="02020603050405020304" pitchFamily="18" charset="0"/>
              </a:rPr>
              <a:t>tác</a:t>
            </a:r>
            <a:r>
              <a:rPr lang="en-US" sz="3200" dirty="0">
                <a:solidFill>
                  <a:srgbClr val="1026FC"/>
                </a:solidFill>
                <a:latin typeface="Times New Roman" panose="02020603050405020304" pitchFamily="18" charset="0"/>
                <a:cs typeface="Times New Roman" panose="02020603050405020304" pitchFamily="18" charset="0"/>
              </a:rPr>
              <a:t> </a:t>
            </a:r>
            <a:r>
              <a:rPr lang="en-US" sz="3200" dirty="0" err="1">
                <a:solidFill>
                  <a:srgbClr val="1026FC"/>
                </a:solidFill>
                <a:latin typeface="Times New Roman" panose="02020603050405020304" pitchFamily="18" charset="0"/>
                <a:cs typeface="Times New Roman" panose="02020603050405020304" pitchFamily="18" charset="0"/>
              </a:rPr>
              <a:t>hại</a:t>
            </a:r>
            <a:r>
              <a:rPr lang="en-US" sz="3200" dirty="0">
                <a:solidFill>
                  <a:srgbClr val="1026FC"/>
                </a:solidFill>
                <a:latin typeface="Times New Roman" panose="02020603050405020304" pitchFamily="18" charset="0"/>
                <a:cs typeface="Times New Roman" panose="02020603050405020304" pitchFamily="18" charset="0"/>
              </a:rPr>
              <a:t> </a:t>
            </a:r>
            <a:r>
              <a:rPr lang="en-US" sz="3200" dirty="0" err="1">
                <a:solidFill>
                  <a:srgbClr val="1026FC"/>
                </a:solidFill>
                <a:latin typeface="Times New Roman" panose="02020603050405020304" pitchFamily="18" charset="0"/>
                <a:cs typeface="Times New Roman" panose="02020603050405020304" pitchFamily="18" charset="0"/>
              </a:rPr>
              <a:t>của</a:t>
            </a:r>
            <a:r>
              <a:rPr lang="en-US" sz="3200" dirty="0">
                <a:solidFill>
                  <a:srgbClr val="1026FC"/>
                </a:solidFill>
                <a:latin typeface="Times New Roman" panose="02020603050405020304" pitchFamily="18" charset="0"/>
                <a:cs typeface="Times New Roman" panose="02020603050405020304" pitchFamily="18" charset="0"/>
              </a:rPr>
              <a:t> </a:t>
            </a:r>
            <a:r>
              <a:rPr lang="en-US" sz="3200" dirty="0" err="1">
                <a:solidFill>
                  <a:srgbClr val="1026FC"/>
                </a:solidFill>
                <a:latin typeface="Times New Roman" panose="02020603050405020304" pitchFamily="18" charset="0"/>
                <a:cs typeface="Times New Roman" panose="02020603050405020304" pitchFamily="18" charset="0"/>
              </a:rPr>
              <a:t>môi</a:t>
            </a:r>
            <a:r>
              <a:rPr lang="en-US" sz="3200" dirty="0">
                <a:solidFill>
                  <a:srgbClr val="1026FC"/>
                </a:solidFill>
                <a:latin typeface="Times New Roman" panose="02020603050405020304" pitchFamily="18" charset="0"/>
                <a:cs typeface="Times New Roman" panose="02020603050405020304" pitchFamily="18" charset="0"/>
              </a:rPr>
              <a:t> </a:t>
            </a:r>
            <a:r>
              <a:rPr lang="en-US" sz="3200" dirty="0" err="1">
                <a:solidFill>
                  <a:srgbClr val="1026FC"/>
                </a:solidFill>
                <a:latin typeface="Times New Roman" panose="02020603050405020304" pitchFamily="18" charset="0"/>
                <a:cs typeface="Times New Roman" panose="02020603050405020304" pitchFamily="18" charset="0"/>
              </a:rPr>
              <a:t>trường</a:t>
            </a:r>
            <a:r>
              <a:rPr lang="en-US" sz="3200" dirty="0">
                <a:solidFill>
                  <a:srgbClr val="1026FC"/>
                </a:solidFill>
                <a:latin typeface="Times New Roman" panose="02020603050405020304" pitchFamily="18" charset="0"/>
                <a:cs typeface="Times New Roman" panose="02020603050405020304" pitchFamily="18" charset="0"/>
              </a:rPr>
              <a:t>.</a:t>
            </a:r>
          </a:p>
          <a:p>
            <a:pPr algn="just">
              <a:defRPr/>
            </a:pPr>
            <a:r>
              <a:rPr lang="en-US" sz="3200" dirty="0">
                <a:solidFill>
                  <a:srgbClr val="1026FC"/>
                </a:solidFill>
                <a:latin typeface="Times New Roman" panose="02020603050405020304" pitchFamily="18" charset="0"/>
                <a:cs typeface="Times New Roman" panose="02020603050405020304" pitchFamily="18" charset="0"/>
              </a:rPr>
              <a:t>+ L</a:t>
            </a:r>
            <a:r>
              <a:rPr lang="vi-VN" sz="3200" dirty="0">
                <a:solidFill>
                  <a:srgbClr val="1026FC"/>
                </a:solidFill>
                <a:latin typeface="Times New Roman" panose="02020603050405020304" pitchFamily="18" charset="0"/>
                <a:cs typeface="Times New Roman" panose="02020603050405020304" pitchFamily="18" charset="0"/>
              </a:rPr>
              <a:t>àm đẹp cho con người trong mọi hoạt động.</a:t>
            </a:r>
            <a:endParaRPr lang="en-US" sz="3200" dirty="0">
              <a:solidFill>
                <a:srgbClr val="1026FC"/>
              </a:solidFill>
              <a:latin typeface="Times New Roman" panose="02020603050405020304" pitchFamily="18" charset="0"/>
              <a:cs typeface="Times New Roman" panose="02020603050405020304" pitchFamily="18" charset="0"/>
            </a:endParaRPr>
          </a:p>
          <a:p>
            <a:pPr>
              <a:defRPr/>
            </a:pPr>
            <a:endParaRPr lang="en-US" dirty="0">
              <a:solidFill>
                <a:srgbClr val="1026FC"/>
              </a:solidFill>
              <a:latin typeface="Calibri"/>
            </a:endParaRPr>
          </a:p>
          <a:p>
            <a:pPr>
              <a:defRPr/>
            </a:pPr>
            <a:endParaRPr lang="en-US" dirty="0">
              <a:solidFill>
                <a:srgbClr val="1026FC"/>
              </a:solidFill>
              <a:latin typeface="Calibri"/>
            </a:endParaRPr>
          </a:p>
          <a:p>
            <a:pPr>
              <a:defRPr/>
            </a:pPr>
            <a:endParaRPr lang="en-US" dirty="0">
              <a:solidFill>
                <a:srgbClr val="1026FC"/>
              </a:solidFill>
              <a:latin typeface="Calibri"/>
            </a:endParaRPr>
          </a:p>
          <a:p>
            <a:pPr>
              <a:defRPr/>
            </a:pPr>
            <a:endParaRPr lang="en-US" dirty="0">
              <a:solidFill>
                <a:srgbClr val="1026FC"/>
              </a:solidFill>
              <a:latin typeface="Calibri"/>
            </a:endParaRPr>
          </a:p>
          <a:p>
            <a:pPr>
              <a:defRPr/>
            </a:pPr>
            <a:endParaRPr lang="en-US" dirty="0">
              <a:solidFill>
                <a:srgbClr val="1026FC"/>
              </a:solidFill>
              <a:latin typeface="Calibri"/>
            </a:endParaRPr>
          </a:p>
        </p:txBody>
      </p:sp>
      <p:pic>
        <p:nvPicPr>
          <p:cNvPr id="8199"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73213" y="58738"/>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0"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82200" y="58738"/>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1" name="Pictur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210800" y="6253163"/>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2"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66875" y="645795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0" descr="viet3">
            <a:extLst>
              <a:ext uri="{FF2B5EF4-FFF2-40B4-BE49-F238E27FC236}">
                <a16:creationId xmlns:a16="http://schemas.microsoft.com/office/drawing/2014/main" id="{EFA33457-8AC5-4312-9056-B58ABBAA1A1E}"/>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181567" y="102553"/>
            <a:ext cx="807759" cy="490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740AE8B2-7335-46C8-B6E6-E6993A44661C}"/>
              </a:ext>
            </a:extLst>
          </p:cNvPr>
          <p:cNvPicPr>
            <a:picLocks noChangeAspect="1"/>
          </p:cNvPicPr>
          <p:nvPr/>
        </p:nvPicPr>
        <p:blipFill>
          <a:blip r:embed="rId4"/>
          <a:stretch>
            <a:fillRect/>
          </a:stretch>
        </p:blipFill>
        <p:spPr>
          <a:xfrm>
            <a:off x="2189583" y="58738"/>
            <a:ext cx="7608467" cy="853514"/>
          </a:xfrm>
          <a:prstGeom prst="rect">
            <a:avLst/>
          </a:prstGeom>
        </p:spPr>
      </p:pic>
    </p:spTree>
    <p:extLst>
      <p:ext uri="{BB962C8B-B14F-4D97-AF65-F5344CB8AC3E}">
        <p14:creationId xmlns:p14="http://schemas.microsoft.com/office/powerpoint/2010/main" val="295853469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6" name="Text Box 6"/>
          <p:cNvSpPr txBox="1">
            <a:spLocks noChangeArrowheads="1"/>
          </p:cNvSpPr>
          <p:nvPr/>
        </p:nvSpPr>
        <p:spPr bwMode="auto">
          <a:xfrm>
            <a:off x="6096000" y="1633539"/>
            <a:ext cx="4059238" cy="452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defRPr/>
            </a:pPr>
            <a:r>
              <a:rPr lang="en-US" sz="3200" dirty="0">
                <a:solidFill>
                  <a:prstClr val="white"/>
                </a:solidFill>
                <a:latin typeface="Calibri"/>
              </a:rPr>
              <a:t>N</a:t>
            </a:r>
            <a:r>
              <a:rPr lang="vi-VN" sz="3200" dirty="0">
                <a:solidFill>
                  <a:prstClr val="white"/>
                </a:solidFill>
              </a:rPr>
              <a:t>gôi nhà được trang bị hệ thống điều khiển tự động hay bán tự động cho các thiết bị trong gia đình Điều đó giúp cuộc sống trở nên tiện nghi hơn đảm bảo an ninh an toàn và tiết kiệm năng lượng</a:t>
            </a:r>
            <a:r>
              <a:rPr lang="en-US" altLang="vi-VN" sz="3200" dirty="0">
                <a:solidFill>
                  <a:prstClr val="white"/>
                </a:solidFill>
                <a:latin typeface="Calibri"/>
              </a:rPr>
              <a:t>.</a:t>
            </a:r>
          </a:p>
        </p:txBody>
      </p:sp>
      <p:sp>
        <p:nvSpPr>
          <p:cNvPr id="9" name="Text Box 5"/>
          <p:cNvSpPr txBox="1">
            <a:spLocks noChangeArrowheads="1"/>
          </p:cNvSpPr>
          <p:nvPr/>
        </p:nvSpPr>
        <p:spPr bwMode="auto">
          <a:xfrm>
            <a:off x="1878014" y="709613"/>
            <a:ext cx="84359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fr-FR" altLang="en-US" i="1" dirty="0" err="1">
                <a:solidFill>
                  <a:srgbClr val="1026FC"/>
                </a:solidFill>
              </a:rPr>
              <a:t>Quan</a:t>
            </a:r>
            <a:r>
              <a:rPr lang="fr-FR" altLang="en-US" i="1" dirty="0">
                <a:solidFill>
                  <a:srgbClr val="1026FC"/>
                </a:solidFill>
              </a:rPr>
              <a:t> </a:t>
            </a:r>
            <a:r>
              <a:rPr lang="fr-FR" altLang="en-US" i="1" dirty="0" err="1">
                <a:solidFill>
                  <a:srgbClr val="1026FC"/>
                </a:solidFill>
              </a:rPr>
              <a:t>sát</a:t>
            </a:r>
            <a:r>
              <a:rPr lang="fr-FR" altLang="en-US" i="1" dirty="0">
                <a:solidFill>
                  <a:srgbClr val="1026FC"/>
                </a:solidFill>
              </a:rPr>
              <a:t> </a:t>
            </a:r>
            <a:r>
              <a:rPr lang="fr-FR" altLang="en-US" i="1" dirty="0" err="1">
                <a:solidFill>
                  <a:srgbClr val="1026FC"/>
                </a:solidFill>
              </a:rPr>
              <a:t>Hình</a:t>
            </a:r>
            <a:r>
              <a:rPr lang="fr-FR" altLang="en-US" i="1" dirty="0">
                <a:solidFill>
                  <a:srgbClr val="1026FC"/>
                </a:solidFill>
              </a:rPr>
              <a:t> 7.3 </a:t>
            </a:r>
            <a:r>
              <a:rPr lang="fr-FR" altLang="en-US" i="1" dirty="0" err="1">
                <a:solidFill>
                  <a:srgbClr val="1026FC"/>
                </a:solidFill>
              </a:rPr>
              <a:t>và</a:t>
            </a:r>
            <a:r>
              <a:rPr lang="fr-FR" altLang="en-US" i="1" dirty="0">
                <a:solidFill>
                  <a:srgbClr val="1026FC"/>
                </a:solidFill>
              </a:rPr>
              <a:t> </a:t>
            </a:r>
            <a:r>
              <a:rPr lang="fr-FR" altLang="en-US" i="1" dirty="0" err="1">
                <a:solidFill>
                  <a:srgbClr val="1026FC"/>
                </a:solidFill>
              </a:rPr>
              <a:t>trả</a:t>
            </a:r>
            <a:r>
              <a:rPr lang="fr-FR" altLang="en-US" i="1" dirty="0">
                <a:solidFill>
                  <a:srgbClr val="1026FC"/>
                </a:solidFill>
              </a:rPr>
              <a:t> </a:t>
            </a:r>
            <a:r>
              <a:rPr lang="fr-FR" altLang="en-US" i="1" dirty="0" err="1">
                <a:solidFill>
                  <a:srgbClr val="1026FC"/>
                </a:solidFill>
              </a:rPr>
              <a:t>lời</a:t>
            </a:r>
            <a:r>
              <a:rPr lang="fr-FR" altLang="en-US" i="1" dirty="0">
                <a:solidFill>
                  <a:srgbClr val="1026FC"/>
                </a:solidFill>
              </a:rPr>
              <a:t> </a:t>
            </a:r>
            <a:r>
              <a:rPr lang="fr-FR" altLang="en-US" i="1" dirty="0" err="1">
                <a:solidFill>
                  <a:srgbClr val="1026FC"/>
                </a:solidFill>
              </a:rPr>
              <a:t>các</a:t>
            </a:r>
            <a:r>
              <a:rPr lang="fr-FR" altLang="en-US" i="1" dirty="0">
                <a:solidFill>
                  <a:srgbClr val="1026FC"/>
                </a:solidFill>
              </a:rPr>
              <a:t> </a:t>
            </a:r>
            <a:r>
              <a:rPr lang="fr-FR" altLang="en-US" i="1" dirty="0" err="1">
                <a:solidFill>
                  <a:srgbClr val="1026FC"/>
                </a:solidFill>
              </a:rPr>
              <a:t>câu</a:t>
            </a:r>
            <a:r>
              <a:rPr lang="fr-FR" altLang="en-US" i="1" dirty="0">
                <a:solidFill>
                  <a:srgbClr val="1026FC"/>
                </a:solidFill>
              </a:rPr>
              <a:t> </a:t>
            </a:r>
            <a:r>
              <a:rPr lang="fr-FR" altLang="en-US" i="1" dirty="0" err="1">
                <a:solidFill>
                  <a:srgbClr val="1026FC"/>
                </a:solidFill>
              </a:rPr>
              <a:t>hỏi</a:t>
            </a:r>
            <a:r>
              <a:rPr lang="fr-FR" altLang="en-US" i="1" dirty="0">
                <a:solidFill>
                  <a:srgbClr val="1026FC"/>
                </a:solidFill>
              </a:rPr>
              <a:t> </a:t>
            </a:r>
            <a:r>
              <a:rPr lang="fr-FR" altLang="en-US" i="1" dirty="0" err="1">
                <a:solidFill>
                  <a:srgbClr val="1026FC"/>
                </a:solidFill>
              </a:rPr>
              <a:t>dưới</a:t>
            </a:r>
            <a:r>
              <a:rPr lang="fr-FR" altLang="en-US" i="1" dirty="0">
                <a:solidFill>
                  <a:srgbClr val="1026FC"/>
                </a:solidFill>
              </a:rPr>
              <a:t> </a:t>
            </a:r>
            <a:r>
              <a:rPr lang="fr-FR" altLang="en-US" i="1" dirty="0" err="1">
                <a:solidFill>
                  <a:srgbClr val="1026FC"/>
                </a:solidFill>
              </a:rPr>
              <a:t>đây</a:t>
            </a:r>
            <a:r>
              <a:rPr lang="fr-FR" altLang="en-US" i="1" dirty="0">
                <a:solidFill>
                  <a:srgbClr val="1026FC"/>
                </a:solidFill>
              </a:rPr>
              <a:t>:</a:t>
            </a:r>
            <a:endParaRPr lang="en-US" altLang="en-US" i="1" dirty="0">
              <a:solidFill>
                <a:srgbClr val="1026FC"/>
              </a:solidFill>
            </a:endParaRPr>
          </a:p>
        </p:txBody>
      </p:sp>
      <p:sp>
        <p:nvSpPr>
          <p:cNvPr id="9220" name="Rectangle 29"/>
          <p:cNvSpPr>
            <a:spLocks noChangeArrowheads="1"/>
          </p:cNvSpPr>
          <p:nvPr/>
        </p:nvSpPr>
        <p:spPr bwMode="auto">
          <a:xfrm>
            <a:off x="1722438" y="152400"/>
            <a:ext cx="8716962" cy="6477000"/>
          </a:xfrm>
          <a:prstGeom prst="rect">
            <a:avLst/>
          </a:prstGeom>
          <a:noFill/>
          <a:ln w="9525" algn="ctr">
            <a:solidFill>
              <a:srgbClr val="00FFCC"/>
            </a:solidFill>
            <a:prstDash val="dash"/>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vi-VN" altLang="en-US" sz="3200">
              <a:solidFill>
                <a:prstClr val="black"/>
              </a:solidFill>
              <a:latin typeface="VNI-Times" pitchFamily="2" charset="0"/>
            </a:endParaRPr>
          </a:p>
        </p:txBody>
      </p:sp>
      <p:sp>
        <p:nvSpPr>
          <p:cNvPr id="9221" name="Rectangle 10"/>
          <p:cNvSpPr>
            <a:spLocks noChangeArrowheads="1"/>
          </p:cNvSpPr>
          <p:nvPr/>
        </p:nvSpPr>
        <p:spPr bwMode="auto">
          <a:xfrm>
            <a:off x="2262189" y="141288"/>
            <a:ext cx="453201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fr-FR" altLang="en-US" sz="3600" b="1" dirty="0">
                <a:solidFill>
                  <a:srgbClr val="FF3300"/>
                </a:solidFill>
              </a:rPr>
              <a:t>2. </a:t>
            </a:r>
            <a:r>
              <a:rPr lang="fr-FR" altLang="en-US" sz="3600" b="1" dirty="0" err="1">
                <a:solidFill>
                  <a:srgbClr val="FF3300"/>
                </a:solidFill>
              </a:rPr>
              <a:t>Các</a:t>
            </a:r>
            <a:r>
              <a:rPr lang="fr-FR" altLang="en-US" sz="3600" b="1" dirty="0">
                <a:solidFill>
                  <a:srgbClr val="FF3300"/>
                </a:solidFill>
              </a:rPr>
              <a:t> </a:t>
            </a:r>
            <a:r>
              <a:rPr lang="fr-FR" altLang="en-US" sz="3600" b="1" dirty="0" err="1">
                <a:solidFill>
                  <a:srgbClr val="FF3300"/>
                </a:solidFill>
              </a:rPr>
              <a:t>loại</a:t>
            </a:r>
            <a:r>
              <a:rPr lang="fr-FR" altLang="en-US" sz="3600" b="1" dirty="0">
                <a:solidFill>
                  <a:srgbClr val="FF3300"/>
                </a:solidFill>
              </a:rPr>
              <a:t> </a:t>
            </a:r>
            <a:r>
              <a:rPr lang="fr-FR" altLang="en-US" sz="3600" b="1" dirty="0" err="1">
                <a:solidFill>
                  <a:srgbClr val="FF3300"/>
                </a:solidFill>
              </a:rPr>
              <a:t>trang</a:t>
            </a:r>
            <a:r>
              <a:rPr lang="fr-FR" altLang="en-US" sz="3600" b="1" dirty="0">
                <a:solidFill>
                  <a:srgbClr val="FF3300"/>
                </a:solidFill>
              </a:rPr>
              <a:t> </a:t>
            </a:r>
            <a:r>
              <a:rPr lang="fr-FR" altLang="en-US" sz="3600" b="1" dirty="0" err="1">
                <a:solidFill>
                  <a:srgbClr val="FF3300"/>
                </a:solidFill>
              </a:rPr>
              <a:t>phục</a:t>
            </a:r>
            <a:endParaRPr lang="en-US" altLang="en-US" sz="3600" b="1" dirty="0">
              <a:solidFill>
                <a:srgbClr val="FF3300"/>
              </a:solidFill>
            </a:endParaRPr>
          </a:p>
        </p:txBody>
      </p:sp>
      <p:sp>
        <p:nvSpPr>
          <p:cNvPr id="12" name="Rectangle 6"/>
          <p:cNvSpPr>
            <a:spLocks noChangeArrowheads="1"/>
          </p:cNvSpPr>
          <p:nvPr/>
        </p:nvSpPr>
        <p:spPr bwMode="auto">
          <a:xfrm>
            <a:off x="1951038" y="1373189"/>
            <a:ext cx="3124200"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spcBef>
                <a:spcPct val="50000"/>
              </a:spcBef>
            </a:pPr>
            <a:r>
              <a:rPr lang="fr-FR" altLang="en-US" sz="2800" dirty="0">
                <a:solidFill>
                  <a:srgbClr val="0000FF"/>
                </a:solidFill>
              </a:rPr>
              <a:t>1. </a:t>
            </a:r>
            <a:r>
              <a:rPr lang="fr-FR" altLang="en-US" sz="2800" dirty="0" err="1">
                <a:solidFill>
                  <a:srgbClr val="0000FF"/>
                </a:solidFill>
              </a:rPr>
              <a:t>Các</a:t>
            </a:r>
            <a:r>
              <a:rPr lang="fr-FR" altLang="en-US" sz="2800" dirty="0">
                <a:solidFill>
                  <a:srgbClr val="0000FF"/>
                </a:solidFill>
              </a:rPr>
              <a:t> </a:t>
            </a:r>
            <a:r>
              <a:rPr lang="fr-FR" altLang="en-US" sz="2800" dirty="0" err="1">
                <a:solidFill>
                  <a:srgbClr val="0000FF"/>
                </a:solidFill>
              </a:rPr>
              <a:t>trang</a:t>
            </a:r>
            <a:r>
              <a:rPr lang="fr-FR" altLang="en-US" sz="2800" dirty="0">
                <a:solidFill>
                  <a:srgbClr val="0000FF"/>
                </a:solidFill>
              </a:rPr>
              <a:t> </a:t>
            </a:r>
            <a:r>
              <a:rPr lang="fr-FR" altLang="en-US" sz="2800" dirty="0" err="1">
                <a:solidFill>
                  <a:srgbClr val="0000FF"/>
                </a:solidFill>
              </a:rPr>
              <a:t>phục</a:t>
            </a:r>
            <a:r>
              <a:rPr lang="fr-FR" altLang="en-US" sz="2800" dirty="0">
                <a:solidFill>
                  <a:srgbClr val="0000FF"/>
                </a:solidFill>
              </a:rPr>
              <a:t> </a:t>
            </a:r>
            <a:r>
              <a:rPr lang="fr-FR" altLang="en-US" sz="2800" dirty="0" err="1">
                <a:solidFill>
                  <a:srgbClr val="0000FF"/>
                </a:solidFill>
              </a:rPr>
              <a:t>trên</a:t>
            </a:r>
            <a:r>
              <a:rPr lang="fr-FR" altLang="en-US" sz="2800" dirty="0">
                <a:solidFill>
                  <a:srgbClr val="0000FF"/>
                </a:solidFill>
              </a:rPr>
              <a:t> </a:t>
            </a:r>
            <a:r>
              <a:rPr lang="fr-FR" altLang="en-US" sz="2800" dirty="0" err="1">
                <a:solidFill>
                  <a:srgbClr val="0000FF"/>
                </a:solidFill>
              </a:rPr>
              <a:t>đây</a:t>
            </a:r>
            <a:r>
              <a:rPr lang="fr-FR" altLang="en-US" sz="2800" dirty="0">
                <a:solidFill>
                  <a:srgbClr val="0000FF"/>
                </a:solidFill>
              </a:rPr>
              <a:t> </a:t>
            </a:r>
            <a:r>
              <a:rPr lang="fr-FR" altLang="en-US" sz="2800" dirty="0" err="1">
                <a:solidFill>
                  <a:srgbClr val="0000FF"/>
                </a:solidFill>
              </a:rPr>
              <a:t>được</a:t>
            </a:r>
            <a:r>
              <a:rPr lang="fr-FR" altLang="en-US" sz="2800" dirty="0">
                <a:solidFill>
                  <a:srgbClr val="0000FF"/>
                </a:solidFill>
              </a:rPr>
              <a:t> </a:t>
            </a:r>
            <a:r>
              <a:rPr lang="fr-FR" altLang="en-US" sz="2800" dirty="0" err="1">
                <a:solidFill>
                  <a:srgbClr val="0000FF"/>
                </a:solidFill>
              </a:rPr>
              <a:t>sử</a:t>
            </a:r>
            <a:r>
              <a:rPr lang="fr-FR" altLang="en-US" sz="2800" dirty="0">
                <a:solidFill>
                  <a:srgbClr val="0000FF"/>
                </a:solidFill>
              </a:rPr>
              <a:t> </a:t>
            </a:r>
            <a:r>
              <a:rPr lang="fr-FR" altLang="en-US" sz="2800" dirty="0" err="1">
                <a:solidFill>
                  <a:srgbClr val="0000FF"/>
                </a:solidFill>
              </a:rPr>
              <a:t>dụng</a:t>
            </a:r>
            <a:r>
              <a:rPr lang="fr-FR" altLang="en-US" sz="2800" dirty="0">
                <a:solidFill>
                  <a:srgbClr val="0000FF"/>
                </a:solidFill>
              </a:rPr>
              <a:t> </a:t>
            </a:r>
            <a:r>
              <a:rPr lang="fr-FR" altLang="en-US" sz="2800" dirty="0" err="1">
                <a:solidFill>
                  <a:srgbClr val="0000FF"/>
                </a:solidFill>
              </a:rPr>
              <a:t>trong</a:t>
            </a:r>
            <a:r>
              <a:rPr lang="fr-FR" altLang="en-US" sz="2800" dirty="0">
                <a:solidFill>
                  <a:srgbClr val="0000FF"/>
                </a:solidFill>
              </a:rPr>
              <a:t> </a:t>
            </a:r>
            <a:r>
              <a:rPr lang="fr-FR" altLang="en-US" sz="2800" dirty="0" err="1">
                <a:solidFill>
                  <a:srgbClr val="0000FF"/>
                </a:solidFill>
              </a:rPr>
              <a:t>hoàn</a:t>
            </a:r>
            <a:r>
              <a:rPr lang="fr-FR" altLang="en-US" sz="2800" dirty="0">
                <a:solidFill>
                  <a:srgbClr val="0000FF"/>
                </a:solidFill>
              </a:rPr>
              <a:t> </a:t>
            </a:r>
            <a:r>
              <a:rPr lang="fr-FR" altLang="en-US" sz="2800" dirty="0" err="1">
                <a:solidFill>
                  <a:srgbClr val="0000FF"/>
                </a:solidFill>
              </a:rPr>
              <a:t>cảnh</a:t>
            </a:r>
            <a:r>
              <a:rPr lang="fr-FR" altLang="en-US" sz="2800" dirty="0">
                <a:solidFill>
                  <a:srgbClr val="0000FF"/>
                </a:solidFill>
              </a:rPr>
              <a:t> </a:t>
            </a:r>
            <a:r>
              <a:rPr lang="fr-FR" altLang="en-US" sz="2800" dirty="0" err="1">
                <a:solidFill>
                  <a:srgbClr val="0000FF"/>
                </a:solidFill>
              </a:rPr>
              <a:t>nào</a:t>
            </a:r>
            <a:r>
              <a:rPr lang="fr-FR" altLang="en-US" sz="2800" dirty="0">
                <a:solidFill>
                  <a:srgbClr val="0000FF"/>
                </a:solidFill>
              </a:rPr>
              <a:t>?</a:t>
            </a:r>
          </a:p>
          <a:p>
            <a:pPr algn="just">
              <a:spcBef>
                <a:spcPct val="50000"/>
              </a:spcBef>
            </a:pPr>
            <a:r>
              <a:rPr lang="fr-FR" altLang="en-US" sz="2800" dirty="0">
                <a:solidFill>
                  <a:srgbClr val="0000FF"/>
                </a:solidFill>
              </a:rPr>
              <a:t>2. </a:t>
            </a:r>
            <a:r>
              <a:rPr lang="fr-FR" altLang="en-US" sz="2800" dirty="0" err="1">
                <a:solidFill>
                  <a:srgbClr val="0000FF"/>
                </a:solidFill>
              </a:rPr>
              <a:t>Hãy</a:t>
            </a:r>
            <a:r>
              <a:rPr lang="fr-FR" altLang="en-US" sz="2800" dirty="0">
                <a:solidFill>
                  <a:srgbClr val="0000FF"/>
                </a:solidFill>
              </a:rPr>
              <a:t> </a:t>
            </a:r>
            <a:r>
              <a:rPr lang="fr-FR" altLang="en-US" sz="2800" dirty="0" err="1">
                <a:solidFill>
                  <a:srgbClr val="0000FF"/>
                </a:solidFill>
              </a:rPr>
              <a:t>kể</a:t>
            </a:r>
            <a:r>
              <a:rPr lang="fr-FR" altLang="en-US" sz="2800" dirty="0">
                <a:solidFill>
                  <a:srgbClr val="0000FF"/>
                </a:solidFill>
              </a:rPr>
              <a:t> </a:t>
            </a:r>
            <a:r>
              <a:rPr lang="fr-FR" altLang="en-US" sz="2800" dirty="0" err="1">
                <a:solidFill>
                  <a:srgbClr val="0000FF"/>
                </a:solidFill>
              </a:rPr>
              <a:t>thêm</a:t>
            </a:r>
            <a:r>
              <a:rPr lang="fr-FR" altLang="en-US" sz="2800" dirty="0">
                <a:solidFill>
                  <a:srgbClr val="0000FF"/>
                </a:solidFill>
              </a:rPr>
              <a:t> </a:t>
            </a:r>
            <a:r>
              <a:rPr lang="fr-FR" altLang="en-US" sz="2800" dirty="0" err="1">
                <a:solidFill>
                  <a:srgbClr val="0000FF"/>
                </a:solidFill>
              </a:rPr>
              <a:t>những</a:t>
            </a:r>
            <a:r>
              <a:rPr lang="fr-FR" altLang="en-US" sz="2800" dirty="0">
                <a:solidFill>
                  <a:srgbClr val="0000FF"/>
                </a:solidFill>
              </a:rPr>
              <a:t> </a:t>
            </a:r>
            <a:r>
              <a:rPr lang="fr-FR" altLang="en-US" sz="2800" dirty="0" err="1">
                <a:solidFill>
                  <a:srgbClr val="0000FF"/>
                </a:solidFill>
              </a:rPr>
              <a:t>loại</a:t>
            </a:r>
            <a:r>
              <a:rPr lang="fr-FR" altLang="en-US" sz="2800" dirty="0">
                <a:solidFill>
                  <a:srgbClr val="0000FF"/>
                </a:solidFill>
              </a:rPr>
              <a:t> </a:t>
            </a:r>
            <a:r>
              <a:rPr lang="fr-FR" altLang="en-US" sz="2800" dirty="0" err="1">
                <a:solidFill>
                  <a:srgbClr val="0000FF"/>
                </a:solidFill>
              </a:rPr>
              <a:t>trang</a:t>
            </a:r>
            <a:r>
              <a:rPr lang="fr-FR" altLang="en-US" sz="2800" dirty="0">
                <a:solidFill>
                  <a:srgbClr val="0000FF"/>
                </a:solidFill>
              </a:rPr>
              <a:t> </a:t>
            </a:r>
            <a:r>
              <a:rPr lang="fr-FR" altLang="en-US" sz="2800" dirty="0" err="1">
                <a:solidFill>
                  <a:srgbClr val="0000FF"/>
                </a:solidFill>
              </a:rPr>
              <a:t>phục</a:t>
            </a:r>
            <a:r>
              <a:rPr lang="fr-FR" altLang="en-US" sz="2800" dirty="0">
                <a:solidFill>
                  <a:srgbClr val="0000FF"/>
                </a:solidFill>
              </a:rPr>
              <a:t> </a:t>
            </a:r>
            <a:r>
              <a:rPr lang="fr-FR" altLang="en-US" sz="2800" dirty="0" err="1">
                <a:solidFill>
                  <a:srgbClr val="0000FF"/>
                </a:solidFill>
              </a:rPr>
              <a:t>khác</a:t>
            </a:r>
            <a:r>
              <a:rPr lang="fr-FR" altLang="en-US" sz="2800" dirty="0">
                <a:solidFill>
                  <a:srgbClr val="0000FF"/>
                </a:solidFill>
              </a:rPr>
              <a:t> </a:t>
            </a:r>
            <a:r>
              <a:rPr lang="fr-FR" altLang="en-US" sz="2800" dirty="0" err="1">
                <a:solidFill>
                  <a:srgbClr val="0000FF"/>
                </a:solidFill>
              </a:rPr>
              <a:t>mà</a:t>
            </a:r>
            <a:r>
              <a:rPr lang="fr-FR" altLang="en-US" sz="2800" dirty="0">
                <a:solidFill>
                  <a:srgbClr val="0000FF"/>
                </a:solidFill>
              </a:rPr>
              <a:t> </a:t>
            </a:r>
            <a:r>
              <a:rPr lang="fr-FR" altLang="en-US" sz="2800" dirty="0" err="1">
                <a:solidFill>
                  <a:srgbClr val="0000FF"/>
                </a:solidFill>
              </a:rPr>
              <a:t>em</a:t>
            </a:r>
            <a:r>
              <a:rPr lang="fr-FR" altLang="en-US" sz="2800" dirty="0">
                <a:solidFill>
                  <a:srgbClr val="0000FF"/>
                </a:solidFill>
              </a:rPr>
              <a:t> </a:t>
            </a:r>
            <a:r>
              <a:rPr lang="fr-FR" altLang="en-US" sz="2800" dirty="0" err="1">
                <a:solidFill>
                  <a:srgbClr val="0000FF"/>
                </a:solidFill>
              </a:rPr>
              <a:t>biết</a:t>
            </a:r>
            <a:r>
              <a:rPr lang="fr-FR" altLang="en-US" sz="2800" dirty="0">
                <a:solidFill>
                  <a:srgbClr val="0000FF"/>
                </a:solidFill>
              </a:rPr>
              <a:t>.</a:t>
            </a:r>
            <a:endParaRPr lang="en-US" altLang="en-US" sz="2800" dirty="0">
              <a:solidFill>
                <a:srgbClr val="0000FF"/>
              </a:solidFill>
            </a:endParaRPr>
          </a:p>
          <a:p>
            <a:pPr algn="just">
              <a:spcBef>
                <a:spcPct val="50000"/>
              </a:spcBef>
            </a:pPr>
            <a:r>
              <a:rPr lang="vi-VN" altLang="en-US" sz="2800" dirty="0">
                <a:solidFill>
                  <a:srgbClr val="0000FF"/>
                </a:solidFill>
              </a:rPr>
              <a:t> </a:t>
            </a:r>
          </a:p>
        </p:txBody>
      </p:sp>
      <p:pic>
        <p:nvPicPr>
          <p:cNvPr id="9229" name="Picture 19" descr="Screen Clipping"/>
          <p:cNvPicPr>
            <a:picLocks noChangeAspect="1"/>
          </p:cNvPicPr>
          <p:nvPr/>
        </p:nvPicPr>
        <p:blipFill>
          <a:blip r:embed="rId3">
            <a:extLst>
              <a:ext uri="{28A0092B-C50C-407E-A947-70E740481C1C}">
                <a14:useLocalDpi xmlns:a14="http://schemas.microsoft.com/office/drawing/2010/main" val="0"/>
              </a:ext>
            </a:extLst>
          </a:blip>
          <a:srcRect l="1257" t="18892" r="75014" b="-2277"/>
          <a:stretch>
            <a:fillRect/>
          </a:stretch>
        </p:blipFill>
        <p:spPr bwMode="auto">
          <a:xfrm>
            <a:off x="5830888" y="1292226"/>
            <a:ext cx="1947862"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0" name="Picture 19" descr="Screen Clipping"/>
          <p:cNvPicPr>
            <a:picLocks noChangeAspect="1"/>
          </p:cNvPicPr>
          <p:nvPr/>
        </p:nvPicPr>
        <p:blipFill>
          <a:blip r:embed="rId3">
            <a:extLst>
              <a:ext uri="{28A0092B-C50C-407E-A947-70E740481C1C}">
                <a14:useLocalDpi xmlns:a14="http://schemas.microsoft.com/office/drawing/2010/main" val="0"/>
              </a:ext>
            </a:extLst>
          </a:blip>
          <a:srcRect l="29585" t="7819" r="50000"/>
          <a:stretch>
            <a:fillRect/>
          </a:stretch>
        </p:blipFill>
        <p:spPr bwMode="auto">
          <a:xfrm>
            <a:off x="5884863" y="3938588"/>
            <a:ext cx="1676400" cy="256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1" name="Picture 19" descr="Screen Clipping"/>
          <p:cNvPicPr>
            <a:picLocks noChangeAspect="1"/>
          </p:cNvPicPr>
          <p:nvPr/>
        </p:nvPicPr>
        <p:blipFill>
          <a:blip r:embed="rId3">
            <a:extLst>
              <a:ext uri="{28A0092B-C50C-407E-A947-70E740481C1C}">
                <a14:useLocalDpi xmlns:a14="http://schemas.microsoft.com/office/drawing/2010/main" val="0"/>
              </a:ext>
            </a:extLst>
          </a:blip>
          <a:srcRect l="55032" r="26410"/>
          <a:stretch>
            <a:fillRect/>
          </a:stretch>
        </p:blipFill>
        <p:spPr bwMode="auto">
          <a:xfrm>
            <a:off x="8205788" y="1231900"/>
            <a:ext cx="1524000"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2" name="Picture 19" descr="Screen Clipping"/>
          <p:cNvPicPr>
            <a:picLocks noChangeAspect="1"/>
          </p:cNvPicPr>
          <p:nvPr/>
        </p:nvPicPr>
        <p:blipFill>
          <a:blip r:embed="rId3">
            <a:extLst>
              <a:ext uri="{28A0092B-C50C-407E-A947-70E740481C1C}">
                <a14:useLocalDpi xmlns:a14="http://schemas.microsoft.com/office/drawing/2010/main" val="0"/>
              </a:ext>
            </a:extLst>
          </a:blip>
          <a:srcRect l="79083" t="16634"/>
          <a:stretch>
            <a:fillRect/>
          </a:stretch>
        </p:blipFill>
        <p:spPr bwMode="auto">
          <a:xfrm>
            <a:off x="7986714" y="3990976"/>
            <a:ext cx="1717675" cy="2508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73213" y="58738"/>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982200" y="58738"/>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210800" y="6253163"/>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666875" y="645795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7396162" y="1833860"/>
            <a:ext cx="1295400" cy="369332"/>
          </a:xfrm>
          <a:prstGeom prst="rect">
            <a:avLst/>
          </a:prstGeom>
          <a:noFill/>
        </p:spPr>
        <p:txBody>
          <a:bodyPr wrap="square" rtlCol="0">
            <a:spAutoFit/>
          </a:bodyPr>
          <a:lstStyle/>
          <a:p>
            <a:pPr algn="ctr"/>
            <a:r>
              <a:rPr lang="en-US" b="1" dirty="0" err="1">
                <a:solidFill>
                  <a:srgbClr val="1026FC"/>
                </a:solidFill>
                <a:latin typeface="Calibri"/>
              </a:rPr>
              <a:t>Đi</a:t>
            </a:r>
            <a:r>
              <a:rPr lang="en-US" b="1" dirty="0">
                <a:solidFill>
                  <a:srgbClr val="1026FC"/>
                </a:solidFill>
                <a:latin typeface="Calibri"/>
              </a:rPr>
              <a:t> </a:t>
            </a:r>
            <a:r>
              <a:rPr lang="en-US" b="1" dirty="0" err="1">
                <a:solidFill>
                  <a:srgbClr val="1026FC"/>
                </a:solidFill>
                <a:latin typeface="Calibri"/>
              </a:rPr>
              <a:t>học</a:t>
            </a:r>
            <a:endParaRPr lang="en-US" b="1" dirty="0">
              <a:solidFill>
                <a:srgbClr val="1026FC"/>
              </a:solidFill>
              <a:latin typeface="Calibri"/>
            </a:endParaRPr>
          </a:p>
        </p:txBody>
      </p:sp>
      <p:sp>
        <p:nvSpPr>
          <p:cNvPr id="18" name="TextBox 17"/>
          <p:cNvSpPr txBox="1"/>
          <p:nvPr/>
        </p:nvSpPr>
        <p:spPr>
          <a:xfrm>
            <a:off x="9521825" y="1833860"/>
            <a:ext cx="1295400" cy="369332"/>
          </a:xfrm>
          <a:prstGeom prst="rect">
            <a:avLst/>
          </a:prstGeom>
          <a:noFill/>
        </p:spPr>
        <p:txBody>
          <a:bodyPr wrap="square" rtlCol="0">
            <a:spAutoFit/>
          </a:bodyPr>
          <a:lstStyle/>
          <a:p>
            <a:pPr algn="ctr"/>
            <a:r>
              <a:rPr lang="en-US" b="1" dirty="0" err="1">
                <a:solidFill>
                  <a:srgbClr val="1026FC"/>
                </a:solidFill>
                <a:latin typeface="Calibri"/>
              </a:rPr>
              <a:t>Đi</a:t>
            </a:r>
            <a:r>
              <a:rPr lang="en-US" b="1" dirty="0">
                <a:solidFill>
                  <a:srgbClr val="1026FC"/>
                </a:solidFill>
                <a:latin typeface="Calibri"/>
              </a:rPr>
              <a:t> </a:t>
            </a:r>
            <a:r>
              <a:rPr lang="en-US" b="1" dirty="0" err="1">
                <a:solidFill>
                  <a:srgbClr val="1026FC"/>
                </a:solidFill>
                <a:latin typeface="Calibri"/>
              </a:rPr>
              <a:t>làm</a:t>
            </a:r>
            <a:endParaRPr lang="en-US" b="1" dirty="0">
              <a:solidFill>
                <a:srgbClr val="1026FC"/>
              </a:solidFill>
              <a:latin typeface="Calibri"/>
            </a:endParaRPr>
          </a:p>
        </p:txBody>
      </p:sp>
      <p:sp>
        <p:nvSpPr>
          <p:cNvPr id="19" name="TextBox 18"/>
          <p:cNvSpPr txBox="1"/>
          <p:nvPr/>
        </p:nvSpPr>
        <p:spPr>
          <a:xfrm>
            <a:off x="6913563" y="4354809"/>
            <a:ext cx="1295400" cy="369332"/>
          </a:xfrm>
          <a:prstGeom prst="rect">
            <a:avLst/>
          </a:prstGeom>
          <a:noFill/>
        </p:spPr>
        <p:txBody>
          <a:bodyPr wrap="square" rtlCol="0">
            <a:spAutoFit/>
          </a:bodyPr>
          <a:lstStyle/>
          <a:p>
            <a:pPr algn="ctr"/>
            <a:r>
              <a:rPr lang="en-US" b="1" dirty="0" err="1">
                <a:solidFill>
                  <a:srgbClr val="1026FC"/>
                </a:solidFill>
                <a:latin typeface="Calibri"/>
              </a:rPr>
              <a:t>Đi</a:t>
            </a:r>
            <a:r>
              <a:rPr lang="en-US" b="1" dirty="0">
                <a:solidFill>
                  <a:srgbClr val="1026FC"/>
                </a:solidFill>
                <a:latin typeface="Calibri"/>
              </a:rPr>
              <a:t> </a:t>
            </a:r>
            <a:r>
              <a:rPr lang="en-US" b="1" dirty="0" err="1">
                <a:solidFill>
                  <a:srgbClr val="1026FC"/>
                </a:solidFill>
                <a:latin typeface="Calibri"/>
              </a:rPr>
              <a:t>chơi</a:t>
            </a:r>
            <a:endParaRPr lang="en-US" b="1" dirty="0">
              <a:solidFill>
                <a:srgbClr val="1026FC"/>
              </a:solidFill>
              <a:latin typeface="Calibri"/>
            </a:endParaRPr>
          </a:p>
        </p:txBody>
      </p:sp>
      <p:sp>
        <p:nvSpPr>
          <p:cNvPr id="20" name="TextBox 19"/>
          <p:cNvSpPr txBox="1"/>
          <p:nvPr/>
        </p:nvSpPr>
        <p:spPr>
          <a:xfrm>
            <a:off x="9296400" y="4372272"/>
            <a:ext cx="1423194" cy="923330"/>
          </a:xfrm>
          <a:prstGeom prst="rect">
            <a:avLst/>
          </a:prstGeom>
          <a:noFill/>
        </p:spPr>
        <p:txBody>
          <a:bodyPr wrap="square" rtlCol="0">
            <a:spAutoFit/>
          </a:bodyPr>
          <a:lstStyle/>
          <a:p>
            <a:pPr algn="ctr"/>
            <a:r>
              <a:rPr lang="en-US" b="1" dirty="0" err="1">
                <a:solidFill>
                  <a:srgbClr val="1026FC"/>
                </a:solidFill>
                <a:latin typeface="Calibri"/>
              </a:rPr>
              <a:t>Tập</a:t>
            </a:r>
            <a:r>
              <a:rPr lang="en-US" b="1" dirty="0">
                <a:solidFill>
                  <a:srgbClr val="1026FC"/>
                </a:solidFill>
                <a:latin typeface="Calibri"/>
              </a:rPr>
              <a:t> </a:t>
            </a:r>
          </a:p>
          <a:p>
            <a:pPr algn="ctr"/>
            <a:r>
              <a:rPr lang="en-US" b="1" dirty="0">
                <a:solidFill>
                  <a:srgbClr val="1026FC"/>
                </a:solidFill>
                <a:latin typeface="Calibri"/>
              </a:rPr>
              <a:t> </a:t>
            </a:r>
            <a:r>
              <a:rPr lang="en-US" b="1" dirty="0" err="1">
                <a:solidFill>
                  <a:srgbClr val="1026FC"/>
                </a:solidFill>
                <a:latin typeface="Calibri"/>
              </a:rPr>
              <a:t>thể</a:t>
            </a:r>
            <a:r>
              <a:rPr lang="en-US" b="1" dirty="0">
                <a:solidFill>
                  <a:srgbClr val="1026FC"/>
                </a:solidFill>
                <a:latin typeface="Calibri"/>
              </a:rPr>
              <a:t> </a:t>
            </a:r>
            <a:r>
              <a:rPr lang="en-US" b="1" dirty="0" err="1">
                <a:solidFill>
                  <a:srgbClr val="1026FC"/>
                </a:solidFill>
                <a:latin typeface="Calibri"/>
              </a:rPr>
              <a:t>dục</a:t>
            </a:r>
            <a:r>
              <a:rPr lang="en-US" b="1" dirty="0">
                <a:solidFill>
                  <a:srgbClr val="1026FC"/>
                </a:solidFill>
                <a:latin typeface="Calibri"/>
              </a:rPr>
              <a:t> </a:t>
            </a:r>
            <a:r>
              <a:rPr lang="en-US" b="1" dirty="0" err="1">
                <a:solidFill>
                  <a:srgbClr val="1026FC"/>
                </a:solidFill>
                <a:latin typeface="Calibri"/>
              </a:rPr>
              <a:t>thể</a:t>
            </a:r>
            <a:r>
              <a:rPr lang="en-US" b="1" dirty="0">
                <a:solidFill>
                  <a:srgbClr val="1026FC"/>
                </a:solidFill>
                <a:latin typeface="Calibri"/>
              </a:rPr>
              <a:t> </a:t>
            </a:r>
            <a:r>
              <a:rPr lang="en-US" b="1" dirty="0" err="1">
                <a:solidFill>
                  <a:srgbClr val="1026FC"/>
                </a:solidFill>
                <a:latin typeface="Calibri"/>
              </a:rPr>
              <a:t>thao</a:t>
            </a:r>
            <a:endParaRPr lang="en-US" b="1" dirty="0">
              <a:solidFill>
                <a:srgbClr val="1026FC"/>
              </a:solidFill>
              <a:latin typeface="Calibri"/>
            </a:endParaRPr>
          </a:p>
        </p:txBody>
      </p:sp>
    </p:spTree>
    <p:custDataLst>
      <p:tags r:id="rId1"/>
    </p:custDataLst>
    <p:extLst>
      <p:ext uri="{BB962C8B-B14F-4D97-AF65-F5344CB8AC3E}">
        <p14:creationId xmlns:p14="http://schemas.microsoft.com/office/powerpoint/2010/main" val="229231676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0966"/>
                                        </p:tgtEl>
                                        <p:attrNameLst>
                                          <p:attrName>style.visibility</p:attrName>
                                        </p:attrNameLst>
                                      </p:cBhvr>
                                      <p:to>
                                        <p:strVal val="visible"/>
                                      </p:to>
                                    </p:set>
                                    <p:animEffect transition="in" filter="wipe(down)">
                                      <p:cBhvr>
                                        <p:cTn id="7" dur="500"/>
                                        <p:tgtEl>
                                          <p:spTgt spid="409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42" presetClass="entr" presetSubtype="0" fill="hold" nodeType="clickEffect">
                                  <p:stCondLst>
                                    <p:cond delay="0"/>
                                  </p:stCondLst>
                                  <p:childTnLst>
                                    <p:set>
                                      <p:cBhvr>
                                        <p:cTn id="17" dur="1" fill="hold">
                                          <p:stCondLst>
                                            <p:cond delay="0"/>
                                          </p:stCondLst>
                                        </p:cTn>
                                        <p:tgtEl>
                                          <p:spTgt spid="9229"/>
                                        </p:tgtEl>
                                        <p:attrNameLst>
                                          <p:attrName>style.visibility</p:attrName>
                                        </p:attrNameLst>
                                      </p:cBhvr>
                                      <p:to>
                                        <p:strVal val="visible"/>
                                      </p:to>
                                    </p:set>
                                    <p:animEffect transition="in" filter="fade">
                                      <p:cBhvr>
                                        <p:cTn id="18" dur="1000"/>
                                        <p:tgtEl>
                                          <p:spTgt spid="9229"/>
                                        </p:tgtEl>
                                      </p:cBhvr>
                                    </p:animEffect>
                                    <p:anim calcmode="lin" valueType="num">
                                      <p:cBhvr>
                                        <p:cTn id="19" dur="1000" fill="hold"/>
                                        <p:tgtEl>
                                          <p:spTgt spid="9229"/>
                                        </p:tgtEl>
                                        <p:attrNameLst>
                                          <p:attrName>ppt_x</p:attrName>
                                        </p:attrNameLst>
                                      </p:cBhvr>
                                      <p:tavLst>
                                        <p:tav tm="0">
                                          <p:val>
                                            <p:strVal val="#ppt_x"/>
                                          </p:val>
                                        </p:tav>
                                        <p:tav tm="100000">
                                          <p:val>
                                            <p:strVal val="#ppt_x"/>
                                          </p:val>
                                        </p:tav>
                                      </p:tavLst>
                                    </p:anim>
                                    <p:anim calcmode="lin" valueType="num">
                                      <p:cBhvr>
                                        <p:cTn id="20" dur="1000" fill="hold"/>
                                        <p:tgtEl>
                                          <p:spTgt spid="9229"/>
                                        </p:tgtEl>
                                        <p:attrNameLst>
                                          <p:attrName>ppt_y</p:attrName>
                                        </p:attrNameLst>
                                      </p:cBhvr>
                                      <p:tavLst>
                                        <p:tav tm="0">
                                          <p:val>
                                            <p:strVal val="#ppt_y+.1"/>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42" presetClass="entr" presetSubtype="0" fill="hold" nodeType="clickEffect">
                                  <p:stCondLst>
                                    <p:cond delay="0"/>
                                  </p:stCondLst>
                                  <p:childTnLst>
                                    <p:set>
                                      <p:cBhvr>
                                        <p:cTn id="24" dur="1" fill="hold">
                                          <p:stCondLst>
                                            <p:cond delay="0"/>
                                          </p:stCondLst>
                                        </p:cTn>
                                        <p:tgtEl>
                                          <p:spTgt spid="9231"/>
                                        </p:tgtEl>
                                        <p:attrNameLst>
                                          <p:attrName>style.visibility</p:attrName>
                                        </p:attrNameLst>
                                      </p:cBhvr>
                                      <p:to>
                                        <p:strVal val="visible"/>
                                      </p:to>
                                    </p:set>
                                    <p:animEffect transition="in" filter="fade">
                                      <p:cBhvr>
                                        <p:cTn id="25" dur="1000"/>
                                        <p:tgtEl>
                                          <p:spTgt spid="9231"/>
                                        </p:tgtEl>
                                      </p:cBhvr>
                                    </p:animEffect>
                                    <p:anim calcmode="lin" valueType="num">
                                      <p:cBhvr>
                                        <p:cTn id="26" dur="1000" fill="hold"/>
                                        <p:tgtEl>
                                          <p:spTgt spid="9231"/>
                                        </p:tgtEl>
                                        <p:attrNameLst>
                                          <p:attrName>ppt_x</p:attrName>
                                        </p:attrNameLst>
                                      </p:cBhvr>
                                      <p:tavLst>
                                        <p:tav tm="0">
                                          <p:val>
                                            <p:strVal val="#ppt_x"/>
                                          </p:val>
                                        </p:tav>
                                        <p:tav tm="100000">
                                          <p:val>
                                            <p:strVal val="#ppt_x"/>
                                          </p:val>
                                        </p:tav>
                                      </p:tavLst>
                                    </p:anim>
                                    <p:anim calcmode="lin" valueType="num">
                                      <p:cBhvr>
                                        <p:cTn id="27" dur="1000" fill="hold"/>
                                        <p:tgtEl>
                                          <p:spTgt spid="9231"/>
                                        </p:tgtEl>
                                        <p:attrNameLst>
                                          <p:attrName>ppt_y</p:attrName>
                                        </p:attrNameLst>
                                      </p:cBhvr>
                                      <p:tavLst>
                                        <p:tav tm="0">
                                          <p:val>
                                            <p:strVal val="#ppt_y+.1"/>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42" presetClass="entr" presetSubtype="0" fill="hold" nodeType="clickEffect">
                                  <p:stCondLst>
                                    <p:cond delay="0"/>
                                  </p:stCondLst>
                                  <p:childTnLst>
                                    <p:set>
                                      <p:cBhvr>
                                        <p:cTn id="31" dur="1" fill="hold">
                                          <p:stCondLst>
                                            <p:cond delay="0"/>
                                          </p:stCondLst>
                                        </p:cTn>
                                        <p:tgtEl>
                                          <p:spTgt spid="9230"/>
                                        </p:tgtEl>
                                        <p:attrNameLst>
                                          <p:attrName>style.visibility</p:attrName>
                                        </p:attrNameLst>
                                      </p:cBhvr>
                                      <p:to>
                                        <p:strVal val="visible"/>
                                      </p:to>
                                    </p:set>
                                    <p:animEffect transition="in" filter="fade">
                                      <p:cBhvr>
                                        <p:cTn id="32" dur="1000"/>
                                        <p:tgtEl>
                                          <p:spTgt spid="9230"/>
                                        </p:tgtEl>
                                      </p:cBhvr>
                                    </p:animEffect>
                                    <p:anim calcmode="lin" valueType="num">
                                      <p:cBhvr>
                                        <p:cTn id="33" dur="1000" fill="hold"/>
                                        <p:tgtEl>
                                          <p:spTgt spid="9230"/>
                                        </p:tgtEl>
                                        <p:attrNameLst>
                                          <p:attrName>ppt_x</p:attrName>
                                        </p:attrNameLst>
                                      </p:cBhvr>
                                      <p:tavLst>
                                        <p:tav tm="0">
                                          <p:val>
                                            <p:strVal val="#ppt_x"/>
                                          </p:val>
                                        </p:tav>
                                        <p:tav tm="100000">
                                          <p:val>
                                            <p:strVal val="#ppt_x"/>
                                          </p:val>
                                        </p:tav>
                                      </p:tavLst>
                                    </p:anim>
                                    <p:anim calcmode="lin" valueType="num">
                                      <p:cBhvr>
                                        <p:cTn id="34" dur="1000" fill="hold"/>
                                        <p:tgtEl>
                                          <p:spTgt spid="9230"/>
                                        </p:tgtEl>
                                        <p:attrNameLst>
                                          <p:attrName>ppt_y</p:attrName>
                                        </p:attrNameLst>
                                      </p:cBhvr>
                                      <p:tavLst>
                                        <p:tav tm="0">
                                          <p:val>
                                            <p:strVal val="#ppt_y+.1"/>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42" presetClass="entr" presetSubtype="0" fill="hold" nodeType="clickEffect">
                                  <p:stCondLst>
                                    <p:cond delay="0"/>
                                  </p:stCondLst>
                                  <p:childTnLst>
                                    <p:set>
                                      <p:cBhvr>
                                        <p:cTn id="38" dur="1" fill="hold">
                                          <p:stCondLst>
                                            <p:cond delay="0"/>
                                          </p:stCondLst>
                                        </p:cTn>
                                        <p:tgtEl>
                                          <p:spTgt spid="9232"/>
                                        </p:tgtEl>
                                        <p:attrNameLst>
                                          <p:attrName>style.visibility</p:attrName>
                                        </p:attrNameLst>
                                      </p:cBhvr>
                                      <p:to>
                                        <p:strVal val="visible"/>
                                      </p:to>
                                    </p:set>
                                    <p:animEffect transition="in" filter="fade">
                                      <p:cBhvr>
                                        <p:cTn id="39" dur="1000"/>
                                        <p:tgtEl>
                                          <p:spTgt spid="9232"/>
                                        </p:tgtEl>
                                      </p:cBhvr>
                                    </p:animEffect>
                                    <p:anim calcmode="lin" valueType="num">
                                      <p:cBhvr>
                                        <p:cTn id="40" dur="1000" fill="hold"/>
                                        <p:tgtEl>
                                          <p:spTgt spid="9232"/>
                                        </p:tgtEl>
                                        <p:attrNameLst>
                                          <p:attrName>ppt_x</p:attrName>
                                        </p:attrNameLst>
                                      </p:cBhvr>
                                      <p:tavLst>
                                        <p:tav tm="0">
                                          <p:val>
                                            <p:strVal val="#ppt_x"/>
                                          </p:val>
                                        </p:tav>
                                        <p:tav tm="100000">
                                          <p:val>
                                            <p:strVal val="#ppt_x"/>
                                          </p:val>
                                        </p:tav>
                                      </p:tavLst>
                                    </p:anim>
                                    <p:anim calcmode="lin" valueType="num">
                                      <p:cBhvr>
                                        <p:cTn id="41" dur="1000" fill="hold"/>
                                        <p:tgtEl>
                                          <p:spTgt spid="9232"/>
                                        </p:tgtEl>
                                        <p:attrNameLst>
                                          <p:attrName>ppt_y</p:attrName>
                                        </p:attrNameLst>
                                      </p:cBhvr>
                                      <p:tavLst>
                                        <p:tav tm="0">
                                          <p:val>
                                            <p:strVal val="#ppt_y+.1"/>
                                          </p:val>
                                        </p:tav>
                                        <p:tav tm="100000">
                                          <p:val>
                                            <p:strVal val="#ppt_y"/>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1" presetClass="entr" presetSubtype="0" fill="hold" nodeType="clickEffect">
                                  <p:stCondLst>
                                    <p:cond delay="0"/>
                                  </p:stCondLst>
                                  <p:childTnLst>
                                    <p:set>
                                      <p:cBhvr>
                                        <p:cTn id="45"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46" fill="hold" nodeType="clickPar">
                      <p:stCondLst>
                        <p:cond delay="indefinite"/>
                      </p:stCondLst>
                      <p:childTnLst>
                        <p:par>
                          <p:cTn id="47" fill="hold" nodeType="withGroup">
                            <p:stCondLst>
                              <p:cond delay="0"/>
                            </p:stCondLst>
                            <p:childTnLst>
                              <p:par>
                                <p:cTn id="48" presetID="1" presetClass="entr" presetSubtype="0" fill="hold" nodeType="clickEffect">
                                  <p:stCondLst>
                                    <p:cond delay="0"/>
                                  </p:stCondLst>
                                  <p:childTnLst>
                                    <p:set>
                                      <p:cBhvr>
                                        <p:cTn id="49"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50" fill="hold" nodeType="clickPar">
                      <p:stCondLst>
                        <p:cond delay="indefinite"/>
                      </p:stCondLst>
                      <p:childTnLst>
                        <p:par>
                          <p:cTn id="51" fill="hold" nodeType="withGroup">
                            <p:stCondLst>
                              <p:cond delay="0"/>
                            </p:stCondLst>
                            <p:childTnLst>
                              <p:par>
                                <p:cTn id="52" presetID="1" presetClass="entr" presetSubtype="0" fill="hold" nodeType="clickEffect">
                                  <p:stCondLst>
                                    <p:cond delay="0"/>
                                  </p:stCondLst>
                                  <p:childTnLst>
                                    <p:set>
                                      <p:cBhvr>
                                        <p:cTn id="53"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6" presetClass="entr" presetSubtype="16" fill="hold" grpId="0" nodeType="clickEffect">
                                  <p:stCondLst>
                                    <p:cond delay="0"/>
                                  </p:stCondLst>
                                  <p:childTnLst>
                                    <p:set>
                                      <p:cBhvr>
                                        <p:cTn id="57" dur="1" fill="hold">
                                          <p:stCondLst>
                                            <p:cond delay="0"/>
                                          </p:stCondLst>
                                        </p:cTn>
                                        <p:tgtEl>
                                          <p:spTgt spid="6"/>
                                        </p:tgtEl>
                                        <p:attrNameLst>
                                          <p:attrName>style.visibility</p:attrName>
                                        </p:attrNameLst>
                                      </p:cBhvr>
                                      <p:to>
                                        <p:strVal val="visible"/>
                                      </p:to>
                                    </p:set>
                                    <p:animEffect transition="in" filter="circle(in)">
                                      <p:cBhvr>
                                        <p:cTn id="58" dur="2000"/>
                                        <p:tgtEl>
                                          <p:spTgt spid="6"/>
                                        </p:tgtEl>
                                      </p:cBhvr>
                                    </p:animEffect>
                                  </p:childTnLst>
                                </p:cTn>
                              </p:par>
                              <p:par>
                                <p:cTn id="59" presetID="6" presetClass="entr" presetSubtype="16" fill="hold" grpId="0" nodeType="with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circle(in)">
                                      <p:cBhvr>
                                        <p:cTn id="61" dur="2000"/>
                                        <p:tgtEl>
                                          <p:spTgt spid="18"/>
                                        </p:tgtEl>
                                      </p:cBhvr>
                                    </p:animEffect>
                                  </p:childTnLst>
                                </p:cTn>
                              </p:par>
                              <p:par>
                                <p:cTn id="62" presetID="6" presetClass="entr" presetSubtype="16" fill="hold" grpId="0" nodeType="with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circle(in)">
                                      <p:cBhvr>
                                        <p:cTn id="64" dur="2000"/>
                                        <p:tgtEl>
                                          <p:spTgt spid="19"/>
                                        </p:tgtEl>
                                      </p:cBhvr>
                                    </p:animEffect>
                                  </p:childTnLst>
                                </p:cTn>
                              </p:par>
                              <p:par>
                                <p:cTn id="65" presetID="6" presetClass="entr" presetSubtype="16" fill="hold" grpId="0" nodeType="with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circle(in)">
                                      <p:cBhvr>
                                        <p:cTn id="67"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6" grpId="0"/>
      <p:bldP spid="9" grpId="0"/>
      <p:bldP spid="6" grpId="0"/>
      <p:bldP spid="18" grpId="0"/>
      <p:bldP spid="19" grpId="0"/>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a:extLst>
              <a:ext uri="{FF2B5EF4-FFF2-40B4-BE49-F238E27FC236}">
                <a16:creationId xmlns:a16="http://schemas.microsoft.com/office/drawing/2014/main" id="{F01A99CD-2710-4B05-8E5F-C97F0D9CD905}"/>
              </a:ext>
            </a:extLst>
          </p:cNvPr>
          <p:cNvGraphicFramePr>
            <a:graphicFrameLocks noChangeAspect="1"/>
          </p:cNvGraphicFramePr>
          <p:nvPr>
            <p:extLst>
              <p:ext uri="{D42A27DB-BD31-4B8C-83A1-F6EECF244321}">
                <p14:modId xmlns:p14="http://schemas.microsoft.com/office/powerpoint/2010/main" val="610288324"/>
              </p:ext>
            </p:extLst>
          </p:nvPr>
        </p:nvGraphicFramePr>
        <p:xfrm>
          <a:off x="161366" y="145676"/>
          <a:ext cx="7028330" cy="6566647"/>
        </p:xfrm>
        <a:graphic>
          <a:graphicData uri="http://schemas.openxmlformats.org/presentationml/2006/ole">
            <mc:AlternateContent xmlns:mc="http://schemas.openxmlformats.org/markup-compatibility/2006">
              <mc:Choice xmlns:v="urn:schemas-microsoft-com:vml" Requires="v">
                <p:oleObj spid="_x0000_s1034" name="Bitmap Image" r:id="rId3" imgW="0" imgH="0" progId="Paint.Picture">
                  <p:embed/>
                </p:oleObj>
              </mc:Choice>
              <mc:Fallback>
                <p:oleObj name="Bitmap Image" r:id="rId3" imgW="0" imgH="0" progId="Paint.Picture">
                  <p:embed/>
                  <p:pic>
                    <p:nvPicPr>
                      <p:cNvPr id="2" name="Object 1">
                        <a:extLst>
                          <a:ext uri="{FF2B5EF4-FFF2-40B4-BE49-F238E27FC236}">
                            <a16:creationId xmlns:a16="http://schemas.microsoft.com/office/drawing/2014/main" id="{15F7B1DA-A933-433E-A749-E29270DF86B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366" y="145676"/>
                        <a:ext cx="7028330" cy="6566647"/>
                      </a:xfrm>
                      <a:prstGeom prst="rect">
                        <a:avLst/>
                      </a:prstGeom>
                      <a:noFill/>
                      <a:ln>
                        <a:noFill/>
                      </a:ln>
                    </p:spPr>
                  </p:pic>
                </p:oleObj>
              </mc:Fallback>
            </mc:AlternateContent>
          </a:graphicData>
        </a:graphic>
      </p:graphicFrame>
      <p:pic>
        <p:nvPicPr>
          <p:cNvPr id="6" name="Picture 19" descr="Screen Clipping">
            <a:extLst>
              <a:ext uri="{FF2B5EF4-FFF2-40B4-BE49-F238E27FC236}">
                <a16:creationId xmlns:a16="http://schemas.microsoft.com/office/drawing/2014/main" id="{60F5A963-DC98-418B-AFC8-8AC17602ADE6}"/>
              </a:ext>
            </a:extLst>
          </p:cNvPr>
          <p:cNvPicPr>
            <a:picLocks noChangeAspect="1"/>
          </p:cNvPicPr>
          <p:nvPr/>
        </p:nvPicPr>
        <p:blipFill>
          <a:blip r:embed="rId5">
            <a:extLst>
              <a:ext uri="{28A0092B-C50C-407E-A947-70E740481C1C}">
                <a14:useLocalDpi xmlns:a14="http://schemas.microsoft.com/office/drawing/2010/main" val="0"/>
              </a:ext>
            </a:extLst>
          </a:blip>
          <a:srcRect l="1257" t="18892" r="75014" b="-2277"/>
          <a:stretch>
            <a:fillRect/>
          </a:stretch>
        </p:blipFill>
        <p:spPr bwMode="auto">
          <a:xfrm>
            <a:off x="7354890" y="897779"/>
            <a:ext cx="1947862"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9" descr="Screen Clipping">
            <a:extLst>
              <a:ext uri="{FF2B5EF4-FFF2-40B4-BE49-F238E27FC236}">
                <a16:creationId xmlns:a16="http://schemas.microsoft.com/office/drawing/2014/main" id="{64D35036-9E45-4F23-899C-F9BFBF5C6A05}"/>
              </a:ext>
            </a:extLst>
          </p:cNvPr>
          <p:cNvPicPr>
            <a:picLocks noChangeAspect="1"/>
          </p:cNvPicPr>
          <p:nvPr/>
        </p:nvPicPr>
        <p:blipFill>
          <a:blip r:embed="rId5">
            <a:extLst>
              <a:ext uri="{28A0092B-C50C-407E-A947-70E740481C1C}">
                <a14:useLocalDpi xmlns:a14="http://schemas.microsoft.com/office/drawing/2010/main" val="0"/>
              </a:ext>
            </a:extLst>
          </a:blip>
          <a:srcRect l="29585" t="7819" r="50000"/>
          <a:stretch>
            <a:fillRect/>
          </a:stretch>
        </p:blipFill>
        <p:spPr bwMode="auto">
          <a:xfrm>
            <a:off x="7408865" y="3544141"/>
            <a:ext cx="1676400" cy="256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9" descr="Screen Clipping">
            <a:extLst>
              <a:ext uri="{FF2B5EF4-FFF2-40B4-BE49-F238E27FC236}">
                <a16:creationId xmlns:a16="http://schemas.microsoft.com/office/drawing/2014/main" id="{C459071D-B2FA-41B9-9358-EA1080A91479}"/>
              </a:ext>
            </a:extLst>
          </p:cNvPr>
          <p:cNvPicPr>
            <a:picLocks noChangeAspect="1"/>
          </p:cNvPicPr>
          <p:nvPr/>
        </p:nvPicPr>
        <p:blipFill>
          <a:blip r:embed="rId5">
            <a:extLst>
              <a:ext uri="{28A0092B-C50C-407E-A947-70E740481C1C}">
                <a14:useLocalDpi xmlns:a14="http://schemas.microsoft.com/office/drawing/2010/main" val="0"/>
              </a:ext>
            </a:extLst>
          </a:blip>
          <a:srcRect l="55032" r="26410"/>
          <a:stretch>
            <a:fillRect/>
          </a:stretch>
        </p:blipFill>
        <p:spPr bwMode="auto">
          <a:xfrm>
            <a:off x="9729790" y="837453"/>
            <a:ext cx="1524000"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9" descr="Screen Clipping">
            <a:extLst>
              <a:ext uri="{FF2B5EF4-FFF2-40B4-BE49-F238E27FC236}">
                <a16:creationId xmlns:a16="http://schemas.microsoft.com/office/drawing/2014/main" id="{3513F995-A0EA-4C4E-869C-5C97FBC7900E}"/>
              </a:ext>
            </a:extLst>
          </p:cNvPr>
          <p:cNvPicPr>
            <a:picLocks noChangeAspect="1"/>
          </p:cNvPicPr>
          <p:nvPr/>
        </p:nvPicPr>
        <p:blipFill>
          <a:blip r:embed="rId5">
            <a:extLst>
              <a:ext uri="{28A0092B-C50C-407E-A947-70E740481C1C}">
                <a14:useLocalDpi xmlns:a14="http://schemas.microsoft.com/office/drawing/2010/main" val="0"/>
              </a:ext>
            </a:extLst>
          </a:blip>
          <a:srcRect l="79083" t="16634"/>
          <a:stretch>
            <a:fillRect/>
          </a:stretch>
        </p:blipFill>
        <p:spPr bwMode="auto">
          <a:xfrm>
            <a:off x="9510716" y="3596529"/>
            <a:ext cx="1717675" cy="2508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453B12A8-FD7A-4A3F-951F-D520437B8C0C}"/>
              </a:ext>
            </a:extLst>
          </p:cNvPr>
          <p:cNvSpPr txBox="1"/>
          <p:nvPr/>
        </p:nvSpPr>
        <p:spPr>
          <a:xfrm>
            <a:off x="8920164" y="1439413"/>
            <a:ext cx="1295400" cy="369332"/>
          </a:xfrm>
          <a:prstGeom prst="rect">
            <a:avLst/>
          </a:prstGeom>
          <a:noFill/>
        </p:spPr>
        <p:txBody>
          <a:bodyPr wrap="square" rtlCol="0">
            <a:spAutoFit/>
          </a:bodyPr>
          <a:lstStyle/>
          <a:p>
            <a:pPr algn="ctr"/>
            <a:r>
              <a:rPr lang="en-US" b="1" dirty="0" err="1">
                <a:solidFill>
                  <a:srgbClr val="1026FC"/>
                </a:solidFill>
                <a:latin typeface="Calibri"/>
              </a:rPr>
              <a:t>Đi</a:t>
            </a:r>
            <a:r>
              <a:rPr lang="en-US" b="1" dirty="0">
                <a:solidFill>
                  <a:srgbClr val="1026FC"/>
                </a:solidFill>
                <a:latin typeface="Calibri"/>
              </a:rPr>
              <a:t> </a:t>
            </a:r>
            <a:r>
              <a:rPr lang="en-US" b="1" dirty="0" err="1">
                <a:solidFill>
                  <a:srgbClr val="1026FC"/>
                </a:solidFill>
                <a:latin typeface="Calibri"/>
              </a:rPr>
              <a:t>học</a:t>
            </a:r>
            <a:endParaRPr lang="en-US" b="1" dirty="0">
              <a:solidFill>
                <a:srgbClr val="1026FC"/>
              </a:solidFill>
              <a:latin typeface="Calibri"/>
            </a:endParaRPr>
          </a:p>
        </p:txBody>
      </p:sp>
      <p:sp>
        <p:nvSpPr>
          <p:cNvPr id="11" name="TextBox 10">
            <a:extLst>
              <a:ext uri="{FF2B5EF4-FFF2-40B4-BE49-F238E27FC236}">
                <a16:creationId xmlns:a16="http://schemas.microsoft.com/office/drawing/2014/main" id="{0F07F03F-4D3B-4A43-8E30-0AA01C18CB82}"/>
              </a:ext>
            </a:extLst>
          </p:cNvPr>
          <p:cNvSpPr txBox="1"/>
          <p:nvPr/>
        </p:nvSpPr>
        <p:spPr>
          <a:xfrm>
            <a:off x="11045827" y="1439413"/>
            <a:ext cx="1295400" cy="369332"/>
          </a:xfrm>
          <a:prstGeom prst="rect">
            <a:avLst/>
          </a:prstGeom>
          <a:noFill/>
        </p:spPr>
        <p:txBody>
          <a:bodyPr wrap="square" rtlCol="0">
            <a:spAutoFit/>
          </a:bodyPr>
          <a:lstStyle/>
          <a:p>
            <a:pPr algn="ctr"/>
            <a:r>
              <a:rPr lang="en-US" b="1" dirty="0" err="1">
                <a:solidFill>
                  <a:srgbClr val="1026FC"/>
                </a:solidFill>
                <a:latin typeface="Calibri"/>
              </a:rPr>
              <a:t>Đi</a:t>
            </a:r>
            <a:r>
              <a:rPr lang="en-US" b="1" dirty="0">
                <a:solidFill>
                  <a:srgbClr val="1026FC"/>
                </a:solidFill>
                <a:latin typeface="Calibri"/>
              </a:rPr>
              <a:t> </a:t>
            </a:r>
            <a:r>
              <a:rPr lang="en-US" b="1" dirty="0" err="1">
                <a:solidFill>
                  <a:srgbClr val="1026FC"/>
                </a:solidFill>
                <a:latin typeface="Calibri"/>
              </a:rPr>
              <a:t>làm</a:t>
            </a:r>
            <a:endParaRPr lang="en-US" b="1" dirty="0">
              <a:solidFill>
                <a:srgbClr val="1026FC"/>
              </a:solidFill>
              <a:latin typeface="Calibri"/>
            </a:endParaRPr>
          </a:p>
        </p:txBody>
      </p:sp>
      <p:sp>
        <p:nvSpPr>
          <p:cNvPr id="12" name="TextBox 11">
            <a:extLst>
              <a:ext uri="{FF2B5EF4-FFF2-40B4-BE49-F238E27FC236}">
                <a16:creationId xmlns:a16="http://schemas.microsoft.com/office/drawing/2014/main" id="{D8D82AE7-AF47-4847-87EA-BE250BF98DB4}"/>
              </a:ext>
            </a:extLst>
          </p:cNvPr>
          <p:cNvSpPr txBox="1"/>
          <p:nvPr/>
        </p:nvSpPr>
        <p:spPr>
          <a:xfrm>
            <a:off x="8437565" y="3960362"/>
            <a:ext cx="1295400" cy="369332"/>
          </a:xfrm>
          <a:prstGeom prst="rect">
            <a:avLst/>
          </a:prstGeom>
          <a:noFill/>
        </p:spPr>
        <p:txBody>
          <a:bodyPr wrap="square" rtlCol="0">
            <a:spAutoFit/>
          </a:bodyPr>
          <a:lstStyle/>
          <a:p>
            <a:pPr algn="ctr"/>
            <a:r>
              <a:rPr lang="en-US" b="1" dirty="0" err="1">
                <a:solidFill>
                  <a:srgbClr val="1026FC"/>
                </a:solidFill>
                <a:latin typeface="Calibri"/>
              </a:rPr>
              <a:t>Đi</a:t>
            </a:r>
            <a:r>
              <a:rPr lang="en-US" b="1" dirty="0">
                <a:solidFill>
                  <a:srgbClr val="1026FC"/>
                </a:solidFill>
                <a:latin typeface="Calibri"/>
              </a:rPr>
              <a:t> </a:t>
            </a:r>
            <a:r>
              <a:rPr lang="en-US" b="1" dirty="0" err="1">
                <a:solidFill>
                  <a:srgbClr val="1026FC"/>
                </a:solidFill>
                <a:latin typeface="Calibri"/>
              </a:rPr>
              <a:t>chơi</a:t>
            </a:r>
            <a:endParaRPr lang="en-US" b="1" dirty="0">
              <a:solidFill>
                <a:srgbClr val="1026FC"/>
              </a:solidFill>
              <a:latin typeface="Calibri"/>
            </a:endParaRPr>
          </a:p>
        </p:txBody>
      </p:sp>
      <p:sp>
        <p:nvSpPr>
          <p:cNvPr id="13" name="TextBox 12">
            <a:extLst>
              <a:ext uri="{FF2B5EF4-FFF2-40B4-BE49-F238E27FC236}">
                <a16:creationId xmlns:a16="http://schemas.microsoft.com/office/drawing/2014/main" id="{3DA10D35-53CC-4310-88B8-122B1388325B}"/>
              </a:ext>
            </a:extLst>
          </p:cNvPr>
          <p:cNvSpPr txBox="1"/>
          <p:nvPr/>
        </p:nvSpPr>
        <p:spPr>
          <a:xfrm>
            <a:off x="10820402" y="3977825"/>
            <a:ext cx="1423194" cy="923330"/>
          </a:xfrm>
          <a:prstGeom prst="rect">
            <a:avLst/>
          </a:prstGeom>
          <a:noFill/>
        </p:spPr>
        <p:txBody>
          <a:bodyPr wrap="square" rtlCol="0">
            <a:spAutoFit/>
          </a:bodyPr>
          <a:lstStyle/>
          <a:p>
            <a:pPr algn="ctr"/>
            <a:r>
              <a:rPr lang="en-US" b="1" dirty="0" err="1">
                <a:solidFill>
                  <a:srgbClr val="1026FC"/>
                </a:solidFill>
                <a:latin typeface="Calibri"/>
              </a:rPr>
              <a:t>Tập</a:t>
            </a:r>
            <a:r>
              <a:rPr lang="en-US" b="1" dirty="0">
                <a:solidFill>
                  <a:srgbClr val="1026FC"/>
                </a:solidFill>
                <a:latin typeface="Calibri"/>
              </a:rPr>
              <a:t> </a:t>
            </a:r>
          </a:p>
          <a:p>
            <a:pPr algn="ctr"/>
            <a:r>
              <a:rPr lang="en-US" b="1" dirty="0">
                <a:solidFill>
                  <a:srgbClr val="1026FC"/>
                </a:solidFill>
                <a:latin typeface="Calibri"/>
              </a:rPr>
              <a:t> </a:t>
            </a:r>
            <a:r>
              <a:rPr lang="en-US" b="1" dirty="0" err="1">
                <a:solidFill>
                  <a:srgbClr val="1026FC"/>
                </a:solidFill>
                <a:latin typeface="Calibri"/>
              </a:rPr>
              <a:t>thể</a:t>
            </a:r>
            <a:r>
              <a:rPr lang="en-US" b="1" dirty="0">
                <a:solidFill>
                  <a:srgbClr val="1026FC"/>
                </a:solidFill>
                <a:latin typeface="Calibri"/>
              </a:rPr>
              <a:t> </a:t>
            </a:r>
            <a:r>
              <a:rPr lang="en-US" b="1" dirty="0" err="1">
                <a:solidFill>
                  <a:srgbClr val="1026FC"/>
                </a:solidFill>
                <a:latin typeface="Calibri"/>
              </a:rPr>
              <a:t>dục</a:t>
            </a:r>
            <a:r>
              <a:rPr lang="en-US" b="1" dirty="0">
                <a:solidFill>
                  <a:srgbClr val="1026FC"/>
                </a:solidFill>
                <a:latin typeface="Calibri"/>
              </a:rPr>
              <a:t> </a:t>
            </a:r>
            <a:r>
              <a:rPr lang="en-US" b="1" dirty="0" err="1">
                <a:solidFill>
                  <a:srgbClr val="1026FC"/>
                </a:solidFill>
                <a:latin typeface="Calibri"/>
              </a:rPr>
              <a:t>thể</a:t>
            </a:r>
            <a:r>
              <a:rPr lang="en-US" b="1" dirty="0">
                <a:solidFill>
                  <a:srgbClr val="1026FC"/>
                </a:solidFill>
                <a:latin typeface="Calibri"/>
              </a:rPr>
              <a:t> </a:t>
            </a:r>
            <a:r>
              <a:rPr lang="en-US" b="1" dirty="0" err="1">
                <a:solidFill>
                  <a:srgbClr val="1026FC"/>
                </a:solidFill>
                <a:latin typeface="Calibri"/>
              </a:rPr>
              <a:t>thao</a:t>
            </a:r>
            <a:endParaRPr lang="en-US" b="1" dirty="0">
              <a:solidFill>
                <a:srgbClr val="1026FC"/>
              </a:solidFill>
              <a:latin typeface="Calibri"/>
            </a:endParaRPr>
          </a:p>
        </p:txBody>
      </p:sp>
    </p:spTree>
    <p:extLst>
      <p:ext uri="{BB962C8B-B14F-4D97-AF65-F5344CB8AC3E}">
        <p14:creationId xmlns:p14="http://schemas.microsoft.com/office/powerpoint/2010/main" val="3356050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strVal val="#ppt_x"/>
                                          </p:val>
                                        </p:tav>
                                        <p:tav tm="100000">
                                          <p:val>
                                            <p:strVal val="#ppt_x"/>
                                          </p:val>
                                        </p:tav>
                                      </p:tavLst>
                                    </p:anim>
                                    <p:anim calcmode="lin" valueType="num">
                                      <p:cBhvr>
                                        <p:cTn id="2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circle(in)">
                                      <p:cBhvr>
                                        <p:cTn id="39" dur="2000"/>
                                        <p:tgtEl>
                                          <p:spTgt spid="10"/>
                                        </p:tgtEl>
                                      </p:cBhvr>
                                    </p:animEffect>
                                  </p:childTnLst>
                                </p:cTn>
                              </p:par>
                              <p:par>
                                <p:cTn id="40" presetID="6" presetClass="entr" presetSubtype="16" fill="hold" grpId="0" nodeType="with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circle(in)">
                                      <p:cBhvr>
                                        <p:cTn id="42" dur="2000"/>
                                        <p:tgtEl>
                                          <p:spTgt spid="11"/>
                                        </p:tgtEl>
                                      </p:cBhvr>
                                    </p:animEffect>
                                  </p:childTnLst>
                                </p:cTn>
                              </p:par>
                              <p:par>
                                <p:cTn id="43" presetID="6" presetClass="entr" presetSubtype="16"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circle(in)">
                                      <p:cBhvr>
                                        <p:cTn id="45" dur="2000"/>
                                        <p:tgtEl>
                                          <p:spTgt spid="12"/>
                                        </p:tgtEl>
                                      </p:cBhvr>
                                    </p:animEffect>
                                  </p:childTnLst>
                                </p:cTn>
                              </p:par>
                              <p:par>
                                <p:cTn id="46" presetID="6" presetClass="entr" presetSubtype="16" fill="hold" grpId="0" nodeType="with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circle(in)">
                                      <p:cBhvr>
                                        <p:cTn id="48"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6|0.7|0.3|0.3|0.3|0.3"/>
</p:tagLst>
</file>

<file path=ppt/tags/tag2.xml><?xml version="1.0" encoding="utf-8"?>
<p:tagLst xmlns:a="http://schemas.openxmlformats.org/drawingml/2006/main" xmlns:r="http://schemas.openxmlformats.org/officeDocument/2006/relationships" xmlns:p="http://schemas.openxmlformats.org/presentationml/2006/main">
  <p:tag name="TIMING" val="|0.6|0.7|0.3|0.3|0.3|0.3"/>
</p:tagLst>
</file>

<file path=ppt/tags/tag3.xml><?xml version="1.0" encoding="utf-8"?>
<p:tagLst xmlns:a="http://schemas.openxmlformats.org/drawingml/2006/main" xmlns:r="http://schemas.openxmlformats.org/officeDocument/2006/relationships" xmlns:p="http://schemas.openxmlformats.org/presentationml/2006/main">
  <p:tag name="TIMING" val="|0.6|0.7|0.3|0.3|0.3|0.3"/>
</p:tagLst>
</file>

<file path=ppt/tags/tag4.xml><?xml version="1.0" encoding="utf-8"?>
<p:tagLst xmlns:a="http://schemas.openxmlformats.org/drawingml/2006/main" xmlns:r="http://schemas.openxmlformats.org/officeDocument/2006/relationships" xmlns:p="http://schemas.openxmlformats.org/presentationml/2006/main">
  <p:tag name="TIMING" val="|0.3"/>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TotalTime>
  <Words>891</Words>
  <Application>Microsoft Office PowerPoint</Application>
  <PresentationFormat>Widescreen</PresentationFormat>
  <Paragraphs>78</Paragraphs>
  <Slides>13</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20" baseType="lpstr">
      <vt:lpstr>.VnAristote</vt:lpstr>
      <vt:lpstr>Arial</vt:lpstr>
      <vt:lpstr>Calibri</vt:lpstr>
      <vt:lpstr>Times New Roman</vt:lpstr>
      <vt:lpstr>VNI-Times</vt:lpstr>
      <vt:lpstr>1_Office Theme</vt:lpstr>
      <vt:lpstr>Bitmap 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Hao Phi</dc:creator>
  <cp:lastModifiedBy>Hao Phi</cp:lastModifiedBy>
  <cp:revision>14</cp:revision>
  <dcterms:created xsi:type="dcterms:W3CDTF">2024-01-15T14:02:39Z</dcterms:created>
  <dcterms:modified xsi:type="dcterms:W3CDTF">2024-01-21T13:19:54Z</dcterms:modified>
</cp:coreProperties>
</file>