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 Phi" userId="e054d696090a3cb8" providerId="LiveId" clId="{CA6AFA78-6D8E-4848-B2BC-78CE05C219CA}"/>
    <pc:docChg chg="modSld">
      <pc:chgData name="Hao Phi" userId="e054d696090a3cb8" providerId="LiveId" clId="{CA6AFA78-6D8E-4848-B2BC-78CE05C219CA}" dt="2024-02-24T02:23:29.480" v="1" actId="20577"/>
      <pc:docMkLst>
        <pc:docMk/>
      </pc:docMkLst>
      <pc:sldChg chg="modSp mod">
        <pc:chgData name="Hao Phi" userId="e054d696090a3cb8" providerId="LiveId" clId="{CA6AFA78-6D8E-4848-B2BC-78CE05C219CA}" dt="2024-02-24T02:23:29.480" v="1" actId="20577"/>
        <pc:sldMkLst>
          <pc:docMk/>
          <pc:sldMk cId="0" sldId="276"/>
        </pc:sldMkLst>
        <pc:spChg chg="mod">
          <ac:chgData name="Hao Phi" userId="e054d696090a3cb8" providerId="LiveId" clId="{CA6AFA78-6D8E-4848-B2BC-78CE05C219CA}" dt="2024-02-24T02:23:29.480" v="1" actId="20577"/>
          <ac:spMkLst>
            <pc:docMk/>
            <pc:sldMk cId="0" sldId="276"/>
            <ac:spMk id="2" creationId="{00000000-0000-0000-0000-000000000000}"/>
          </ac:spMkLst>
        </pc:spChg>
      </pc:sldChg>
    </pc:docChg>
  </pc:docChgLst>
  <pc:docChgLst>
    <pc:chgData name="Hao Phi" userId="e054d696090a3cb8" providerId="LiveId" clId="{27E59BF2-C29D-479B-AAE9-9A1560795B6A}"/>
    <pc:docChg chg="modSld">
      <pc:chgData name="Hao Phi" userId="e054d696090a3cb8" providerId="LiveId" clId="{27E59BF2-C29D-479B-AAE9-9A1560795B6A}" dt="2024-02-24T02:31:51.148" v="5" actId="122"/>
      <pc:docMkLst>
        <pc:docMk/>
      </pc:docMkLst>
      <pc:sldChg chg="modSp mod">
        <pc:chgData name="Hao Phi" userId="e054d696090a3cb8" providerId="LiveId" clId="{27E59BF2-C29D-479B-AAE9-9A1560795B6A}" dt="2024-02-24T02:31:51.148" v="5" actId="122"/>
        <pc:sldMkLst>
          <pc:docMk/>
          <pc:sldMk cId="0" sldId="260"/>
        </pc:sldMkLst>
        <pc:spChg chg="mod">
          <ac:chgData name="Hao Phi" userId="e054d696090a3cb8" providerId="LiveId" clId="{27E59BF2-C29D-479B-AAE9-9A1560795B6A}" dt="2024-02-24T02:31:51.148" v="5" actId="122"/>
          <ac:spMkLst>
            <pc:docMk/>
            <pc:sldMk cId="0" sldId="260"/>
            <ac:spMk id="2" creationId="{00000000-0000-0000-0000-000000000000}"/>
          </ac:spMkLst>
        </pc:spChg>
        <pc:spChg chg="mod">
          <ac:chgData name="Hao Phi" userId="e054d696090a3cb8" providerId="LiveId" clId="{27E59BF2-C29D-479B-AAE9-9A1560795B6A}" dt="2024-02-24T02:31:35.941" v="0" actId="1076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85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92848" y="4368419"/>
            <a:ext cx="3234055" cy="13335"/>
          </a:xfrm>
          <a:custGeom>
            <a:avLst/>
            <a:gdLst/>
            <a:ahLst/>
            <a:cxnLst/>
            <a:rect l="l" t="t" r="r" b="b"/>
            <a:pathLst>
              <a:path w="3234054" h="13335">
                <a:moveTo>
                  <a:pt x="0" y="13080"/>
                </a:moveTo>
                <a:lnTo>
                  <a:pt x="3233864" y="13080"/>
                </a:lnTo>
                <a:lnTo>
                  <a:pt x="3233864" y="0"/>
                </a:lnTo>
                <a:lnTo>
                  <a:pt x="0" y="0"/>
                </a:lnTo>
                <a:lnTo>
                  <a:pt x="0" y="130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5404" y="4381500"/>
            <a:ext cx="11222990" cy="1818639"/>
          </a:xfrm>
          <a:custGeom>
            <a:avLst/>
            <a:gdLst/>
            <a:ahLst/>
            <a:cxnLst/>
            <a:rect l="l" t="t" r="r" b="b"/>
            <a:pathLst>
              <a:path w="11222990" h="1818639">
                <a:moveTo>
                  <a:pt x="11222736" y="0"/>
                </a:moveTo>
                <a:lnTo>
                  <a:pt x="0" y="0"/>
                </a:lnTo>
                <a:lnTo>
                  <a:pt x="0" y="1818132"/>
                </a:lnTo>
                <a:lnTo>
                  <a:pt x="11222736" y="1818132"/>
                </a:lnTo>
                <a:lnTo>
                  <a:pt x="11222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5404" y="4381500"/>
            <a:ext cx="11222990" cy="1818639"/>
          </a:xfrm>
          <a:custGeom>
            <a:avLst/>
            <a:gdLst/>
            <a:ahLst/>
            <a:cxnLst/>
            <a:rect l="l" t="t" r="r" b="b"/>
            <a:pathLst>
              <a:path w="11222990" h="1818639">
                <a:moveTo>
                  <a:pt x="0" y="1818132"/>
                </a:moveTo>
                <a:lnTo>
                  <a:pt x="11222736" y="1818132"/>
                </a:lnTo>
                <a:lnTo>
                  <a:pt x="11222736" y="0"/>
                </a:lnTo>
                <a:lnTo>
                  <a:pt x="0" y="0"/>
                </a:lnTo>
                <a:lnTo>
                  <a:pt x="0" y="18181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85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85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85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451" y="25906"/>
            <a:ext cx="11187684" cy="68320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49451" y="25906"/>
            <a:ext cx="11188065" cy="6832600"/>
          </a:xfrm>
          <a:custGeom>
            <a:avLst/>
            <a:gdLst/>
            <a:ahLst/>
            <a:cxnLst/>
            <a:rect l="l" t="t" r="r" b="b"/>
            <a:pathLst>
              <a:path w="11188065" h="6832600">
                <a:moveTo>
                  <a:pt x="11187684" y="6832090"/>
                </a:moveTo>
                <a:lnTo>
                  <a:pt x="11187684" y="0"/>
                </a:lnTo>
                <a:lnTo>
                  <a:pt x="0" y="0"/>
                </a:lnTo>
                <a:lnTo>
                  <a:pt x="0" y="6832090"/>
                </a:lnTo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6" y="0"/>
            <a:ext cx="912876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5260" y="387172"/>
            <a:ext cx="10648315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854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10645" y="1435958"/>
            <a:ext cx="10363200" cy="75982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indent="367030" algn="ctr">
              <a:lnSpc>
                <a:spcPts val="2590"/>
              </a:lnSpc>
              <a:spcBef>
                <a:spcPts val="725"/>
              </a:spcBef>
              <a:tabLst>
                <a:tab pos="5320030" algn="l"/>
              </a:tabLst>
            </a:pPr>
            <a:r>
              <a:rPr sz="2700" dirty="0"/>
              <a:t>PHÒNG</a:t>
            </a:r>
            <a:r>
              <a:rPr sz="2700" spc="-40" dirty="0"/>
              <a:t> </a:t>
            </a:r>
            <a:r>
              <a:rPr sz="2400" dirty="0"/>
              <a:t>GIÁO</a:t>
            </a:r>
            <a:r>
              <a:rPr sz="2400" spc="55" dirty="0"/>
              <a:t> </a:t>
            </a:r>
            <a:r>
              <a:rPr sz="2700" dirty="0"/>
              <a:t>DỤC</a:t>
            </a:r>
            <a:r>
              <a:rPr sz="2700" spc="-55" dirty="0"/>
              <a:t> </a:t>
            </a:r>
            <a:r>
              <a:rPr sz="2700" dirty="0"/>
              <a:t>VÀ</a:t>
            </a:r>
            <a:r>
              <a:rPr sz="2700" spc="-30" dirty="0"/>
              <a:t> </a:t>
            </a:r>
            <a:r>
              <a:rPr sz="2700" dirty="0"/>
              <a:t>ĐÀO</a:t>
            </a:r>
            <a:r>
              <a:rPr sz="2700" spc="-60" dirty="0"/>
              <a:t> </a:t>
            </a:r>
            <a:r>
              <a:rPr sz="2700" dirty="0"/>
              <a:t>TẠO</a:t>
            </a:r>
            <a:r>
              <a:rPr sz="2700" spc="-20" dirty="0"/>
              <a:t> </a:t>
            </a:r>
            <a:r>
              <a:rPr sz="2700" dirty="0"/>
              <a:t>QUẬN</a:t>
            </a:r>
            <a:r>
              <a:rPr sz="2700" spc="-25" dirty="0"/>
              <a:t> </a:t>
            </a:r>
            <a:r>
              <a:rPr sz="2700" dirty="0"/>
              <a:t>GÒ</a:t>
            </a:r>
            <a:r>
              <a:rPr sz="2700" spc="-60" dirty="0"/>
              <a:t> </a:t>
            </a:r>
            <a:r>
              <a:rPr sz="2700" spc="-25" dirty="0"/>
              <a:t>VẤP</a:t>
            </a:r>
            <a:br>
              <a:rPr lang="en-US" sz="2700" spc="-25" dirty="0"/>
            </a:br>
            <a:r>
              <a:rPr sz="2700" spc="-25" dirty="0"/>
              <a:t> </a:t>
            </a:r>
            <a:r>
              <a:rPr sz="2700" dirty="0"/>
              <a:t>BÀI</a:t>
            </a:r>
            <a:r>
              <a:rPr sz="2700" spc="-30" dirty="0"/>
              <a:t> </a:t>
            </a:r>
            <a:r>
              <a:rPr sz="2700" dirty="0"/>
              <a:t>GIẢNG</a:t>
            </a:r>
            <a:r>
              <a:rPr sz="2700" spc="-70" dirty="0"/>
              <a:t> </a:t>
            </a:r>
            <a:r>
              <a:rPr sz="2700" dirty="0"/>
              <a:t>TRỰC</a:t>
            </a:r>
            <a:r>
              <a:rPr sz="2700" spc="-85" dirty="0"/>
              <a:t> </a:t>
            </a:r>
            <a:r>
              <a:rPr sz="2700" dirty="0"/>
              <a:t>TUYẾN</a:t>
            </a:r>
            <a:r>
              <a:rPr sz="2700" spc="-15" dirty="0"/>
              <a:t> </a:t>
            </a:r>
            <a:r>
              <a:rPr sz="2700" spc="-25" dirty="0"/>
              <a:t>MÔN</a:t>
            </a:r>
            <a:r>
              <a:rPr lang="en-US" sz="2700" spc="-25" dirty="0"/>
              <a:t> </a:t>
            </a:r>
            <a:r>
              <a:rPr sz="2700" dirty="0"/>
              <a:t>CÔNG</a:t>
            </a:r>
            <a:r>
              <a:rPr sz="2700" spc="-20" dirty="0"/>
              <a:t> </a:t>
            </a:r>
            <a:r>
              <a:rPr sz="2700" dirty="0"/>
              <a:t>NGHỆ</a:t>
            </a:r>
            <a:r>
              <a:rPr sz="2700" spc="-10" dirty="0"/>
              <a:t> </a:t>
            </a:r>
            <a:r>
              <a:rPr sz="2700" dirty="0"/>
              <a:t>LỚP</a:t>
            </a:r>
            <a:r>
              <a:rPr sz="2700" spc="-160" dirty="0"/>
              <a:t> </a:t>
            </a:r>
            <a:r>
              <a:rPr sz="2700" spc="-50" dirty="0"/>
              <a:t>6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355417"/>
            <a:ext cx="9364980" cy="105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95"/>
              </a:spcBef>
            </a:pP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CHỦ</a:t>
            </a:r>
            <a:r>
              <a:rPr sz="2800" b="1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ĐỀ</a:t>
            </a:r>
            <a:r>
              <a:rPr sz="28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2: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QUẢN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CHẾ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BIẾNTHỰC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PHẨM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Dự</a:t>
            </a: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án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2: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MÓN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ĂN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BỮA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CƠM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ĐÌNH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2551176"/>
            <a:ext cx="10366248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3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GIỚI</a:t>
            </a:r>
            <a:r>
              <a:rPr spc="-80" dirty="0"/>
              <a:t> </a:t>
            </a:r>
            <a:r>
              <a:rPr dirty="0"/>
              <a:t>THIỆU</a:t>
            </a:r>
            <a:r>
              <a:rPr spc="-25" dirty="0"/>
              <a:t> </a:t>
            </a:r>
            <a:r>
              <a:rPr dirty="0"/>
              <a:t>SẢN</a:t>
            </a:r>
            <a:r>
              <a:rPr spc="-25" dirty="0"/>
              <a:t> </a:t>
            </a:r>
            <a:r>
              <a:rPr dirty="0"/>
              <a:t>PHẨM</a:t>
            </a:r>
            <a:r>
              <a:rPr spc="-35" dirty="0"/>
              <a:t> </a:t>
            </a:r>
            <a:r>
              <a:rPr dirty="0"/>
              <a:t>HỌC</a:t>
            </a:r>
            <a:r>
              <a:rPr spc="-30" dirty="0"/>
              <a:t> </a:t>
            </a:r>
            <a:r>
              <a:rPr spc="-20" dirty="0"/>
              <a:t>SINH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16" y="1196340"/>
            <a:ext cx="9378695" cy="5271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3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GIỚI</a:t>
            </a:r>
            <a:r>
              <a:rPr spc="-80" dirty="0"/>
              <a:t> </a:t>
            </a:r>
            <a:r>
              <a:rPr dirty="0"/>
              <a:t>THIỆU</a:t>
            </a:r>
            <a:r>
              <a:rPr spc="-25" dirty="0"/>
              <a:t> </a:t>
            </a:r>
            <a:r>
              <a:rPr dirty="0"/>
              <a:t>SẢN</a:t>
            </a:r>
            <a:r>
              <a:rPr spc="-25" dirty="0"/>
              <a:t> </a:t>
            </a:r>
            <a:r>
              <a:rPr dirty="0"/>
              <a:t>PHẨM</a:t>
            </a:r>
            <a:r>
              <a:rPr spc="-35" dirty="0"/>
              <a:t> </a:t>
            </a:r>
            <a:r>
              <a:rPr dirty="0"/>
              <a:t>HỌC</a:t>
            </a:r>
            <a:r>
              <a:rPr spc="-30" dirty="0"/>
              <a:t> </a:t>
            </a:r>
            <a:r>
              <a:rPr spc="-20" dirty="0"/>
              <a:t>SINH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44" y="1138427"/>
            <a:ext cx="9410700" cy="5490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921" y="0"/>
            <a:ext cx="11143615" cy="6739255"/>
            <a:chOff x="790921" y="0"/>
            <a:chExt cx="11143615" cy="6739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21" y="862582"/>
              <a:ext cx="11143522" cy="58765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4" y="0"/>
              <a:ext cx="5780532" cy="99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566927"/>
            <a:ext cx="11457432" cy="5724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517" y="685800"/>
            <a:ext cx="1074383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144" y="890405"/>
            <a:ext cx="11314571" cy="52010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645" y="262127"/>
            <a:ext cx="11326495" cy="4753610"/>
            <a:chOff x="737645" y="262127"/>
            <a:chExt cx="11326495" cy="4753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812" y="262127"/>
              <a:ext cx="11192971" cy="30769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645" y="3339083"/>
              <a:ext cx="11326338" cy="16761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7963" y="419506"/>
            <a:ext cx="7252334" cy="322460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260985" algn="ctr">
              <a:lnSpc>
                <a:spcPct val="100000"/>
              </a:lnSpc>
              <a:spcBef>
                <a:spcPts val="52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DẪN</a:t>
            </a:r>
            <a:r>
              <a:rPr sz="25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TỰ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HỌC</a:t>
            </a:r>
            <a:endParaRPr sz="2500" dirty="0">
              <a:latin typeface="Times New Roman"/>
              <a:cs typeface="Times New Roman"/>
            </a:endParaRPr>
          </a:p>
          <a:p>
            <a:pPr marL="12700" marR="389890" indent="207010" algn="just">
              <a:lnSpc>
                <a:spcPct val="100000"/>
              </a:lnSpc>
              <a:spcBef>
                <a:spcPts val="425"/>
              </a:spcBef>
              <a:buChar char="-"/>
              <a:tabLst>
                <a:tab pos="219710" algn="l"/>
              </a:tabLst>
            </a:pP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Củng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cố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kiến</a:t>
            </a:r>
            <a:r>
              <a:rPr sz="2800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thức</a:t>
            </a:r>
            <a:r>
              <a:rPr sz="2800" spc="-4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bài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học</a:t>
            </a:r>
            <a:r>
              <a:rPr sz="28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qua</a:t>
            </a:r>
            <a:r>
              <a:rPr sz="28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phần</a:t>
            </a:r>
            <a:r>
              <a:rPr sz="28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Luyện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tập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và</a:t>
            </a:r>
            <a:r>
              <a:rPr sz="2800" spc="-10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Vận</a:t>
            </a:r>
            <a:r>
              <a:rPr sz="28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dụng</a:t>
            </a:r>
            <a:r>
              <a:rPr sz="2800" spc="-5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trong</a:t>
            </a:r>
            <a:r>
              <a:rPr sz="2800" spc="-4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SHS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trang</a:t>
            </a:r>
            <a:r>
              <a:rPr sz="28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29,30,40,41.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010" algn="just">
              <a:lnSpc>
                <a:spcPct val="100000"/>
              </a:lnSpc>
              <a:spcBef>
                <a:spcPts val="670"/>
              </a:spcBef>
              <a:buChar char="-"/>
              <a:tabLst>
                <a:tab pos="219710" algn="l"/>
              </a:tabLst>
            </a:pP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Đọc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sách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học</a:t>
            </a:r>
            <a:r>
              <a:rPr sz="2800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sinh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Công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Nghệ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6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(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bộ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sách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Chân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trời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sáng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tạo)</a:t>
            </a:r>
            <a:r>
              <a:rPr sz="2800" spc="68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và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xem bài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giảng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bài</a:t>
            </a:r>
            <a:r>
              <a:rPr sz="28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Ôn tập</a:t>
            </a:r>
            <a:r>
              <a:rPr sz="28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chương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2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(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CĐ2</a:t>
            </a:r>
            <a:r>
              <a:rPr sz="2800">
                <a:solidFill>
                  <a:srgbClr val="1854FF"/>
                </a:solidFill>
                <a:latin typeface="Times New Roman"/>
                <a:cs typeface="Times New Roman"/>
              </a:rPr>
              <a:t>) và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thực</a:t>
            </a:r>
            <a:r>
              <a:rPr sz="2800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hiện</a:t>
            </a:r>
            <a:r>
              <a:rPr sz="2800" spc="64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các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nhiệm</a:t>
            </a:r>
            <a:r>
              <a:rPr sz="28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vụ</a:t>
            </a:r>
            <a:r>
              <a:rPr sz="2800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1854FF"/>
                </a:solidFill>
                <a:latin typeface="Times New Roman"/>
                <a:cs typeface="Times New Roman"/>
              </a:rPr>
              <a:t>học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tập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theo</a:t>
            </a:r>
            <a:r>
              <a:rPr sz="28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yêu</a:t>
            </a:r>
            <a:r>
              <a:rPr sz="28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cầu</a:t>
            </a:r>
            <a:r>
              <a:rPr sz="28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854FF"/>
                </a:solidFill>
                <a:latin typeface="Times New Roman"/>
                <a:cs typeface="Times New Roman"/>
              </a:rPr>
              <a:t>bài</a:t>
            </a:r>
            <a:r>
              <a:rPr sz="28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spc="-10" dirty="0" err="1">
                <a:solidFill>
                  <a:srgbClr val="1854FF"/>
                </a:solidFill>
                <a:latin typeface="Times New Roman"/>
                <a:cs typeface="Times New Roman"/>
              </a:rPr>
              <a:t>giảng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0323" y="1504276"/>
            <a:ext cx="571500" cy="19353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6795" y="3714076"/>
            <a:ext cx="614171" cy="1935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6752" y="1393040"/>
            <a:ext cx="571500" cy="19367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4476" y="3721696"/>
            <a:ext cx="571500" cy="1935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3594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</a:rPr>
              <a:t>MỤC</a:t>
            </a:r>
            <a:r>
              <a:rPr sz="4000" spc="-16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TIÊU</a:t>
            </a:r>
            <a:r>
              <a:rPr sz="4000" spc="-1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BÀI</a:t>
            </a:r>
            <a:r>
              <a:rPr sz="4000" spc="-95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HỌC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47164" y="1150747"/>
          <a:ext cx="3315970" cy="433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1440" marR="83820" algn="just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Xây</a:t>
                      </a:r>
                      <a:r>
                        <a:rPr sz="2800" spc="16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dựng</a:t>
                      </a:r>
                      <a:r>
                        <a:rPr sz="2800" spc="16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2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được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bữa</a:t>
                      </a:r>
                      <a:r>
                        <a:rPr sz="2800" spc="58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ăn</a:t>
                      </a:r>
                      <a:r>
                        <a:rPr sz="2800" spc="58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800" spc="-2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dinh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dưỡng</a:t>
                      </a:r>
                      <a:r>
                        <a:rPr sz="2800" spc="114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hợp</a:t>
                      </a:r>
                      <a:r>
                        <a:rPr sz="2800" spc="9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lí</a:t>
                      </a:r>
                      <a:r>
                        <a:rPr sz="2800" spc="11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cho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gia</a:t>
                      </a:r>
                      <a:r>
                        <a:rPr sz="2800" spc="-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đình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8413" y="1124648"/>
          <a:ext cx="3859529" cy="438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81280" algn="just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Chế</a:t>
                      </a:r>
                      <a:r>
                        <a:rPr sz="2800" spc="50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biến</a:t>
                      </a:r>
                      <a:r>
                        <a:rPr sz="2800" spc="51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được</a:t>
                      </a:r>
                      <a:r>
                        <a:rPr sz="2800" spc="52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một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món</a:t>
                      </a:r>
                      <a:r>
                        <a:rPr sz="2800" spc="61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ăn</a:t>
                      </a:r>
                      <a:r>
                        <a:rPr sz="2800" spc="61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800" spc="-2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theo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phương</a:t>
                      </a:r>
                      <a:r>
                        <a:rPr sz="2800" spc="53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pháp</a:t>
                      </a:r>
                      <a:r>
                        <a:rPr sz="2800" spc="54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800" spc="-25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chế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biến</a:t>
                      </a:r>
                      <a:r>
                        <a:rPr sz="2800" spc="24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sz="2800" spc="25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sử</a:t>
                      </a:r>
                      <a:r>
                        <a:rPr sz="2800" spc="229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dụng </a:t>
                      </a:r>
                      <a:r>
                        <a:rPr sz="2800" spc="-10" dirty="0">
                          <a:solidFill>
                            <a:srgbClr val="1854FF"/>
                          </a:solidFill>
                          <a:latin typeface="Times New Roman"/>
                          <a:cs typeface="Times New Roman"/>
                        </a:rPr>
                        <a:t>nhiệt.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73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7161" y="2515361"/>
              <a:ext cx="2895600" cy="2057400"/>
            </a:xfrm>
            <a:custGeom>
              <a:avLst/>
              <a:gdLst/>
              <a:ahLst/>
              <a:cxnLst/>
              <a:rect l="l" t="t" r="r" b="b"/>
              <a:pathLst>
                <a:path w="2895600" h="2057400">
                  <a:moveTo>
                    <a:pt x="2895600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2895600" y="20574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7161" y="2515361"/>
              <a:ext cx="2895600" cy="2057400"/>
            </a:xfrm>
            <a:custGeom>
              <a:avLst/>
              <a:gdLst/>
              <a:ahLst/>
              <a:cxnLst/>
              <a:rect l="l" t="t" r="r" b="b"/>
              <a:pathLst>
                <a:path w="2895600" h="2057400">
                  <a:moveTo>
                    <a:pt x="0" y="2057400"/>
                  </a:moveTo>
                  <a:lnTo>
                    <a:pt x="2895600" y="20574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7067" y="2905124"/>
            <a:ext cx="28860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6580" marR="579755" indent="240665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MÓN 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CHÍNH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7834" y="981202"/>
            <a:ext cx="4412615" cy="812800"/>
            <a:chOff x="6037834" y="981202"/>
            <a:chExt cx="4412615" cy="812800"/>
          </a:xfrm>
        </p:grpSpPr>
        <p:sp>
          <p:nvSpPr>
            <p:cNvPr id="8" name="object 8"/>
            <p:cNvSpPr/>
            <p:nvPr/>
          </p:nvSpPr>
          <p:spPr>
            <a:xfrm>
              <a:off x="6047994" y="9913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80">
                  <a:moveTo>
                    <a:pt x="4392167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4260087" y="792479"/>
                  </a:lnTo>
                  <a:lnTo>
                    <a:pt x="4392167" y="66040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08082" y="1651762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80">
                  <a:moveTo>
                    <a:pt x="132079" y="0"/>
                  </a:moveTo>
                  <a:lnTo>
                    <a:pt x="26416" y="26415"/>
                  </a:lnTo>
                  <a:lnTo>
                    <a:pt x="0" y="13207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7994" y="9913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80">
                  <a:moveTo>
                    <a:pt x="4260087" y="792479"/>
                  </a:moveTo>
                  <a:lnTo>
                    <a:pt x="4286504" y="686815"/>
                  </a:lnTo>
                  <a:lnTo>
                    <a:pt x="4392167" y="660400"/>
                  </a:lnTo>
                  <a:lnTo>
                    <a:pt x="4260087" y="792479"/>
                  </a:lnTo>
                  <a:lnTo>
                    <a:pt x="0" y="792479"/>
                  </a:lnTo>
                  <a:lnTo>
                    <a:pt x="0" y="0"/>
                  </a:lnTo>
                  <a:lnTo>
                    <a:pt x="4392167" y="0"/>
                  </a:lnTo>
                  <a:lnTo>
                    <a:pt x="4392167" y="6604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4432" y="1082802"/>
            <a:ext cx="2028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MÓN</a:t>
            </a:r>
            <a:r>
              <a:rPr sz="2800" b="1" spc="-6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CANH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1634" y="3038601"/>
            <a:ext cx="4412615" cy="1010919"/>
            <a:chOff x="5961634" y="3038601"/>
            <a:chExt cx="4412615" cy="1010919"/>
          </a:xfrm>
        </p:grpSpPr>
        <p:sp>
          <p:nvSpPr>
            <p:cNvPr id="13" name="object 13"/>
            <p:cNvSpPr/>
            <p:nvPr/>
          </p:nvSpPr>
          <p:spPr>
            <a:xfrm>
              <a:off x="5971794" y="3048761"/>
              <a:ext cx="4392295" cy="990600"/>
            </a:xfrm>
            <a:custGeom>
              <a:avLst/>
              <a:gdLst/>
              <a:ahLst/>
              <a:cxnLst/>
              <a:rect l="l" t="t" r="r" b="b"/>
              <a:pathLst>
                <a:path w="4392295" h="990600">
                  <a:moveTo>
                    <a:pt x="4392167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4227067" y="990600"/>
                  </a:lnTo>
                  <a:lnTo>
                    <a:pt x="4392167" y="82550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98862" y="3874261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165100" y="0"/>
                  </a:moveTo>
                  <a:lnTo>
                    <a:pt x="33020" y="33019"/>
                  </a:lnTo>
                  <a:lnTo>
                    <a:pt x="0" y="16510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1794" y="3048761"/>
              <a:ext cx="4392295" cy="990600"/>
            </a:xfrm>
            <a:custGeom>
              <a:avLst/>
              <a:gdLst/>
              <a:ahLst/>
              <a:cxnLst/>
              <a:rect l="l" t="t" r="r" b="b"/>
              <a:pathLst>
                <a:path w="4392295" h="990600">
                  <a:moveTo>
                    <a:pt x="4227067" y="990600"/>
                  </a:moveTo>
                  <a:lnTo>
                    <a:pt x="4260087" y="858519"/>
                  </a:lnTo>
                  <a:lnTo>
                    <a:pt x="4392167" y="825500"/>
                  </a:lnTo>
                  <a:lnTo>
                    <a:pt x="4227067" y="990600"/>
                  </a:lnTo>
                  <a:lnTo>
                    <a:pt x="0" y="990600"/>
                  </a:lnTo>
                  <a:lnTo>
                    <a:pt x="0" y="0"/>
                  </a:lnTo>
                  <a:lnTo>
                    <a:pt x="4392167" y="0"/>
                  </a:lnTo>
                  <a:lnTo>
                    <a:pt x="4392167" y="8255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26248" y="3223386"/>
            <a:ext cx="1772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MÓN</a:t>
            </a:r>
            <a:r>
              <a:rPr sz="2800" b="1" spc="-6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10402" y="5096002"/>
            <a:ext cx="4412615" cy="812800"/>
            <a:chOff x="6010402" y="5096002"/>
            <a:chExt cx="4412615" cy="812800"/>
          </a:xfrm>
        </p:grpSpPr>
        <p:sp>
          <p:nvSpPr>
            <p:cNvPr id="18" name="object 18"/>
            <p:cNvSpPr/>
            <p:nvPr/>
          </p:nvSpPr>
          <p:spPr>
            <a:xfrm>
              <a:off x="6020562" y="51061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79">
                  <a:moveTo>
                    <a:pt x="4392168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4260088" y="792479"/>
                  </a:lnTo>
                  <a:lnTo>
                    <a:pt x="4392168" y="660400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80650" y="5766562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132079" y="0"/>
                  </a:moveTo>
                  <a:lnTo>
                    <a:pt x="26416" y="26415"/>
                  </a:lnTo>
                  <a:lnTo>
                    <a:pt x="0" y="13207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20562" y="51061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79">
                  <a:moveTo>
                    <a:pt x="4260088" y="792479"/>
                  </a:moveTo>
                  <a:lnTo>
                    <a:pt x="4286504" y="686816"/>
                  </a:lnTo>
                  <a:lnTo>
                    <a:pt x="4392168" y="660400"/>
                  </a:lnTo>
                  <a:lnTo>
                    <a:pt x="4260088" y="792479"/>
                  </a:lnTo>
                  <a:lnTo>
                    <a:pt x="0" y="792479"/>
                  </a:lnTo>
                  <a:lnTo>
                    <a:pt x="0" y="0"/>
                  </a:lnTo>
                  <a:lnTo>
                    <a:pt x="4392168" y="0"/>
                  </a:lnTo>
                  <a:lnTo>
                    <a:pt x="4392168" y="6604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00976" y="5198186"/>
            <a:ext cx="18313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854FF"/>
                </a:solidFill>
                <a:latin typeface="Times New Roman"/>
                <a:cs typeface="Times New Roman"/>
              </a:rPr>
              <a:t>MÓN</a:t>
            </a:r>
            <a:r>
              <a:rPr sz="2800" b="1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MẶN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57014" y="1385950"/>
            <a:ext cx="1490980" cy="4117340"/>
          </a:xfrm>
          <a:custGeom>
            <a:avLst/>
            <a:gdLst/>
            <a:ahLst/>
            <a:cxnLst/>
            <a:rect l="l" t="t" r="r" b="b"/>
            <a:pathLst>
              <a:path w="1490979" h="4117340">
                <a:moveTo>
                  <a:pt x="1490599" y="0"/>
                </a:moveTo>
                <a:lnTo>
                  <a:pt x="1341501" y="70739"/>
                </a:lnTo>
                <a:lnTo>
                  <a:pt x="1335443" y="75298"/>
                </a:lnTo>
                <a:lnTo>
                  <a:pt x="1331747" y="81584"/>
                </a:lnTo>
                <a:lnTo>
                  <a:pt x="1330667" y="88798"/>
                </a:lnTo>
                <a:lnTo>
                  <a:pt x="1332484" y="96139"/>
                </a:lnTo>
                <a:lnTo>
                  <a:pt x="1337030" y="102209"/>
                </a:lnTo>
                <a:lnTo>
                  <a:pt x="1343317" y="105943"/>
                </a:lnTo>
                <a:lnTo>
                  <a:pt x="1350530" y="107022"/>
                </a:lnTo>
                <a:lnTo>
                  <a:pt x="1357884" y="105156"/>
                </a:lnTo>
                <a:lnTo>
                  <a:pt x="1413687" y="78714"/>
                </a:lnTo>
                <a:lnTo>
                  <a:pt x="0" y="2146820"/>
                </a:lnTo>
                <a:lnTo>
                  <a:pt x="15748" y="2157552"/>
                </a:lnTo>
                <a:lnTo>
                  <a:pt x="15748" y="2158123"/>
                </a:lnTo>
                <a:lnTo>
                  <a:pt x="381" y="2169414"/>
                </a:lnTo>
                <a:lnTo>
                  <a:pt x="1383969" y="4041419"/>
                </a:lnTo>
                <a:lnTo>
                  <a:pt x="1327150" y="4017010"/>
                </a:lnTo>
                <a:lnTo>
                  <a:pt x="1319733" y="4015435"/>
                </a:lnTo>
                <a:lnTo>
                  <a:pt x="1312545" y="4016781"/>
                </a:lnTo>
                <a:lnTo>
                  <a:pt x="1306385" y="4020718"/>
                </a:lnTo>
                <a:lnTo>
                  <a:pt x="1302131" y="4026916"/>
                </a:lnTo>
                <a:lnTo>
                  <a:pt x="1300543" y="4034320"/>
                </a:lnTo>
                <a:lnTo>
                  <a:pt x="1301889" y="4041483"/>
                </a:lnTo>
                <a:lnTo>
                  <a:pt x="1305826" y="4047617"/>
                </a:lnTo>
                <a:lnTo>
                  <a:pt x="1312037" y="4051935"/>
                </a:lnTo>
                <a:lnTo>
                  <a:pt x="1463548" y="4117213"/>
                </a:lnTo>
                <a:lnTo>
                  <a:pt x="1461465" y="4098036"/>
                </a:lnTo>
                <a:lnTo>
                  <a:pt x="1445768" y="3953129"/>
                </a:lnTo>
                <a:lnTo>
                  <a:pt x="1443469" y="3945940"/>
                </a:lnTo>
                <a:lnTo>
                  <a:pt x="1438757" y="3940352"/>
                </a:lnTo>
                <a:lnTo>
                  <a:pt x="1432318" y="3936936"/>
                </a:lnTo>
                <a:lnTo>
                  <a:pt x="1424813" y="3936238"/>
                </a:lnTo>
                <a:lnTo>
                  <a:pt x="1417561" y="3938536"/>
                </a:lnTo>
                <a:lnTo>
                  <a:pt x="1411986" y="3943261"/>
                </a:lnTo>
                <a:lnTo>
                  <a:pt x="1408595" y="3949750"/>
                </a:lnTo>
                <a:lnTo>
                  <a:pt x="1407922" y="3957320"/>
                </a:lnTo>
                <a:lnTo>
                  <a:pt x="1414564" y="4018788"/>
                </a:lnTo>
                <a:lnTo>
                  <a:pt x="53568" y="2177211"/>
                </a:lnTo>
                <a:lnTo>
                  <a:pt x="1306118" y="2178608"/>
                </a:lnTo>
                <a:lnTo>
                  <a:pt x="1252601" y="2209673"/>
                </a:lnTo>
                <a:lnTo>
                  <a:pt x="1246987" y="2214727"/>
                </a:lnTo>
                <a:lnTo>
                  <a:pt x="1243838" y="2221331"/>
                </a:lnTo>
                <a:lnTo>
                  <a:pt x="1243342" y="2228646"/>
                </a:lnTo>
                <a:lnTo>
                  <a:pt x="1245743" y="2235835"/>
                </a:lnTo>
                <a:lnTo>
                  <a:pt x="1250784" y="2241448"/>
                </a:lnTo>
                <a:lnTo>
                  <a:pt x="1257376" y="2244598"/>
                </a:lnTo>
                <a:lnTo>
                  <a:pt x="1264653" y="2245093"/>
                </a:lnTo>
                <a:lnTo>
                  <a:pt x="1271778" y="2242693"/>
                </a:lnTo>
                <a:lnTo>
                  <a:pt x="1381683" y="2178685"/>
                </a:lnTo>
                <a:lnTo>
                  <a:pt x="1414399" y="2159635"/>
                </a:lnTo>
                <a:lnTo>
                  <a:pt x="1272032" y="2076450"/>
                </a:lnTo>
                <a:lnTo>
                  <a:pt x="1264831" y="2073986"/>
                </a:lnTo>
                <a:lnTo>
                  <a:pt x="1257528" y="2074443"/>
                </a:lnTo>
                <a:lnTo>
                  <a:pt x="1250975" y="2077580"/>
                </a:lnTo>
                <a:lnTo>
                  <a:pt x="1245997" y="2083181"/>
                </a:lnTo>
                <a:lnTo>
                  <a:pt x="1243520" y="2090381"/>
                </a:lnTo>
                <a:lnTo>
                  <a:pt x="1243977" y="2097697"/>
                </a:lnTo>
                <a:lnTo>
                  <a:pt x="1247114" y="2104301"/>
                </a:lnTo>
                <a:lnTo>
                  <a:pt x="1252728" y="2109343"/>
                </a:lnTo>
                <a:lnTo>
                  <a:pt x="1306042" y="2140508"/>
                </a:lnTo>
                <a:lnTo>
                  <a:pt x="51435" y="2139111"/>
                </a:lnTo>
                <a:lnTo>
                  <a:pt x="1445196" y="100279"/>
                </a:lnTo>
                <a:lnTo>
                  <a:pt x="1440815" y="161925"/>
                </a:lnTo>
                <a:lnTo>
                  <a:pt x="1441767" y="169392"/>
                </a:lnTo>
                <a:lnTo>
                  <a:pt x="1445399" y="175704"/>
                </a:lnTo>
                <a:lnTo>
                  <a:pt x="1451152" y="180213"/>
                </a:lnTo>
                <a:lnTo>
                  <a:pt x="1458468" y="182245"/>
                </a:lnTo>
                <a:lnTo>
                  <a:pt x="1465922" y="181292"/>
                </a:lnTo>
                <a:lnTo>
                  <a:pt x="1472247" y="177660"/>
                </a:lnTo>
                <a:lnTo>
                  <a:pt x="1476756" y="171907"/>
                </a:lnTo>
                <a:lnTo>
                  <a:pt x="1478788" y="164592"/>
                </a:lnTo>
                <a:lnTo>
                  <a:pt x="1489125" y="20447"/>
                </a:lnTo>
                <a:lnTo>
                  <a:pt x="149059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0988" y="1144524"/>
            <a:ext cx="7134225" cy="5436235"/>
            <a:chOff x="2570988" y="1144524"/>
            <a:chExt cx="7134225" cy="543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2932" y="3819144"/>
              <a:ext cx="3771900" cy="2752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0988" y="1144524"/>
              <a:ext cx="3441191" cy="2674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988" y="3819144"/>
              <a:ext cx="3361944" cy="2761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932" y="1190244"/>
              <a:ext cx="3771900" cy="2666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6361" y="1498549"/>
            <a:ext cx="150558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Canh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củ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nấu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 mọc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6369" y="1744802"/>
            <a:ext cx="976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Canh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bí</a:t>
            </a: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đỏ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263" y="4774438"/>
            <a:ext cx="19126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Canh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chua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cá</a:t>
            </a:r>
            <a:r>
              <a:rPr sz="3200" b="1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lóc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88320" y="4281932"/>
            <a:ext cx="157353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Canh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bắp</a:t>
            </a:r>
            <a:r>
              <a:rPr sz="3200" b="1" spc="-4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cải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cuộn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thịt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104" rIns="0" bIns="0" rtlCol="0">
            <a:spAutoFit/>
          </a:bodyPr>
          <a:lstStyle/>
          <a:p>
            <a:pPr marL="173545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CÁC MÓN </a:t>
            </a:r>
            <a:r>
              <a:rPr spc="-20" dirty="0">
                <a:solidFill>
                  <a:srgbClr val="FF0000"/>
                </a:solidFill>
              </a:rPr>
              <a:t>CANH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1364" y="1101852"/>
            <a:ext cx="7024370" cy="5469890"/>
            <a:chOff x="2531364" y="1101852"/>
            <a:chExt cx="7024370" cy="5469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3411" y="3866387"/>
              <a:ext cx="3592067" cy="2705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2" y="1101852"/>
              <a:ext cx="3590544" cy="2766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1364" y="1101852"/>
              <a:ext cx="3432048" cy="2737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1364" y="3866387"/>
              <a:ext cx="3377184" cy="27051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893300" y="1747774"/>
            <a:ext cx="204723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 marR="5080" indent="-42862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 muống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tỏi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379" y="4454093"/>
            <a:ext cx="152844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củ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b="1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thập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cẩm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9279" y="4531233"/>
            <a:ext cx="18745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Đậu</a:t>
            </a:r>
            <a:r>
              <a:rPr sz="3200" b="1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que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thịt</a:t>
            </a:r>
            <a:r>
              <a:rPr sz="3200" b="1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1854FF"/>
                </a:solidFill>
                <a:latin typeface="Times New Roman"/>
                <a:cs typeface="Times New Roman"/>
              </a:rPr>
              <a:t>bò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286" rIns="0" bIns="0" rtlCol="0">
            <a:spAutoFit/>
          </a:bodyPr>
          <a:lstStyle/>
          <a:p>
            <a:pPr marL="150812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CÁC MÓN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XÀO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2937" y="1747774"/>
            <a:ext cx="14160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Nụ</a:t>
            </a:r>
            <a:r>
              <a:rPr sz="3200" b="1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bí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b="1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tôm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2451" y="883919"/>
            <a:ext cx="7985759" cy="5805170"/>
            <a:chOff x="2092451" y="883919"/>
            <a:chExt cx="7985759" cy="5805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6355" y="909827"/>
              <a:ext cx="4181855" cy="2731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2451" y="883919"/>
              <a:ext cx="3811524" cy="2756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599" y="3640836"/>
              <a:ext cx="7943088" cy="304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568" rIns="0" bIns="0" rtlCol="0">
            <a:spAutoFit/>
          </a:bodyPr>
          <a:lstStyle/>
          <a:p>
            <a:pPr marL="14903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CÁC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MÓN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MẶN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6847" y="1458213"/>
            <a:ext cx="15259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TRỨNG CHIÊN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00564" y="1458213"/>
            <a:ext cx="20415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ĐẬU</a:t>
            </a:r>
            <a:r>
              <a:rPr sz="3200" b="1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HŨ </a:t>
            </a: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DỒN</a:t>
            </a:r>
            <a:r>
              <a:rPr sz="3200" b="1" spc="-7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THỊT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011" y="4916246"/>
            <a:ext cx="11868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SƯỜN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RAM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1822" y="4741545"/>
            <a:ext cx="97663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CÁ KHO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7161" y="2515361"/>
              <a:ext cx="2895600" cy="2057400"/>
            </a:xfrm>
            <a:custGeom>
              <a:avLst/>
              <a:gdLst/>
              <a:ahLst/>
              <a:cxnLst/>
              <a:rect l="l" t="t" r="r" b="b"/>
              <a:pathLst>
                <a:path w="2895600" h="2057400">
                  <a:moveTo>
                    <a:pt x="2895600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2895600" y="20574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7161" y="2515361"/>
              <a:ext cx="2895600" cy="2057400"/>
            </a:xfrm>
            <a:custGeom>
              <a:avLst/>
              <a:gdLst/>
              <a:ahLst/>
              <a:cxnLst/>
              <a:rect l="l" t="t" r="r" b="b"/>
              <a:pathLst>
                <a:path w="2895600" h="2057400">
                  <a:moveTo>
                    <a:pt x="0" y="2057400"/>
                  </a:moveTo>
                  <a:lnTo>
                    <a:pt x="2895600" y="20574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87067" y="2905124"/>
            <a:ext cx="28860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215" marR="390525" indent="-445134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MÓN</a:t>
            </a:r>
            <a:r>
              <a:rPr sz="4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ĂN KÈM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7834" y="981202"/>
            <a:ext cx="4412615" cy="812800"/>
            <a:chOff x="6037834" y="981202"/>
            <a:chExt cx="4412615" cy="812800"/>
          </a:xfrm>
        </p:grpSpPr>
        <p:sp>
          <p:nvSpPr>
            <p:cNvPr id="8" name="object 8"/>
            <p:cNvSpPr/>
            <p:nvPr/>
          </p:nvSpPr>
          <p:spPr>
            <a:xfrm>
              <a:off x="6047994" y="9913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80">
                  <a:moveTo>
                    <a:pt x="4392167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4260087" y="792479"/>
                  </a:lnTo>
                  <a:lnTo>
                    <a:pt x="4392167" y="66040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08082" y="1651762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80">
                  <a:moveTo>
                    <a:pt x="132079" y="0"/>
                  </a:moveTo>
                  <a:lnTo>
                    <a:pt x="26416" y="26415"/>
                  </a:lnTo>
                  <a:lnTo>
                    <a:pt x="0" y="13207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7994" y="9913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80">
                  <a:moveTo>
                    <a:pt x="4260087" y="792479"/>
                  </a:moveTo>
                  <a:lnTo>
                    <a:pt x="4286504" y="686815"/>
                  </a:lnTo>
                  <a:lnTo>
                    <a:pt x="4392167" y="660400"/>
                  </a:lnTo>
                  <a:lnTo>
                    <a:pt x="4260087" y="792479"/>
                  </a:lnTo>
                  <a:lnTo>
                    <a:pt x="0" y="792479"/>
                  </a:lnTo>
                  <a:lnTo>
                    <a:pt x="0" y="0"/>
                  </a:lnTo>
                  <a:lnTo>
                    <a:pt x="4392167" y="0"/>
                  </a:lnTo>
                  <a:lnTo>
                    <a:pt x="4392167" y="6604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15836" y="1082802"/>
            <a:ext cx="3853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8925" algn="l"/>
              </a:tabLst>
            </a:pP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RAU</a:t>
            </a:r>
            <a:r>
              <a:rPr sz="28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CỦ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	TƯƠI</a:t>
            </a:r>
            <a:r>
              <a:rPr sz="2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(TRỘN)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1634" y="3038601"/>
            <a:ext cx="4412615" cy="1010919"/>
            <a:chOff x="5961634" y="3038601"/>
            <a:chExt cx="4412615" cy="1010919"/>
          </a:xfrm>
        </p:grpSpPr>
        <p:sp>
          <p:nvSpPr>
            <p:cNvPr id="13" name="object 13"/>
            <p:cNvSpPr/>
            <p:nvPr/>
          </p:nvSpPr>
          <p:spPr>
            <a:xfrm>
              <a:off x="5971794" y="3048761"/>
              <a:ext cx="4392295" cy="990600"/>
            </a:xfrm>
            <a:custGeom>
              <a:avLst/>
              <a:gdLst/>
              <a:ahLst/>
              <a:cxnLst/>
              <a:rect l="l" t="t" r="r" b="b"/>
              <a:pathLst>
                <a:path w="4392295" h="990600">
                  <a:moveTo>
                    <a:pt x="4392167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4227067" y="990600"/>
                  </a:lnTo>
                  <a:lnTo>
                    <a:pt x="4392167" y="825500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98862" y="3874261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165100" h="165100">
                  <a:moveTo>
                    <a:pt x="165100" y="0"/>
                  </a:moveTo>
                  <a:lnTo>
                    <a:pt x="33020" y="33019"/>
                  </a:lnTo>
                  <a:lnTo>
                    <a:pt x="0" y="16510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1794" y="3048761"/>
              <a:ext cx="4392295" cy="990600"/>
            </a:xfrm>
            <a:custGeom>
              <a:avLst/>
              <a:gdLst/>
              <a:ahLst/>
              <a:cxnLst/>
              <a:rect l="l" t="t" r="r" b="b"/>
              <a:pathLst>
                <a:path w="4392295" h="990600">
                  <a:moveTo>
                    <a:pt x="4227067" y="990600"/>
                  </a:moveTo>
                  <a:lnTo>
                    <a:pt x="4260087" y="858519"/>
                  </a:lnTo>
                  <a:lnTo>
                    <a:pt x="4392167" y="825500"/>
                  </a:lnTo>
                  <a:lnTo>
                    <a:pt x="4227067" y="990600"/>
                  </a:lnTo>
                  <a:lnTo>
                    <a:pt x="0" y="990600"/>
                  </a:lnTo>
                  <a:lnTo>
                    <a:pt x="0" y="0"/>
                  </a:lnTo>
                  <a:lnTo>
                    <a:pt x="4392167" y="0"/>
                  </a:lnTo>
                  <a:lnTo>
                    <a:pt x="4392167" y="8255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69048" y="3223386"/>
            <a:ext cx="2599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0195" algn="l"/>
              </a:tabLst>
            </a:pP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RAU</a:t>
            </a:r>
            <a:r>
              <a:rPr sz="28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CỦ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TRỘN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10402" y="5096002"/>
            <a:ext cx="4412615" cy="812800"/>
            <a:chOff x="6010402" y="5096002"/>
            <a:chExt cx="4412615" cy="812800"/>
          </a:xfrm>
        </p:grpSpPr>
        <p:sp>
          <p:nvSpPr>
            <p:cNvPr id="18" name="object 18"/>
            <p:cNvSpPr/>
            <p:nvPr/>
          </p:nvSpPr>
          <p:spPr>
            <a:xfrm>
              <a:off x="6020562" y="51061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79">
                  <a:moveTo>
                    <a:pt x="4392168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4260088" y="792479"/>
                  </a:lnTo>
                  <a:lnTo>
                    <a:pt x="4392168" y="660400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80650" y="5766562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79" h="132079">
                  <a:moveTo>
                    <a:pt x="132079" y="0"/>
                  </a:moveTo>
                  <a:lnTo>
                    <a:pt x="26416" y="26415"/>
                  </a:lnTo>
                  <a:lnTo>
                    <a:pt x="0" y="13207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20562" y="5106162"/>
              <a:ext cx="4392295" cy="792480"/>
            </a:xfrm>
            <a:custGeom>
              <a:avLst/>
              <a:gdLst/>
              <a:ahLst/>
              <a:cxnLst/>
              <a:rect l="l" t="t" r="r" b="b"/>
              <a:pathLst>
                <a:path w="4392295" h="792479">
                  <a:moveTo>
                    <a:pt x="4260088" y="792479"/>
                  </a:moveTo>
                  <a:lnTo>
                    <a:pt x="4286504" y="686816"/>
                  </a:lnTo>
                  <a:lnTo>
                    <a:pt x="4392168" y="660400"/>
                  </a:lnTo>
                  <a:lnTo>
                    <a:pt x="4260088" y="792479"/>
                  </a:lnTo>
                  <a:lnTo>
                    <a:pt x="0" y="792479"/>
                  </a:lnTo>
                  <a:lnTo>
                    <a:pt x="0" y="0"/>
                  </a:lnTo>
                  <a:lnTo>
                    <a:pt x="4392168" y="0"/>
                  </a:lnTo>
                  <a:lnTo>
                    <a:pt x="4392168" y="660400"/>
                  </a:lnTo>
                </a:path>
              </a:pathLst>
            </a:custGeom>
            <a:ln w="198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044943" y="5198186"/>
            <a:ext cx="2341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DƯA</a:t>
            </a:r>
            <a:r>
              <a:rPr sz="2800" b="1" spc="-1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ĂN</a:t>
            </a:r>
            <a:r>
              <a:rPr sz="2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KÈM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57014" y="1385950"/>
            <a:ext cx="1490980" cy="4117340"/>
          </a:xfrm>
          <a:custGeom>
            <a:avLst/>
            <a:gdLst/>
            <a:ahLst/>
            <a:cxnLst/>
            <a:rect l="l" t="t" r="r" b="b"/>
            <a:pathLst>
              <a:path w="1490979" h="4117340">
                <a:moveTo>
                  <a:pt x="1490599" y="0"/>
                </a:moveTo>
                <a:lnTo>
                  <a:pt x="1341501" y="70739"/>
                </a:lnTo>
                <a:lnTo>
                  <a:pt x="1335443" y="75298"/>
                </a:lnTo>
                <a:lnTo>
                  <a:pt x="1331747" y="81584"/>
                </a:lnTo>
                <a:lnTo>
                  <a:pt x="1330667" y="88798"/>
                </a:lnTo>
                <a:lnTo>
                  <a:pt x="1332484" y="96139"/>
                </a:lnTo>
                <a:lnTo>
                  <a:pt x="1337030" y="102209"/>
                </a:lnTo>
                <a:lnTo>
                  <a:pt x="1343317" y="105943"/>
                </a:lnTo>
                <a:lnTo>
                  <a:pt x="1350530" y="107022"/>
                </a:lnTo>
                <a:lnTo>
                  <a:pt x="1357884" y="105156"/>
                </a:lnTo>
                <a:lnTo>
                  <a:pt x="1413687" y="78714"/>
                </a:lnTo>
                <a:lnTo>
                  <a:pt x="0" y="2146820"/>
                </a:lnTo>
                <a:lnTo>
                  <a:pt x="15748" y="2157552"/>
                </a:lnTo>
                <a:lnTo>
                  <a:pt x="15748" y="2158123"/>
                </a:lnTo>
                <a:lnTo>
                  <a:pt x="381" y="2169414"/>
                </a:lnTo>
                <a:lnTo>
                  <a:pt x="1383969" y="4041419"/>
                </a:lnTo>
                <a:lnTo>
                  <a:pt x="1327150" y="4017010"/>
                </a:lnTo>
                <a:lnTo>
                  <a:pt x="1319733" y="4015435"/>
                </a:lnTo>
                <a:lnTo>
                  <a:pt x="1312545" y="4016781"/>
                </a:lnTo>
                <a:lnTo>
                  <a:pt x="1306385" y="4020718"/>
                </a:lnTo>
                <a:lnTo>
                  <a:pt x="1302131" y="4026916"/>
                </a:lnTo>
                <a:lnTo>
                  <a:pt x="1300543" y="4034320"/>
                </a:lnTo>
                <a:lnTo>
                  <a:pt x="1301889" y="4041483"/>
                </a:lnTo>
                <a:lnTo>
                  <a:pt x="1305826" y="4047617"/>
                </a:lnTo>
                <a:lnTo>
                  <a:pt x="1312037" y="4051935"/>
                </a:lnTo>
                <a:lnTo>
                  <a:pt x="1463548" y="4117213"/>
                </a:lnTo>
                <a:lnTo>
                  <a:pt x="1461465" y="4098036"/>
                </a:lnTo>
                <a:lnTo>
                  <a:pt x="1445768" y="3953129"/>
                </a:lnTo>
                <a:lnTo>
                  <a:pt x="1443469" y="3945940"/>
                </a:lnTo>
                <a:lnTo>
                  <a:pt x="1438757" y="3940352"/>
                </a:lnTo>
                <a:lnTo>
                  <a:pt x="1432318" y="3936936"/>
                </a:lnTo>
                <a:lnTo>
                  <a:pt x="1424813" y="3936238"/>
                </a:lnTo>
                <a:lnTo>
                  <a:pt x="1417561" y="3938536"/>
                </a:lnTo>
                <a:lnTo>
                  <a:pt x="1411986" y="3943261"/>
                </a:lnTo>
                <a:lnTo>
                  <a:pt x="1408595" y="3949750"/>
                </a:lnTo>
                <a:lnTo>
                  <a:pt x="1407922" y="3957320"/>
                </a:lnTo>
                <a:lnTo>
                  <a:pt x="1414564" y="4018788"/>
                </a:lnTo>
                <a:lnTo>
                  <a:pt x="53568" y="2177211"/>
                </a:lnTo>
                <a:lnTo>
                  <a:pt x="1306118" y="2178608"/>
                </a:lnTo>
                <a:lnTo>
                  <a:pt x="1252601" y="2209673"/>
                </a:lnTo>
                <a:lnTo>
                  <a:pt x="1246987" y="2214727"/>
                </a:lnTo>
                <a:lnTo>
                  <a:pt x="1243838" y="2221331"/>
                </a:lnTo>
                <a:lnTo>
                  <a:pt x="1243342" y="2228646"/>
                </a:lnTo>
                <a:lnTo>
                  <a:pt x="1245743" y="2235835"/>
                </a:lnTo>
                <a:lnTo>
                  <a:pt x="1250784" y="2241448"/>
                </a:lnTo>
                <a:lnTo>
                  <a:pt x="1257376" y="2244598"/>
                </a:lnTo>
                <a:lnTo>
                  <a:pt x="1264653" y="2245093"/>
                </a:lnTo>
                <a:lnTo>
                  <a:pt x="1271778" y="2242693"/>
                </a:lnTo>
                <a:lnTo>
                  <a:pt x="1381683" y="2178685"/>
                </a:lnTo>
                <a:lnTo>
                  <a:pt x="1414399" y="2159635"/>
                </a:lnTo>
                <a:lnTo>
                  <a:pt x="1272032" y="2076450"/>
                </a:lnTo>
                <a:lnTo>
                  <a:pt x="1264831" y="2073986"/>
                </a:lnTo>
                <a:lnTo>
                  <a:pt x="1257528" y="2074443"/>
                </a:lnTo>
                <a:lnTo>
                  <a:pt x="1250975" y="2077580"/>
                </a:lnTo>
                <a:lnTo>
                  <a:pt x="1245997" y="2083181"/>
                </a:lnTo>
                <a:lnTo>
                  <a:pt x="1243520" y="2090381"/>
                </a:lnTo>
                <a:lnTo>
                  <a:pt x="1243977" y="2097697"/>
                </a:lnTo>
                <a:lnTo>
                  <a:pt x="1247114" y="2104301"/>
                </a:lnTo>
                <a:lnTo>
                  <a:pt x="1252728" y="2109343"/>
                </a:lnTo>
                <a:lnTo>
                  <a:pt x="1306042" y="2140508"/>
                </a:lnTo>
                <a:lnTo>
                  <a:pt x="51435" y="2139111"/>
                </a:lnTo>
                <a:lnTo>
                  <a:pt x="1445196" y="100279"/>
                </a:lnTo>
                <a:lnTo>
                  <a:pt x="1440815" y="161925"/>
                </a:lnTo>
                <a:lnTo>
                  <a:pt x="1441767" y="169392"/>
                </a:lnTo>
                <a:lnTo>
                  <a:pt x="1445399" y="175704"/>
                </a:lnTo>
                <a:lnTo>
                  <a:pt x="1451152" y="180213"/>
                </a:lnTo>
                <a:lnTo>
                  <a:pt x="1458468" y="182245"/>
                </a:lnTo>
                <a:lnTo>
                  <a:pt x="1465922" y="181292"/>
                </a:lnTo>
                <a:lnTo>
                  <a:pt x="1472247" y="177660"/>
                </a:lnTo>
                <a:lnTo>
                  <a:pt x="1476756" y="171907"/>
                </a:lnTo>
                <a:lnTo>
                  <a:pt x="1478788" y="164592"/>
                </a:lnTo>
                <a:lnTo>
                  <a:pt x="1489125" y="20447"/>
                </a:lnTo>
                <a:lnTo>
                  <a:pt x="149059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0092" y="880872"/>
            <a:ext cx="7620000" cy="5885815"/>
            <a:chOff x="2260092" y="880872"/>
            <a:chExt cx="7620000" cy="5885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0092" y="880872"/>
              <a:ext cx="3810000" cy="289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092" y="3776470"/>
              <a:ext cx="3810000" cy="2990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0092" y="3776472"/>
              <a:ext cx="3810000" cy="28453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0092" y="880872"/>
              <a:ext cx="3810000" cy="28956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436" rIns="0" bIns="0" rtlCol="0">
            <a:spAutoFit/>
          </a:bodyPr>
          <a:lstStyle/>
          <a:p>
            <a:pPr marL="17691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CÁC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MÓN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PHỤ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8015" y="1380185"/>
            <a:ext cx="125857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củ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tươi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0500" y="1380185"/>
            <a:ext cx="134874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54FF"/>
                </a:solidFill>
                <a:latin typeface="Times New Roman"/>
                <a:cs typeface="Times New Roman"/>
              </a:rPr>
              <a:t>Xà</a:t>
            </a:r>
            <a:r>
              <a:rPr sz="3200" b="1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lách trộn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64545" y="4528261"/>
            <a:ext cx="8623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Dưa </a:t>
            </a:r>
            <a:r>
              <a:rPr sz="3200" b="1" spc="-20" dirty="0">
                <a:solidFill>
                  <a:srgbClr val="1854FF"/>
                </a:solidFill>
                <a:latin typeface="Times New Roman"/>
                <a:cs typeface="Times New Roman"/>
              </a:rPr>
              <a:t>chua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196" y="4600397"/>
            <a:ext cx="7677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1854FF"/>
                </a:solidFill>
                <a:latin typeface="Times New Roman"/>
                <a:cs typeface="Times New Roman"/>
              </a:rPr>
              <a:t>Dưa giá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305" y="1038605"/>
            <a:ext cx="5087620" cy="501713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78610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Bữa</a:t>
            </a:r>
            <a:r>
              <a:rPr sz="32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ăn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số</a:t>
            </a:r>
            <a:r>
              <a:rPr sz="32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1854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326390" indent="-235585">
              <a:lnSpc>
                <a:spcPct val="100000"/>
              </a:lnSpc>
              <a:buChar char="-"/>
              <a:tabLst>
                <a:tab pos="326390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Cơm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trắng.</a:t>
            </a:r>
            <a:endParaRPr sz="3200">
              <a:latin typeface="Times New Roman"/>
              <a:cs typeface="Times New Roman"/>
            </a:endParaRPr>
          </a:p>
          <a:p>
            <a:pPr marL="326390" indent="-235585">
              <a:lnSpc>
                <a:spcPct val="100000"/>
              </a:lnSpc>
              <a:buChar char="-"/>
              <a:tabLst>
                <a:tab pos="326390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Canh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mọc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nấu</a:t>
            </a:r>
            <a:r>
              <a:rPr sz="32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1854FF"/>
                </a:solidFill>
                <a:latin typeface="Times New Roman"/>
                <a:cs typeface="Times New Roman"/>
              </a:rPr>
              <a:t>củ.</a:t>
            </a:r>
            <a:endParaRPr sz="3200">
              <a:latin typeface="Times New Roman"/>
              <a:cs typeface="Times New Roman"/>
            </a:endParaRPr>
          </a:p>
          <a:p>
            <a:pPr marL="326390" indent="-235585">
              <a:lnSpc>
                <a:spcPct val="100000"/>
              </a:lnSpc>
              <a:spcBef>
                <a:spcPts val="5"/>
              </a:spcBef>
              <a:buChar char="-"/>
              <a:tabLst>
                <a:tab pos="326390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củ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spc="-3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thập</a:t>
            </a:r>
            <a:r>
              <a:rPr sz="32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cẩm.</a:t>
            </a:r>
            <a:endParaRPr sz="3200">
              <a:latin typeface="Times New Roman"/>
              <a:cs typeface="Times New Roman"/>
            </a:endParaRPr>
          </a:p>
          <a:p>
            <a:pPr marL="326390" indent="-235585">
              <a:lnSpc>
                <a:spcPct val="100000"/>
              </a:lnSpc>
              <a:buChar char="-"/>
              <a:tabLst>
                <a:tab pos="326390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Đậu hũ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dồn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thịt.</a:t>
            </a:r>
            <a:endParaRPr sz="3200">
              <a:latin typeface="Times New Roman"/>
              <a:cs typeface="Times New Roman"/>
            </a:endParaRPr>
          </a:p>
          <a:p>
            <a:pPr marL="326390" indent="-235585">
              <a:lnSpc>
                <a:spcPct val="100000"/>
              </a:lnSpc>
              <a:buChar char="-"/>
              <a:tabLst>
                <a:tab pos="326390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xà</a:t>
            </a:r>
            <a:r>
              <a:rPr sz="32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lách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trộn</a:t>
            </a:r>
            <a:r>
              <a:rPr sz="3200" spc="-1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dầu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giấm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8261" y="1038605"/>
            <a:ext cx="5087620" cy="501713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78610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Bữa</a:t>
            </a:r>
            <a:r>
              <a:rPr sz="3200" spc="-3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ăn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số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1854FF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327025" indent="-235585">
              <a:lnSpc>
                <a:spcPct val="100000"/>
              </a:lnSpc>
              <a:buChar char="-"/>
              <a:tabLst>
                <a:tab pos="327025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Cơm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trắng.</a:t>
            </a:r>
            <a:endParaRPr sz="3200">
              <a:latin typeface="Times New Roman"/>
              <a:cs typeface="Times New Roman"/>
            </a:endParaRPr>
          </a:p>
          <a:p>
            <a:pPr marL="327025" indent="-235585">
              <a:lnSpc>
                <a:spcPct val="100000"/>
              </a:lnSpc>
              <a:buChar char="-"/>
              <a:tabLst>
                <a:tab pos="327025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Canh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chua</a:t>
            </a:r>
            <a:r>
              <a:rPr sz="3200" spc="-2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cá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lóc.</a:t>
            </a:r>
            <a:endParaRPr sz="3200">
              <a:latin typeface="Times New Roman"/>
              <a:cs typeface="Times New Roman"/>
            </a:endParaRPr>
          </a:p>
          <a:p>
            <a:pPr marL="327025" indent="-235585">
              <a:lnSpc>
                <a:spcPct val="100000"/>
              </a:lnSpc>
              <a:spcBef>
                <a:spcPts val="5"/>
              </a:spcBef>
              <a:buChar char="-"/>
              <a:tabLst>
                <a:tab pos="327025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Nụ bí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xào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tôm.</a:t>
            </a:r>
            <a:endParaRPr sz="3200">
              <a:latin typeface="Times New Roman"/>
              <a:cs typeface="Times New Roman"/>
            </a:endParaRPr>
          </a:p>
          <a:p>
            <a:pPr marL="327025" indent="-235585">
              <a:lnSpc>
                <a:spcPct val="100000"/>
              </a:lnSpc>
              <a:buChar char="-"/>
              <a:tabLst>
                <a:tab pos="327025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Sườn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ram.</a:t>
            </a:r>
            <a:endParaRPr sz="3200">
              <a:latin typeface="Times New Roman"/>
              <a:cs typeface="Times New Roman"/>
            </a:endParaRPr>
          </a:p>
          <a:p>
            <a:pPr marL="327025" indent="-235585">
              <a:lnSpc>
                <a:spcPct val="100000"/>
              </a:lnSpc>
              <a:buChar char="-"/>
              <a:tabLst>
                <a:tab pos="327025" algn="l"/>
              </a:tabLst>
            </a:pP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Rau</a:t>
            </a:r>
            <a:r>
              <a:rPr sz="32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xà</a:t>
            </a:r>
            <a:r>
              <a:rPr sz="3200" spc="-5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lách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trộn</a:t>
            </a:r>
            <a:r>
              <a:rPr sz="3200" spc="-10" dirty="0">
                <a:solidFill>
                  <a:srgbClr val="1854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54FF"/>
                </a:solidFill>
                <a:latin typeface="Times New Roman"/>
                <a:cs typeface="Times New Roman"/>
              </a:rPr>
              <a:t>dầu</a:t>
            </a:r>
            <a:r>
              <a:rPr sz="3200" spc="-20" dirty="0">
                <a:solidFill>
                  <a:srgbClr val="1854FF"/>
                </a:solidFill>
                <a:latin typeface="Times New Roman"/>
                <a:cs typeface="Times New Roman"/>
              </a:rPr>
              <a:t> giấm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298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Times New Roman</vt:lpstr>
      <vt:lpstr>Office Theme</vt:lpstr>
      <vt:lpstr>PHÒNG GIÁO DỤC VÀ ĐÀO TẠO QUẬN GÒ VẤP  BÀI GIẢNG TRỰC TUYẾN MÔN CÔNG NGHỆ LỚP 6</vt:lpstr>
      <vt:lpstr>MỤC TIÊU BÀI HỌC</vt:lpstr>
      <vt:lpstr>PowerPoint Presentation</vt:lpstr>
      <vt:lpstr>CÁC MÓN CANH</vt:lpstr>
      <vt:lpstr>CÁC MÓN XÀO</vt:lpstr>
      <vt:lpstr>CÁC MÓN MẶN</vt:lpstr>
      <vt:lpstr>PowerPoint Presentation</vt:lpstr>
      <vt:lpstr>CÁC MÓN PHỤ</vt:lpstr>
      <vt:lpstr>PowerPoint Presentation</vt:lpstr>
      <vt:lpstr>GIỚI THIỆU SẢN PHẨM HỌC SINH</vt:lpstr>
      <vt:lpstr>GIỚI THIỆU SẢN PHẨM HỌC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Lan</dc:creator>
  <cp:lastModifiedBy>Hao Phi</cp:lastModifiedBy>
  <cp:revision>1</cp:revision>
  <dcterms:created xsi:type="dcterms:W3CDTF">2024-02-24T02:18:06Z</dcterms:created>
  <dcterms:modified xsi:type="dcterms:W3CDTF">2024-02-24T02:32:43Z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2024-02-24T00:00:00Z</vt:filetime>
  </property>
  <property fmtid="{D5CDD505-2E9C-101B-9397-08002B2CF9AE}" pid="5" name="Producer">
    <vt:lpwstr>3-Heights(TM) PDF Security Shell 4.8.25.2 (http://www.pdf-tools.com)</vt:lpwstr>
  </property>
</Properties>
</file>